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image/bmp" Extension="bmp"/>
  <Default ContentType="image/gif" Extension="gif"/>
  <Default ContentType="image/tiff" Extension="tiff"/>
  <Default ContentType="image/wmf" Extension="wmf"/>
  <Default ContentType="image/emf" Extension="emf"/>
  <Default ContentType="application/vnd.openxmlformats-package.relationships+xml" Extension="rels"/>
  <Default ContentType="application/xml" Extension="xml"/>
  <Default ContentType="application/octet-stream" Extension="jp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</Types>
</file>

<file path=_rels/.rels><?xml version="1.0" encoding="UTF-8" standalone="yes"?>
<Relationships xmlns="http://schemas.openxmlformats.org/package/2006/relationships">
  <Relationship Id="rId3" Type="http://schemas.openxmlformats.org/package/2006/relationships/metadata/core-properties" Target="docProps/core.xml"/>
  <Relationship Id="rId2" Type="http://schemas.openxmlformats.org/package/2006/relationships/metadata/thumbnail" Target="docProps/thumbnail.jpeg"/>
  <Relationship Id="rId1" Type="http://schemas.openxmlformats.org/officeDocument/2006/relationships/officeDocument" Target="ppt/presentation.xml"/>
  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r:id="rId1" id="2147483648"/>
  </p:sldMasterIdLst>
  <p:sldIdLst>
    <p:sldId r:id="rId6" id="256"/>
  </p:sldIdLst>
  <p:sldSz cx="9144000" cy="6858000" type="screen4x3"/>
  <p:notesSz cx="6858000" cy="9144000"/>
  <p:defaultTextStyle>
    <a:defPPr>
      <a:defRPr lang="en-US"/>
    </a:defPPr>
    <a:lvl1pPr defTabSz="914400" hangingPunct="1" marL="0" algn="l" rtl="0" eaLnBrk="1" latinLnBrk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hangingPunct="1" marL="457200" algn="l" rtl="0" eaLnBrk="1" latinLnBrk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hangingPunct="1" marL="914400" algn="l" rtl="0" eaLnBrk="1" latinLnBrk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hangingPunct="1" marL="1371600" algn="l" rtl="0" eaLnBrk="1" latinLnBrk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hangingPunct="1" marL="1828800" algn="l" rtl="0" eaLnBrk="1" latinLnBrk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hangingPunct="1" marL="2286000" algn="l" rtl="0" eaLnBrk="1" latinLnBrk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hangingPunct="1" marL="2743200" algn="l" rtl="0" eaLnBrk="1" latinLnBrk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hangingPunct="1" marL="3200400" algn="l" rtl="0" eaLnBrk="1" latinLnBrk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hangingPunct="1" marL="3657600" algn="l" rtl="0" eaLnBrk="1" latinLnBrk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
  <Relationship Id="rId1" Type="http://schemas.openxmlformats.org/officeDocument/2006/relationships/slideMaster" Target="slideMasters/slideMaster1.xml"/>
  <Relationship Id="rId2" Type="http://schemas.openxmlformats.org/officeDocument/2006/relationships/tableStyles" Target="tableStyles.xml"/>
  <Relationship Id="rId3" Type="http://schemas.openxmlformats.org/officeDocument/2006/relationships/theme" Target="theme/theme1.xml"/>
  <Relationship Id="rId4" Type="http://schemas.openxmlformats.org/officeDocument/2006/relationships/viewProps" Target="viewProps.xml"/>
  <Relationship Id="rId5" Type="http://schemas.openxmlformats.org/officeDocument/2006/relationships/presProps" Target="presProps.xml"/>
  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62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62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515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534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0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63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502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06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165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402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335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60DB7-6E48-4466-B7A9-24611520A472}" type="datetimeFigureOut">
              <a:rPr lang="zh-CN" altLang="en-US" smtClean="0"/>
              <a:t>2013/8/19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D7CD6-334A-41AE-9AE2-B93EEDD81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068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  <Relationship Id="rId2" Type="http://schemas.openxmlformats.org/officeDocument/2006/relationships/image" Target="../media/image1.png"/>
  <Relationship Id="rId3" Type="http://schemas.openxmlformats.org/officeDocument/2006/relationships/image" Target="../media/image2.png"/>
  <Relationship Id="rId4" Type="http://schemas.openxmlformats.org/officeDocument/2006/relationships/image" Target="../media/image3.png"/>
  <Relationship Id="rId5" Type="http://schemas.openxmlformats.org/officeDocument/2006/relationships/image" Target="../media/image4.png"/>
  <Relationship Id="rId6" Type="http://schemas.openxmlformats.org/officeDocument/2006/relationships/image" Target="../media/image5.png"/>
  <Relationship Id="rId7" Type="http://schemas.openxmlformats.org/officeDocument/2006/relationships/image" Target="../media/image6.png"/>
  <Relationship Id="rId8" Type="http://schemas.openxmlformats.org/officeDocument/2006/relationships/image" Target="../media/image7.png"/>
  <Relationship Id="rId9" Type="http://schemas.openxmlformats.org/officeDocument/2006/relationships/image" Target="../media/image8.png"/>
  <Relationship Id="rId10" Type="http://schemas.openxmlformats.org/officeDocument/2006/relationships/image" Target="../media/image9.png"/>
  <Relationship Id="rId11" Type="http://schemas.openxmlformats.org/officeDocument/2006/relationships/image" Target="../media/image10.png"/>
  <Relationship Id="rId12" Type="http://schemas.openxmlformats.org/officeDocument/2006/relationships/image" Target="../media/image11.png"/>
</Relationships>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name="Page-1" id="100"/>
        <p:cNvGrpSpPr/>
        <p:nvPr/>
      </p:nvGrpSpPr>
      <p:grpSpPr>
        <a:xfrm>
          <a:off y="0" x="0"/>
          <a:ext cx="0" cy="0"/>
          <a:chOff y="0" x="0"/>
          <a:chExt cx="0" cy="0"/>
        </a:xfrm>
      </p:grpSpPr>
      <p:grpSp>
        <p:nvGrpSpPr>
          <p:cNvPr name="Group827" id="827"/>
          <p:cNvGrpSpPr/>
          <p:nvPr/>
        </p:nvGrpSpPr>
        <p:grpSpPr>
          <a:xfrm>
            <a:off y="717130" x="703600"/>
            <a:ext cx="7736800" cy="5423740"/>
            <a:chOff y="717130" x="703600"/>
            <a:chExt cx="7736800" cy="5423740"/>
          </a:xfrm>
        </p:grpSpPr>
        <p:pic>
          <p:nvPicPr>
            <p:cNvPr name="" id="85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y="2572054" x="2440276"/>
              <a:ext cx="362520" cy="362520"/>
            </a:xfrm>
            <a:prstGeom prst="rect">
              <a:avLst/>
            </a:prstGeom>
          </p:spPr>
        </p:pic>
        <p:pic>
          <p:nvPicPr>
            <p:cNvPr name="" id="85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y="2223472" x="2463982"/>
              <a:ext cx="315107" cy="286461"/>
            </a:xfrm>
            <a:prstGeom prst="rect">
              <a:avLst/>
            </a:prstGeom>
          </p:spPr>
        </p:pic>
        <p:pic>
          <p:nvPicPr>
            <p:cNvPr name="" id="85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y="2996696" x="2463982"/>
              <a:ext cx="315107" cy="286461"/>
            </a:xfrm>
            <a:prstGeom prst="rect">
              <a:avLst/>
            </a:prstGeom>
          </p:spPr>
        </p:pic>
        <p:sp>
          <p:nvSpPr>
            <p:cNvPr name="Multi-Style Rectangle" id="428"/>
            <p:cNvSpPr/>
            <p:nvPr/>
          </p:nvSpPr>
          <p:spPr>
            <a:xfrm>
              <a:off y="2179461" x="3209092"/>
              <a:ext cx="1147600" cy="3778978"/>
            </a:xfrm>
            <a:custGeom>
              <a:avLst/>
              <a:gdLst>
                <a:gd name="connsiteX0" fmla="*/ 573800 w 1147600"/>
                <a:gd name="connsiteY0" fmla="*/ 1889489 h 3778978"/>
                <a:gd name="connsiteX1" fmla="*/ 0 w 1147600"/>
                <a:gd name="connsiteY1" fmla="*/ 1889489 h 3778978"/>
                <a:gd name="connsiteX2" fmla="*/ 573800 w 1147600"/>
                <a:gd name="connsiteY2" fmla="*/ 0 h 3778978"/>
                <a:gd name="connsiteX3" fmla="*/ 1147600 w 1147600"/>
                <a:gd name="connsiteY3" fmla="*/ 1889489 h 3778978"/>
                <a:gd name="connsiteX4" fmla="*/ 573800 w 1147600"/>
                <a:gd name="connsiteY4" fmla="*/ 3778978 h 3778978"/>
              </a:gdLst>
              <a:ahLst/>
              <a:cxnLst>
                <a:cxn ang="0">
                  <a:pos y="connsiteY0" x="connsiteX0"/>
                </a:cxn>
                <a:cxn ang="0">
                  <a:pos y="connsiteY1" x="connsiteX1"/>
                </a:cxn>
                <a:cxn ang="0">
                  <a:pos y="connsiteY2" x="connsiteX2"/>
                </a:cxn>
                <a:cxn ang="0">
                  <a:pos y="connsiteY3" x="connsiteX3"/>
                </a:cxn>
                <a:cxn ang="0">
                  <a:pos y="connsiteY4" x="connsiteX4"/>
                </a:cxn>
              </a:cxnLst>
              <a:pathLst>
                <a:path w="1147600" h="3778978">
                  <a:moveTo>
                    <a:pt y="0" x="91200"/>
                  </a:moveTo>
                  <a:lnTo>
                    <a:pt y="0" x="1056400"/>
                  </a:lnTo>
                  <a:cubicBezTo>
                    <a:pt y="0" x="1106773"/>
                    <a:pt y="40830" x="1147600"/>
                    <a:pt y="91200" x="1147600"/>
                  </a:cubicBezTo>
                  <a:lnTo>
                    <a:pt y="3687778" x="1147600"/>
                  </a:lnTo>
                  <a:cubicBezTo>
                    <a:pt y="3738151" x="1147600"/>
                    <a:pt y="3778978" x="1106773"/>
                    <a:pt y="3778978" x="1056400"/>
                  </a:cubicBezTo>
                  <a:lnTo>
                    <a:pt y="3778978" x="91200"/>
                  </a:lnTo>
                  <a:cubicBezTo>
                    <a:pt y="3778978" x="40830"/>
                    <a:pt y="3738151" x="0"/>
                    <a:pt y="3687778" x="0"/>
                  </a:cubicBezTo>
                  <a:lnTo>
                    <a:pt y="91200" x="0"/>
                  </a:lnTo>
                  <a:cubicBezTo>
                    <a:pt y="40830" x="0"/>
                    <a:pt y="0" x="40830"/>
                    <a:pt y="0" x="91200"/>
                  </a:cubicBezTo>
                  <a:close/>
                </a:path>
              </a:pathLst>
            </a:custGeom>
            <a:noFill/>
            <a:ln w="7600" cap="flat">
              <a:solidFill>
                <a:srgbClr val="E0241A"/>
              </a:solidFill>
              <a:bevel/>
            </a:ln>
            <a:effectLst>
              <a:outerShdw dist="21496" blurRad="0" algn="tl" rotWithShape="0" dir="2700000">
                <a:srgbClr val="000000">
                  <a:alpha val="20000"/>
                </a:srgbClr>
              </a:outerShdw>
            </a:effectLst>
          </p:spPr>
        </p:sp>
        <p:sp>
          <p:nvSpPr>
            <p:cNvPr name="Multi-Style Rectangle" id="287"/>
            <p:cNvSpPr/>
            <p:nvPr/>
          </p:nvSpPr>
          <p:spPr>
            <a:xfrm>
              <a:off y="724730" x="711200"/>
              <a:ext cx="828400" cy="1292000"/>
            </a:xfrm>
            <a:custGeom>
              <a:avLst/>
              <a:gdLst>
                <a:gd name="connsiteX0" fmla="*/ 414200 w 828400"/>
                <a:gd name="connsiteY0" fmla="*/ 646000 h 1292000"/>
                <a:gd name="connsiteX1" fmla="*/ 0 w 828400"/>
                <a:gd name="connsiteY1" fmla="*/ 646000 h 1292000"/>
                <a:gd name="connsiteX2" fmla="*/ 414200 w 828400"/>
                <a:gd name="connsiteY2" fmla="*/ 0 h 1292000"/>
                <a:gd name="connsiteX3" fmla="*/ 828400 w 828400"/>
                <a:gd name="connsiteY3" fmla="*/ 646000 h 1292000"/>
                <a:gd name="connsiteX4" fmla="*/ 414200 w 828400"/>
                <a:gd name="connsiteY4" fmla="*/ 1292000 h 1292000"/>
              </a:gdLst>
              <a:ahLst/>
              <a:cxnLst>
                <a:cxn ang="0">
                  <a:pos y="connsiteY0" x="connsiteX0"/>
                </a:cxn>
                <a:cxn ang="0">
                  <a:pos y="connsiteY1" x="connsiteX1"/>
                </a:cxn>
                <a:cxn ang="0">
                  <a:pos y="connsiteY2" x="connsiteX2"/>
                </a:cxn>
                <a:cxn ang="0">
                  <a:pos y="connsiteY3" x="connsiteX3"/>
                </a:cxn>
                <a:cxn ang="0">
                  <a:pos y="connsiteY4" x="connsiteX4"/>
                </a:cxn>
              </a:cxnLst>
              <a:pathLst>
                <a:path w="828400" h="1292000">
                  <a:moveTo>
                    <a:pt y="0" x="91200"/>
                  </a:moveTo>
                  <a:lnTo>
                    <a:pt y="0" x="737200"/>
                  </a:lnTo>
                  <a:cubicBezTo>
                    <a:pt y="0" x="787573"/>
                    <a:pt y="40830" x="828400"/>
                    <a:pt y="91200" x="828400"/>
                  </a:cubicBezTo>
                  <a:lnTo>
                    <a:pt y="1200800" x="828400"/>
                  </a:lnTo>
                  <a:cubicBezTo>
                    <a:pt y="1251173" x="828400"/>
                    <a:pt y="1292000" x="787573"/>
                    <a:pt y="1292000" x="737200"/>
                  </a:cubicBezTo>
                  <a:lnTo>
                    <a:pt y="1292000" x="91200"/>
                  </a:lnTo>
                  <a:cubicBezTo>
                    <a:pt y="1292000" x="40830"/>
                    <a:pt y="1251173" x="0"/>
                    <a:pt y="1200800" x="0"/>
                  </a:cubicBezTo>
                  <a:lnTo>
                    <a:pt y="91200" x="0"/>
                  </a:lnTo>
                  <a:cubicBezTo>
                    <a:pt y="40830" x="0"/>
                    <a:pt y="0" x="40830"/>
                    <a:pt y="0" x="91200"/>
                  </a:cubicBezTo>
                  <a:close/>
                </a:path>
              </a:pathLst>
            </a:custGeom>
            <a:noFill/>
            <a:ln w="7600" cap="flat">
              <a:solidFill>
                <a:srgbClr val="E0241A"/>
              </a:solidFill>
              <a:custDash>
                <a:ds sp="500000" d="1100000"/>
              </a:custDash>
              <a:bevel/>
            </a:ln>
            <a:effectLst>
              <a:outerShdw dist="21496" blurRad="0" algn="tl" rotWithShape="0" dir="2700000">
                <a:srgbClr val="000000">
                  <a:alpha val="20000"/>
                </a:srgbClr>
              </a:outerShdw>
            </a:effectLst>
          </p:spPr>
        </p:sp>
        <p:sp>
          <p:nvSpPr>
            <p:cNvPr name="Multi-Style Rectangle" id="106"/>
            <p:cNvSpPr/>
            <p:nvPr/>
          </p:nvSpPr>
          <p:spPr>
            <a:xfrm>
              <a:off y="724760" x="7384000"/>
              <a:ext cx="1048800" cy="5233732"/>
            </a:xfrm>
            <a:custGeom>
              <a:avLst/>
              <a:gdLst>
                <a:gd name="connsiteX0" fmla="*/ 524400 w 1048800"/>
                <a:gd name="connsiteY0" fmla="*/ 2616870 h 5233732"/>
                <a:gd name="connsiteX1" fmla="*/ 0 w 1048800"/>
                <a:gd name="connsiteY1" fmla="*/ 2616870 h 5233732"/>
                <a:gd name="connsiteX2" fmla="*/ 524400 w 1048800"/>
                <a:gd name="connsiteY2" fmla="*/ 0 h 5233732"/>
                <a:gd name="connsiteX3" fmla="*/ 1048800 w 1048800"/>
                <a:gd name="connsiteY3" fmla="*/ 2616870 h 5233732"/>
                <a:gd name="connsiteX4" fmla="*/ 524400 w 1048800"/>
                <a:gd name="connsiteY4" fmla="*/ 5233732 h 5233732"/>
              </a:gdLst>
              <a:ahLst/>
              <a:cxnLst>
                <a:cxn ang="0">
                  <a:pos y="connsiteY0" x="connsiteX0"/>
                </a:cxn>
                <a:cxn ang="0">
                  <a:pos y="connsiteY1" x="connsiteX1"/>
                </a:cxn>
                <a:cxn ang="0">
                  <a:pos y="connsiteY2" x="connsiteX2"/>
                </a:cxn>
                <a:cxn ang="0">
                  <a:pos y="connsiteY3" x="connsiteX3"/>
                </a:cxn>
                <a:cxn ang="0">
                  <a:pos y="connsiteY4" x="connsiteX4"/>
                </a:cxn>
              </a:cxnLst>
              <a:pathLst>
                <a:path w="1048800" h="5233732">
                  <a:moveTo>
                    <a:pt y="0" x="91200"/>
                  </a:moveTo>
                  <a:lnTo>
                    <a:pt y="0" x="957600"/>
                  </a:lnTo>
                  <a:cubicBezTo>
                    <a:pt y="0" x="1007973"/>
                    <a:pt y="40830" x="1048800"/>
                    <a:pt y="91200" x="1048800"/>
                  </a:cubicBezTo>
                  <a:lnTo>
                    <a:pt y="5142532" x="1048800"/>
                  </a:lnTo>
                  <a:cubicBezTo>
                    <a:pt y="5192905" x="1048800"/>
                    <a:pt y="5233732" x="1007973"/>
                    <a:pt y="5233732" x="957600"/>
                  </a:cubicBezTo>
                  <a:lnTo>
                    <a:pt y="5233732" x="91200"/>
                  </a:lnTo>
                  <a:cubicBezTo>
                    <a:pt y="5233732" x="40830"/>
                    <a:pt y="5192905" x="0"/>
                    <a:pt y="5142532" x="0"/>
                  </a:cubicBezTo>
                  <a:lnTo>
                    <a:pt y="91200" x="0"/>
                  </a:lnTo>
                  <a:cubicBezTo>
                    <a:pt y="40830" x="0"/>
                    <a:pt y="0" x="40830"/>
                    <a:pt y="0" x="91200"/>
                  </a:cubicBezTo>
                  <a:close/>
                </a:path>
              </a:pathLst>
            </a:custGeom>
            <a:noFill/>
            <a:ln w="7600" cap="flat">
              <a:solidFill>
                <a:srgbClr val="E0241A"/>
              </a:solidFill>
              <a:custDash>
                <a:ds sp="500000" d="1100000"/>
              </a:custDash>
              <a:bevel/>
            </a:ln>
            <a:effectLst>
              <a:outerShdw dist="21496" blurRad="0" algn="tl" rotWithShape="0" dir="2700000">
                <a:srgbClr val="000000">
                  <a:alpha val="20000"/>
                </a:srgbClr>
              </a:outerShdw>
            </a:effectLst>
          </p:spPr>
        </p:sp>
        <p:sp>
          <p:nvSpPr>
            <p:cNvPr name="Multi-Style Rectangle" id="107"/>
            <p:cNvSpPr/>
            <p:nvPr/>
          </p:nvSpPr>
          <p:spPr>
            <a:xfrm>
              <a:off y="2179514" x="711200"/>
              <a:ext cx="828400" cy="1147600"/>
            </a:xfrm>
            <a:custGeom>
              <a:avLst/>
              <a:gdLst>
                <a:gd name="connsiteX0" fmla="*/ 414200 w 828400"/>
                <a:gd name="connsiteY0" fmla="*/ 573800 h 1147600"/>
                <a:gd name="connsiteX1" fmla="*/ 0 w 828400"/>
                <a:gd name="connsiteY1" fmla="*/ 573800 h 1147600"/>
                <a:gd name="connsiteX2" fmla="*/ 414200 w 828400"/>
                <a:gd name="connsiteY2" fmla="*/ 0 h 1147600"/>
                <a:gd name="connsiteX3" fmla="*/ 828400 w 828400"/>
                <a:gd name="connsiteY3" fmla="*/ 573800 h 1147600"/>
                <a:gd name="connsiteX4" fmla="*/ 414200 w 828400"/>
                <a:gd name="connsiteY4" fmla="*/ 1147600 h 1147600"/>
              </a:gdLst>
              <a:ahLst/>
              <a:cxnLst>
                <a:cxn ang="0">
                  <a:pos y="connsiteY0" x="connsiteX0"/>
                </a:cxn>
                <a:cxn ang="0">
                  <a:pos y="connsiteY1" x="connsiteX1"/>
                </a:cxn>
                <a:cxn ang="0">
                  <a:pos y="connsiteY2" x="connsiteX2"/>
                </a:cxn>
                <a:cxn ang="0">
                  <a:pos y="connsiteY3" x="connsiteX3"/>
                </a:cxn>
                <a:cxn ang="0">
                  <a:pos y="connsiteY4" x="connsiteX4"/>
                </a:cxn>
              </a:cxnLst>
              <a:pathLst>
                <a:path w="828400" h="1147600">
                  <a:moveTo>
                    <a:pt y="0" x="91200"/>
                  </a:moveTo>
                  <a:lnTo>
                    <a:pt y="0" x="737200"/>
                  </a:lnTo>
                  <a:cubicBezTo>
                    <a:pt y="0" x="787573"/>
                    <a:pt y="40830" x="828400"/>
                    <a:pt y="91200" x="828400"/>
                  </a:cubicBezTo>
                  <a:lnTo>
                    <a:pt y="1056400" x="828400"/>
                  </a:lnTo>
                  <a:cubicBezTo>
                    <a:pt y="1106773" x="828400"/>
                    <a:pt y="1147600" x="787573"/>
                    <a:pt y="1147600" x="737200"/>
                  </a:cubicBezTo>
                  <a:lnTo>
                    <a:pt y="1147600" x="91200"/>
                  </a:lnTo>
                  <a:cubicBezTo>
                    <a:pt y="1147600" x="40830"/>
                    <a:pt y="1106773" x="0"/>
                    <a:pt y="1056400" x="0"/>
                  </a:cubicBezTo>
                  <a:lnTo>
                    <a:pt y="91200" x="0"/>
                  </a:lnTo>
                  <a:cubicBezTo>
                    <a:pt y="40830" x="0"/>
                    <a:pt y="0" x="40830"/>
                    <a:pt y="0" x="91200"/>
                  </a:cubicBezTo>
                  <a:close/>
                </a:path>
              </a:pathLst>
            </a:custGeom>
            <a:noFill/>
            <a:ln w="7600" cap="flat">
              <a:solidFill>
                <a:srgbClr val="E0241A"/>
              </a:solidFill>
              <a:bevel/>
            </a:ln>
            <a:effectLst>
              <a:outerShdw dist="21496" blurRad="0" algn="tl" rotWithShape="0" dir="2700000">
                <a:srgbClr val="000000">
                  <a:alpha val="20000"/>
                </a:srgbClr>
              </a:outerShdw>
            </a:effectLst>
          </p:spPr>
        </p:sp>
        <p:sp>
          <p:nvSpPr>
            <p:cNvPr name="Multi-Style Rectangle" id="108"/>
            <p:cNvSpPr/>
            <p:nvPr/>
          </p:nvSpPr>
          <p:spPr>
            <a:xfrm>
              <a:off y="3495166" x="711200"/>
              <a:ext cx="828400" cy="2463289"/>
            </a:xfrm>
            <a:custGeom>
              <a:avLst/>
              <a:gdLst>
                <a:gd name="connsiteX0" fmla="*/ 414200 w 828400"/>
                <a:gd name="connsiteY0" fmla="*/ 1231641 h 2463289"/>
                <a:gd name="connsiteX1" fmla="*/ 0 w 828400"/>
                <a:gd name="connsiteY1" fmla="*/ 1231641 h 2463289"/>
                <a:gd name="connsiteX2" fmla="*/ 414200 w 828400"/>
                <a:gd name="connsiteY2" fmla="*/ 0 h 2463289"/>
                <a:gd name="connsiteX3" fmla="*/ 828400 w 828400"/>
                <a:gd name="connsiteY3" fmla="*/ 1231641 h 2463289"/>
                <a:gd name="connsiteX4" fmla="*/ 414200 w 828400"/>
                <a:gd name="connsiteY4" fmla="*/ 2463289 h 2463289"/>
              </a:gdLst>
              <a:ahLst/>
              <a:cxnLst>
                <a:cxn ang="0">
                  <a:pos y="connsiteY0" x="connsiteX0"/>
                </a:cxn>
                <a:cxn ang="0">
                  <a:pos y="connsiteY1" x="connsiteX1"/>
                </a:cxn>
                <a:cxn ang="0">
                  <a:pos y="connsiteY2" x="connsiteX2"/>
                </a:cxn>
                <a:cxn ang="0">
                  <a:pos y="connsiteY3" x="connsiteX3"/>
                </a:cxn>
                <a:cxn ang="0">
                  <a:pos y="connsiteY4" x="connsiteX4"/>
                </a:cxn>
              </a:cxnLst>
              <a:pathLst>
                <a:path w="828400" h="2463289">
                  <a:moveTo>
                    <a:pt y="0" x="91200"/>
                  </a:moveTo>
                  <a:lnTo>
                    <a:pt y="0" x="737200"/>
                  </a:lnTo>
                  <a:cubicBezTo>
                    <a:pt y="0" x="787573"/>
                    <a:pt y="40830" x="828400"/>
                    <a:pt y="91200" x="828400"/>
                  </a:cubicBezTo>
                  <a:lnTo>
                    <a:pt y="2372089" x="828400"/>
                  </a:lnTo>
                  <a:cubicBezTo>
                    <a:pt y="2422462" x="828400"/>
                    <a:pt y="2463289" x="787573"/>
                    <a:pt y="2463289" x="737200"/>
                  </a:cubicBezTo>
                  <a:lnTo>
                    <a:pt y="2463289" x="91200"/>
                  </a:lnTo>
                  <a:cubicBezTo>
                    <a:pt y="2463289" x="40830"/>
                    <a:pt y="2422462" x="0"/>
                    <a:pt y="2372089" x="0"/>
                  </a:cubicBezTo>
                  <a:lnTo>
                    <a:pt y="91200" x="0"/>
                  </a:lnTo>
                  <a:cubicBezTo>
                    <a:pt y="40830" x="0"/>
                    <a:pt y="0" x="40830"/>
                    <a:pt y="0" x="91200"/>
                  </a:cubicBezTo>
                  <a:close/>
                </a:path>
              </a:pathLst>
            </a:custGeom>
            <a:noFill/>
            <a:ln w="7600" cap="flat">
              <a:solidFill>
                <a:srgbClr val="E0241A"/>
              </a:solidFill>
              <a:bevel/>
            </a:ln>
            <a:effectLst>
              <a:outerShdw dist="21496" blurRad="0" algn="tl" rotWithShape="0" dir="2700000">
                <a:srgbClr val="000000">
                  <a:alpha val="20000"/>
                </a:srgbClr>
              </a:outerShdw>
            </a:effectLst>
          </p:spPr>
        </p:sp>
        <p:sp>
          <p:nvSpPr>
            <p:cNvPr name="Multi-Style Rectangle" id="110"/>
            <p:cNvSpPr/>
            <p:nvPr/>
          </p:nvSpPr>
          <p:spPr>
            <a:xfrm>
              <a:off y="2179514" x="4597361"/>
              <a:ext cx="2535869" cy="1147600"/>
            </a:xfrm>
            <a:custGeom>
              <a:avLst/>
              <a:gdLst>
                <a:gd name="connsiteX0" fmla="*/ 1267931 w 2535869"/>
                <a:gd name="connsiteY0" fmla="*/ 573800 h 1147600"/>
                <a:gd name="connsiteX1" fmla="*/ 0 w 2535869"/>
                <a:gd name="connsiteY1" fmla="*/ 573800 h 1147600"/>
                <a:gd name="connsiteX2" fmla="*/ 1267931 w 2535869"/>
                <a:gd name="connsiteY2" fmla="*/ 0 h 1147600"/>
                <a:gd name="connsiteX3" fmla="*/ 2535869 w 2535869"/>
                <a:gd name="connsiteY3" fmla="*/ 573800 h 1147600"/>
                <a:gd name="connsiteX4" fmla="*/ 1267931 w 2535869"/>
                <a:gd name="connsiteY4" fmla="*/ 1147600 h 1147600"/>
              </a:gdLst>
              <a:ahLst/>
              <a:cxnLst>
                <a:cxn ang="0">
                  <a:pos y="connsiteY0" x="connsiteX0"/>
                </a:cxn>
                <a:cxn ang="0">
                  <a:pos y="connsiteY1" x="connsiteX1"/>
                </a:cxn>
                <a:cxn ang="0">
                  <a:pos y="connsiteY2" x="connsiteX2"/>
                </a:cxn>
                <a:cxn ang="0">
                  <a:pos y="connsiteY3" x="connsiteX3"/>
                </a:cxn>
                <a:cxn ang="0">
                  <a:pos y="connsiteY4" x="connsiteX4"/>
                </a:cxn>
              </a:cxnLst>
              <a:pathLst>
                <a:path w="2535869" h="1147600">
                  <a:moveTo>
                    <a:pt y="0" x="91200"/>
                  </a:moveTo>
                  <a:lnTo>
                    <a:pt y="0" x="2444669"/>
                  </a:lnTo>
                  <a:cubicBezTo>
                    <a:pt y="0" x="2495042"/>
                    <a:pt y="40830" x="2535869"/>
                    <a:pt y="91200" x="2535869"/>
                  </a:cubicBezTo>
                  <a:lnTo>
                    <a:pt y="1056400" x="2535869"/>
                  </a:lnTo>
                  <a:cubicBezTo>
                    <a:pt y="1106773" x="2535869"/>
                    <a:pt y="1147600" x="2495042"/>
                    <a:pt y="1147600" x="2444669"/>
                  </a:cubicBezTo>
                  <a:lnTo>
                    <a:pt y="1147600" x="91200"/>
                  </a:lnTo>
                  <a:cubicBezTo>
                    <a:pt y="1147600" x="40830"/>
                    <a:pt y="1106773" x="0"/>
                    <a:pt y="1056400" x="0"/>
                  </a:cubicBezTo>
                  <a:lnTo>
                    <a:pt y="91200" x="0"/>
                  </a:lnTo>
                  <a:cubicBezTo>
                    <a:pt y="40830" x="0"/>
                    <a:pt y="0" x="40830"/>
                    <a:pt y="0" x="91200"/>
                  </a:cubicBezTo>
                  <a:close/>
                </a:path>
              </a:pathLst>
            </a:custGeom>
            <a:noFill/>
            <a:ln w="7600" cap="flat">
              <a:solidFill>
                <a:srgbClr val="E0241A"/>
              </a:solidFill>
              <a:bevel/>
            </a:ln>
            <a:effectLst>
              <a:outerShdw dist="21496" blurRad="0" algn="tl" rotWithShape="0" dir="2700000">
                <a:srgbClr val="000000">
                  <a:alpha val="20000"/>
                </a:srgbClr>
              </a:outerShdw>
            </a:effectLst>
          </p:spPr>
        </p:sp>
        <p:sp>
          <p:nvSpPr>
            <p:cNvPr name="Multi-Style Rectangle" id="118"/>
            <p:cNvSpPr/>
            <p:nvPr/>
          </p:nvSpPr>
          <p:spPr>
            <a:xfrm>
              <a:off y="3495158" x="4597308"/>
              <a:ext cx="1147600" cy="2463289"/>
            </a:xfrm>
            <a:custGeom>
              <a:avLst/>
              <a:gdLst>
                <a:gd name="connsiteX0" fmla="*/ 573800 w 1147600"/>
                <a:gd name="connsiteY0" fmla="*/ 1231648 h 2463289"/>
                <a:gd name="connsiteX1" fmla="*/ 0 w 1147600"/>
                <a:gd name="connsiteY1" fmla="*/ 1231648 h 2463289"/>
                <a:gd name="connsiteX2" fmla="*/ 573800 w 1147600"/>
                <a:gd name="connsiteY2" fmla="*/ 0 h 2463289"/>
                <a:gd name="connsiteX3" fmla="*/ 1147600 w 1147600"/>
                <a:gd name="connsiteY3" fmla="*/ 1231648 h 2463289"/>
                <a:gd name="connsiteX4" fmla="*/ 573800 w 1147600"/>
                <a:gd name="connsiteY4" fmla="*/ 2463289 h 2463289"/>
              </a:gdLst>
              <a:ahLst/>
              <a:cxnLst>
                <a:cxn ang="0">
                  <a:pos y="connsiteY0" x="connsiteX0"/>
                </a:cxn>
                <a:cxn ang="0">
                  <a:pos y="connsiteY1" x="connsiteX1"/>
                </a:cxn>
                <a:cxn ang="0">
                  <a:pos y="connsiteY2" x="connsiteX2"/>
                </a:cxn>
                <a:cxn ang="0">
                  <a:pos y="connsiteY3" x="connsiteX3"/>
                </a:cxn>
                <a:cxn ang="0">
                  <a:pos y="connsiteY4" x="connsiteX4"/>
                </a:cxn>
              </a:cxnLst>
              <a:pathLst>
                <a:path w="1147600" h="2463289">
                  <a:moveTo>
                    <a:pt y="0" x="91200"/>
                  </a:moveTo>
                  <a:lnTo>
                    <a:pt y="0" x="1056400"/>
                  </a:lnTo>
                  <a:cubicBezTo>
                    <a:pt y="0" x="1106773"/>
                    <a:pt y="40830" x="1147600"/>
                    <a:pt y="91200" x="1147600"/>
                  </a:cubicBezTo>
                  <a:lnTo>
                    <a:pt y="2372089" x="1147600"/>
                  </a:lnTo>
                  <a:cubicBezTo>
                    <a:pt y="2422462" x="1147600"/>
                    <a:pt y="2463289" x="1106773"/>
                    <a:pt y="2463289" x="1056400"/>
                  </a:cubicBezTo>
                  <a:lnTo>
                    <a:pt y="2463289" x="91200"/>
                  </a:lnTo>
                  <a:cubicBezTo>
                    <a:pt y="2463289" x="40830"/>
                    <a:pt y="2422462" x="0"/>
                    <a:pt y="2372089" x="0"/>
                  </a:cubicBezTo>
                  <a:lnTo>
                    <a:pt y="91200" x="0"/>
                  </a:lnTo>
                  <a:cubicBezTo>
                    <a:pt y="40830" x="0"/>
                    <a:pt y="0" x="40830"/>
                    <a:pt y="0" x="91200"/>
                  </a:cubicBezTo>
                  <a:close/>
                </a:path>
              </a:pathLst>
            </a:custGeom>
            <a:noFill/>
            <a:ln w="7600" cap="flat">
              <a:solidFill>
                <a:srgbClr val="E0241A"/>
              </a:solidFill>
              <a:custDash>
                <a:ds sp="500000" d="1100000"/>
                <a:ds sp="500000" d="250000"/>
              </a:custDash>
              <a:bevel/>
            </a:ln>
            <a:effectLst>
              <a:outerShdw dist="21496" blurRad="0" algn="tl" rotWithShape="0" dir="2700000">
                <a:srgbClr val="000000">
                  <a:alpha val="20000"/>
                </a:srgbClr>
              </a:outerShdw>
            </a:effectLst>
          </p:spPr>
        </p:sp>
        <p:sp>
          <p:nvSpPr>
            <p:cNvPr name="Multi-Style Rectangle" id="193"/>
            <p:cNvSpPr/>
            <p:nvPr/>
          </p:nvSpPr>
          <p:spPr>
            <a:xfrm>
              <a:off y="724741" x="1820800"/>
              <a:ext cx="5312400" cy="612932"/>
            </a:xfrm>
            <a:custGeom>
              <a:avLst/>
              <a:gdLst>
                <a:gd name="connsiteX0" fmla="*/ 2656200 w 5312400"/>
                <a:gd name="connsiteY0" fmla="*/ 306466 h 612932"/>
                <a:gd name="connsiteX1" fmla="*/ 0 w 5312400"/>
                <a:gd name="connsiteY1" fmla="*/ 306466 h 612932"/>
                <a:gd name="connsiteX2" fmla="*/ 2656200 w 5312400"/>
                <a:gd name="connsiteY2" fmla="*/ 0 h 612932"/>
                <a:gd name="connsiteX3" fmla="*/ 5312400 w 5312400"/>
                <a:gd name="connsiteY3" fmla="*/ 306466 h 612932"/>
                <a:gd name="connsiteX4" fmla="*/ 2656200 w 5312400"/>
                <a:gd name="connsiteY4" fmla="*/ 612932 h 612932"/>
              </a:gdLst>
              <a:ahLst/>
              <a:cxnLst>
                <a:cxn ang="0">
                  <a:pos y="connsiteY0" x="connsiteX0"/>
                </a:cxn>
                <a:cxn ang="0">
                  <a:pos y="connsiteY1" x="connsiteX1"/>
                </a:cxn>
                <a:cxn ang="0">
                  <a:pos y="connsiteY2" x="connsiteX2"/>
                </a:cxn>
                <a:cxn ang="0">
                  <a:pos y="connsiteY3" x="connsiteX3"/>
                </a:cxn>
                <a:cxn ang="0">
                  <a:pos y="connsiteY4" x="connsiteX4"/>
                </a:cxn>
              </a:cxnLst>
              <a:pathLst>
                <a:path w="5312400" h="612932">
                  <a:moveTo>
                    <a:pt y="0" x="0"/>
                  </a:moveTo>
                  <a:lnTo>
                    <a:pt y="0" x="5312400"/>
                  </a:lnTo>
                  <a:lnTo>
                    <a:pt y="612932" x="5312400"/>
                  </a:lnTo>
                  <a:lnTo>
                    <a:pt y="612932" x="0"/>
                  </a:lnTo>
                  <a:lnTo>
                    <a:pt y="0" x="0"/>
                  </a:lnTo>
                  <a:close/>
                </a:path>
              </a:pathLst>
            </a:custGeom>
            <a:noFill/>
            <a:ln w="7600" cap="flat">
              <a:solidFill>
                <a:srgbClr val="E0241A"/>
              </a:solidFill>
              <a:custDash>
                <a:ds sp="500000" d="1100000"/>
              </a:custDash>
              <a:bevel/>
            </a:ln>
            <a:effectLst>
              <a:outerShdw dist="21496" blurRad="0" algn="tl" rotWithShape="0" dir="2700000">
                <a:srgbClr val="000000">
                  <a:alpha val="20000"/>
                </a:srgbClr>
              </a:outerShdw>
            </a:effectLst>
          </p:spPr>
        </p:sp>
        <p:sp>
          <p:nvSpPr>
            <p:cNvPr name="Multi-Style Rectangle" id="105"/>
            <p:cNvSpPr/>
            <p:nvPr/>
          </p:nvSpPr>
          <p:spPr>
            <a:xfrm>
              <a:off y="1398474" x="1820800"/>
              <a:ext cx="5312400" cy="612932"/>
            </a:xfrm>
            <a:custGeom>
              <a:avLst/>
              <a:gdLst>
                <a:gd name="connsiteX0" fmla="*/ 2656200 w 5312400"/>
                <a:gd name="connsiteY0" fmla="*/ 306466 h 612932"/>
                <a:gd name="connsiteX1" fmla="*/ 0 w 5312400"/>
                <a:gd name="connsiteY1" fmla="*/ 306466 h 612932"/>
                <a:gd name="connsiteX2" fmla="*/ 2656200 w 5312400"/>
                <a:gd name="connsiteY2" fmla="*/ 0 h 612932"/>
                <a:gd name="connsiteX3" fmla="*/ 5312400 w 5312400"/>
                <a:gd name="connsiteY3" fmla="*/ 306466 h 612932"/>
                <a:gd name="connsiteX4" fmla="*/ 2656200 w 5312400"/>
                <a:gd name="connsiteY4" fmla="*/ 612932 h 612932"/>
              </a:gdLst>
              <a:ahLst/>
              <a:cxnLst>
                <a:cxn ang="0">
                  <a:pos y="connsiteY0" x="connsiteX0"/>
                </a:cxn>
                <a:cxn ang="0">
                  <a:pos y="connsiteY1" x="connsiteX1"/>
                </a:cxn>
                <a:cxn ang="0">
                  <a:pos y="connsiteY2" x="connsiteX2"/>
                </a:cxn>
                <a:cxn ang="0">
                  <a:pos y="connsiteY3" x="connsiteX3"/>
                </a:cxn>
                <a:cxn ang="0">
                  <a:pos y="connsiteY4" x="connsiteX4"/>
                </a:cxn>
              </a:cxnLst>
              <a:pathLst>
                <a:path w="5312400" h="612932">
                  <a:moveTo>
                    <a:pt y="0" x="0"/>
                  </a:moveTo>
                  <a:lnTo>
                    <a:pt y="0" x="5312400"/>
                  </a:lnTo>
                  <a:lnTo>
                    <a:pt y="612932" x="5312400"/>
                  </a:lnTo>
                  <a:lnTo>
                    <a:pt y="612932" x="0"/>
                  </a:lnTo>
                  <a:lnTo>
                    <a:pt y="0" x="0"/>
                  </a:lnTo>
                  <a:close/>
                </a:path>
              </a:pathLst>
            </a:custGeom>
            <a:noFill/>
            <a:ln w="7600" cap="flat">
              <a:solidFill>
                <a:srgbClr val="E0241A"/>
              </a:solidFill>
              <a:custDash>
                <a:ds sp="500000" d="1100000"/>
              </a:custDash>
              <a:bevel/>
            </a:ln>
            <a:effectLst>
              <a:outerShdw dist="21496" blurRad="0" algn="tl" rotWithShape="0" dir="2700000">
                <a:srgbClr val="000000">
                  <a:alpha val="20000"/>
                </a:srgbClr>
              </a:outerShdw>
            </a:effectLst>
          </p:spPr>
        </p:sp>
        <p:sp>
          <p:nvSpPr>
            <p:cNvPr name="Multi-Style Rectangle" id="119"/>
            <p:cNvSpPr/>
            <p:nvPr/>
          </p:nvSpPr>
          <p:spPr>
            <a:xfrm>
              <a:off y="3495158" x="5985600"/>
              <a:ext cx="1147600" cy="2463289"/>
            </a:xfrm>
            <a:custGeom>
              <a:avLst/>
              <a:gdLst>
                <a:gd name="connsiteX0" fmla="*/ 573800 w 1147600"/>
                <a:gd name="connsiteY0" fmla="*/ 1231648 h 2463289"/>
                <a:gd name="connsiteX1" fmla="*/ 0 w 1147600"/>
                <a:gd name="connsiteY1" fmla="*/ 1231648 h 2463289"/>
                <a:gd name="connsiteX2" fmla="*/ 573800 w 1147600"/>
                <a:gd name="connsiteY2" fmla="*/ 0 h 2463289"/>
                <a:gd name="connsiteX3" fmla="*/ 1147600 w 1147600"/>
                <a:gd name="connsiteY3" fmla="*/ 1231648 h 2463289"/>
                <a:gd name="connsiteX4" fmla="*/ 573800 w 1147600"/>
                <a:gd name="connsiteY4" fmla="*/ 2463289 h 2463289"/>
              </a:gdLst>
              <a:ahLst/>
              <a:cxnLst>
                <a:cxn ang="0">
                  <a:pos y="connsiteY0" x="connsiteX0"/>
                </a:cxn>
                <a:cxn ang="0">
                  <a:pos y="connsiteY1" x="connsiteX1"/>
                </a:cxn>
                <a:cxn ang="0">
                  <a:pos y="connsiteY2" x="connsiteX2"/>
                </a:cxn>
                <a:cxn ang="0">
                  <a:pos y="connsiteY3" x="connsiteX3"/>
                </a:cxn>
                <a:cxn ang="0">
                  <a:pos y="connsiteY4" x="connsiteX4"/>
                </a:cxn>
              </a:cxnLst>
              <a:pathLst>
                <a:path w="1147600" h="2463289">
                  <a:moveTo>
                    <a:pt y="0" x="91200"/>
                  </a:moveTo>
                  <a:lnTo>
                    <a:pt y="0" x="1056400"/>
                  </a:lnTo>
                  <a:cubicBezTo>
                    <a:pt y="0" x="1106773"/>
                    <a:pt y="40830" x="1147600"/>
                    <a:pt y="91200" x="1147600"/>
                  </a:cubicBezTo>
                  <a:lnTo>
                    <a:pt y="2372089" x="1147600"/>
                  </a:lnTo>
                  <a:cubicBezTo>
                    <a:pt y="2422462" x="1147600"/>
                    <a:pt y="2463289" x="1106773"/>
                    <a:pt y="2463289" x="1056400"/>
                  </a:cubicBezTo>
                  <a:lnTo>
                    <a:pt y="2463289" x="91200"/>
                  </a:lnTo>
                  <a:cubicBezTo>
                    <a:pt y="2463289" x="40830"/>
                    <a:pt y="2422462" x="0"/>
                    <a:pt y="2372089" x="0"/>
                  </a:cubicBezTo>
                  <a:lnTo>
                    <a:pt y="91200" x="0"/>
                  </a:lnTo>
                  <a:cubicBezTo>
                    <a:pt y="40830" x="0"/>
                    <a:pt y="0" x="40830"/>
                    <a:pt y="0" x="91200"/>
                  </a:cubicBezTo>
                  <a:close/>
                </a:path>
              </a:pathLst>
            </a:custGeom>
            <a:noFill/>
            <a:ln w="7600" cap="flat">
              <a:solidFill>
                <a:srgbClr val="E0241A"/>
              </a:solidFill>
              <a:bevel/>
            </a:ln>
            <a:effectLst>
              <a:outerShdw dist="21496" blurRad="0" algn="tl" rotWithShape="0" dir="2700000">
                <a:srgbClr val="000000">
                  <a:alpha val="20000"/>
                </a:srgbClr>
              </a:outerShdw>
            </a:effectLst>
          </p:spPr>
        </p:sp>
        <p:grpSp>
          <p:nvGrpSpPr>
            <p:cNvPr name="Java" id="214"/>
            <p:cNvGrpSpPr/>
            <p:nvPr/>
          </p:nvGrpSpPr>
          <p:grpSpPr>
            <a:xfrm>
              <a:off y="2262436" x="979444"/>
              <a:ext cx="291911" cy="336821"/>
              <a:chOff y="2262436" x="979444"/>
              <a:chExt cx="291911" cy="336821"/>
            </a:xfrm>
          </p:grpSpPr>
          <p:sp>
            <p:nvSpPr>
              <p:cNvPr name="" id="215"/>
              <p:cNvSpPr/>
              <p:nvPr/>
            </p:nvSpPr>
            <p:spPr>
              <a:xfrm>
                <a:off y="2262436" x="979444"/>
                <a:ext cx="291911" cy="336821"/>
              </a:xfrm>
              <a:custGeom>
                <a:avLst/>
                <a:gdLst/>
                <a:ahLst/>
                <a:cxnLst/>
                <a:pathLst>
                  <a:path w="291911" h="336821">
                    <a:moveTo>
                      <a:pt y="0" x="145956"/>
                    </a:moveTo>
                    <a:lnTo>
                      <a:pt y="84205" x="0"/>
                    </a:lnTo>
                    <a:lnTo>
                      <a:pt y="252616" x="0"/>
                    </a:lnTo>
                    <a:lnTo>
                      <a:pt y="336821" x="145956"/>
                    </a:lnTo>
                    <a:lnTo>
                      <a:pt y="252616" x="291911"/>
                    </a:lnTo>
                    <a:lnTo>
                      <a:pt y="84205" x="291911"/>
                    </a:lnTo>
                    <a:lnTo>
                      <a:pt y="0" x="145956"/>
                    </a:lnTo>
                    <a:close/>
                  </a:path>
                </a:pathLst>
              </a:custGeom>
              <a:solidFill>
                <a:srgbClr val="3F3F3F"/>
              </a:solidFill>
              <a:ln w="2500" cap="flat">
                <a:solidFill>
                  <a:srgbClr val="3F3F3F"/>
                </a:solidFill>
                <a:bevel/>
              </a:ln>
            </p:spPr>
          </p:sp>
          <p:sp>
            <p:nvSpPr>
              <p:cNvPr name="" id="216"/>
              <p:cNvSpPr/>
              <p:nvPr/>
            </p:nvSpPr>
            <p:spPr>
              <a:xfrm>
                <a:off y="2273981" x="989719"/>
                <a:ext cx="271363" cy="310134"/>
              </a:xfrm>
              <a:custGeom>
                <a:avLst/>
                <a:gdLst/>
                <a:ahLst/>
                <a:cxnLst/>
                <a:pathLst>
                  <a:path w="271363" h="310134">
                    <a:moveTo>
                      <a:pt y="75730" x="4019"/>
                    </a:moveTo>
                    <a:lnTo>
                      <a:pt y="0" x="135681"/>
                    </a:lnTo>
                    <a:lnTo>
                      <a:pt y="75730" x="267028"/>
                    </a:lnTo>
                    <a:lnTo>
                      <a:pt y="106023" x="213198"/>
                    </a:lnTo>
                    <a:lnTo>
                      <a:pt y="115398" x="218617"/>
                    </a:lnTo>
                    <a:lnTo>
                      <a:pt y="84025" x="271363"/>
                    </a:lnTo>
                    <a:lnTo>
                      <a:pt y="235846" x="271363"/>
                    </a:lnTo>
                    <a:lnTo>
                      <a:pt y="310134" x="140943"/>
                    </a:lnTo>
                    <a:lnTo>
                      <a:pt y="248107" x="140943"/>
                    </a:lnTo>
                    <a:lnTo>
                      <a:pt y="251714" x="131550"/>
                    </a:lnTo>
                    <a:lnTo>
                      <a:pt y="310134" x="131550"/>
                    </a:lnTo>
                    <a:lnTo>
                      <a:pt y="235846" x="0"/>
                    </a:lnTo>
                    <a:lnTo>
                      <a:pt y="84025" x="0"/>
                    </a:lnTo>
                    <a:lnTo>
                      <a:pt y="113596" x="51708"/>
                    </a:lnTo>
                    <a:lnTo>
                      <a:pt y="75730" x="4019"/>
                    </a:lnTo>
                    <a:close/>
                  </a:path>
                </a:pathLst>
              </a:custGeom>
              <a:solidFill>
                <a:srgbClr val="FFFFFF"/>
              </a:solidFill>
              <a:ln w="2500" cap="flat">
                <a:solidFill>
                  <a:srgbClr val="3F3F3F"/>
                </a:solidFill>
                <a:bevel/>
              </a:ln>
            </p:spPr>
          </p:sp>
          <p:grpSp>
            <p:nvGrpSpPr>
              <p:cNvPr name="" id="217"/>
              <p:cNvGrpSpPr/>
              <p:nvPr/>
            </p:nvGrpSpPr>
            <p:grpSpPr>
              <a:xfrm>
                <a:off y="2348624" x="1051339"/>
                <a:ext cx="149568" cy="162279"/>
                <a:chOff y="2348624" x="1051339"/>
                <a:chExt cx="149568" cy="162279"/>
              </a:xfrm>
            </p:grpSpPr>
            <p:sp>
              <p:nvSpPr>
                <p:cNvPr name="" id="218"/>
                <p:cNvSpPr/>
                <p:nvPr/>
              </p:nvSpPr>
              <p:spPr>
                <a:xfrm>
                  <a:off y="2348624" x="1058564"/>
                  <a:ext cx="132227" cy="75009"/>
                </a:xfrm>
                <a:custGeom>
                  <a:avLst/>
                  <a:gdLst/>
                  <a:ahLst/>
                  <a:cxnLst/>
                  <a:pathLst>
                    <a:path w="132227" h="75009">
                      <a:moveTo>
                        <a:pt y="37865" x="0"/>
                      </a:moveTo>
                      <a:lnTo>
                        <a:pt y="75009" x="66994"/>
                      </a:lnTo>
                      <a:lnTo>
                        <a:pt y="37865" x="132227"/>
                      </a:lnTo>
                      <a:lnTo>
                        <a:pt y="0" x="66994"/>
                      </a:lnTo>
                      <a:lnTo>
                        <a:pt y="37865" x="0"/>
                      </a:lnTo>
                      <a:close/>
                    </a:path>
                  </a:pathLst>
                </a:custGeom>
                <a:solidFill>
                  <a:srgbClr val="EE472A"/>
                </a:solidFill>
                <a:ln w="7600" cap="flat">
                  <a:solidFill>
                    <a:srgbClr val="EE472A"/>
                  </a:solidFill>
                  <a:bevel/>
                </a:ln>
              </p:spPr>
            </p:sp>
            <p:sp>
              <p:nvSpPr>
                <p:cNvPr name="" id="219"/>
                <p:cNvSpPr/>
                <p:nvPr/>
              </p:nvSpPr>
              <p:spPr>
                <a:xfrm>
                  <a:off y="2397668" x="1051339"/>
                  <a:ext cx="70088" cy="113235"/>
                </a:xfrm>
                <a:custGeom>
                  <a:avLst/>
                  <a:gdLst/>
                  <a:ahLst/>
                  <a:cxnLst/>
                  <a:pathLst>
                    <a:path w="70088" h="113235">
                      <a:moveTo>
                        <a:pt y="0" x="0"/>
                      </a:moveTo>
                      <a:lnTo>
                        <a:pt y="36422" x="70088"/>
                      </a:lnTo>
                      <a:lnTo>
                        <a:pt y="113235" x="70088"/>
                      </a:lnTo>
                      <a:lnTo>
                        <a:pt y="75730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EE472A"/>
                </a:solidFill>
                <a:ln w="7600" cap="flat">
                  <a:solidFill>
                    <a:srgbClr val="EE472A"/>
                  </a:solidFill>
                  <a:bevel/>
                </a:ln>
              </p:spPr>
            </p:sp>
            <p:sp>
              <p:nvSpPr>
                <p:cNvPr name="" id="220"/>
                <p:cNvSpPr/>
                <p:nvPr/>
              </p:nvSpPr>
              <p:spPr>
                <a:xfrm flipH="true">
                  <a:off y="2394422" x="1130819"/>
                  <a:ext cx="70088" cy="116481"/>
                </a:xfrm>
                <a:custGeom>
                  <a:avLst/>
                  <a:gdLst/>
                  <a:ahLst/>
                  <a:cxnLst/>
                  <a:pathLst>
                    <a:path w="70088" h="116481">
                      <a:moveTo>
                        <a:pt y="0" x="0"/>
                      </a:moveTo>
                      <a:lnTo>
                        <a:pt y="39666" x="70088"/>
                      </a:lnTo>
                      <a:lnTo>
                        <a:pt y="116481" x="70088"/>
                      </a:lnTo>
                      <a:lnTo>
                        <a:pt y="75730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EE472A"/>
                </a:solidFill>
                <a:ln w="7600" cap="flat">
                  <a:solidFill>
                    <a:srgbClr val="EE472A"/>
                  </a:solidFill>
                  <a:bevel/>
                </a:ln>
              </p:spPr>
            </p:sp>
          </p:grpSp>
          <p:sp>
            <p:nvSpPr>
              <p:cNvPr name="Text 828" id="828"/>
              <p:cNvSpPr txBox="1"/>
              <p:nvPr/>
            </p:nvSpPr>
            <p:spPr>
              <a:xfrm>
                <a:off y="2618646" x="766345"/>
                <a:ext cx="718110" cy="143622"/>
              </a:xfrm>
              <a:prstGeom prst="rect">
                <a:avLst/>
              </a:prstGeom>
              <a:noFill/>
            </p:spPr>
            <p:txBody>
              <a:bodyPr bIns="0" wrap="square" lIns="0" rIns="0" rtlCol="0" anchor="ctr" tIns="0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000000"/>
                    </a:solidFill>
                    <a:latin typeface="Microsoft YaHei"/>
                  </a:rPr>
                  <a:t>Java</a:t>
                </a:r>
              </a:p>
            </p:txBody>
          </p:sp>
        </p:grpSp>
        <p:grpSp>
          <p:nvGrpSpPr>
            <p:cNvPr name="Python" id="221"/>
            <p:cNvGrpSpPr/>
            <p:nvPr/>
          </p:nvGrpSpPr>
          <p:grpSpPr>
            <a:xfrm>
              <a:off y="2808420" x="979444"/>
              <a:ext cx="291911" cy="336821"/>
              <a:chOff y="2808420" x="979444"/>
              <a:chExt cx="291911" cy="336821"/>
            </a:xfrm>
          </p:grpSpPr>
          <p:sp>
            <p:nvSpPr>
              <p:cNvPr name="" id="222"/>
              <p:cNvSpPr/>
              <p:nvPr/>
            </p:nvSpPr>
            <p:spPr>
              <a:xfrm>
                <a:off y="2808420" x="979444"/>
                <a:ext cx="291911" cy="336821"/>
              </a:xfrm>
              <a:custGeom>
                <a:avLst/>
                <a:gdLst/>
                <a:ahLst/>
                <a:cxnLst/>
                <a:pathLst>
                  <a:path w="291911" h="336821">
                    <a:moveTo>
                      <a:pt y="0" x="145956"/>
                    </a:moveTo>
                    <a:lnTo>
                      <a:pt y="84205" x="0"/>
                    </a:lnTo>
                    <a:lnTo>
                      <a:pt y="252616" x="0"/>
                    </a:lnTo>
                    <a:lnTo>
                      <a:pt y="336821" x="145956"/>
                    </a:lnTo>
                    <a:lnTo>
                      <a:pt y="252616" x="291911"/>
                    </a:lnTo>
                    <a:lnTo>
                      <a:pt y="84205" x="291911"/>
                    </a:lnTo>
                    <a:lnTo>
                      <a:pt y="0" x="145956"/>
                    </a:lnTo>
                    <a:close/>
                  </a:path>
                </a:pathLst>
              </a:custGeom>
              <a:solidFill>
                <a:srgbClr val="3F3F3F"/>
              </a:solidFill>
              <a:ln w="2500" cap="flat">
                <a:solidFill>
                  <a:srgbClr val="3F3F3F"/>
                </a:solidFill>
                <a:bevel/>
              </a:ln>
            </p:spPr>
          </p:sp>
          <p:sp>
            <p:nvSpPr>
              <p:cNvPr name="" id="223"/>
              <p:cNvSpPr/>
              <p:nvPr/>
            </p:nvSpPr>
            <p:spPr>
              <a:xfrm>
                <a:off y="2819965" x="989719"/>
                <a:ext cx="271363" cy="310134"/>
              </a:xfrm>
              <a:custGeom>
                <a:avLst/>
                <a:gdLst/>
                <a:ahLst/>
                <a:cxnLst/>
                <a:pathLst>
                  <a:path w="271363" h="310134">
                    <a:moveTo>
                      <a:pt y="75730" x="4019"/>
                    </a:moveTo>
                    <a:lnTo>
                      <a:pt y="0" x="135681"/>
                    </a:lnTo>
                    <a:lnTo>
                      <a:pt y="75730" x="267028"/>
                    </a:lnTo>
                    <a:lnTo>
                      <a:pt y="106023" x="213198"/>
                    </a:lnTo>
                    <a:lnTo>
                      <a:pt y="115398" x="218617"/>
                    </a:lnTo>
                    <a:lnTo>
                      <a:pt y="84025" x="271363"/>
                    </a:lnTo>
                    <a:lnTo>
                      <a:pt y="235846" x="271363"/>
                    </a:lnTo>
                    <a:lnTo>
                      <a:pt y="310134" x="140943"/>
                    </a:lnTo>
                    <a:lnTo>
                      <a:pt y="248107" x="140943"/>
                    </a:lnTo>
                    <a:lnTo>
                      <a:pt y="251714" x="131550"/>
                    </a:lnTo>
                    <a:lnTo>
                      <a:pt y="310134" x="131550"/>
                    </a:lnTo>
                    <a:lnTo>
                      <a:pt y="235846" x="0"/>
                    </a:lnTo>
                    <a:lnTo>
                      <a:pt y="84025" x="0"/>
                    </a:lnTo>
                    <a:lnTo>
                      <a:pt y="113596" x="51708"/>
                    </a:lnTo>
                    <a:lnTo>
                      <a:pt y="75730" x="4019"/>
                    </a:lnTo>
                    <a:close/>
                  </a:path>
                </a:pathLst>
              </a:custGeom>
              <a:solidFill>
                <a:srgbClr val="FFFFFF"/>
              </a:solidFill>
              <a:ln w="2500" cap="flat">
                <a:solidFill>
                  <a:srgbClr val="3F3F3F"/>
                </a:solidFill>
                <a:bevel/>
              </a:ln>
            </p:spPr>
          </p:sp>
          <p:grpSp>
            <p:nvGrpSpPr>
              <p:cNvPr name="" id="224"/>
              <p:cNvGrpSpPr/>
              <p:nvPr/>
            </p:nvGrpSpPr>
            <p:grpSpPr>
              <a:xfrm>
                <a:off y="2894609" x="1051333"/>
                <a:ext cx="149568" cy="162279"/>
                <a:chOff y="2894609" x="1051333"/>
                <a:chExt cx="149568" cy="162279"/>
              </a:xfrm>
            </p:grpSpPr>
            <p:sp>
              <p:nvSpPr>
                <p:cNvPr name="" id="225"/>
                <p:cNvSpPr/>
                <p:nvPr/>
              </p:nvSpPr>
              <p:spPr>
                <a:xfrm>
                  <a:off y="2894609" x="1058559"/>
                  <a:ext cx="132227" cy="75009"/>
                </a:xfrm>
                <a:custGeom>
                  <a:avLst/>
                  <a:gdLst/>
                  <a:ahLst/>
                  <a:cxnLst/>
                  <a:pathLst>
                    <a:path w="132227" h="75009">
                      <a:moveTo>
                        <a:pt y="37865" x="0"/>
                      </a:moveTo>
                      <a:lnTo>
                        <a:pt y="75009" x="66994"/>
                      </a:lnTo>
                      <a:lnTo>
                        <a:pt y="37865" x="132227"/>
                      </a:lnTo>
                      <a:lnTo>
                        <a:pt y="0" x="66994"/>
                      </a:lnTo>
                      <a:lnTo>
                        <a:pt y="37865" x="0"/>
                      </a:lnTo>
                      <a:close/>
                    </a:path>
                  </a:pathLst>
                </a:custGeom>
                <a:solidFill>
                  <a:srgbClr val="FFD44F"/>
                </a:solidFill>
                <a:ln w="7600" cap="flat">
                  <a:solidFill>
                    <a:srgbClr val="FFD44F"/>
                  </a:solidFill>
                  <a:bevel/>
                </a:ln>
              </p:spPr>
            </p:sp>
            <p:sp>
              <p:nvSpPr>
                <p:cNvPr name="" id="226"/>
                <p:cNvSpPr/>
                <p:nvPr/>
              </p:nvSpPr>
              <p:spPr>
                <a:xfrm>
                  <a:off y="2943654" x="1051333"/>
                  <a:ext cx="70088" cy="113235"/>
                </a:xfrm>
                <a:custGeom>
                  <a:avLst/>
                  <a:gdLst/>
                  <a:ahLst/>
                  <a:cxnLst/>
                  <a:pathLst>
                    <a:path w="70088" h="113235">
                      <a:moveTo>
                        <a:pt y="0" x="0"/>
                      </a:moveTo>
                      <a:lnTo>
                        <a:pt y="36422" x="70088"/>
                      </a:lnTo>
                      <a:lnTo>
                        <a:pt y="113235" x="70088"/>
                      </a:lnTo>
                      <a:lnTo>
                        <a:pt y="75730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FFD44F"/>
                </a:solidFill>
                <a:ln w="7600" cap="flat">
                  <a:solidFill>
                    <a:srgbClr val="FFD44F"/>
                  </a:solidFill>
                  <a:bevel/>
                </a:ln>
              </p:spPr>
            </p:sp>
            <p:sp>
              <p:nvSpPr>
                <p:cNvPr name="" id="227"/>
                <p:cNvSpPr/>
                <p:nvPr/>
              </p:nvSpPr>
              <p:spPr>
                <a:xfrm flipH="true">
                  <a:off y="2940407" x="1130814"/>
                  <a:ext cx="70088" cy="116481"/>
                </a:xfrm>
                <a:custGeom>
                  <a:avLst/>
                  <a:gdLst/>
                  <a:ahLst/>
                  <a:cxnLst/>
                  <a:pathLst>
                    <a:path w="70088" h="116481">
                      <a:moveTo>
                        <a:pt y="0" x="0"/>
                      </a:moveTo>
                      <a:lnTo>
                        <a:pt y="39666" x="70088"/>
                      </a:lnTo>
                      <a:lnTo>
                        <a:pt y="116481" x="70088"/>
                      </a:lnTo>
                      <a:lnTo>
                        <a:pt y="75730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FFD44F"/>
                </a:solidFill>
                <a:ln w="7600" cap="flat">
                  <a:solidFill>
                    <a:srgbClr val="FFD44F"/>
                  </a:solidFill>
                  <a:bevel/>
                </a:ln>
              </p:spPr>
            </p:sp>
          </p:grpSp>
          <p:sp>
            <p:nvSpPr>
              <p:cNvPr name="Text 829" id="829"/>
              <p:cNvSpPr txBox="1"/>
              <p:nvPr/>
            </p:nvSpPr>
            <p:spPr>
              <a:xfrm>
                <a:off y="3164630" x="766345"/>
                <a:ext cx="718110" cy="143622"/>
              </a:xfrm>
              <a:prstGeom prst="rect">
                <a:avLst/>
              </a:prstGeom>
              <a:noFill/>
            </p:spPr>
            <p:txBody>
              <a:bodyPr bIns="0" wrap="square" lIns="0" rIns="0" rtlCol="0" anchor="ctr" tIns="0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000000"/>
                    </a:solidFill>
                    <a:latin typeface="Microsoft YaHei"/>
                  </a:rPr>
                  <a:t>Python</a:t>
                </a:r>
              </a:p>
            </p:txBody>
          </p:sp>
        </p:grpSp>
        <p:grpSp>
          <p:nvGrpSpPr>
            <p:cNvPr name="nodeJS" id="228"/>
            <p:cNvGrpSpPr/>
            <p:nvPr/>
          </p:nvGrpSpPr>
          <p:grpSpPr>
            <a:xfrm>
              <a:off y="1307270" x="969032"/>
              <a:ext cx="312735" cy="360848"/>
              <a:chOff y="1307270" x="969032"/>
              <a:chExt cx="312735" cy="360848"/>
            </a:xfrm>
          </p:grpSpPr>
          <p:sp>
            <p:nvSpPr>
              <p:cNvPr name="" id="229"/>
              <p:cNvSpPr/>
              <p:nvPr/>
            </p:nvSpPr>
            <p:spPr>
              <a:xfrm>
                <a:off y="1307270" x="969032"/>
                <a:ext cx="312735" cy="360848"/>
              </a:xfrm>
              <a:custGeom>
                <a:avLst/>
                <a:gdLst/>
                <a:ahLst/>
                <a:cxnLst/>
                <a:pathLst>
                  <a:path w="312735" h="360848">
                    <a:moveTo>
                      <a:pt y="0" x="156368"/>
                    </a:moveTo>
                    <a:lnTo>
                      <a:pt y="90212" x="0"/>
                    </a:lnTo>
                    <a:lnTo>
                      <a:pt y="270636" x="0"/>
                    </a:lnTo>
                    <a:lnTo>
                      <a:pt y="360848" x="156368"/>
                    </a:lnTo>
                    <a:lnTo>
                      <a:pt y="270636" x="312735"/>
                    </a:lnTo>
                    <a:lnTo>
                      <a:pt y="90212" x="312735"/>
                    </a:lnTo>
                    <a:lnTo>
                      <a:pt y="0" x="156368"/>
                    </a:lnTo>
                    <a:close/>
                  </a:path>
                </a:pathLst>
              </a:custGeom>
              <a:solidFill>
                <a:srgbClr val="3F3F3F"/>
              </a:solidFill>
              <a:ln w="2500" cap="flat">
                <a:solidFill>
                  <a:srgbClr val="3F3F3F"/>
                </a:solidFill>
                <a:bevel/>
              </a:ln>
            </p:spPr>
          </p:sp>
          <p:sp>
            <p:nvSpPr>
              <p:cNvPr name="" id="230"/>
              <p:cNvSpPr/>
              <p:nvPr/>
            </p:nvSpPr>
            <p:spPr>
              <a:xfrm>
                <a:off y="1319637" x="980039"/>
                <a:ext cx="290721" cy="332258"/>
              </a:xfrm>
              <a:custGeom>
                <a:avLst/>
                <a:gdLst/>
                <a:ahLst/>
                <a:cxnLst/>
                <a:pathLst>
                  <a:path w="290721" h="332258">
                    <a:moveTo>
                      <a:pt y="81133" x="4306"/>
                    </a:moveTo>
                    <a:lnTo>
                      <a:pt y="0" x="145361"/>
                    </a:lnTo>
                    <a:lnTo>
                      <a:pt y="81133" x="286077"/>
                    </a:lnTo>
                    <a:lnTo>
                      <a:pt y="113586" x="228407"/>
                    </a:lnTo>
                    <a:lnTo>
                      <a:pt y="123631" x="234212"/>
                    </a:lnTo>
                    <a:lnTo>
                      <a:pt y="90019" x="290721"/>
                    </a:lnTo>
                    <a:lnTo>
                      <a:pt y="252671" x="290721"/>
                    </a:lnTo>
                    <a:lnTo>
                      <a:pt y="332258" x="150997"/>
                    </a:lnTo>
                    <a:lnTo>
                      <a:pt y="265806" x="150997"/>
                    </a:lnTo>
                    <a:lnTo>
                      <a:pt y="269670" x="140934"/>
                    </a:lnTo>
                    <a:lnTo>
                      <a:pt y="332258" x="140934"/>
                    </a:lnTo>
                    <a:lnTo>
                      <a:pt y="252671" x="0"/>
                    </a:lnTo>
                    <a:lnTo>
                      <a:pt y="90019" x="0"/>
                    </a:lnTo>
                    <a:lnTo>
                      <a:pt y="121700" x="55396"/>
                    </a:lnTo>
                    <a:lnTo>
                      <a:pt y="113586" x="62750"/>
                    </a:lnTo>
                    <a:lnTo>
                      <a:pt y="81133" x="4306"/>
                    </a:lnTo>
                    <a:close/>
                  </a:path>
                </a:pathLst>
              </a:custGeom>
              <a:solidFill>
                <a:srgbClr val="FFFFFF"/>
              </a:solidFill>
              <a:ln w="2500" cap="flat">
                <a:solidFill>
                  <a:srgbClr val="3F3F3F"/>
                </a:solidFill>
                <a:bevel/>
              </a:ln>
            </p:spPr>
          </p:sp>
          <p:grpSp>
            <p:nvGrpSpPr>
              <p:cNvPr name="" id="231"/>
              <p:cNvGrpSpPr/>
              <p:nvPr/>
            </p:nvGrpSpPr>
            <p:grpSpPr>
              <a:xfrm>
                <a:off y="1399605" x="1046055"/>
                <a:ext cx="160238" cy="173856"/>
                <a:chOff y="1399605" x="1046055"/>
                <a:chExt cx="160238" cy="173856"/>
              </a:xfrm>
            </p:grpSpPr>
            <p:sp>
              <p:nvSpPr>
                <p:cNvPr name="" id="232"/>
                <p:cNvSpPr/>
                <p:nvPr/>
              </p:nvSpPr>
              <p:spPr>
                <a:xfrm>
                  <a:off y="1399606" x="1053796"/>
                  <a:ext cx="141660" cy="80360"/>
                </a:xfrm>
                <a:custGeom>
                  <a:avLst/>
                  <a:gdLst/>
                  <a:ahLst/>
                  <a:cxnLst/>
                  <a:pathLst>
                    <a:path w="141660" h="80360">
                      <a:moveTo>
                        <a:pt y="40566" x="0"/>
                      </a:moveTo>
                      <a:lnTo>
                        <a:pt y="80360" x="71773"/>
                      </a:lnTo>
                      <a:lnTo>
                        <a:pt y="40566" x="141660"/>
                      </a:lnTo>
                      <a:lnTo>
                        <a:pt y="0" x="71773"/>
                      </a:lnTo>
                      <a:lnTo>
                        <a:pt y="40566" x="0"/>
                      </a:lnTo>
                      <a:close/>
                    </a:path>
                  </a:pathLst>
                </a:custGeom>
                <a:solidFill>
                  <a:srgbClr val="8CC64F"/>
                </a:solidFill>
                <a:ln w="7600" cap="flat">
                  <a:solidFill>
                    <a:srgbClr val="8CC64F"/>
                  </a:solidFill>
                  <a:bevel/>
                </a:ln>
              </p:spPr>
            </p:sp>
            <p:sp>
              <p:nvSpPr>
                <p:cNvPr name="" id="233"/>
                <p:cNvSpPr/>
                <p:nvPr/>
              </p:nvSpPr>
              <p:spPr>
                <a:xfrm>
                  <a:off y="1452149" x="1046055"/>
                  <a:ext cx="75087" cy="121313"/>
                </a:xfrm>
                <a:custGeom>
                  <a:avLst/>
                  <a:gdLst/>
                  <a:ahLst/>
                  <a:cxnLst/>
                  <a:pathLst>
                    <a:path w="75087" h="121313">
                      <a:moveTo>
                        <a:pt y="0" x="0"/>
                      </a:moveTo>
                      <a:lnTo>
                        <a:pt y="39020" x="75087"/>
                      </a:lnTo>
                      <a:lnTo>
                        <a:pt y="121313" x="75087"/>
                      </a:lnTo>
                      <a:lnTo>
                        <a:pt y="81133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8CC64F"/>
                </a:solidFill>
                <a:ln w="7600" cap="flat">
                  <a:solidFill>
                    <a:srgbClr val="8CC64F"/>
                  </a:solidFill>
                  <a:bevel/>
                </a:ln>
              </p:spPr>
            </p:sp>
            <p:sp>
              <p:nvSpPr>
                <p:cNvPr name="" id="234"/>
                <p:cNvSpPr/>
                <p:nvPr/>
              </p:nvSpPr>
              <p:spPr>
                <a:xfrm flipH="true">
                  <a:off y="1448671" x="1131206"/>
                  <a:ext cx="75087" cy="124790"/>
                </a:xfrm>
                <a:custGeom>
                  <a:avLst/>
                  <a:gdLst/>
                  <a:ahLst/>
                  <a:cxnLst/>
                  <a:pathLst>
                    <a:path w="75087" h="124790">
                      <a:moveTo>
                        <a:pt y="0" x="0"/>
                      </a:moveTo>
                      <a:lnTo>
                        <a:pt y="42496" x="75087"/>
                      </a:lnTo>
                      <a:lnTo>
                        <a:pt y="124790" x="75087"/>
                      </a:lnTo>
                      <a:lnTo>
                        <a:pt y="81133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8CC64F"/>
                </a:solidFill>
                <a:ln w="7600" cap="flat">
                  <a:solidFill>
                    <a:srgbClr val="8CC64F"/>
                  </a:solidFill>
                  <a:bevel/>
                </a:ln>
              </p:spPr>
            </p:sp>
          </p:grpSp>
          <p:sp>
            <p:nvSpPr>
              <p:cNvPr name="Text 830" id="830"/>
              <p:cNvSpPr txBox="1"/>
              <p:nvPr/>
            </p:nvSpPr>
            <p:spPr>
              <a:xfrm>
                <a:off y="1687507" x="766345"/>
                <a:ext cx="718110" cy="143622"/>
              </a:xfrm>
              <a:prstGeom prst="rect">
                <a:avLst/>
              </a:prstGeom>
              <a:noFill/>
            </p:spPr>
            <p:txBody>
              <a:bodyPr bIns="0" wrap="square" lIns="0" rIns="0" rtlCol="0" anchor="ctr" tIns="0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000000"/>
                    </a:solidFill>
                    <a:latin typeface="Microsoft YaHei"/>
                  </a:rPr>
                  <a:t>RESTFul</a:t>
                </a:r>
              </a:p>
            </p:txBody>
          </p:sp>
        </p:grpSp>
        <p:grpSp>
          <p:nvGrpSpPr>
            <p:cNvPr name="" id="317"/>
            <p:cNvGrpSpPr/>
            <p:nvPr/>
          </p:nvGrpSpPr>
          <p:grpSpPr>
            <a:xfrm>
              <a:off y="938926" x="927800"/>
              <a:ext cx="395201" cy="226429"/>
              <a:chOff y="938926" x="927800"/>
              <a:chExt cx="395201" cy="226429"/>
            </a:xfrm>
          </p:grpSpPr>
          <p:sp>
            <p:nvSpPr>
              <p:cNvPr name="" id="318"/>
              <p:cNvSpPr/>
              <p:nvPr/>
            </p:nvSpPr>
            <p:spPr>
              <a:xfrm>
                <a:off y="938926" x="957926"/>
                <a:ext cx="334948" cy="209701"/>
              </a:xfrm>
              <a:custGeom>
                <a:avLst/>
                <a:gdLst/>
                <a:ahLst/>
                <a:cxnLst/>
                <a:pathLst>
                  <a:path w="334948" h="209701">
                    <a:moveTo>
                      <a:pt y="0" x="9358"/>
                    </a:moveTo>
                    <a:lnTo>
                      <a:pt y="0" x="325467"/>
                    </a:lnTo>
                    <a:cubicBezTo>
                      <a:pt y="0" x="330681"/>
                      <a:pt y="3883" x="334948"/>
                      <a:pt y="8717" x="334948"/>
                    </a:cubicBezTo>
                    <a:lnTo>
                      <a:pt y="200913" x="334948"/>
                    </a:lnTo>
                    <a:cubicBezTo>
                      <a:pt y="205746" x="334948"/>
                      <a:pt y="209701" x="330681"/>
                      <a:pt y="209701" x="325467"/>
                    </a:cubicBezTo>
                    <a:lnTo>
                      <a:pt y="209701" x="9358"/>
                    </a:lnTo>
                    <a:cubicBezTo>
                      <a:pt y="209701" x="4145"/>
                      <a:pt y="205746" x="0"/>
                      <a:pt y="200913" x="0"/>
                    </a:cubicBezTo>
                    <a:lnTo>
                      <a:pt y="8717" x="0"/>
                    </a:lnTo>
                    <a:cubicBezTo>
                      <a:pt y="3883" x="0"/>
                      <a:pt y="0" x="4145"/>
                      <a:pt y="0" x="9358"/>
                    </a:cubicBezTo>
                    <a:close/>
                  </a:path>
                </a:pathLst>
              </a:custGeom>
              <a:solidFill>
                <a:srgbClr val="000000"/>
              </a:solidFill>
              <a:ln w="7600" cap="flat">
                <a:noFill/>
                <a:bevel/>
              </a:ln>
            </p:spPr>
          </p:sp>
          <p:sp>
            <p:nvSpPr>
              <p:cNvPr name="" id="319"/>
              <p:cNvSpPr/>
              <p:nvPr/>
            </p:nvSpPr>
            <p:spPr>
              <a:xfrm>
                <a:off y="953213" x="972717"/>
                <a:ext cx="305366" cy="180619"/>
              </a:xfrm>
              <a:custGeom>
                <a:avLst/>
                <a:gdLst/>
                <a:ahLst/>
                <a:cxnLst/>
                <a:pathLst>
                  <a:path w="305366" h="180619">
                    <a:moveTo>
                      <a:pt y="0" x="0"/>
                    </a:moveTo>
                    <a:lnTo>
                      <a:pt y="0" x="305366"/>
                    </a:lnTo>
                    <a:lnTo>
                      <a:pt y="180619" x="305366"/>
                    </a:lnTo>
                    <a:lnTo>
                      <a:pt y="180619" x="0"/>
                    </a:lnTo>
                    <a:lnTo>
                      <a:pt y="0" x="0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FFFFFF"/>
                </a:solidFill>
                <a:bevel/>
              </a:ln>
            </p:spPr>
          </p:sp>
          <p:sp>
            <p:nvSpPr>
              <p:cNvPr name="" id="320"/>
              <p:cNvSpPr/>
              <p:nvPr/>
            </p:nvSpPr>
            <p:spPr>
              <a:xfrm>
                <a:off y="1157755" x="927800"/>
                <a:ext cx="395201" cy="7600"/>
              </a:xfrm>
              <a:custGeom>
                <a:avLst/>
                <a:gdLst/>
                <a:ahLst/>
                <a:cxnLst/>
                <a:pathLst>
                  <a:path w="395201" h="7600">
                    <a:moveTo>
                      <a:pt y="0" x="0"/>
                    </a:moveTo>
                    <a:cubicBezTo>
                      <a:pt y="5115" x="0"/>
                      <a:pt y="5115" x="8655"/>
                      <a:pt y="5115" x="8655"/>
                    </a:cubicBezTo>
                    <a:lnTo>
                      <a:pt y="5115" x="387818"/>
                    </a:lnTo>
                    <a:cubicBezTo>
                      <a:pt y="5115" x="387818"/>
                      <a:pt y="5412" x="395200"/>
                      <a:pt y="0" x="395200"/>
                    </a:cubicBezTo>
                    <a:cubicBezTo>
                      <a:pt y="219" x="395773"/>
                      <a:pt y="319" x="0"/>
                      <a:pt y="0" x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7600" cap="flat">
                <a:noFill/>
                <a:bevel/>
              </a:ln>
            </p:spPr>
          </p:sp>
          <p:sp>
            <p:nvSpPr>
              <p:cNvPr name="" id="321"/>
              <p:cNvSpPr/>
              <p:nvPr/>
            </p:nvSpPr>
            <p:spPr>
              <a:xfrm>
                <a:off y="1148117" x="928192"/>
                <a:ext cx="394416" cy="9767"/>
              </a:xfrm>
              <a:custGeom>
                <a:avLst/>
                <a:gdLst/>
                <a:ahLst/>
                <a:cxnLst/>
                <a:pathLst>
                  <a:path w="394416" h="9767">
                    <a:moveTo>
                      <a:pt y="0" x="1302"/>
                    </a:moveTo>
                    <a:lnTo>
                      <a:pt y="0" x="393114"/>
                    </a:lnTo>
                    <a:cubicBezTo>
                      <a:pt y="0" x="393834"/>
                      <a:pt y="588" x="394416"/>
                      <a:pt y="1314" x="394416"/>
                    </a:cubicBezTo>
                    <a:lnTo>
                      <a:pt y="9767" x="394416"/>
                    </a:lnTo>
                    <a:lnTo>
                      <a:pt y="9767" x="0"/>
                    </a:lnTo>
                    <a:lnTo>
                      <a:pt y="1314" x="0"/>
                    </a:lnTo>
                    <a:cubicBezTo>
                      <a:pt y="588" x="0"/>
                      <a:pt y="0" x="583"/>
                      <a:pt y="0" x="1302"/>
                    </a:cubicBezTo>
                    <a:close/>
                  </a:path>
                </a:pathLst>
              </a:custGeom>
              <a:solidFill>
                <a:srgbClr val="3E3938"/>
              </a:solidFill>
              <a:ln w="7600" cap="flat">
                <a:solidFill>
                  <a:srgbClr val="3E3938"/>
                </a:solidFill>
                <a:bevel/>
              </a:ln>
            </p:spPr>
          </p:sp>
          <p:sp>
            <p:nvSpPr>
              <p:cNvPr name="" id="322"/>
              <p:cNvSpPr/>
              <p:nvPr/>
            </p:nvSpPr>
            <p:spPr>
              <a:xfrm>
                <a:off y="1148117" x="1083412"/>
                <a:ext cx="83975" cy="7600"/>
              </a:xfrm>
              <a:custGeom>
                <a:avLst/>
                <a:gdLst/>
                <a:ahLst/>
                <a:cxnLst/>
                <a:pathLst>
                  <a:path w="83975" h="7600">
                    <a:moveTo>
                      <a:pt y="0" x="0"/>
                    </a:moveTo>
                    <a:lnTo>
                      <a:pt y="0" x="83975"/>
                    </a:lnTo>
                    <a:lnTo>
                      <a:pt y="0" x="0"/>
                    </a:lnTo>
                    <a:close/>
                  </a:path>
                </a:pathLst>
              </a:custGeom>
              <a:solidFill>
                <a:srgbClr val="888889"/>
              </a:solidFill>
              <a:ln w="7600" cap="flat">
                <a:solidFill>
                  <a:srgbClr val="888889"/>
                </a:solidFill>
                <a:bevel/>
              </a:ln>
            </p:spPr>
          </p:sp>
          <p:sp>
            <p:nvSpPr>
              <p:cNvPr name="" id="323"/>
              <p:cNvSpPr/>
              <p:nvPr/>
            </p:nvSpPr>
            <p:spPr>
              <a:xfrm>
                <a:off y="953212" x="972717"/>
                <a:ext cx="305366" cy="12343"/>
              </a:xfrm>
              <a:custGeom>
                <a:avLst/>
                <a:gdLst/>
                <a:ahLst/>
                <a:cxnLst/>
                <a:pathLst>
                  <a:path w="305366" h="12343">
                    <a:moveTo>
                      <a:pt y="0" x="0"/>
                    </a:moveTo>
                    <a:lnTo>
                      <a:pt y="0" x="305366"/>
                    </a:lnTo>
                    <a:lnTo>
                      <a:pt y="12343" x="305366"/>
                    </a:lnTo>
                    <a:lnTo>
                      <a:pt y="12343" x="0"/>
                    </a:lnTo>
                    <a:lnTo>
                      <a:pt y="0" x="0"/>
                    </a:lnTo>
                    <a:close/>
                  </a:path>
                </a:pathLst>
              </a:custGeom>
              <a:solidFill>
                <a:srgbClr val="0168A5"/>
              </a:solidFill>
              <a:ln w="7600" cap="flat">
                <a:solidFill>
                  <a:srgbClr val="0168A5"/>
                </a:solidFill>
                <a:bevel/>
              </a:ln>
            </p:spPr>
          </p:sp>
          <p:grpSp>
            <p:nvGrpSpPr>
              <p:cNvPr name="Gene Map" id="324"/>
              <p:cNvGrpSpPr/>
              <p:nvPr/>
            </p:nvGrpSpPr>
            <p:grpSpPr>
              <a:xfrm>
                <a:off y="992915" x="1150379"/>
                <a:ext cx="82716" cy="112999"/>
                <a:chOff y="992915" x="1150379"/>
                <a:chExt cx="82716" cy="112999"/>
              </a:xfrm>
            </p:grpSpPr>
            <p:sp>
              <p:nvSpPr>
                <p:cNvPr name="" id="325"/>
                <p:cNvSpPr/>
                <p:nvPr/>
              </p:nvSpPr>
              <p:spPr>
                <a:xfrm>
                  <a:off y="1043020" x="1197349"/>
                  <a:ext cx="7600" cy="7600"/>
                </a:xfrm>
                <a:custGeom>
                  <a:avLst/>
                  <a:gdLst/>
                  <a:ahLst/>
                  <a:cxnLst/>
                  <a:pathLst>
                    <a:path w="7600" h="7600">
                      <a:moveTo>
                        <a:pt y="0" x="1197"/>
                      </a:moveTo>
                    </a:path>
                  </a:pathLst>
                </a:custGeom>
                <a:solidFill>
                  <a:srgbClr val="FFC000"/>
                </a:solidFill>
                <a:ln w="2500" cap="flat">
                  <a:solidFill>
                    <a:srgbClr val="FFBF28"/>
                  </a:solidFill>
                  <a:bevel/>
                </a:ln>
              </p:spPr>
            </p:sp>
            <p:sp>
              <p:nvSpPr>
                <p:cNvPr name="" id="326"/>
                <p:cNvSpPr/>
                <p:nvPr/>
              </p:nvSpPr>
              <p:spPr>
                <a:xfrm>
                  <a:off y="1047795" x="1193625"/>
                  <a:ext cx="11193" cy="7860"/>
                </a:xfrm>
                <a:custGeom>
                  <a:avLst/>
                  <a:gdLst/>
                  <a:ahLst/>
                  <a:cxnLst/>
                  <a:pathLst>
                    <a:path w="11193" h="7860">
                      <a:moveTo>
                        <a:pt y="0" x="1596"/>
                      </a:moveTo>
                      <a:lnTo>
                        <a:pt y="7860" x="12789"/>
                      </a:lnTo>
                      <a:lnTo>
                        <a:pt y="0" x="1596"/>
                      </a:lnTo>
                      <a:close/>
                    </a:path>
                  </a:pathLst>
                </a:custGeom>
                <a:solidFill>
                  <a:srgbClr val="E30003"/>
                </a:solidFill>
                <a:ln w="2500" cap="flat">
                  <a:solidFill>
                    <a:srgbClr val="FF1418"/>
                  </a:solidFill>
                  <a:bevel/>
                </a:ln>
              </p:spPr>
            </p:sp>
            <p:sp>
              <p:nvSpPr>
                <p:cNvPr name="" id="327"/>
                <p:cNvSpPr/>
                <p:nvPr/>
              </p:nvSpPr>
              <p:spPr>
                <a:xfrm>
                  <a:off y="1054188" x="1188330"/>
                  <a:ext cx="14694" cy="11266"/>
                </a:xfrm>
                <a:custGeom>
                  <a:avLst/>
                  <a:gdLst/>
                  <a:ahLst/>
                  <a:cxnLst/>
                  <a:pathLst>
                    <a:path w="14694" h="11266">
                      <a:moveTo>
                        <a:pt y="-25" x="1715"/>
                      </a:moveTo>
                      <a:cubicBezTo>
                        <a:pt y="307" x="1715"/>
                        <a:pt y="11241" x="16408"/>
                        <a:pt y="11241" x="16408"/>
                      </a:cubicBezTo>
                      <a:lnTo>
                        <a:pt y="-25" x="1715"/>
                      </a:lnTo>
                      <a:close/>
                    </a:path>
                  </a:pathLst>
                </a:custGeom>
                <a:solidFill>
                  <a:srgbClr val="5D9E2D"/>
                </a:solidFill>
                <a:ln w="2500" cap="flat">
                  <a:solidFill>
                    <a:srgbClr val="2671A5"/>
                  </a:solidFill>
                  <a:bevel/>
                </a:ln>
              </p:spPr>
            </p:sp>
            <p:sp>
              <p:nvSpPr>
                <p:cNvPr name="" id="328"/>
                <p:cNvSpPr/>
                <p:nvPr/>
              </p:nvSpPr>
              <p:spPr>
                <a:xfrm>
                  <a:off y="1061989" x="1181931"/>
                  <a:ext cx="12707" cy="10512"/>
                </a:xfrm>
                <a:custGeom>
                  <a:avLst/>
                  <a:gdLst/>
                  <a:ahLst/>
                  <a:cxnLst/>
                  <a:pathLst>
                    <a:path w="12707" h="10512">
                      <a:moveTo>
                        <a:pt y="0" x="1719"/>
                      </a:moveTo>
                      <a:lnTo>
                        <a:pt y="10512" x="14426"/>
                      </a:lnTo>
                      <a:lnTo>
                        <a:pt y="0" x="1719"/>
                      </a:lnTo>
                      <a:close/>
                    </a:path>
                  </a:pathLst>
                </a:custGeom>
                <a:solidFill>
                  <a:srgbClr val="006FBD"/>
                </a:solidFill>
                <a:ln w="2500" cap="flat">
                  <a:solidFill>
                    <a:srgbClr val="2671A5"/>
                  </a:solidFill>
                  <a:bevel/>
                </a:ln>
              </p:spPr>
            </p:sp>
            <p:sp>
              <p:nvSpPr>
                <p:cNvPr name="" id="329"/>
                <p:cNvSpPr/>
                <p:nvPr/>
              </p:nvSpPr>
              <p:spPr>
                <a:xfrm>
                  <a:off y="1070346" x="1175528"/>
                  <a:ext cx="7600" cy="7600"/>
                </a:xfrm>
                <a:custGeom>
                  <a:avLst/>
                  <a:gdLst/>
                  <a:ahLst/>
                  <a:cxnLst/>
                  <a:pathLst>
                    <a:path w="7600" h="7600">
                      <a:moveTo>
                        <a:pt y="0" x="2005"/>
                      </a:moveTo>
                    </a:path>
                  </a:pathLst>
                </a:custGeom>
                <a:solidFill>
                  <a:srgbClr val="FFC000"/>
                </a:solidFill>
                <a:ln w="2500" cap="flat">
                  <a:solidFill>
                    <a:srgbClr val="FFBF28"/>
                  </a:solidFill>
                  <a:bevel/>
                </a:ln>
              </p:spPr>
            </p:sp>
            <p:sp>
              <p:nvSpPr>
                <p:cNvPr name="" id="330"/>
                <p:cNvSpPr/>
                <p:nvPr/>
              </p:nvSpPr>
              <p:spPr>
                <a:xfrm>
                  <a:off y="995730" x="1202546"/>
                  <a:ext cx="12549" cy="8995"/>
                </a:xfrm>
                <a:custGeom>
                  <a:avLst/>
                  <a:gdLst/>
                  <a:ahLst/>
                  <a:cxnLst/>
                  <a:pathLst>
                    <a:path w="12549" h="8995">
                      <a:moveTo>
                        <a:pt y="8995" x="14354"/>
                      </a:moveTo>
                      <a:lnTo>
                        <a:pt y="0" x="1805"/>
                      </a:lnTo>
                      <a:lnTo>
                        <a:pt y="8995" x="14354"/>
                      </a:lnTo>
                      <a:close/>
                    </a:path>
                  </a:pathLst>
                </a:custGeom>
                <a:solidFill>
                  <a:srgbClr val="E30003"/>
                </a:solidFill>
                <a:ln w="2500" cap="flat">
                  <a:solidFill>
                    <a:srgbClr val="FF1418"/>
                  </a:solidFill>
                  <a:bevel/>
                </a:ln>
              </p:spPr>
            </p:sp>
            <p:sp>
              <p:nvSpPr>
                <p:cNvPr name="" id="331"/>
                <p:cNvSpPr/>
                <p:nvPr/>
              </p:nvSpPr>
              <p:spPr>
                <a:xfrm>
                  <a:off y="1004817" x="1196615"/>
                  <a:ext cx="16366" cy="7692"/>
                </a:xfrm>
                <a:custGeom>
                  <a:avLst/>
                  <a:gdLst/>
                  <a:ahLst/>
                  <a:cxnLst/>
                  <a:pathLst>
                    <a:path w="16366" h="7692">
                      <a:moveTo>
                        <a:pt y="0" x="860"/>
                      </a:moveTo>
                      <a:lnTo>
                        <a:pt y="7692" x="17226"/>
                      </a:lnTo>
                      <a:lnTo>
                        <a:pt y="0" x="860"/>
                      </a:lnTo>
                      <a:close/>
                    </a:path>
                  </a:pathLst>
                </a:custGeom>
                <a:solidFill>
                  <a:srgbClr val="FFC000"/>
                </a:solidFill>
                <a:ln w="2500" cap="flat">
                  <a:solidFill>
                    <a:srgbClr val="FFBF28"/>
                  </a:solidFill>
                  <a:bevel/>
                </a:ln>
              </p:spPr>
            </p:sp>
            <p:sp>
              <p:nvSpPr>
                <p:cNvPr name="" id="332"/>
                <p:cNvSpPr/>
                <p:nvPr/>
              </p:nvSpPr>
              <p:spPr>
                <a:xfrm>
                  <a:off y="1014076" x="1194553"/>
                  <a:ext cx="15565" cy="7600"/>
                </a:xfrm>
                <a:custGeom>
                  <a:avLst/>
                  <a:gdLst/>
                  <a:ahLst/>
                  <a:cxnLst/>
                  <a:pathLst>
                    <a:path w="15565" h="7600">
                      <a:moveTo>
                        <a:pt y="0" x="0"/>
                      </a:moveTo>
                      <a:lnTo>
                        <a:pt y="6127" x="15565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006FBD"/>
                </a:solidFill>
                <a:ln w="2500" cap="flat">
                  <a:solidFill>
                    <a:srgbClr val="2671A5"/>
                  </a:solidFill>
                  <a:bevel/>
                </a:ln>
              </p:spPr>
            </p:sp>
            <p:sp>
              <p:nvSpPr>
                <p:cNvPr name="" id="333"/>
                <p:cNvSpPr/>
                <p:nvPr/>
              </p:nvSpPr>
              <p:spPr>
                <a:xfrm>
                  <a:off y="1025736" x="1195413"/>
                  <a:ext cx="9911" cy="7600"/>
                </a:xfrm>
                <a:custGeom>
                  <a:avLst/>
                  <a:gdLst/>
                  <a:ahLst/>
                  <a:cxnLst/>
                  <a:pathLst>
                    <a:path w="9911" h="7600">
                      <a:moveTo>
                        <a:pt y="3086" x="1203"/>
                      </a:moveTo>
                      <a:lnTo>
                        <a:pt y="5478" x="11114"/>
                      </a:lnTo>
                      <a:lnTo>
                        <a:pt y="3086" x="1203"/>
                      </a:lnTo>
                      <a:close/>
                    </a:path>
                  </a:pathLst>
                </a:custGeom>
                <a:solidFill>
                  <a:srgbClr val="5D9E2D"/>
                </a:solidFill>
                <a:ln w="2500" cap="flat">
                  <a:solidFill>
                    <a:srgbClr val="00AF54"/>
                  </a:solidFill>
                  <a:bevel/>
                </a:ln>
              </p:spPr>
            </p:sp>
            <p:sp>
              <p:nvSpPr>
                <p:cNvPr name="" id="334"/>
                <p:cNvSpPr/>
                <p:nvPr/>
              </p:nvSpPr>
              <p:spPr>
                <a:xfrm>
                  <a:off y="1080089" x="1158968"/>
                  <a:ext cx="7600" cy="7600"/>
                </a:xfrm>
                <a:custGeom>
                  <a:avLst/>
                  <a:gdLst/>
                  <a:ahLst/>
                  <a:cxnLst/>
                  <a:pathLst>
                    <a:path w="7600" h="7600">
                      <a:moveTo>
                        <a:pt y="0" x="4813"/>
                      </a:moveTo>
                      <a:cubicBezTo>
                        <a:pt y="0" x="6361"/>
                        <a:pt y="738" x="9661"/>
                        <a:pt y="738" x="9653"/>
                      </a:cubicBezTo>
                      <a:lnTo>
                        <a:pt y="0" x="4813"/>
                      </a:lnTo>
                      <a:close/>
                    </a:path>
                  </a:pathLst>
                </a:custGeom>
                <a:solidFill>
                  <a:srgbClr val="FFC000"/>
                </a:solidFill>
                <a:ln w="2500" cap="flat">
                  <a:solidFill>
                    <a:srgbClr val="FFBF28"/>
                  </a:solidFill>
                  <a:bevel/>
                </a:ln>
              </p:spPr>
            </p:sp>
            <p:sp>
              <p:nvSpPr>
                <p:cNvPr name="" id="335"/>
                <p:cNvSpPr/>
                <p:nvPr/>
              </p:nvSpPr>
              <p:spPr>
                <a:xfrm>
                  <a:off y="1081975" x="1152264"/>
                  <a:ext cx="13033" cy="7600"/>
                </a:xfrm>
                <a:custGeom>
                  <a:avLst/>
                  <a:gdLst/>
                  <a:ahLst/>
                  <a:cxnLst/>
                  <a:pathLst>
                    <a:path w="13033" h="7600">
                      <a:moveTo>
                        <a:pt y="0" x="0"/>
                      </a:moveTo>
                      <a:lnTo>
                        <a:pt y="3892" x="13033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006FBD"/>
                </a:solidFill>
                <a:ln w="2500" cap="flat">
                  <a:solidFill>
                    <a:srgbClr val="2671A5"/>
                  </a:solidFill>
                  <a:bevel/>
                </a:ln>
              </p:spPr>
            </p:sp>
            <p:sp>
              <p:nvSpPr>
                <p:cNvPr name="" id="336"/>
                <p:cNvSpPr/>
                <p:nvPr/>
              </p:nvSpPr>
              <p:spPr>
                <a:xfrm>
                  <a:off y="1087418" x="1152264"/>
                  <a:ext cx="12900" cy="7600"/>
                </a:xfrm>
                <a:custGeom>
                  <a:avLst/>
                  <a:gdLst/>
                  <a:ahLst/>
                  <a:cxnLst/>
                  <a:pathLst>
                    <a:path w="12900" h="7600">
                      <a:moveTo>
                        <a:pt y="0" x="0"/>
                      </a:moveTo>
                      <a:lnTo>
                        <a:pt y="6541" x="1290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5D9E2D"/>
                </a:solidFill>
                <a:ln w="2500" cap="flat">
                  <a:solidFill>
                    <a:srgbClr val="2671A5"/>
                  </a:solidFill>
                  <a:bevel/>
                </a:ln>
              </p:spPr>
            </p:sp>
            <p:sp>
              <p:nvSpPr>
                <p:cNvPr name="" id="337"/>
                <p:cNvSpPr/>
                <p:nvPr/>
              </p:nvSpPr>
              <p:spPr>
                <a:xfrm>
                  <a:off y="992901" x="1150362"/>
                  <a:ext cx="56753" cy="103133"/>
                </a:xfrm>
                <a:custGeom>
                  <a:avLst/>
                  <a:gdLst/>
                  <a:ahLst/>
                  <a:cxnLst/>
                  <a:pathLst>
                    <a:path w="56753" h="103133">
                      <a:moveTo>
                        <a:pt y="0" x="55537"/>
                      </a:moveTo>
                      <a:cubicBezTo>
                        <a:pt y="10416" x="43288"/>
                        <a:pt y="22170" x="42865"/>
                        <a:pt y="29148" x="43847"/>
                      </a:cubicBezTo>
                      <a:cubicBezTo>
                        <a:pt y="48995" x="46640"/>
                        <a:pt y="62354" x="59242"/>
                        <a:pt y="72099" x="53216"/>
                      </a:cubicBezTo>
                      <a:cubicBezTo>
                        <a:pt y="81272" x="47543"/>
                        <a:pt y="83011" x="35082"/>
                        <a:pt y="87101" x="4394"/>
                      </a:cubicBezTo>
                      <a:cubicBezTo>
                        <a:pt y="88345" x="-4932"/>
                        <a:pt y="103133" x="3449"/>
                        <a:pt y="103133" x="3449"/>
                      </a:cubicBezTo>
                      <a:cubicBezTo>
                        <a:pt y="101462" x="5942"/>
                        <a:pt y="90986" x="-613"/>
                        <a:pt y="89116" x="4867"/>
                      </a:cubicBezTo>
                      <a:cubicBezTo>
                        <a:pt y="87444" x="9766"/>
                        <a:pt y="87187" x="49219"/>
                        <a:pt y="72913" x="55279"/>
                      </a:cubicBezTo>
                      <a:cubicBezTo>
                        <a:pt y="58949" x="61207"/>
                        <a:pt y="46400" x="47309"/>
                        <a:pt y="28805" x="45738"/>
                      </a:cubicBezTo>
                      <a:cubicBezTo>
                        <a:pt y="10030" x="44062"/>
                        <a:pt y="1929" x="56987"/>
                        <a:pt y="0" x="55537"/>
                      </a:cubicBezTo>
                      <a:close/>
                    </a:path>
                  </a:pathLst>
                </a:custGeom>
                <a:solidFill>
                  <a:srgbClr val="2671A5"/>
                </a:solidFill>
                <a:ln w="2500" cap="flat">
                  <a:solidFill>
                    <a:srgbClr val="2671A5"/>
                  </a:solidFill>
                  <a:bevel/>
                </a:ln>
              </p:spPr>
            </p:sp>
            <p:sp>
              <p:nvSpPr>
                <p:cNvPr name="" id="338"/>
                <p:cNvSpPr/>
                <p:nvPr/>
              </p:nvSpPr>
              <p:spPr>
                <a:xfrm>
                  <a:off y="1011282" x="1167109"/>
                  <a:ext cx="65958" cy="94618"/>
                </a:xfrm>
                <a:custGeom>
                  <a:avLst/>
                  <a:gdLst/>
                  <a:ahLst/>
                  <a:cxnLst/>
                  <a:pathLst>
                    <a:path w="65958" h="94618">
                      <a:moveTo>
                        <a:pt y="0" x="65958"/>
                      </a:moveTo>
                      <a:cubicBezTo>
                        <a:pt y="15777" x="62955"/>
                        <a:pt y="21967" x="52929"/>
                        <a:pt y="24574" x="46364"/>
                      </a:cubicBezTo>
                      <a:cubicBezTo>
                        <a:pt y="31987" x="27696"/>
                        <a:pt y="27688" x="9817"/>
                        <a:pt y="37737" x="4317"/>
                      </a:cubicBezTo>
                      <a:cubicBezTo>
                        <a:pt y="47197" x="-862"/>
                        <a:pt y="58854" x="3798"/>
                        <a:pt y="87468" x="15440"/>
                      </a:cubicBezTo>
                      <a:cubicBezTo>
                        <a:pt y="96164" x="18978"/>
                        <a:pt y="94489" x="5701"/>
                        <a:pt y="94489" x="5701"/>
                      </a:cubicBezTo>
                      <a:cubicBezTo>
                        <a:pt y="92246" x="6347"/>
                        <a:pt y="93730" x="14538"/>
                        <a:pt y="88056" x="13451"/>
                      </a:cubicBezTo>
                      <a:cubicBezTo>
                        <a:pt y="82984" x="12480"/>
                        <a:pt y="48675" x="-6844"/>
                        <a:pt y="36353" x="2585"/>
                      </a:cubicBezTo>
                      <a:cubicBezTo>
                        <a:pt y="24299" x="11810"/>
                        <a:pt y="30122" x="29624"/>
                        <a:pt y="22765" x="45726"/>
                      </a:cubicBezTo>
                      <a:cubicBezTo>
                        <a:pt y="14916" x="62907"/>
                        <a:pt y="0" x="63559"/>
                        <a:pt y="0" x="65958"/>
                      </a:cubicBezTo>
                      <a:close/>
                    </a:path>
                  </a:pathLst>
                </a:custGeom>
                <a:solidFill>
                  <a:srgbClr val="2671A5"/>
                </a:solidFill>
                <a:ln w="2500" cap="flat">
                  <a:solidFill>
                    <a:srgbClr val="2671A5"/>
                  </a:solidFill>
                  <a:bevel/>
                </a:ln>
              </p:spPr>
            </p:sp>
          </p:grpSp>
          <p:grpSp>
            <p:nvGrpSpPr>
              <p:cNvPr name="Molecular diagram" id="339"/>
              <p:cNvGrpSpPr/>
              <p:nvPr/>
            </p:nvGrpSpPr>
            <p:grpSpPr>
              <a:xfrm>
                <a:off y="992423" x="1014533"/>
                <a:ext cx="103375" cy="114712"/>
                <a:chOff y="992423" x="1014533"/>
                <a:chExt cx="103375" cy="114712"/>
              </a:xfrm>
            </p:grpSpPr>
            <p:grpSp>
              <p:nvGrpSpPr>
                <p:cNvPr name="" id="340"/>
                <p:cNvGrpSpPr/>
                <p:nvPr/>
              </p:nvGrpSpPr>
              <p:grpSpPr>
                <a:xfrm>
                  <a:off y="999783" x="1021826"/>
                  <a:ext cx="91028" cy="100189"/>
                  <a:chOff y="999783" x="1021826"/>
                  <a:chExt cx="91028" cy="100189"/>
                </a:xfrm>
              </p:grpSpPr>
              <p:sp>
                <p:nvSpPr>
                  <p:cNvPr name="" id="341"/>
                  <p:cNvSpPr/>
                  <p:nvPr/>
                </p:nvSpPr>
                <p:spPr>
                  <a:xfrm>
                    <a:off y="1029665" x="1054123"/>
                    <a:ext cx="14217" cy="7600"/>
                  </a:xfrm>
                  <a:custGeom>
                    <a:avLst/>
                    <a:gdLst/>
                    <a:ahLst/>
                    <a:cxnLst/>
                    <a:pathLst>
                      <a:path w="14217" h="7600">
                        <a:moveTo>
                          <a:pt y="0" x="0"/>
                        </a:moveTo>
                        <a:lnTo>
                          <a:pt y="0" x="14217"/>
                        </a:lnTo>
                        <a:lnTo>
                          <a:pt y="0" x="0"/>
                        </a:lnTo>
                        <a:close/>
                      </a:path>
                    </a:pathLst>
                  </a:custGeom>
                  <a:solidFill>
                    <a:srgbClr val="4F8DA2"/>
                  </a:solidFill>
                  <a:ln w="7600" cap="flat">
                    <a:solidFill>
                      <a:srgbClr val="4F8DA2"/>
                    </a:solidFill>
                    <a:bevel/>
                  </a:ln>
                </p:spPr>
              </p:sp>
              <p:sp>
                <p:nvSpPr>
                  <p:cNvPr name="" id="342"/>
                  <p:cNvSpPr/>
                  <p:nvPr/>
                </p:nvSpPr>
                <p:spPr>
                  <a:xfrm>
                    <a:off y="1071535" x="1053941"/>
                    <a:ext cx="14217" cy="7600"/>
                  </a:xfrm>
                  <a:custGeom>
                    <a:avLst/>
                    <a:gdLst/>
                    <a:ahLst/>
                    <a:cxnLst/>
                    <a:pathLst>
                      <a:path w="14217" h="7600">
                        <a:moveTo>
                          <a:pt y="0" x="0"/>
                        </a:moveTo>
                        <a:lnTo>
                          <a:pt y="0" x="14217"/>
                        </a:lnTo>
                        <a:lnTo>
                          <a:pt y="0" x="0"/>
                        </a:lnTo>
                        <a:close/>
                      </a:path>
                    </a:pathLst>
                  </a:custGeom>
                  <a:solidFill>
                    <a:srgbClr val="4F8DA2"/>
                  </a:solidFill>
                  <a:ln w="7600" cap="flat">
                    <a:solidFill>
                      <a:srgbClr val="4F8DA2"/>
                    </a:solidFill>
                    <a:bevel/>
                  </a:ln>
                </p:spPr>
              </p:sp>
              <p:sp>
                <p:nvSpPr>
                  <p:cNvPr name="" id="343"/>
                  <p:cNvSpPr/>
                  <p:nvPr/>
                </p:nvSpPr>
                <p:spPr>
                  <a:xfrm>
                    <a:off y="1034282" x="1039077"/>
                    <a:ext cx="7600" cy="12420"/>
                  </a:xfrm>
                  <a:custGeom>
                    <a:avLst/>
                    <a:gdLst/>
                    <a:ahLst/>
                    <a:cxnLst/>
                    <a:pathLst>
                      <a:path w="7600" h="12420">
                        <a:moveTo>
                          <a:pt y="12420" x="0"/>
                        </a:moveTo>
                        <a:lnTo>
                          <a:pt y="0" x="7107"/>
                        </a:lnTo>
                        <a:lnTo>
                          <a:pt y="12420" x="0"/>
                        </a:lnTo>
                        <a:close/>
                      </a:path>
                    </a:pathLst>
                  </a:custGeom>
                  <a:solidFill>
                    <a:srgbClr val="4F8DA2"/>
                  </a:solidFill>
                  <a:ln w="7600" cap="flat">
                    <a:solidFill>
                      <a:srgbClr val="4F8DA2"/>
                    </a:solidFill>
                    <a:bevel/>
                  </a:ln>
                </p:spPr>
              </p:sp>
              <p:sp>
                <p:nvSpPr>
                  <p:cNvPr name="" id="344"/>
                  <p:cNvSpPr/>
                  <p:nvPr/>
                </p:nvSpPr>
                <p:spPr>
                  <a:xfrm>
                    <a:off y="1034282" x="1076342"/>
                    <a:ext cx="7600" cy="12420"/>
                  </a:xfrm>
                  <a:custGeom>
                    <a:avLst/>
                    <a:gdLst/>
                    <a:ahLst/>
                    <a:cxnLst/>
                    <a:pathLst>
                      <a:path w="7600" h="12420">
                        <a:moveTo>
                          <a:pt y="12420" x="7107"/>
                        </a:moveTo>
                        <a:lnTo>
                          <a:pt y="0" x="0"/>
                        </a:lnTo>
                        <a:lnTo>
                          <a:pt y="12420" x="7107"/>
                        </a:lnTo>
                        <a:close/>
                      </a:path>
                    </a:pathLst>
                  </a:custGeom>
                  <a:solidFill>
                    <a:srgbClr val="4F8DA2"/>
                  </a:solidFill>
                  <a:ln w="7600" cap="flat">
                    <a:solidFill>
                      <a:srgbClr val="4F8DA2"/>
                    </a:solidFill>
                    <a:bevel/>
                  </a:ln>
                </p:spPr>
              </p:sp>
              <p:sp>
                <p:nvSpPr>
                  <p:cNvPr name="" id="345"/>
                  <p:cNvSpPr/>
                  <p:nvPr/>
                </p:nvSpPr>
                <p:spPr>
                  <a:xfrm>
                    <a:off y="1056170" x="1076342"/>
                    <a:ext cx="7600" cy="12420"/>
                  </a:xfrm>
                  <a:custGeom>
                    <a:avLst/>
                    <a:gdLst/>
                    <a:ahLst/>
                    <a:cxnLst/>
                    <a:pathLst>
                      <a:path w="7600" h="12420">
                        <a:moveTo>
                          <a:pt y="0" x="7107"/>
                        </a:moveTo>
                        <a:lnTo>
                          <a:pt y="12420" x="0"/>
                        </a:lnTo>
                        <a:lnTo>
                          <a:pt y="0" x="7107"/>
                        </a:lnTo>
                        <a:close/>
                      </a:path>
                    </a:pathLst>
                  </a:custGeom>
                  <a:solidFill>
                    <a:srgbClr val="4F8DA2"/>
                  </a:solidFill>
                  <a:ln w="7600" cap="flat">
                    <a:solidFill>
                      <a:srgbClr val="4F8DA2"/>
                    </a:solidFill>
                    <a:bevel/>
                  </a:ln>
                </p:spPr>
              </p:sp>
              <p:sp>
                <p:nvSpPr>
                  <p:cNvPr name="" id="346"/>
                  <p:cNvSpPr/>
                  <p:nvPr/>
                </p:nvSpPr>
                <p:spPr>
                  <a:xfrm>
                    <a:off y="1055703" x="1038943"/>
                    <a:ext cx="7600" cy="12420"/>
                  </a:xfrm>
                  <a:custGeom>
                    <a:avLst/>
                    <a:gdLst/>
                    <a:ahLst/>
                    <a:cxnLst/>
                    <a:pathLst>
                      <a:path w="7600" h="12420">
                        <a:moveTo>
                          <a:pt y="0" x="0"/>
                        </a:moveTo>
                        <a:lnTo>
                          <a:pt y="12420" x="7107"/>
                        </a:lnTo>
                        <a:lnTo>
                          <a:pt y="0" x="0"/>
                        </a:lnTo>
                        <a:close/>
                      </a:path>
                    </a:pathLst>
                  </a:custGeom>
                  <a:solidFill>
                    <a:srgbClr val="4F8DA2"/>
                  </a:solidFill>
                  <a:ln w="7600" cap="flat">
                    <a:solidFill>
                      <a:srgbClr val="4F8DA2"/>
                    </a:solidFill>
                    <a:bevel/>
                  </a:ln>
                </p:spPr>
              </p:sp>
              <p:sp>
                <p:nvSpPr>
                  <p:cNvPr name="" id="347"/>
                  <p:cNvSpPr/>
                  <p:nvPr/>
                </p:nvSpPr>
                <p:spPr>
                  <a:xfrm>
                    <a:off y="1050649" x="1021826"/>
                    <a:ext cx="14217" cy="7600"/>
                  </a:xfrm>
                  <a:custGeom>
                    <a:avLst/>
                    <a:gdLst/>
                    <a:ahLst/>
                    <a:cxnLst/>
                    <a:pathLst>
                      <a:path w="14217" h="7600">
                        <a:moveTo>
                          <a:pt y="0" x="0"/>
                        </a:moveTo>
                        <a:lnTo>
                          <a:pt y="0" x="14217"/>
                        </a:lnTo>
                        <a:lnTo>
                          <a:pt y="0" x="0"/>
                        </a:lnTo>
                        <a:close/>
                      </a:path>
                    </a:pathLst>
                  </a:custGeom>
                  <a:solidFill>
                    <a:srgbClr val="4F8DA2"/>
                  </a:solidFill>
                  <a:ln w="7600" cap="flat">
                    <a:solidFill>
                      <a:srgbClr val="4F8DA2"/>
                    </a:solidFill>
                    <a:bevel/>
                  </a:ln>
                </p:spPr>
              </p:sp>
              <p:sp>
                <p:nvSpPr>
                  <p:cNvPr name="" id="348"/>
                  <p:cNvSpPr/>
                  <p:nvPr/>
                </p:nvSpPr>
                <p:spPr>
                  <a:xfrm>
                    <a:off y="1086032" x="1026398"/>
                    <a:ext cx="14217" cy="7600"/>
                  </a:xfrm>
                  <a:custGeom>
                    <a:avLst/>
                    <a:gdLst/>
                    <a:ahLst/>
                    <a:cxnLst/>
                    <a:pathLst>
                      <a:path w="14217" h="7600">
                        <a:moveTo>
                          <a:pt y="0" x="0"/>
                        </a:moveTo>
                        <a:lnTo>
                          <a:pt y="0" x="14217"/>
                        </a:lnTo>
                        <a:lnTo>
                          <a:pt y="0" x="0"/>
                        </a:lnTo>
                        <a:close/>
                      </a:path>
                    </a:pathLst>
                  </a:custGeom>
                  <a:solidFill>
                    <a:srgbClr val="4F8DA2"/>
                  </a:solidFill>
                  <a:ln w="7600" cap="flat">
                    <a:solidFill>
                      <a:srgbClr val="4F8DA2"/>
                    </a:solidFill>
                    <a:bevel/>
                  </a:ln>
                </p:spPr>
              </p:sp>
              <p:sp>
                <p:nvSpPr>
                  <p:cNvPr name="" id="349"/>
                  <p:cNvSpPr/>
                  <p:nvPr/>
                </p:nvSpPr>
                <p:spPr>
                  <a:xfrm>
                    <a:off y="1085876" x="1083420"/>
                    <a:ext cx="14217" cy="7600"/>
                  </a:xfrm>
                  <a:custGeom>
                    <a:avLst/>
                    <a:gdLst/>
                    <a:ahLst/>
                    <a:cxnLst/>
                    <a:pathLst>
                      <a:path w="14217" h="7600">
                        <a:moveTo>
                          <a:pt y="0" x="0"/>
                        </a:moveTo>
                        <a:lnTo>
                          <a:pt y="0" x="14217"/>
                        </a:lnTo>
                        <a:lnTo>
                          <a:pt y="0" x="0"/>
                        </a:lnTo>
                        <a:close/>
                      </a:path>
                    </a:pathLst>
                  </a:custGeom>
                  <a:solidFill>
                    <a:srgbClr val="4F8DA2"/>
                  </a:solidFill>
                  <a:ln w="7600" cap="flat">
                    <a:solidFill>
                      <a:srgbClr val="4F8DA2"/>
                    </a:solidFill>
                    <a:bevel/>
                  </a:ln>
                </p:spPr>
              </p:sp>
              <p:sp>
                <p:nvSpPr>
                  <p:cNvPr name="" id="350"/>
                  <p:cNvSpPr/>
                  <p:nvPr/>
                </p:nvSpPr>
                <p:spPr>
                  <a:xfrm>
                    <a:off y="1049714" x="1085727"/>
                    <a:ext cx="14217" cy="7600"/>
                  </a:xfrm>
                  <a:custGeom>
                    <a:avLst/>
                    <a:gdLst/>
                    <a:ahLst/>
                    <a:cxnLst/>
                    <a:pathLst>
                      <a:path w="14217" h="7600">
                        <a:moveTo>
                          <a:pt y="0" x="0"/>
                        </a:moveTo>
                        <a:lnTo>
                          <a:pt y="0" x="14217"/>
                        </a:lnTo>
                        <a:lnTo>
                          <a:pt y="0" x="0"/>
                        </a:lnTo>
                        <a:close/>
                      </a:path>
                    </a:pathLst>
                  </a:custGeom>
                  <a:solidFill>
                    <a:srgbClr val="4F8DA2"/>
                  </a:solidFill>
                  <a:ln w="7600" cap="flat">
                    <a:solidFill>
                      <a:srgbClr val="4F8DA2"/>
                    </a:solidFill>
                    <a:bevel/>
                  </a:ln>
                </p:spPr>
              </p:sp>
              <p:sp>
                <p:nvSpPr>
                  <p:cNvPr name="" id="351"/>
                  <p:cNvSpPr/>
                  <p:nvPr/>
                </p:nvSpPr>
                <p:spPr>
                  <a:xfrm>
                    <a:off y="1074132" x="1039077"/>
                    <a:ext cx="7600" cy="12420"/>
                  </a:xfrm>
                  <a:custGeom>
                    <a:avLst/>
                    <a:gdLst/>
                    <a:ahLst/>
                    <a:cxnLst/>
                    <a:pathLst>
                      <a:path w="7600" h="12420">
                        <a:moveTo>
                          <a:pt y="12420" x="0"/>
                        </a:moveTo>
                        <a:lnTo>
                          <a:pt y="0" x="7107"/>
                        </a:lnTo>
                        <a:lnTo>
                          <a:pt y="12420" x="0"/>
                        </a:lnTo>
                        <a:close/>
                      </a:path>
                    </a:pathLst>
                  </a:custGeom>
                  <a:solidFill>
                    <a:srgbClr val="4F8DA2"/>
                  </a:solidFill>
                  <a:ln w="7600" cap="flat">
                    <a:solidFill>
                      <a:srgbClr val="4F8DA2"/>
                    </a:solidFill>
                    <a:bevel/>
                  </a:ln>
                </p:spPr>
              </p:sp>
              <p:sp>
                <p:nvSpPr>
                  <p:cNvPr name="" id="352"/>
                  <p:cNvSpPr/>
                  <p:nvPr/>
                </p:nvSpPr>
                <p:spPr>
                  <a:xfrm>
                    <a:off y="1015525" x="1074273"/>
                    <a:ext cx="7600" cy="12420"/>
                  </a:xfrm>
                  <a:custGeom>
                    <a:avLst/>
                    <a:gdLst/>
                    <a:ahLst/>
                    <a:cxnLst/>
                    <a:pathLst>
                      <a:path w="7600" h="12420">
                        <a:moveTo>
                          <a:pt y="12420" x="0"/>
                        </a:moveTo>
                        <a:lnTo>
                          <a:pt y="0" x="7107"/>
                        </a:lnTo>
                        <a:lnTo>
                          <a:pt y="12420" x="0"/>
                        </a:lnTo>
                        <a:close/>
                      </a:path>
                    </a:pathLst>
                  </a:custGeom>
                  <a:solidFill>
                    <a:srgbClr val="4F8DA2"/>
                  </a:solidFill>
                  <a:ln w="7600" cap="flat">
                    <a:solidFill>
                      <a:srgbClr val="4F8DA2"/>
                    </a:solidFill>
                    <a:bevel/>
                  </a:ln>
                </p:spPr>
              </p:sp>
              <p:sp>
                <p:nvSpPr>
                  <p:cNvPr name="" id="353"/>
                  <p:cNvSpPr/>
                  <p:nvPr/>
                </p:nvSpPr>
                <p:spPr>
                  <a:xfrm>
                    <a:off y="999782" x="1041731"/>
                    <a:ext cx="7600" cy="12420"/>
                  </a:xfrm>
                  <a:custGeom>
                    <a:avLst/>
                    <a:gdLst/>
                    <a:ahLst/>
                    <a:cxnLst/>
                    <a:pathLst>
                      <a:path w="7600" h="12420">
                        <a:moveTo>
                          <a:pt y="12420" x="0"/>
                        </a:moveTo>
                        <a:lnTo>
                          <a:pt y="0" x="7107"/>
                        </a:lnTo>
                        <a:lnTo>
                          <a:pt y="12420" x="0"/>
                        </a:lnTo>
                        <a:close/>
                      </a:path>
                    </a:pathLst>
                  </a:custGeom>
                  <a:solidFill>
                    <a:srgbClr val="4F8DA2"/>
                  </a:solidFill>
                  <a:ln w="7600" cap="flat">
                    <a:solidFill>
                      <a:srgbClr val="4F8DA2"/>
                    </a:solidFill>
                    <a:bevel/>
                  </a:ln>
                </p:spPr>
              </p:sp>
              <p:sp>
                <p:nvSpPr>
                  <p:cNvPr name="" id="354"/>
                  <p:cNvSpPr/>
                  <p:nvPr/>
                </p:nvSpPr>
                <p:spPr>
                  <a:xfrm>
                    <a:off y="1014019" x="1024292"/>
                    <a:ext cx="14217" cy="7600"/>
                  </a:xfrm>
                  <a:custGeom>
                    <a:avLst/>
                    <a:gdLst/>
                    <a:ahLst/>
                    <a:cxnLst/>
                    <a:pathLst>
                      <a:path w="14217" h="7600">
                        <a:moveTo>
                          <a:pt y="0" x="0"/>
                        </a:moveTo>
                        <a:lnTo>
                          <a:pt y="0" x="14217"/>
                        </a:lnTo>
                        <a:lnTo>
                          <a:pt y="0" x="0"/>
                        </a:lnTo>
                        <a:close/>
                      </a:path>
                    </a:pathLst>
                  </a:custGeom>
                  <a:solidFill>
                    <a:srgbClr val="4F8DA2"/>
                  </a:solidFill>
                  <a:ln w="7600" cap="flat">
                    <a:solidFill>
                      <a:srgbClr val="4F8DA2"/>
                    </a:solidFill>
                    <a:bevel/>
                  </a:ln>
                </p:spPr>
              </p:sp>
              <p:sp>
                <p:nvSpPr>
                  <p:cNvPr name="" id="355"/>
                  <p:cNvSpPr/>
                  <p:nvPr/>
                </p:nvSpPr>
                <p:spPr>
                  <a:xfrm>
                    <a:off y="1016201" x="1042409"/>
                    <a:ext cx="7600" cy="12420"/>
                  </a:xfrm>
                  <a:custGeom>
                    <a:avLst/>
                    <a:gdLst/>
                    <a:ahLst/>
                    <a:cxnLst/>
                    <a:pathLst>
                      <a:path w="7600" h="12420">
                        <a:moveTo>
                          <a:pt y="12420" x="7107"/>
                        </a:moveTo>
                        <a:lnTo>
                          <a:pt y="0" x="0"/>
                        </a:lnTo>
                        <a:lnTo>
                          <a:pt y="12420" x="7107"/>
                        </a:lnTo>
                        <a:close/>
                      </a:path>
                    </a:pathLst>
                  </a:custGeom>
                  <a:solidFill>
                    <a:srgbClr val="4F8DA2"/>
                  </a:solidFill>
                  <a:ln w="7600" cap="flat">
                    <a:solidFill>
                      <a:srgbClr val="4F8DA2"/>
                    </a:solidFill>
                    <a:bevel/>
                  </a:ln>
                </p:spPr>
              </p:sp>
              <p:sp>
                <p:nvSpPr>
                  <p:cNvPr name="" id="356"/>
                  <p:cNvSpPr/>
                  <p:nvPr/>
                </p:nvSpPr>
                <p:spPr>
                  <a:xfrm>
                    <a:off y="1054768" x="1105255"/>
                    <a:ext cx="7600" cy="12420"/>
                  </a:xfrm>
                  <a:custGeom>
                    <a:avLst/>
                    <a:gdLst/>
                    <a:ahLst/>
                    <a:cxnLst/>
                    <a:pathLst>
                      <a:path w="7600" h="12420">
                        <a:moveTo>
                          <a:pt y="12420" x="7107"/>
                        </a:moveTo>
                        <a:lnTo>
                          <a:pt y="0" x="0"/>
                        </a:lnTo>
                        <a:lnTo>
                          <a:pt y="12420" x="7107"/>
                        </a:lnTo>
                        <a:close/>
                      </a:path>
                    </a:pathLst>
                  </a:custGeom>
                  <a:solidFill>
                    <a:srgbClr val="4F8DA2"/>
                  </a:solidFill>
                  <a:ln w="7600" cap="flat">
                    <a:solidFill>
                      <a:srgbClr val="4F8DA2"/>
                    </a:solidFill>
                    <a:bevel/>
                  </a:ln>
                </p:spPr>
              </p:sp>
              <p:sp>
                <p:nvSpPr>
                  <p:cNvPr name="" id="357"/>
                  <p:cNvSpPr/>
                  <p:nvPr/>
                </p:nvSpPr>
                <p:spPr>
                  <a:xfrm>
                    <a:off y="1074132" x="1074024"/>
                    <a:ext cx="7600" cy="12420"/>
                  </a:xfrm>
                  <a:custGeom>
                    <a:avLst/>
                    <a:gdLst/>
                    <a:ahLst/>
                    <a:cxnLst/>
                    <a:pathLst>
                      <a:path w="7600" h="12420">
                        <a:moveTo>
                          <a:pt y="12420" x="7107"/>
                        </a:moveTo>
                        <a:lnTo>
                          <a:pt y="0" x="0"/>
                        </a:lnTo>
                        <a:lnTo>
                          <a:pt y="12420" x="7107"/>
                        </a:lnTo>
                        <a:close/>
                      </a:path>
                    </a:pathLst>
                  </a:custGeom>
                  <a:solidFill>
                    <a:srgbClr val="4F8DA2"/>
                  </a:solidFill>
                  <a:ln w="7600" cap="flat">
                    <a:solidFill>
                      <a:srgbClr val="4F8DA2"/>
                    </a:solidFill>
                    <a:bevel/>
                  </a:ln>
                </p:spPr>
              </p:sp>
              <p:sp>
                <p:nvSpPr>
                  <p:cNvPr name="" id="358"/>
                  <p:cNvSpPr/>
                  <p:nvPr/>
                </p:nvSpPr>
                <p:spPr>
                  <a:xfrm>
                    <a:off y="1087551" x="1041721"/>
                    <a:ext cx="7600" cy="12420"/>
                  </a:xfrm>
                  <a:custGeom>
                    <a:avLst/>
                    <a:gdLst/>
                    <a:ahLst/>
                    <a:cxnLst/>
                    <a:pathLst>
                      <a:path w="7600" h="12420">
                        <a:moveTo>
                          <a:pt y="12420" x="7107"/>
                        </a:moveTo>
                        <a:lnTo>
                          <a:pt y="0" x="0"/>
                        </a:lnTo>
                        <a:lnTo>
                          <a:pt y="12420" x="7107"/>
                        </a:lnTo>
                        <a:close/>
                      </a:path>
                    </a:pathLst>
                  </a:custGeom>
                  <a:solidFill>
                    <a:srgbClr val="4F8DA2"/>
                  </a:solidFill>
                  <a:ln w="7600" cap="flat">
                    <a:solidFill>
                      <a:srgbClr val="4F8DA2"/>
                    </a:solidFill>
                    <a:bevel/>
                  </a:ln>
                </p:spPr>
              </p:sp>
              <p:sp>
                <p:nvSpPr>
                  <p:cNvPr name="" id="359"/>
                  <p:cNvSpPr/>
                  <p:nvPr/>
                </p:nvSpPr>
                <p:spPr>
                  <a:xfrm>
                    <a:off y="1034282" x="1103649"/>
                    <a:ext cx="7600" cy="12420"/>
                  </a:xfrm>
                  <a:custGeom>
                    <a:avLst/>
                    <a:gdLst/>
                    <a:ahLst/>
                    <a:cxnLst/>
                    <a:pathLst>
                      <a:path w="7600" h="12420">
                        <a:moveTo>
                          <a:pt y="12420" x="0"/>
                        </a:moveTo>
                        <a:lnTo>
                          <a:pt y="0" x="7107"/>
                        </a:lnTo>
                        <a:lnTo>
                          <a:pt y="12420" x="0"/>
                        </a:lnTo>
                        <a:close/>
                      </a:path>
                    </a:pathLst>
                  </a:custGeom>
                  <a:solidFill>
                    <a:srgbClr val="4F8DA2"/>
                  </a:solidFill>
                  <a:ln w="7600" cap="flat">
                    <a:solidFill>
                      <a:srgbClr val="4F8DA2"/>
                    </a:solidFill>
                    <a:bevel/>
                  </a:ln>
                </p:spPr>
              </p:sp>
            </p:grpSp>
            <p:grpSp>
              <p:nvGrpSpPr>
                <p:cNvPr name="" id="360"/>
                <p:cNvGrpSpPr/>
                <p:nvPr/>
              </p:nvGrpSpPr>
              <p:grpSpPr>
                <a:xfrm>
                  <a:off y="992423" x="1014533"/>
                  <a:ext cx="103375" cy="114712"/>
                  <a:chOff y="992423" x="1014533"/>
                  <a:chExt cx="103375" cy="114712"/>
                </a:xfrm>
              </p:grpSpPr>
              <p:sp>
                <p:nvSpPr>
                  <p:cNvPr name="" id="361"/>
                  <p:cNvSpPr/>
                  <p:nvPr/>
                </p:nvSpPr>
                <p:spPr>
                  <a:xfrm>
                    <a:off y="1080809" x="1017065"/>
                    <a:ext cx="11896" cy="12001"/>
                  </a:xfrm>
                  <a:custGeom>
                    <a:avLst/>
                    <a:gdLst/>
                    <a:ahLst/>
                    <a:cxnLst/>
                    <a:pathLst>
                      <a:path w="11896" h="12001">
                        <a:moveTo>
                          <a:pt y="5979" x="0"/>
                        </a:moveTo>
                        <a:cubicBezTo>
                          <a:pt y="2666" x="0"/>
                          <a:pt y="-21" x="2663"/>
                          <a:pt y="-21" x="5948"/>
                        </a:cubicBezTo>
                        <a:cubicBezTo>
                          <a:pt y="-21" x="9233"/>
                          <a:pt y="2666" x="11896"/>
                          <a:pt y="5979" x="11896"/>
                        </a:cubicBezTo>
                        <a:cubicBezTo>
                          <a:pt y="9293" x="11896"/>
                          <a:pt y="11980" x="9233"/>
                          <a:pt y="11980" x="5948"/>
                        </a:cubicBezTo>
                        <a:cubicBezTo>
                          <a:pt y="11980" x="2663"/>
                          <a:pt y="9293" x="0"/>
                          <a:pt y="5979" x="0"/>
                        </a:cubicBezTo>
                        <a:close/>
                      </a:path>
                    </a:pathLst>
                  </a:custGeom>
                  <a:solidFill>
                    <a:srgbClr val="F06B6C"/>
                  </a:solidFill>
                  <a:ln w="7600" cap="flat">
                    <a:solidFill>
                      <a:srgbClr val="F16B6C"/>
                    </a:solidFill>
                    <a:bevel/>
                  </a:ln>
                </p:spPr>
              </p:sp>
              <p:sp>
                <p:nvSpPr>
                  <p:cNvPr name="" id="362"/>
                  <p:cNvSpPr/>
                  <p:nvPr/>
                </p:nvSpPr>
                <p:spPr>
                  <a:xfrm>
                    <a:off y="1080965" x="1034214"/>
                    <a:ext cx="11896" cy="12001"/>
                  </a:xfrm>
                  <a:custGeom>
                    <a:avLst/>
                    <a:gdLst/>
                    <a:ahLst/>
                    <a:cxnLst/>
                    <a:pathLst>
                      <a:path w="11896" h="12001">
                        <a:moveTo>
                          <a:pt y="5979" x="0"/>
                        </a:moveTo>
                        <a:cubicBezTo>
                          <a:pt y="2666" x="0"/>
                          <a:pt y="-21" x="2663"/>
                          <a:pt y="-21" x="5948"/>
                        </a:cubicBezTo>
                        <a:cubicBezTo>
                          <a:pt y="-21" x="9233"/>
                          <a:pt y="2666" x="11896"/>
                          <a:pt y="5979" x="11896"/>
                        </a:cubicBezTo>
                        <a:cubicBezTo>
                          <a:pt y="9293" x="11896"/>
                          <a:pt y="11980" x="9233"/>
                          <a:pt y="11980" x="5948"/>
                        </a:cubicBezTo>
                        <a:cubicBezTo>
                          <a:pt y="11980" x="2663"/>
                          <a:pt y="9293" x="0"/>
                          <a:pt y="5979" x="0"/>
                        </a:cubicBezTo>
                        <a:close/>
                      </a:path>
                    </a:pathLst>
                  </a:custGeom>
                  <a:solidFill>
                    <a:srgbClr val="F06B6C"/>
                  </a:solidFill>
                  <a:ln w="7600" cap="flat">
                    <a:solidFill>
                      <a:srgbClr val="F16B6C"/>
                    </a:solidFill>
                    <a:bevel/>
                  </a:ln>
                </p:spPr>
              </p:sp>
              <p:sp>
                <p:nvSpPr>
                  <p:cNvPr name="" id="363"/>
                  <p:cNvSpPr/>
                  <p:nvPr/>
                </p:nvSpPr>
                <p:spPr>
                  <a:xfrm>
                    <a:off y="1095152" x="1042524"/>
                    <a:ext cx="11896" cy="12001"/>
                  </a:xfrm>
                  <a:custGeom>
                    <a:avLst/>
                    <a:gdLst/>
                    <a:ahLst/>
                    <a:cxnLst/>
                    <a:pathLst>
                      <a:path w="11896" h="12001">
                        <a:moveTo>
                          <a:pt y="5979" x="0"/>
                        </a:moveTo>
                        <a:cubicBezTo>
                          <a:pt y="2666" x="0"/>
                          <a:pt y="-21" x="2663"/>
                          <a:pt y="-21" x="5948"/>
                        </a:cubicBezTo>
                        <a:cubicBezTo>
                          <a:pt y="-21" x="9233"/>
                          <a:pt y="2666" x="11896"/>
                          <a:pt y="5979" x="11896"/>
                        </a:cubicBezTo>
                        <a:cubicBezTo>
                          <a:pt y="9293" x="11896"/>
                          <a:pt y="11980" x="9233"/>
                          <a:pt y="11980" x="5948"/>
                        </a:cubicBezTo>
                        <a:cubicBezTo>
                          <a:pt y="11980" x="2663"/>
                          <a:pt y="9293" x="0"/>
                          <a:pt y="5979" x="0"/>
                        </a:cubicBezTo>
                        <a:close/>
                      </a:path>
                    </a:pathLst>
                  </a:custGeom>
                  <a:solidFill>
                    <a:srgbClr val="F06B6C"/>
                  </a:solidFill>
                  <a:ln w="7600" cap="flat">
                    <a:solidFill>
                      <a:srgbClr val="F16B6C"/>
                    </a:solidFill>
                    <a:bevel/>
                  </a:ln>
                </p:spPr>
              </p:sp>
              <p:sp>
                <p:nvSpPr>
                  <p:cNvPr name="" id="364"/>
                  <p:cNvSpPr/>
                  <p:nvPr/>
                </p:nvSpPr>
                <p:spPr>
                  <a:xfrm>
                    <a:off y="1066470" x="1043457"/>
                    <a:ext cx="11896" cy="12001"/>
                  </a:xfrm>
                  <a:custGeom>
                    <a:avLst/>
                    <a:gdLst/>
                    <a:ahLst/>
                    <a:cxnLst/>
                    <a:pathLst>
                      <a:path w="11896" h="12001">
                        <a:moveTo>
                          <a:pt y="5979" x="0"/>
                        </a:moveTo>
                        <a:cubicBezTo>
                          <a:pt y="2666" x="0"/>
                          <a:pt y="-21" x="2663"/>
                          <a:pt y="-21" x="5948"/>
                        </a:cubicBezTo>
                        <a:cubicBezTo>
                          <a:pt y="-21" x="9233"/>
                          <a:pt y="2666" x="11896"/>
                          <a:pt y="5979" x="11896"/>
                        </a:cubicBezTo>
                        <a:cubicBezTo>
                          <a:pt y="9293" x="11896"/>
                          <a:pt y="11980" x="9233"/>
                          <a:pt y="11980" x="5948"/>
                        </a:cubicBezTo>
                        <a:cubicBezTo>
                          <a:pt y="11980" x="2663"/>
                          <a:pt y="9293" x="0"/>
                          <a:pt y="5979" x="0"/>
                        </a:cubicBezTo>
                        <a:close/>
                      </a:path>
                    </a:pathLst>
                  </a:custGeom>
                  <a:solidFill>
                    <a:srgbClr val="F06B6C"/>
                  </a:solidFill>
                  <a:ln w="7600" cap="flat">
                    <a:solidFill>
                      <a:srgbClr val="F16B6C"/>
                    </a:solidFill>
                    <a:bevel/>
                  </a:ln>
                </p:spPr>
              </p:sp>
              <p:sp>
                <p:nvSpPr>
                  <p:cNvPr name="" id="365"/>
                  <p:cNvSpPr/>
                  <p:nvPr/>
                </p:nvSpPr>
                <p:spPr>
                  <a:xfrm>
                    <a:off y="1066470" x="1067212"/>
                    <a:ext cx="11896" cy="12001"/>
                  </a:xfrm>
                  <a:custGeom>
                    <a:avLst/>
                    <a:gdLst/>
                    <a:ahLst/>
                    <a:cxnLst/>
                    <a:pathLst>
                      <a:path w="11896" h="12001">
                        <a:moveTo>
                          <a:pt y="5979" x="0"/>
                        </a:moveTo>
                        <a:cubicBezTo>
                          <a:pt y="2666" x="0"/>
                          <a:pt y="-21" x="2663"/>
                          <a:pt y="-21" x="5948"/>
                        </a:cubicBezTo>
                        <a:cubicBezTo>
                          <a:pt y="-21" x="9233"/>
                          <a:pt y="2666" x="11896"/>
                          <a:pt y="5979" x="11896"/>
                        </a:cubicBezTo>
                        <a:cubicBezTo>
                          <a:pt y="9293" x="11896"/>
                          <a:pt y="11980" x="9233"/>
                          <a:pt y="11980" x="5948"/>
                        </a:cubicBezTo>
                        <a:cubicBezTo>
                          <a:pt y="11980" x="2663"/>
                          <a:pt y="9293" x="0"/>
                          <a:pt y="5979" x="0"/>
                        </a:cubicBezTo>
                        <a:close/>
                      </a:path>
                    </a:pathLst>
                  </a:custGeom>
                  <a:solidFill>
                    <a:srgbClr val="F06B6C"/>
                  </a:solidFill>
                  <a:ln w="7600" cap="flat">
                    <a:solidFill>
                      <a:srgbClr val="F16B6C"/>
                    </a:solidFill>
                    <a:bevel/>
                  </a:ln>
                </p:spPr>
              </p:sp>
              <p:sp>
                <p:nvSpPr>
                  <p:cNvPr name="" id="366"/>
                  <p:cNvSpPr/>
                  <p:nvPr/>
                </p:nvSpPr>
                <p:spPr>
                  <a:xfrm>
                    <a:off y="1081900" x="1074953"/>
                    <a:ext cx="11896" cy="12001"/>
                  </a:xfrm>
                  <a:custGeom>
                    <a:avLst/>
                    <a:gdLst/>
                    <a:ahLst/>
                    <a:cxnLst/>
                    <a:pathLst>
                      <a:path w="11896" h="12001">
                        <a:moveTo>
                          <a:pt y="5979" x="0"/>
                        </a:moveTo>
                        <a:cubicBezTo>
                          <a:pt y="2666" x="0"/>
                          <a:pt y="-21" x="2663"/>
                          <a:pt y="-21" x="5948"/>
                        </a:cubicBezTo>
                        <a:cubicBezTo>
                          <a:pt y="-21" x="9233"/>
                          <a:pt y="2666" x="11896"/>
                          <a:pt y="5979" x="11896"/>
                        </a:cubicBezTo>
                        <a:cubicBezTo>
                          <a:pt y="9293" x="11896"/>
                          <a:pt y="11980" x="9233"/>
                          <a:pt y="11980" x="5948"/>
                        </a:cubicBezTo>
                        <a:cubicBezTo>
                          <a:pt y="11980" x="2663"/>
                          <a:pt y="9293" x="0"/>
                          <a:pt y="5979" x="0"/>
                        </a:cubicBezTo>
                        <a:close/>
                      </a:path>
                    </a:pathLst>
                  </a:custGeom>
                  <a:solidFill>
                    <a:srgbClr val="F06B6C"/>
                  </a:solidFill>
                  <a:ln w="7600" cap="flat">
                    <a:solidFill>
                      <a:srgbClr val="F16B6C"/>
                    </a:solidFill>
                    <a:bevel/>
                  </a:ln>
                </p:spPr>
              </p:sp>
              <p:sp>
                <p:nvSpPr>
                  <p:cNvPr name="" id="367"/>
                  <p:cNvSpPr/>
                  <p:nvPr/>
                </p:nvSpPr>
                <p:spPr>
                  <a:xfrm>
                    <a:off y="1081900" x="1092849"/>
                    <a:ext cx="11896" cy="12001"/>
                  </a:xfrm>
                  <a:custGeom>
                    <a:avLst/>
                    <a:gdLst/>
                    <a:ahLst/>
                    <a:cxnLst/>
                    <a:pathLst>
                      <a:path w="11896" h="12001">
                        <a:moveTo>
                          <a:pt y="5979" x="0"/>
                        </a:moveTo>
                        <a:cubicBezTo>
                          <a:pt y="2666" x="0"/>
                          <a:pt y="-21" x="2663"/>
                          <a:pt y="-21" x="5948"/>
                        </a:cubicBezTo>
                        <a:cubicBezTo>
                          <a:pt y="-21" x="9233"/>
                          <a:pt y="2666" x="11896"/>
                          <a:pt y="5979" x="11896"/>
                        </a:cubicBezTo>
                        <a:cubicBezTo>
                          <a:pt y="9293" x="11896"/>
                          <a:pt y="11980" x="9233"/>
                          <a:pt y="11980" x="5948"/>
                        </a:cubicBezTo>
                        <a:cubicBezTo>
                          <a:pt y="11980" x="2663"/>
                          <a:pt y="9293" x="0"/>
                          <a:pt y="5979" x="0"/>
                        </a:cubicBezTo>
                        <a:close/>
                      </a:path>
                    </a:pathLst>
                  </a:custGeom>
                  <a:solidFill>
                    <a:srgbClr val="F06B6C"/>
                  </a:solidFill>
                  <a:ln w="7600" cap="flat">
                    <a:solidFill>
                      <a:srgbClr val="F16B6C"/>
                    </a:solidFill>
                    <a:bevel/>
                  </a:ln>
                </p:spPr>
              </p:sp>
              <p:sp>
                <p:nvSpPr>
                  <p:cNvPr name="" id="368"/>
                  <p:cNvSpPr/>
                  <p:nvPr/>
                </p:nvSpPr>
                <p:spPr>
                  <a:xfrm>
                    <a:off y="1063665" x="1106007"/>
                    <a:ext cx="11896" cy="12001"/>
                  </a:xfrm>
                  <a:custGeom>
                    <a:avLst/>
                    <a:gdLst/>
                    <a:ahLst/>
                    <a:cxnLst/>
                    <a:pathLst>
                      <a:path w="11896" h="12001">
                        <a:moveTo>
                          <a:pt y="5979" x="0"/>
                        </a:moveTo>
                        <a:cubicBezTo>
                          <a:pt y="2666" x="0"/>
                          <a:pt y="-21" x="2663"/>
                          <a:pt y="-21" x="5948"/>
                        </a:cubicBezTo>
                        <a:cubicBezTo>
                          <a:pt y="-21" x="9233"/>
                          <a:pt y="2666" x="11896"/>
                          <a:pt y="5979" x="11896"/>
                        </a:cubicBezTo>
                        <a:cubicBezTo>
                          <a:pt y="9293" x="11896"/>
                          <a:pt y="11980" x="9233"/>
                          <a:pt y="11980" x="5948"/>
                        </a:cubicBezTo>
                        <a:cubicBezTo>
                          <a:pt y="11980" x="2663"/>
                          <a:pt y="9293" x="0"/>
                          <a:pt y="5979" x="0"/>
                        </a:cubicBezTo>
                        <a:close/>
                      </a:path>
                    </a:pathLst>
                  </a:custGeom>
                  <a:solidFill>
                    <a:srgbClr val="F06B6C"/>
                  </a:solidFill>
                  <a:ln w="7600" cap="flat">
                    <a:solidFill>
                      <a:srgbClr val="F16B6C"/>
                    </a:solidFill>
                    <a:bevel/>
                  </a:ln>
                </p:spPr>
              </p:sp>
              <p:sp>
                <p:nvSpPr>
                  <p:cNvPr name="" id="369"/>
                  <p:cNvSpPr/>
                  <p:nvPr/>
                </p:nvSpPr>
                <p:spPr>
                  <a:xfrm>
                    <a:off y="1045586" x="1096119"/>
                    <a:ext cx="11896" cy="12001"/>
                  </a:xfrm>
                  <a:custGeom>
                    <a:avLst/>
                    <a:gdLst/>
                    <a:ahLst/>
                    <a:cxnLst/>
                    <a:pathLst>
                      <a:path w="11896" h="12001">
                        <a:moveTo>
                          <a:pt y="5979" x="0"/>
                        </a:moveTo>
                        <a:cubicBezTo>
                          <a:pt y="2666" x="0"/>
                          <a:pt y="-21" x="2663"/>
                          <a:pt y="-21" x="5948"/>
                        </a:cubicBezTo>
                        <a:cubicBezTo>
                          <a:pt y="-21" x="9233"/>
                          <a:pt y="2666" x="11896"/>
                          <a:pt y="5979" x="11896"/>
                        </a:cubicBezTo>
                        <a:cubicBezTo>
                          <a:pt y="9293" x="11896"/>
                          <a:pt y="11980" x="9233"/>
                          <a:pt y="11980" x="5948"/>
                        </a:cubicBezTo>
                        <a:cubicBezTo>
                          <a:pt y="11980" x="2663"/>
                          <a:pt y="9293" x="0"/>
                          <a:pt y="5979" x="0"/>
                        </a:cubicBezTo>
                        <a:close/>
                      </a:path>
                    </a:pathLst>
                  </a:custGeom>
                  <a:solidFill>
                    <a:srgbClr val="F06B6C"/>
                  </a:solidFill>
                  <a:ln w="7600" cap="flat">
                    <a:solidFill>
                      <a:srgbClr val="F16B6C"/>
                    </a:solidFill>
                    <a:bevel/>
                  </a:ln>
                </p:spPr>
              </p:sp>
              <p:sp>
                <p:nvSpPr>
                  <p:cNvPr name="" id="370"/>
                  <p:cNvSpPr/>
                  <p:nvPr/>
                </p:nvSpPr>
                <p:spPr>
                  <a:xfrm>
                    <a:off y="1045586" x="1078645"/>
                    <a:ext cx="11896" cy="12001"/>
                  </a:xfrm>
                  <a:custGeom>
                    <a:avLst/>
                    <a:gdLst/>
                    <a:ahLst/>
                    <a:cxnLst/>
                    <a:pathLst>
                      <a:path w="11896" h="12001">
                        <a:moveTo>
                          <a:pt y="5979" x="0"/>
                        </a:moveTo>
                        <a:cubicBezTo>
                          <a:pt y="2666" x="0"/>
                          <a:pt y="-21" x="2663"/>
                          <a:pt y="-21" x="5948"/>
                        </a:cubicBezTo>
                        <a:cubicBezTo>
                          <a:pt y="-21" x="9233"/>
                          <a:pt y="2666" x="11896"/>
                          <a:pt y="5979" x="11896"/>
                        </a:cubicBezTo>
                        <a:cubicBezTo>
                          <a:pt y="9293" x="11896"/>
                          <a:pt y="11980" x="9233"/>
                          <a:pt y="11980" x="5948"/>
                        </a:cubicBezTo>
                        <a:cubicBezTo>
                          <a:pt y="11980" x="2663"/>
                          <a:pt y="9293" x="0"/>
                          <a:pt y="5979" x="0"/>
                        </a:cubicBezTo>
                        <a:close/>
                      </a:path>
                    </a:pathLst>
                  </a:custGeom>
                  <a:solidFill>
                    <a:srgbClr val="F06B6C"/>
                  </a:solidFill>
                  <a:ln w="7600" cap="flat">
                    <a:solidFill>
                      <a:srgbClr val="F16B6C"/>
                    </a:solidFill>
                    <a:bevel/>
                  </a:ln>
                </p:spPr>
              </p:sp>
              <p:sp>
                <p:nvSpPr>
                  <p:cNvPr name="" id="371"/>
                  <p:cNvSpPr/>
                  <p:nvPr/>
                </p:nvSpPr>
                <p:spPr>
                  <a:xfrm>
                    <a:off y="1045586" x="1031426"/>
                    <a:ext cx="11896" cy="12001"/>
                  </a:xfrm>
                  <a:custGeom>
                    <a:avLst/>
                    <a:gdLst/>
                    <a:ahLst/>
                    <a:cxnLst/>
                    <a:pathLst>
                      <a:path w="11896" h="12001">
                        <a:moveTo>
                          <a:pt y="5979" x="0"/>
                        </a:moveTo>
                        <a:cubicBezTo>
                          <a:pt y="2666" x="0"/>
                          <a:pt y="-21" x="2663"/>
                          <a:pt y="-21" x="5948"/>
                        </a:cubicBezTo>
                        <a:cubicBezTo>
                          <a:pt y="-21" x="9233"/>
                          <a:pt y="2666" x="11896"/>
                          <a:pt y="5979" x="11896"/>
                        </a:cubicBezTo>
                        <a:cubicBezTo>
                          <a:pt y="9293" x="11896"/>
                          <a:pt y="11980" x="9233"/>
                          <a:pt y="11980" x="5948"/>
                        </a:cubicBezTo>
                        <a:cubicBezTo>
                          <a:pt y="11980" x="2663"/>
                          <a:pt y="9293" x="0"/>
                          <a:pt y="5979" x="0"/>
                        </a:cubicBezTo>
                        <a:close/>
                      </a:path>
                    </a:pathLst>
                  </a:custGeom>
                  <a:solidFill>
                    <a:srgbClr val="F06B6C"/>
                  </a:solidFill>
                  <a:ln w="7600" cap="flat">
                    <a:solidFill>
                      <a:srgbClr val="F16B6C"/>
                    </a:solidFill>
                    <a:bevel/>
                  </a:ln>
                </p:spPr>
              </p:sp>
              <p:sp>
                <p:nvSpPr>
                  <p:cNvPr name="" id="372"/>
                  <p:cNvSpPr/>
                  <p:nvPr/>
                </p:nvSpPr>
                <p:spPr>
                  <a:xfrm>
                    <a:off y="1045586" x="1014528"/>
                    <a:ext cx="11896" cy="12001"/>
                  </a:xfrm>
                  <a:custGeom>
                    <a:avLst/>
                    <a:gdLst/>
                    <a:ahLst/>
                    <a:cxnLst/>
                    <a:pathLst>
                      <a:path w="11896" h="12001">
                        <a:moveTo>
                          <a:pt y="5979" x="0"/>
                        </a:moveTo>
                        <a:cubicBezTo>
                          <a:pt y="2666" x="0"/>
                          <a:pt y="-21" x="2663"/>
                          <a:pt y="-21" x="5948"/>
                        </a:cubicBezTo>
                        <a:cubicBezTo>
                          <a:pt y="-21" x="9233"/>
                          <a:pt y="2666" x="11896"/>
                          <a:pt y="5979" x="11896"/>
                        </a:cubicBezTo>
                        <a:cubicBezTo>
                          <a:pt y="9293" x="11896"/>
                          <a:pt y="11980" x="9233"/>
                          <a:pt y="11980" x="5948"/>
                        </a:cubicBezTo>
                        <a:cubicBezTo>
                          <a:pt y="11980" x="2663"/>
                          <a:pt y="9293" x="0"/>
                          <a:pt y="5979" x="0"/>
                        </a:cubicBezTo>
                        <a:close/>
                      </a:path>
                    </a:pathLst>
                  </a:custGeom>
                  <a:solidFill>
                    <a:srgbClr val="F06B6C"/>
                  </a:solidFill>
                  <a:ln w="7600" cap="flat">
                    <a:solidFill>
                      <a:srgbClr val="F16B6C"/>
                    </a:solidFill>
                    <a:bevel/>
                  </a:ln>
                </p:spPr>
              </p:sp>
              <p:sp>
                <p:nvSpPr>
                  <p:cNvPr name="" id="373"/>
                  <p:cNvSpPr/>
                  <p:nvPr/>
                </p:nvSpPr>
                <p:spPr>
                  <a:xfrm>
                    <a:off y="1025170" x="1043457"/>
                    <a:ext cx="11896" cy="12001"/>
                  </a:xfrm>
                  <a:custGeom>
                    <a:avLst/>
                    <a:gdLst/>
                    <a:ahLst/>
                    <a:cxnLst/>
                    <a:pathLst>
                      <a:path w="11896" h="12001">
                        <a:moveTo>
                          <a:pt y="5979" x="0"/>
                        </a:moveTo>
                        <a:cubicBezTo>
                          <a:pt y="2666" x="0"/>
                          <a:pt y="-21" x="2663"/>
                          <a:pt y="-21" x="5948"/>
                        </a:cubicBezTo>
                        <a:cubicBezTo>
                          <a:pt y="-21" x="9233"/>
                          <a:pt y="2666" x="11896"/>
                          <a:pt y="5979" x="11896"/>
                        </a:cubicBezTo>
                        <a:cubicBezTo>
                          <a:pt y="9293" x="11896"/>
                          <a:pt y="11980" x="9233"/>
                          <a:pt y="11980" x="5948"/>
                        </a:cubicBezTo>
                        <a:cubicBezTo>
                          <a:pt y="11980" x="2663"/>
                          <a:pt y="9293" x="0"/>
                          <a:pt y="5979" x="0"/>
                        </a:cubicBezTo>
                        <a:close/>
                      </a:path>
                    </a:pathLst>
                  </a:custGeom>
                  <a:solidFill>
                    <a:srgbClr val="F06B6C"/>
                  </a:solidFill>
                  <a:ln w="7600" cap="flat">
                    <a:solidFill>
                      <a:srgbClr val="F16B6C"/>
                    </a:solidFill>
                    <a:bevel/>
                  </a:ln>
                </p:spPr>
              </p:sp>
              <p:sp>
                <p:nvSpPr>
                  <p:cNvPr name="" id="374"/>
                  <p:cNvSpPr/>
                  <p:nvPr/>
                </p:nvSpPr>
                <p:spPr>
                  <a:xfrm>
                    <a:off y="1025170" x="1067212"/>
                    <a:ext cx="11896" cy="12001"/>
                  </a:xfrm>
                  <a:custGeom>
                    <a:avLst/>
                    <a:gdLst/>
                    <a:ahLst/>
                    <a:cxnLst/>
                    <a:pathLst>
                      <a:path w="11896" h="12001">
                        <a:moveTo>
                          <a:pt y="5979" x="0"/>
                        </a:moveTo>
                        <a:cubicBezTo>
                          <a:pt y="2666" x="0"/>
                          <a:pt y="-21" x="2663"/>
                          <a:pt y="-21" x="5948"/>
                        </a:cubicBezTo>
                        <a:cubicBezTo>
                          <a:pt y="-21" x="9233"/>
                          <a:pt y="2666" x="11896"/>
                          <a:pt y="5979" x="11896"/>
                        </a:cubicBezTo>
                        <a:cubicBezTo>
                          <a:pt y="9293" x="11896"/>
                          <a:pt y="11980" x="9233"/>
                          <a:pt y="11980" x="5948"/>
                        </a:cubicBezTo>
                        <a:cubicBezTo>
                          <a:pt y="11980" x="2663"/>
                          <a:pt y="9293" x="0"/>
                          <a:pt y="5979" x="0"/>
                        </a:cubicBezTo>
                        <a:close/>
                      </a:path>
                    </a:pathLst>
                  </a:custGeom>
                  <a:solidFill>
                    <a:srgbClr val="F06B6C"/>
                  </a:solidFill>
                  <a:ln w="7600" cap="flat">
                    <a:solidFill>
                      <a:srgbClr val="F16B6C"/>
                    </a:solidFill>
                    <a:bevel/>
                  </a:ln>
                </p:spPr>
              </p:sp>
              <p:sp>
                <p:nvSpPr>
                  <p:cNvPr name="" id="375"/>
                  <p:cNvSpPr/>
                  <p:nvPr/>
                </p:nvSpPr>
                <p:spPr>
                  <a:xfrm>
                    <a:off y="1027352" x="1105871"/>
                    <a:ext cx="11896" cy="12001"/>
                  </a:xfrm>
                  <a:custGeom>
                    <a:avLst/>
                    <a:gdLst/>
                    <a:ahLst/>
                    <a:cxnLst/>
                    <a:pathLst>
                      <a:path w="11896" h="12001">
                        <a:moveTo>
                          <a:pt y="5979" x="0"/>
                        </a:moveTo>
                        <a:cubicBezTo>
                          <a:pt y="2666" x="0"/>
                          <a:pt y="-21" x="2663"/>
                          <a:pt y="-21" x="5948"/>
                        </a:cubicBezTo>
                        <a:cubicBezTo>
                          <a:pt y="-21" x="9233"/>
                          <a:pt y="2666" x="11896"/>
                          <a:pt y="5979" x="11896"/>
                        </a:cubicBezTo>
                        <a:cubicBezTo>
                          <a:pt y="9293" x="11896"/>
                          <a:pt y="11980" x="9233"/>
                          <a:pt y="11980" x="5948"/>
                        </a:cubicBezTo>
                        <a:cubicBezTo>
                          <a:pt y="11980" x="2663"/>
                          <a:pt y="9293" x="0"/>
                          <a:pt y="5979" x="0"/>
                        </a:cubicBezTo>
                        <a:close/>
                      </a:path>
                    </a:pathLst>
                  </a:custGeom>
                  <a:solidFill>
                    <a:srgbClr val="F06B6C"/>
                  </a:solidFill>
                  <a:ln w="7600" cap="flat">
                    <a:solidFill>
                      <a:srgbClr val="F16B6C"/>
                    </a:solidFill>
                    <a:bevel/>
                  </a:ln>
                </p:spPr>
              </p:sp>
              <p:sp>
                <p:nvSpPr>
                  <p:cNvPr name="" id="376"/>
                  <p:cNvSpPr/>
                  <p:nvPr/>
                </p:nvSpPr>
                <p:spPr>
                  <a:xfrm>
                    <a:off y="1010208" x="1076328"/>
                    <a:ext cx="11896" cy="12001"/>
                  </a:xfrm>
                  <a:custGeom>
                    <a:avLst/>
                    <a:gdLst/>
                    <a:ahLst/>
                    <a:cxnLst/>
                    <a:pathLst>
                      <a:path w="11896" h="12001">
                        <a:moveTo>
                          <a:pt y="5979" x="0"/>
                        </a:moveTo>
                        <a:cubicBezTo>
                          <a:pt y="2666" x="0"/>
                          <a:pt y="-21" x="2663"/>
                          <a:pt y="-21" x="5948"/>
                        </a:cubicBezTo>
                        <a:cubicBezTo>
                          <a:pt y="-21" x="9233"/>
                          <a:pt y="2666" x="11896"/>
                          <a:pt y="5979" x="11896"/>
                        </a:cubicBezTo>
                        <a:cubicBezTo>
                          <a:pt y="9293" x="11896"/>
                          <a:pt y="11980" x="9233"/>
                          <a:pt y="11980" x="5948"/>
                        </a:cubicBezTo>
                        <a:cubicBezTo>
                          <a:pt y="11980" x="2663"/>
                          <a:pt y="9293" x="0"/>
                          <a:pt y="5979" x="0"/>
                        </a:cubicBezTo>
                        <a:close/>
                      </a:path>
                    </a:pathLst>
                  </a:custGeom>
                  <a:solidFill>
                    <a:srgbClr val="F06B6C"/>
                  </a:solidFill>
                  <a:ln w="7600" cap="flat">
                    <a:solidFill>
                      <a:srgbClr val="F16B6C"/>
                    </a:solidFill>
                    <a:bevel/>
                  </a:ln>
                </p:spPr>
              </p:sp>
              <p:sp>
                <p:nvSpPr>
                  <p:cNvPr name="" id="377"/>
                  <p:cNvSpPr/>
                  <p:nvPr/>
                </p:nvSpPr>
                <p:spPr>
                  <a:xfrm>
                    <a:off y="1009429" x="1035429"/>
                    <a:ext cx="11896" cy="12001"/>
                  </a:xfrm>
                  <a:custGeom>
                    <a:avLst/>
                    <a:gdLst/>
                    <a:ahLst/>
                    <a:cxnLst/>
                    <a:pathLst>
                      <a:path w="11896" h="12001">
                        <a:moveTo>
                          <a:pt y="5979" x="0"/>
                        </a:moveTo>
                        <a:cubicBezTo>
                          <a:pt y="2666" x="0"/>
                          <a:pt y="-21" x="2663"/>
                          <a:pt y="-21" x="5948"/>
                        </a:cubicBezTo>
                        <a:cubicBezTo>
                          <a:pt y="-21" x="9233"/>
                          <a:pt y="2666" x="11896"/>
                          <a:pt y="5979" x="11896"/>
                        </a:cubicBezTo>
                        <a:cubicBezTo>
                          <a:pt y="9293" x="11896"/>
                          <a:pt y="11980" x="9233"/>
                          <a:pt y="11980" x="5948"/>
                        </a:cubicBezTo>
                        <a:cubicBezTo>
                          <a:pt y="11980" x="2663"/>
                          <a:pt y="9293" x="0"/>
                          <a:pt y="5979" x="0"/>
                        </a:cubicBezTo>
                        <a:close/>
                      </a:path>
                    </a:pathLst>
                  </a:custGeom>
                  <a:solidFill>
                    <a:srgbClr val="F06B6C"/>
                  </a:solidFill>
                  <a:ln w="7600" cap="flat">
                    <a:solidFill>
                      <a:srgbClr val="F16B6C"/>
                    </a:solidFill>
                    <a:bevel/>
                  </a:ln>
                </p:spPr>
              </p:sp>
              <p:sp>
                <p:nvSpPr>
                  <p:cNvPr name="" id="378"/>
                  <p:cNvSpPr/>
                  <p:nvPr/>
                </p:nvSpPr>
                <p:spPr>
                  <a:xfrm>
                    <a:off y="1008961" x="1017065"/>
                    <a:ext cx="11896" cy="12001"/>
                  </a:xfrm>
                  <a:custGeom>
                    <a:avLst/>
                    <a:gdLst/>
                    <a:ahLst/>
                    <a:cxnLst/>
                    <a:pathLst>
                      <a:path w="11896" h="12001">
                        <a:moveTo>
                          <a:pt y="5979" x="0"/>
                        </a:moveTo>
                        <a:cubicBezTo>
                          <a:pt y="2666" x="0"/>
                          <a:pt y="-21" x="2663"/>
                          <a:pt y="-21" x="5948"/>
                        </a:cubicBezTo>
                        <a:cubicBezTo>
                          <a:pt y="-21" x="9233"/>
                          <a:pt y="2666" x="11896"/>
                          <a:pt y="5979" x="11896"/>
                        </a:cubicBezTo>
                        <a:cubicBezTo>
                          <a:pt y="9293" x="11896"/>
                          <a:pt y="11980" x="9233"/>
                          <a:pt y="11980" x="5948"/>
                        </a:cubicBezTo>
                        <a:cubicBezTo>
                          <a:pt y="11980" x="2663"/>
                          <a:pt y="9293" x="0"/>
                          <a:pt y="5979" x="0"/>
                        </a:cubicBezTo>
                        <a:close/>
                      </a:path>
                    </a:pathLst>
                  </a:custGeom>
                  <a:solidFill>
                    <a:srgbClr val="F06B6C"/>
                  </a:solidFill>
                  <a:ln w="7600" cap="flat">
                    <a:solidFill>
                      <a:srgbClr val="F16B6C"/>
                    </a:solidFill>
                    <a:bevel/>
                  </a:ln>
                </p:spPr>
              </p:sp>
              <p:sp>
                <p:nvSpPr>
                  <p:cNvPr name="" id="379"/>
                  <p:cNvSpPr/>
                  <p:nvPr/>
                </p:nvSpPr>
                <p:spPr>
                  <a:xfrm>
                    <a:off y="992441" x="1045183"/>
                    <a:ext cx="11896" cy="12001"/>
                  </a:xfrm>
                  <a:custGeom>
                    <a:avLst/>
                    <a:gdLst/>
                    <a:ahLst/>
                    <a:cxnLst/>
                    <a:pathLst>
                      <a:path w="11896" h="12001">
                        <a:moveTo>
                          <a:pt y="5979" x="0"/>
                        </a:moveTo>
                        <a:cubicBezTo>
                          <a:pt y="2666" x="0"/>
                          <a:pt y="-21" x="2663"/>
                          <a:pt y="-21" x="5948"/>
                        </a:cubicBezTo>
                        <a:cubicBezTo>
                          <a:pt y="-21" x="9233"/>
                          <a:pt y="2666" x="11896"/>
                          <a:pt y="5979" x="11896"/>
                        </a:cubicBezTo>
                        <a:cubicBezTo>
                          <a:pt y="9293" x="11896"/>
                          <a:pt y="11980" x="9233"/>
                          <a:pt y="11980" x="5948"/>
                        </a:cubicBezTo>
                        <a:cubicBezTo>
                          <a:pt y="11980" x="2663"/>
                          <a:pt y="9293" x="0"/>
                          <a:pt y="5979" x="0"/>
                        </a:cubicBezTo>
                        <a:close/>
                      </a:path>
                    </a:pathLst>
                  </a:custGeom>
                  <a:solidFill>
                    <a:srgbClr val="F06B6C"/>
                  </a:solidFill>
                  <a:ln w="7600" cap="flat">
                    <a:solidFill>
                      <a:srgbClr val="F16B6C"/>
                    </a:solidFill>
                    <a:bevel/>
                  </a:ln>
                </p:spPr>
              </p:sp>
            </p:grpSp>
          </p:grpSp>
        </p:grpSp>
        <p:grpSp>
          <p:nvGrpSpPr>
            <p:cNvPr name="" id="418"/>
            <p:cNvGrpSpPr/>
            <p:nvPr/>
          </p:nvGrpSpPr>
          <p:grpSpPr>
            <a:xfrm>
              <a:off y="3856064" x="816930"/>
              <a:ext cx="616942" cy="429725"/>
              <a:chOff y="3856064" x="816930"/>
              <a:chExt cx="616942" cy="429725"/>
            </a:xfrm>
          </p:grpSpPr>
          <p:grpSp>
            <p:nvGrpSpPr>
              <p:cNvPr name="" id="419"/>
              <p:cNvGrpSpPr/>
              <p:nvPr/>
            </p:nvGrpSpPr>
            <p:grpSpPr>
              <a:xfrm>
                <a:off y="3911139" x="1173393"/>
                <a:ext cx="260478" cy="320691"/>
                <a:chOff y="3911139" x="1173393"/>
                <a:chExt cx="260478" cy="320691"/>
              </a:xfrm>
            </p:grpSpPr>
            <p:sp>
              <p:nvSpPr>
                <p:cNvPr name="" id="420"/>
                <p:cNvSpPr/>
                <p:nvPr/>
              </p:nvSpPr>
              <p:spPr>
                <a:xfrm>
                  <a:off y="3911140" x="1177877"/>
                  <a:ext cx="251509" cy="54623"/>
                </a:xfrm>
                <a:custGeom>
                  <a:avLst/>
                  <a:gdLst/>
                  <a:ahLst/>
                  <a:cxnLst/>
                  <a:pathLst>
                    <a:path w="251509" h="54623">
                      <a:moveTo>
                        <a:pt y="27311" x="0"/>
                      </a:moveTo>
                      <a:cubicBezTo>
                        <a:pt y="12228" x="0"/>
                        <a:pt y="0" x="56302"/>
                        <a:pt y="0" x="125755"/>
                      </a:cubicBezTo>
                      <a:cubicBezTo>
                        <a:pt y="0" x="195207"/>
                        <a:pt y="12228" x="251509"/>
                        <a:pt y="27311" x="251509"/>
                      </a:cubicBezTo>
                      <a:cubicBezTo>
                        <a:pt y="42395" x="251509"/>
                        <a:pt y="54623" x="195207"/>
                        <a:pt y="54623" x="125755"/>
                      </a:cubicBezTo>
                      <a:cubicBezTo>
                        <a:pt y="54623" x="56302"/>
                        <a:pt y="42395" x="0"/>
                        <a:pt y="27311" x="0"/>
                      </a:cubicBezTo>
                      <a:close/>
                    </a:path>
                  </a:pathLst>
                </a:custGeom>
                <a:solidFill>
                  <a:srgbClr val="717070"/>
                </a:solidFill>
                <a:ln w="7600" cap="flat">
                  <a:noFill/>
                  <a:bevel/>
                </a:ln>
              </p:spPr>
            </p:sp>
            <p:sp>
              <p:nvSpPr>
                <p:cNvPr name="" id="421"/>
                <p:cNvSpPr/>
                <p:nvPr/>
              </p:nvSpPr>
              <p:spPr>
                <a:xfrm>
                  <a:off y="3951687" x="1173393"/>
                  <a:ext cx="260478" cy="103210"/>
                </a:xfrm>
                <a:custGeom>
                  <a:avLst/>
                  <a:gdLst/>
                  <a:ahLst/>
                  <a:cxnLst/>
                  <a:pathLst>
                    <a:path w="260478" h="103210">
                      <a:moveTo>
                        <a:pt y="0" x="260478"/>
                      </a:moveTo>
                      <a:lnTo>
                        <a:pt y="71748" x="260478"/>
                      </a:lnTo>
                      <a:cubicBezTo>
                        <a:pt y="71977" x="260478"/>
                        <a:pt y="72206" x="260478"/>
                        <a:pt y="72436" x="260478"/>
                      </a:cubicBezTo>
                      <a:cubicBezTo>
                        <a:pt y="89432" x="260478"/>
                        <a:pt y="103210" x="202159"/>
                        <a:pt y="103210" x="130239"/>
                      </a:cubicBezTo>
                      <a:cubicBezTo>
                        <a:pt y="103210" x="58319"/>
                        <a:pt y="89432" x="0"/>
                        <a:pt y="72436" x="0"/>
                      </a:cubicBezTo>
                      <a:cubicBezTo>
                        <a:pt y="72206" x="0"/>
                        <a:pt y="71977" x="0"/>
                        <a:pt y="71748" x="0"/>
                      </a:cubicBezTo>
                      <a:lnTo>
                        <a:pt y="0" x="0"/>
                      </a:lnTo>
                      <a:cubicBezTo>
                        <a:pt y="15049" x="9206"/>
                        <a:pt y="26611" x="64009"/>
                        <a:pt y="26611" x="130239"/>
                      </a:cubicBezTo>
                      <a:cubicBezTo>
                        <a:pt y="26611" x="196469"/>
                        <a:pt y="15049" x="251272"/>
                        <a:pt y="0" x="260478"/>
                      </a:cubicBezTo>
                      <a:close/>
                    </a:path>
                  </a:pathLst>
                </a:custGeom>
                <a:solidFill>
                  <a:srgbClr val="717070"/>
                </a:solidFill>
                <a:ln w="7600" cap="flat">
                  <a:noFill/>
                  <a:bevel/>
                </a:ln>
              </p:spPr>
            </p:sp>
            <p:sp>
              <p:nvSpPr>
                <p:cNvPr name="" id="422"/>
                <p:cNvSpPr/>
                <p:nvPr/>
              </p:nvSpPr>
              <p:spPr>
                <a:xfrm>
                  <a:off y="4040154" x="1173393"/>
                  <a:ext cx="260478" cy="103210"/>
                </a:xfrm>
                <a:custGeom>
                  <a:avLst/>
                  <a:gdLst/>
                  <a:ahLst/>
                  <a:cxnLst/>
                  <a:pathLst>
                    <a:path w="260478" h="103210">
                      <a:moveTo>
                        <a:pt y="0" x="260478"/>
                      </a:moveTo>
                      <a:lnTo>
                        <a:pt y="71748" x="260478"/>
                      </a:lnTo>
                      <a:cubicBezTo>
                        <a:pt y="71977" x="260478"/>
                        <a:pt y="72206" x="260478"/>
                        <a:pt y="72436" x="260478"/>
                      </a:cubicBezTo>
                      <a:cubicBezTo>
                        <a:pt y="89432" x="260478"/>
                        <a:pt y="103210" x="202159"/>
                        <a:pt y="103210" x="130239"/>
                      </a:cubicBezTo>
                      <a:cubicBezTo>
                        <a:pt y="103210" x="58319"/>
                        <a:pt y="89432" x="0"/>
                        <a:pt y="72436" x="0"/>
                      </a:cubicBezTo>
                      <a:cubicBezTo>
                        <a:pt y="72206" x="0"/>
                        <a:pt y="71977" x="0"/>
                        <a:pt y="71748" x="0"/>
                      </a:cubicBezTo>
                      <a:lnTo>
                        <a:pt y="0" x="0"/>
                      </a:lnTo>
                      <a:cubicBezTo>
                        <a:pt y="15049" x="9206"/>
                        <a:pt y="26611" x="64009"/>
                        <a:pt y="26611" x="130239"/>
                      </a:cubicBezTo>
                      <a:cubicBezTo>
                        <a:pt y="26611" x="196469"/>
                        <a:pt y="15049" x="251272"/>
                        <a:pt y="0" x="260478"/>
                      </a:cubicBezTo>
                      <a:close/>
                    </a:path>
                  </a:pathLst>
                </a:custGeom>
                <a:solidFill>
                  <a:srgbClr val="717070"/>
                </a:solidFill>
                <a:ln w="7600" cap="flat">
                  <a:noFill/>
                  <a:bevel/>
                </a:ln>
              </p:spPr>
            </p:sp>
            <p:sp>
              <p:nvSpPr>
                <p:cNvPr name="" id="423"/>
                <p:cNvSpPr/>
                <p:nvPr/>
              </p:nvSpPr>
              <p:spPr>
                <a:xfrm>
                  <a:off y="4128620" x="1173393"/>
                  <a:ext cx="260478" cy="103210"/>
                </a:xfrm>
                <a:custGeom>
                  <a:avLst/>
                  <a:gdLst/>
                  <a:ahLst/>
                  <a:cxnLst/>
                  <a:pathLst>
                    <a:path w="260478" h="103210">
                      <a:moveTo>
                        <a:pt y="0" x="260478"/>
                      </a:moveTo>
                      <a:lnTo>
                        <a:pt y="71748" x="260478"/>
                      </a:lnTo>
                      <a:cubicBezTo>
                        <a:pt y="71977" x="260478"/>
                        <a:pt y="72206" x="260478"/>
                        <a:pt y="72436" x="260478"/>
                      </a:cubicBezTo>
                      <a:cubicBezTo>
                        <a:pt y="89432" x="260478"/>
                        <a:pt y="103210" x="202159"/>
                        <a:pt y="103210" x="130239"/>
                      </a:cubicBezTo>
                      <a:cubicBezTo>
                        <a:pt y="103210" x="58319"/>
                        <a:pt y="89432" x="0"/>
                        <a:pt y="72436" x="0"/>
                      </a:cubicBezTo>
                      <a:cubicBezTo>
                        <a:pt y="72206" x="0"/>
                        <a:pt y="71977" x="0"/>
                        <a:pt y="71748" x="0"/>
                      </a:cubicBezTo>
                      <a:lnTo>
                        <a:pt y="0" x="0"/>
                      </a:lnTo>
                      <a:cubicBezTo>
                        <a:pt y="15049" x="9206"/>
                        <a:pt y="26611" x="64009"/>
                        <a:pt y="26611" x="130239"/>
                      </a:cubicBezTo>
                      <a:cubicBezTo>
                        <a:pt y="26611" x="196469"/>
                        <a:pt y="15049" x="251272"/>
                        <a:pt y="0" x="260478"/>
                      </a:cubicBezTo>
                      <a:close/>
                    </a:path>
                  </a:pathLst>
                </a:custGeom>
                <a:solidFill>
                  <a:srgbClr val="717070"/>
                </a:solidFill>
                <a:ln w="7600" cap="flat">
                  <a:noFill/>
                  <a:bevel/>
                </a:ln>
              </p:spPr>
            </p:sp>
          </p:grpSp>
          <p:grpSp>
            <p:nvGrpSpPr>
              <p:cNvPr name="" id="424"/>
              <p:cNvGrpSpPr/>
              <p:nvPr/>
            </p:nvGrpSpPr>
            <p:grpSpPr>
              <a:xfrm>
                <a:off y="3856064" x="816929"/>
                <a:ext cx="349040" cy="429725"/>
                <a:chOff y="3856064" x="816929"/>
                <a:chExt cx="349040" cy="429725"/>
              </a:xfrm>
            </p:grpSpPr>
            <p:sp>
              <p:nvSpPr>
                <p:cNvPr name="" id="425"/>
                <p:cNvSpPr/>
                <p:nvPr/>
              </p:nvSpPr>
              <p:spPr>
                <a:xfrm>
                  <a:off y="3856064" x="822938"/>
                  <a:ext cx="337023" cy="73194"/>
                </a:xfrm>
                <a:custGeom>
                  <a:avLst/>
                  <a:gdLst/>
                  <a:ahLst/>
                  <a:cxnLst/>
                  <a:pathLst>
                    <a:path w="337023" h="73194">
                      <a:moveTo>
                        <a:pt y="36597" x="0"/>
                      </a:moveTo>
                      <a:cubicBezTo>
                        <a:pt y="16385" x="0"/>
                        <a:pt y="0" x="75445"/>
                        <a:pt y="0" x="168511"/>
                      </a:cubicBezTo>
                      <a:cubicBezTo>
                        <a:pt y="0" x="261578"/>
                        <a:pt y="16385" x="337023"/>
                        <a:pt y="36597" x="337023"/>
                      </a:cubicBezTo>
                      <a:cubicBezTo>
                        <a:pt y="56809" x="337023"/>
                        <a:pt y="73194" x="261578"/>
                        <a:pt y="73194" x="168511"/>
                      </a:cubicBezTo>
                      <a:cubicBezTo>
                        <a:pt y="73194" x="75445"/>
                        <a:pt y="56809" x="0"/>
                        <a:pt y="36597" x="0"/>
                      </a:cubicBezTo>
                      <a:close/>
                    </a:path>
                  </a:pathLst>
                </a:custGeom>
                <a:solidFill>
                  <a:srgbClr val="00A2FF"/>
                </a:solidFill>
                <a:ln w="7600" cap="flat">
                  <a:noFill/>
                  <a:bevel/>
                </a:ln>
              </p:spPr>
            </p:sp>
            <p:sp>
              <p:nvSpPr>
                <p:cNvPr name="" id="426"/>
                <p:cNvSpPr/>
                <p:nvPr/>
              </p:nvSpPr>
              <p:spPr>
                <a:xfrm>
                  <a:off y="3910398" x="816929"/>
                  <a:ext cx="349040" cy="138302"/>
                </a:xfrm>
                <a:custGeom>
                  <a:avLst/>
                  <a:gdLst/>
                  <a:ahLst/>
                  <a:cxnLst/>
                  <a:pathLst>
                    <a:path w="349040" h="138302">
                      <a:moveTo>
                        <a:pt y="0" x="349040"/>
                      </a:moveTo>
                      <a:lnTo>
                        <a:pt y="96142" x="349040"/>
                      </a:lnTo>
                      <a:cubicBezTo>
                        <a:pt y="96449" x="349040"/>
                        <a:pt y="96756" x="349040"/>
                        <a:pt y="97063" x="349040"/>
                      </a:cubicBezTo>
                      <a:cubicBezTo>
                        <a:pt y="119839" x="349040"/>
                        <a:pt y="138302" x="270893"/>
                        <a:pt y="138302" x="174520"/>
                      </a:cubicBezTo>
                      <a:cubicBezTo>
                        <a:pt y="138302" x="78147"/>
                        <a:pt y="119839" x="0"/>
                        <a:pt y="97063" x="0"/>
                      </a:cubicBezTo>
                      <a:cubicBezTo>
                        <a:pt y="96756" x="0"/>
                        <a:pt y="96449" x="0"/>
                        <a:pt y="96142" x="0"/>
                      </a:cubicBezTo>
                      <a:lnTo>
                        <a:pt y="0" x="0"/>
                      </a:lnTo>
                      <a:cubicBezTo>
                        <a:pt y="20166" x="12336"/>
                        <a:pt y="35659" x="85771"/>
                        <a:pt y="35659" x="174520"/>
                      </a:cubicBezTo>
                      <a:cubicBezTo>
                        <a:pt y="35659" x="263269"/>
                        <a:pt y="20166" x="336704"/>
                        <a:pt y="0" x="349040"/>
                      </a:cubicBezTo>
                      <a:close/>
                    </a:path>
                  </a:pathLst>
                </a:custGeom>
                <a:solidFill>
                  <a:srgbClr val="00A2FF"/>
                </a:solidFill>
                <a:ln w="7600" cap="flat">
                  <a:noFill/>
                  <a:bevel/>
                </a:ln>
              </p:spPr>
            </p:sp>
            <p:sp>
              <p:nvSpPr>
                <p:cNvPr name="" id="427"/>
                <p:cNvSpPr/>
                <p:nvPr/>
              </p:nvSpPr>
              <p:spPr>
                <a:xfrm>
                  <a:off y="4028942" x="816929"/>
                  <a:ext cx="349040" cy="138302"/>
                </a:xfrm>
                <a:custGeom>
                  <a:avLst/>
                  <a:gdLst/>
                  <a:ahLst/>
                  <a:cxnLst/>
                  <a:pathLst>
                    <a:path w="349040" h="138302">
                      <a:moveTo>
                        <a:pt y="0" x="349040"/>
                      </a:moveTo>
                      <a:lnTo>
                        <a:pt y="96142" x="349040"/>
                      </a:lnTo>
                      <a:cubicBezTo>
                        <a:pt y="96449" x="349040"/>
                        <a:pt y="96756" x="349040"/>
                        <a:pt y="97063" x="349040"/>
                      </a:cubicBezTo>
                      <a:cubicBezTo>
                        <a:pt y="119839" x="349040"/>
                        <a:pt y="138302" x="270893"/>
                        <a:pt y="138302" x="174520"/>
                      </a:cubicBezTo>
                      <a:cubicBezTo>
                        <a:pt y="138302" x="78147"/>
                        <a:pt y="119839" x="0"/>
                        <a:pt y="97063" x="0"/>
                      </a:cubicBezTo>
                      <a:cubicBezTo>
                        <a:pt y="96756" x="0"/>
                        <a:pt y="96449" x="0"/>
                        <a:pt y="96142" x="0"/>
                      </a:cubicBezTo>
                      <a:lnTo>
                        <a:pt y="0" x="0"/>
                      </a:lnTo>
                      <a:cubicBezTo>
                        <a:pt y="20166" x="12336"/>
                        <a:pt y="35659" x="85771"/>
                        <a:pt y="35659" x="174520"/>
                      </a:cubicBezTo>
                      <a:cubicBezTo>
                        <a:pt y="35659" x="263269"/>
                        <a:pt y="20166" x="336704"/>
                        <a:pt y="0" x="349040"/>
                      </a:cubicBezTo>
                      <a:close/>
                    </a:path>
                  </a:pathLst>
                </a:custGeom>
                <a:solidFill>
                  <a:srgbClr val="00A2FF"/>
                </a:solidFill>
                <a:ln w="7600" cap="flat">
                  <a:noFill/>
                  <a:bevel/>
                </a:ln>
              </p:spPr>
            </p:sp>
            <p:sp>
              <p:nvSpPr>
                <p:cNvPr name="" id="429"/>
                <p:cNvSpPr/>
                <p:nvPr/>
              </p:nvSpPr>
              <p:spPr>
                <a:xfrm>
                  <a:off y="4147487" x="816929"/>
                  <a:ext cx="349040" cy="138302"/>
                </a:xfrm>
                <a:custGeom>
                  <a:avLst/>
                  <a:gdLst/>
                  <a:ahLst/>
                  <a:cxnLst/>
                  <a:pathLst>
                    <a:path w="349040" h="138302">
                      <a:moveTo>
                        <a:pt y="0" x="349040"/>
                      </a:moveTo>
                      <a:lnTo>
                        <a:pt y="96142" x="349040"/>
                      </a:lnTo>
                      <a:cubicBezTo>
                        <a:pt y="96449" x="349040"/>
                        <a:pt y="96756" x="349040"/>
                        <a:pt y="97063" x="349040"/>
                      </a:cubicBezTo>
                      <a:cubicBezTo>
                        <a:pt y="119839" x="349040"/>
                        <a:pt y="138302" x="270893"/>
                        <a:pt y="138302" x="174520"/>
                      </a:cubicBezTo>
                      <a:cubicBezTo>
                        <a:pt y="138302" x="78147"/>
                        <a:pt y="119839" x="0"/>
                        <a:pt y="97063" x="0"/>
                      </a:cubicBezTo>
                      <a:cubicBezTo>
                        <a:pt y="96756" x="0"/>
                        <a:pt y="96449" x="0"/>
                        <a:pt y="96142" x="0"/>
                      </a:cubicBezTo>
                      <a:lnTo>
                        <a:pt y="0" x="0"/>
                      </a:lnTo>
                      <a:cubicBezTo>
                        <a:pt y="20166" x="12336"/>
                        <a:pt y="35659" x="85771"/>
                        <a:pt y="35659" x="174520"/>
                      </a:cubicBezTo>
                      <a:cubicBezTo>
                        <a:pt y="35659" x="263269"/>
                        <a:pt y="20166" x="336704"/>
                        <a:pt y="0" x="349040"/>
                      </a:cubicBezTo>
                      <a:close/>
                    </a:path>
                  </a:pathLst>
                </a:custGeom>
                <a:solidFill>
                  <a:srgbClr val="00A2FF"/>
                </a:solidFill>
                <a:ln w="7600" cap="flat">
                  <a:noFill/>
                  <a:bevel/>
                </a:ln>
              </p:spPr>
            </p:sp>
          </p:grpSp>
          <p:sp>
            <p:nvSpPr>
              <p:cNvPr name="" id="430"/>
              <p:cNvSpPr/>
              <p:nvPr/>
            </p:nvSpPr>
            <p:spPr>
              <a:xfrm flipH="true" rot="-5400000">
                <a:off y="4105144" x="1071424"/>
                <a:ext cx="154883" cy="88393"/>
              </a:xfrm>
              <a:custGeom>
                <a:avLst/>
                <a:gdLst/>
                <a:ahLst/>
                <a:cxnLst/>
                <a:pathLst>
                  <a:path w="154883" h="88393">
                    <a:moveTo>
                      <a:pt y="0" x="22391"/>
                    </a:moveTo>
                    <a:lnTo>
                      <a:pt y="0" x="66655"/>
                    </a:lnTo>
                    <a:lnTo>
                      <a:pt y="87602" x="66329"/>
                    </a:lnTo>
                    <a:lnTo>
                      <a:pt y="87602" x="88393"/>
                    </a:lnTo>
                    <a:lnTo>
                      <a:pt y="154883" x="44197"/>
                    </a:lnTo>
                    <a:lnTo>
                      <a:pt y="87602" x="0"/>
                    </a:lnTo>
                    <a:lnTo>
                      <a:pt y="87602" x="22065"/>
                    </a:lnTo>
                    <a:lnTo>
                      <a:pt y="0" x="22391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FFFFFF"/>
                </a:solidFill>
                <a:bevel/>
              </a:ln>
            </p:spPr>
          </p:sp>
        </p:grpSp>
        <p:grpSp>
          <p:nvGrpSpPr>
            <p:cNvPr name="" id="431"/>
            <p:cNvGrpSpPr/>
            <p:nvPr/>
          </p:nvGrpSpPr>
          <p:grpSpPr>
            <a:xfrm>
              <a:off y="5105421" x="816930"/>
              <a:ext cx="616941" cy="577028"/>
              <a:chOff y="5105421" x="816930"/>
              <a:chExt cx="616941" cy="577028"/>
            </a:xfrm>
          </p:grpSpPr>
          <p:sp>
            <p:nvSpPr>
              <p:cNvPr name="" id="432"/>
              <p:cNvSpPr/>
              <p:nvPr/>
            </p:nvSpPr>
            <p:spPr>
              <a:xfrm>
                <a:off y="5105421" x="816930"/>
                <a:ext cx="479014" cy="577028"/>
              </a:xfrm>
              <a:custGeom>
                <a:avLst/>
                <a:gdLst/>
                <a:ahLst/>
                <a:cxnLst/>
                <a:pathLst>
                  <a:path w="479014" h="577028">
                    <a:moveTo>
                      <a:pt y="0" x="0"/>
                    </a:moveTo>
                    <a:lnTo>
                      <a:pt y="0" x="479014"/>
                    </a:lnTo>
                    <a:lnTo>
                      <a:pt y="577028" x="479014"/>
                    </a:lnTo>
                    <a:lnTo>
                      <a:pt y="577028" x="0"/>
                    </a:lnTo>
                    <a:lnTo>
                      <a:pt y="0" x="0"/>
                    </a:lnTo>
                    <a:close/>
                    <a:moveTo>
                      <a:pt y="556906" x="22374"/>
                    </a:moveTo>
                    <a:lnTo>
                      <a:pt y="556906" x="456640"/>
                    </a:lnTo>
                    <a:lnTo>
                      <a:pt y="20122" x="456640"/>
                    </a:lnTo>
                    <a:lnTo>
                      <a:pt y="20122" x="22374"/>
                    </a:lnTo>
                    <a:lnTo>
                      <a:pt y="556906" x="22374"/>
                    </a:lnTo>
                    <a:close/>
                  </a:path>
                </a:pathLst>
              </a:custGeom>
              <a:solidFill>
                <a:srgbClr val="00A2FF"/>
              </a:solidFill>
              <a:ln w="7600" cap="flat">
                <a:solidFill>
                  <a:srgbClr val="00A2FF"/>
                </a:solidFill>
                <a:bevel/>
              </a:ln>
            </p:spPr>
          </p:sp>
          <p:grpSp>
            <p:nvGrpSpPr>
              <p:cNvPr name="" id="433"/>
              <p:cNvGrpSpPr/>
              <p:nvPr/>
            </p:nvGrpSpPr>
            <p:grpSpPr>
              <a:xfrm>
                <a:off y="5180897" x="905166"/>
                <a:ext cx="302539" cy="426076"/>
                <a:chOff y="5180897" x="905166"/>
                <a:chExt cx="302539" cy="426076"/>
              </a:xfrm>
            </p:grpSpPr>
            <p:sp>
              <p:nvSpPr>
                <p:cNvPr name="" id="434"/>
                <p:cNvSpPr/>
                <p:nvPr/>
              </p:nvSpPr>
              <p:spPr>
                <a:xfrm rot="-5400000">
                  <a:off y="5046976" x="771245"/>
                  <a:ext cx="302539" cy="34698"/>
                </a:xfrm>
                <a:custGeom>
                  <a:avLst/>
                  <a:gdLst/>
                  <a:ahLst/>
                  <a:cxnLst/>
                  <a:pathLst>
                    <a:path w="302539" h="34698">
                      <a:moveTo>
                        <a:pt y="0" x="0"/>
                      </a:moveTo>
                      <a:lnTo>
                        <a:pt y="0" x="34698"/>
                      </a:lnTo>
                      <a:lnTo>
                        <a:pt y="302539" x="34698"/>
                      </a:lnTo>
                      <a:lnTo>
                        <a:pt y="302539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00A2FF"/>
                </a:solidFill>
                <a:ln w="7600" cap="flat">
                  <a:solidFill>
                    <a:srgbClr val="00A2FF"/>
                  </a:solidFill>
                  <a:bevel/>
                </a:ln>
              </p:spPr>
            </p:sp>
            <p:sp>
              <p:nvSpPr>
                <p:cNvPr name="" id="435"/>
                <p:cNvSpPr/>
                <p:nvPr/>
              </p:nvSpPr>
              <p:spPr>
                <a:xfrm rot="-5400000">
                  <a:off y="5144820" x="771245"/>
                  <a:ext cx="302539" cy="34698"/>
                </a:xfrm>
                <a:custGeom>
                  <a:avLst/>
                  <a:gdLst/>
                  <a:ahLst/>
                  <a:cxnLst/>
                  <a:pathLst>
                    <a:path w="302539" h="34698">
                      <a:moveTo>
                        <a:pt y="0" x="0"/>
                      </a:moveTo>
                      <a:lnTo>
                        <a:pt y="0" x="34698"/>
                      </a:lnTo>
                      <a:lnTo>
                        <a:pt y="302539" x="34698"/>
                      </a:lnTo>
                      <a:lnTo>
                        <a:pt y="302539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00A2FF"/>
                </a:solidFill>
                <a:ln w="7600" cap="flat">
                  <a:solidFill>
                    <a:srgbClr val="00A2FF"/>
                  </a:solidFill>
                  <a:bevel/>
                </a:ln>
              </p:spPr>
            </p:sp>
            <p:sp>
              <p:nvSpPr>
                <p:cNvPr name="" id="436"/>
                <p:cNvSpPr/>
                <p:nvPr/>
              </p:nvSpPr>
              <p:spPr>
                <a:xfrm rot="-5400000">
                  <a:off y="5242665" x="771245"/>
                  <a:ext cx="302539" cy="34698"/>
                </a:xfrm>
                <a:custGeom>
                  <a:avLst/>
                  <a:gdLst/>
                  <a:ahLst/>
                  <a:cxnLst/>
                  <a:pathLst>
                    <a:path w="302539" h="34698">
                      <a:moveTo>
                        <a:pt y="0" x="0"/>
                      </a:moveTo>
                      <a:lnTo>
                        <a:pt y="0" x="34698"/>
                      </a:lnTo>
                      <a:lnTo>
                        <a:pt y="302539" x="34698"/>
                      </a:lnTo>
                      <a:lnTo>
                        <a:pt y="302539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00A2FF"/>
                </a:solidFill>
                <a:ln w="7600" cap="flat">
                  <a:solidFill>
                    <a:srgbClr val="00A2FF"/>
                  </a:solidFill>
                  <a:bevel/>
                </a:ln>
              </p:spPr>
            </p:sp>
            <p:sp>
              <p:nvSpPr>
                <p:cNvPr name="" id="437"/>
                <p:cNvSpPr/>
                <p:nvPr/>
              </p:nvSpPr>
              <p:spPr>
                <a:xfrm rot="-5400000">
                  <a:off y="5344379" x="771245"/>
                  <a:ext cx="302539" cy="34698"/>
                </a:xfrm>
                <a:custGeom>
                  <a:avLst/>
                  <a:gdLst/>
                  <a:ahLst/>
                  <a:cxnLst/>
                  <a:pathLst>
                    <a:path w="302539" h="34698">
                      <a:moveTo>
                        <a:pt y="0" x="0"/>
                      </a:moveTo>
                      <a:lnTo>
                        <a:pt y="0" x="34698"/>
                      </a:lnTo>
                      <a:lnTo>
                        <a:pt y="302539" x="34698"/>
                      </a:lnTo>
                      <a:lnTo>
                        <a:pt y="302539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00A2FF"/>
                </a:solidFill>
                <a:ln w="7600" cap="flat">
                  <a:solidFill>
                    <a:srgbClr val="00A2FF"/>
                  </a:solidFill>
                  <a:bevel/>
                </a:ln>
              </p:spPr>
            </p:sp>
            <p:sp>
              <p:nvSpPr>
                <p:cNvPr name="" id="438"/>
                <p:cNvSpPr/>
                <p:nvPr/>
              </p:nvSpPr>
              <p:spPr>
                <a:xfrm rot="-5400000">
                  <a:off y="5438353" x="771245"/>
                  <a:ext cx="302539" cy="34698"/>
                </a:xfrm>
                <a:custGeom>
                  <a:avLst/>
                  <a:gdLst/>
                  <a:ahLst/>
                  <a:cxnLst/>
                  <a:pathLst>
                    <a:path w="302539" h="34698">
                      <a:moveTo>
                        <a:pt y="0" x="0"/>
                      </a:moveTo>
                      <a:lnTo>
                        <a:pt y="0" x="34698"/>
                      </a:lnTo>
                      <a:lnTo>
                        <a:pt y="302539" x="34698"/>
                      </a:lnTo>
                      <a:lnTo>
                        <a:pt y="302539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00A2FF"/>
                </a:solidFill>
                <a:ln w="7600" cap="flat">
                  <a:solidFill>
                    <a:srgbClr val="00A2FF"/>
                  </a:solidFill>
                  <a:bevel/>
                </a:ln>
              </p:spPr>
            </p:sp>
          </p:grpSp>
          <p:sp>
            <p:nvSpPr>
              <p:cNvPr name="" id="439"/>
              <p:cNvSpPr/>
              <p:nvPr/>
            </p:nvSpPr>
            <p:spPr>
              <a:xfrm>
                <a:off y="5239778" x="1136434"/>
                <a:ext cx="297437" cy="308312"/>
              </a:xfrm>
              <a:custGeom>
                <a:avLst/>
                <a:gdLst/>
                <a:ahLst/>
                <a:cxnLst/>
                <a:pathLst>
                  <a:path w="297437" h="308312">
                    <a:moveTo>
                      <a:pt y="0" x="0"/>
                    </a:moveTo>
                    <a:lnTo>
                      <a:pt y="0" x="297437"/>
                    </a:lnTo>
                    <a:lnTo>
                      <a:pt y="308312" x="297437"/>
                    </a:lnTo>
                    <a:lnTo>
                      <a:pt y="308312" x="0"/>
                    </a:lnTo>
                    <a:lnTo>
                      <a:pt y="0" x="0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FFFFFF"/>
                </a:solidFill>
                <a:bevel/>
              </a:ln>
            </p:spPr>
          </p:sp>
          <p:sp>
            <p:nvSpPr>
              <p:cNvPr name="" id="440"/>
              <p:cNvSpPr/>
              <p:nvPr/>
            </p:nvSpPr>
            <p:spPr>
              <a:xfrm flipH="true" rot="-5400000">
                <a:off y="5321924" x="1110425"/>
                <a:ext cx="232703" cy="112653"/>
              </a:xfrm>
              <a:custGeom>
                <a:avLst/>
                <a:gdLst/>
                <a:ahLst/>
                <a:cxnLst/>
                <a:pathLst>
                  <a:path w="232703" h="112653">
                    <a:moveTo>
                      <a:pt y="0" x="28536"/>
                    </a:moveTo>
                    <a:lnTo>
                      <a:pt y="0" x="84947"/>
                    </a:lnTo>
                    <a:lnTo>
                      <a:pt y="131618" x="84533"/>
                    </a:lnTo>
                    <a:lnTo>
                      <a:pt y="131618" x="112653"/>
                    </a:lnTo>
                    <a:lnTo>
                      <a:pt y="232703" x="56326"/>
                    </a:lnTo>
                    <a:lnTo>
                      <a:pt y="131618" x="0"/>
                    </a:lnTo>
                    <a:lnTo>
                      <a:pt y="131618" x="28120"/>
                    </a:lnTo>
                    <a:lnTo>
                      <a:pt y="0" x="28536"/>
                    </a:lnTo>
                    <a:close/>
                  </a:path>
                </a:pathLst>
              </a:custGeom>
              <a:solidFill>
                <a:srgbClr val="717070"/>
              </a:solidFill>
              <a:ln w="7600" cap="flat">
                <a:solidFill>
                  <a:srgbClr val="717070"/>
                </a:solidFill>
                <a:bevel/>
              </a:ln>
            </p:spPr>
          </p:sp>
          <p:sp>
            <p:nvSpPr>
              <p:cNvPr name="" id="441"/>
              <p:cNvSpPr/>
              <p:nvPr/>
            </p:nvSpPr>
            <p:spPr>
              <a:xfrm rot="5400000">
                <a:off y="5465215" x="1230476"/>
                <a:ext cx="232702" cy="112653"/>
              </a:xfrm>
              <a:custGeom>
                <a:avLst/>
                <a:gdLst/>
                <a:ahLst/>
                <a:cxnLst/>
                <a:pathLst>
                  <a:path w="232702" h="112653">
                    <a:moveTo>
                      <a:pt y="0" x="28536"/>
                    </a:moveTo>
                    <a:lnTo>
                      <a:pt y="0" x="84947"/>
                    </a:lnTo>
                    <a:lnTo>
                      <a:pt y="131618" x="84533"/>
                    </a:lnTo>
                    <a:lnTo>
                      <a:pt y="131618" x="112653"/>
                    </a:lnTo>
                    <a:lnTo>
                      <a:pt y="232702" x="56326"/>
                    </a:lnTo>
                    <a:lnTo>
                      <a:pt y="131618" x="0"/>
                    </a:lnTo>
                    <a:lnTo>
                      <a:pt y="131618" x="28120"/>
                    </a:lnTo>
                    <a:lnTo>
                      <a:pt y="0" x="28536"/>
                    </a:lnTo>
                    <a:close/>
                  </a:path>
                </a:pathLst>
              </a:custGeom>
              <a:solidFill>
                <a:srgbClr val="717070"/>
              </a:solidFill>
              <a:ln w="7600" cap="flat">
                <a:solidFill>
                  <a:srgbClr val="717070"/>
                </a:solidFill>
                <a:bevel/>
              </a:ln>
            </p:spPr>
          </p:sp>
        </p:grpSp>
        <p:pic>
          <p:nvPicPr>
            <p:cNvPr name="" id="63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y="4420201" x="849955"/>
              <a:ext cx="550891" cy="550891"/>
            </a:xfrm>
            <a:prstGeom prst="rect">
              <a:avLst/>
            </a:prstGeom>
          </p:spPr>
        </p:pic>
        <p:sp>
          <p:nvSpPr>
            <p:cNvPr name="Rounded Rectangle" id="255"/>
            <p:cNvSpPr/>
            <p:nvPr/>
          </p:nvSpPr>
          <p:spPr>
            <a:xfrm>
              <a:off y="2179514" x="1820800"/>
              <a:ext cx="1147600" cy="1147600"/>
            </a:xfrm>
            <a:custGeom>
              <a:avLst/>
              <a:gdLst>
                <a:gd name="connsiteX0" fmla="*/ 573800 w 1147600"/>
                <a:gd name="connsiteY0" fmla="*/ 1147600 h 1147600"/>
                <a:gd name="connsiteX1" fmla="*/ 573800 w 1147600"/>
                <a:gd name="connsiteY1" fmla="*/ 0 h 1147600"/>
                <a:gd name="connsiteX2" fmla="*/ 1147600 w 1147600"/>
                <a:gd name="connsiteY2" fmla="*/ 573800 h 1147600"/>
                <a:gd name="connsiteX3" fmla="*/ 0 w 1147600"/>
                <a:gd name="connsiteY3" fmla="*/ 573800 h 1147600"/>
                <a:gd name="rtl" fmla="*/ 193800 w 1147600"/>
                <a:gd name="rtt" fmla="*/ 1162800 h 1147600"/>
                <a:gd name="rtr" fmla="*/ 953800 w 1147600"/>
                <a:gd name="rtb" fmla="*/ 1314800 h 1147600"/>
              </a:gdLst>
              <a:ahLst/>
              <a:cxnLst>
                <a:cxn ang="0">
                  <a:pos y="connsiteY0" x="connsiteX0"/>
                </a:cxn>
                <a:cxn ang="0">
                  <a:pos y="connsiteY1" x="connsiteX1"/>
                </a:cxn>
                <a:cxn ang="0">
                  <a:pos y="connsiteY2" x="connsiteX2"/>
                </a:cxn>
                <a:cxn ang="0">
                  <a:pos y="connsiteY3" x="connsiteX3"/>
                </a:cxn>
              </a:cxnLst>
              <a:rect r="rtr" t="rtt" l="rtl" b="rtb"/>
              <a:pathLst>
                <a:path w="1147600" h="1147600">
                  <a:moveTo>
                    <a:pt y="1147600" x="1061424"/>
                  </a:moveTo>
                  <a:cubicBezTo>
                    <a:pt y="1147600" x="1109022"/>
                    <a:pt y="1109022" x="1147600"/>
                    <a:pt y="1061424" x="1147600"/>
                  </a:cubicBezTo>
                  <a:lnTo>
                    <a:pt y="86173" x="1147600"/>
                  </a:lnTo>
                  <a:cubicBezTo>
                    <a:pt y="38580" x="1147600"/>
                    <a:pt y="0" x="1109022"/>
                    <a:pt y="0" x="1061424"/>
                  </a:cubicBezTo>
                  <a:lnTo>
                    <a:pt y="0" x="86173"/>
                  </a:lnTo>
                  <a:cubicBezTo>
                    <a:pt y="0" x="38580"/>
                    <a:pt y="38580" x="0"/>
                    <a:pt y="86173" x="0"/>
                  </a:cubicBezTo>
                  <a:lnTo>
                    <a:pt y="1061424" x="0"/>
                  </a:lnTo>
                  <a:cubicBezTo>
                    <a:pt y="1109022" x="0"/>
                    <a:pt y="1147600" x="38580"/>
                    <a:pt y="1147600" x="86173"/>
                  </a:cubicBezTo>
                  <a:lnTo>
                    <a:pt y="1147600" x="1061424"/>
                  </a:lnTo>
                  <a:close/>
                </a:path>
              </a:pathLst>
            </a:custGeom>
            <a:noFill/>
            <a:ln w="7600" cap="flat">
              <a:solidFill>
                <a:srgbClr val="E0241A"/>
              </a:solidFill>
              <a:bevel/>
            </a:ln>
          </p:spPr>
          <p:txBody>
            <a:bodyPr bIns="0" wrap="square" lIns="0" rIns="0" rtlCol="0" anchor="ctr" tIns="0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000000"/>
                  </a:solidFill>
                  <a:latin typeface="Microsoft YaHei"/>
                </a:rPr>
                <a:t>代理服务</a:t>
              </a:r>
            </a:p>
          </p:txBody>
        </p:sp>
        <p:sp>
          <p:nvSpPr>
            <p:cNvPr name="Rounded Rectangle" id="257"/>
            <p:cNvSpPr/>
            <p:nvPr/>
          </p:nvSpPr>
          <p:spPr>
            <a:xfrm>
              <a:off y="3495150" x="1820800"/>
              <a:ext cx="1147600" cy="1147600"/>
            </a:xfrm>
            <a:custGeom>
              <a:avLst/>
              <a:gdLst>
                <a:gd name="connsiteX0" fmla="*/ 573800 w 1147600"/>
                <a:gd name="connsiteY0" fmla="*/ 1147600 h 1147600"/>
                <a:gd name="connsiteX1" fmla="*/ 573800 w 1147600"/>
                <a:gd name="connsiteY1" fmla="*/ 0 h 1147600"/>
                <a:gd name="connsiteX2" fmla="*/ 1147600 w 1147600"/>
                <a:gd name="connsiteY2" fmla="*/ 573800 h 1147600"/>
                <a:gd name="connsiteX3" fmla="*/ 0 w 1147600"/>
                <a:gd name="connsiteY3" fmla="*/ 573800 h 1147600"/>
                <a:gd name="rtl" fmla="*/ 193800 w 1147600"/>
                <a:gd name="rtt" fmla="*/ 1162800 h 1147600"/>
                <a:gd name="rtr" fmla="*/ 953800 w 1147600"/>
                <a:gd name="rtb" fmla="*/ 1314800 h 1147600"/>
              </a:gdLst>
              <a:ahLst/>
              <a:cxnLst>
                <a:cxn ang="0">
                  <a:pos y="connsiteY0" x="connsiteX0"/>
                </a:cxn>
                <a:cxn ang="0">
                  <a:pos y="connsiteY1" x="connsiteX1"/>
                </a:cxn>
                <a:cxn ang="0">
                  <a:pos y="connsiteY2" x="connsiteX2"/>
                </a:cxn>
                <a:cxn ang="0">
                  <a:pos y="connsiteY3" x="connsiteX3"/>
                </a:cxn>
              </a:cxnLst>
              <a:rect r="rtr" t="rtt" l="rtl" b="rtb"/>
              <a:pathLst>
                <a:path w="1147600" h="1147600">
                  <a:moveTo>
                    <a:pt y="1147600" x="1061424"/>
                  </a:moveTo>
                  <a:cubicBezTo>
                    <a:pt y="1147600" x="1109022"/>
                    <a:pt y="1109022" x="1147600"/>
                    <a:pt y="1061424" x="1147600"/>
                  </a:cubicBezTo>
                  <a:lnTo>
                    <a:pt y="86173" x="1147600"/>
                  </a:lnTo>
                  <a:cubicBezTo>
                    <a:pt y="38580" x="1147600"/>
                    <a:pt y="0" x="1109022"/>
                    <a:pt y="0" x="1061424"/>
                  </a:cubicBezTo>
                  <a:lnTo>
                    <a:pt y="0" x="86173"/>
                  </a:lnTo>
                  <a:cubicBezTo>
                    <a:pt y="0" x="38580"/>
                    <a:pt y="38580" x="0"/>
                    <a:pt y="86173" x="0"/>
                  </a:cubicBezTo>
                  <a:lnTo>
                    <a:pt y="1061424" x="0"/>
                  </a:lnTo>
                  <a:cubicBezTo>
                    <a:pt y="1109022" x="0"/>
                    <a:pt y="1147600" x="38580"/>
                    <a:pt y="1147600" x="86173"/>
                  </a:cubicBezTo>
                  <a:lnTo>
                    <a:pt y="1147600" x="1061424"/>
                  </a:lnTo>
                  <a:close/>
                </a:path>
              </a:pathLst>
            </a:custGeom>
            <a:noFill/>
            <a:ln w="7600" cap="flat">
              <a:solidFill>
                <a:srgbClr val="E0241A"/>
              </a:solidFill>
              <a:bevel/>
            </a:ln>
          </p:spPr>
          <p:txBody>
            <a:bodyPr bIns="0" wrap="square" lIns="0" rIns="0" rtlCol="0" anchor="ctr" tIns="0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000000"/>
                  </a:solidFill>
                  <a:latin typeface="Microsoft YaHei"/>
                </a:rPr>
                <a:t>实时处理</a:t>
              </a:r>
            </a:p>
          </p:txBody>
        </p:sp>
        <p:sp>
          <p:nvSpPr>
            <p:cNvPr name="Rounded Rectangle" id="258"/>
            <p:cNvSpPr/>
            <p:nvPr/>
          </p:nvSpPr>
          <p:spPr>
            <a:xfrm>
              <a:off y="4810862" x="1852568"/>
              <a:ext cx="1147600" cy="1147600"/>
            </a:xfrm>
            <a:custGeom>
              <a:avLst/>
              <a:gdLst>
                <a:gd name="connsiteX0" fmla="*/ 573800 w 1147600"/>
                <a:gd name="connsiteY0" fmla="*/ 1147600 h 1147600"/>
                <a:gd name="connsiteX1" fmla="*/ 573800 w 1147600"/>
                <a:gd name="connsiteY1" fmla="*/ 0 h 1147600"/>
                <a:gd name="connsiteX2" fmla="*/ 1147600 w 1147600"/>
                <a:gd name="connsiteY2" fmla="*/ 573800 h 1147600"/>
                <a:gd name="connsiteX3" fmla="*/ 0 w 1147600"/>
                <a:gd name="connsiteY3" fmla="*/ 573800 h 1147600"/>
              </a:gdLst>
              <a:ahLst/>
              <a:cxnLst>
                <a:cxn ang="0">
                  <a:pos y="connsiteY0" x="connsiteX0"/>
                </a:cxn>
                <a:cxn ang="0">
                  <a:pos y="connsiteY1" x="connsiteX1"/>
                </a:cxn>
                <a:cxn ang="0">
                  <a:pos y="connsiteY2" x="connsiteX2"/>
                </a:cxn>
                <a:cxn ang="0">
                  <a:pos y="connsiteY3" x="connsiteX3"/>
                </a:cxn>
              </a:cxnLst>
              <a:pathLst>
                <a:path w="1147600" h="1147600">
                  <a:moveTo>
                    <a:pt y="1147600" x="1061424"/>
                  </a:moveTo>
                  <a:cubicBezTo>
                    <a:pt y="1147600" x="1109022"/>
                    <a:pt y="1109022" x="1147600"/>
                    <a:pt y="1061424" x="1147600"/>
                  </a:cubicBezTo>
                  <a:lnTo>
                    <a:pt y="86173" x="1147600"/>
                  </a:lnTo>
                  <a:cubicBezTo>
                    <a:pt y="38580" x="1147600"/>
                    <a:pt y="0" x="1109022"/>
                    <a:pt y="0" x="1061424"/>
                  </a:cubicBezTo>
                  <a:lnTo>
                    <a:pt y="0" x="86173"/>
                  </a:lnTo>
                  <a:cubicBezTo>
                    <a:pt y="0" x="38580"/>
                    <a:pt y="38580" x="0"/>
                    <a:pt y="86173" x="0"/>
                  </a:cubicBezTo>
                  <a:lnTo>
                    <a:pt y="1061424" x="0"/>
                  </a:lnTo>
                  <a:cubicBezTo>
                    <a:pt y="1109022" x="0"/>
                    <a:pt y="1147600" x="38580"/>
                    <a:pt y="1147600" x="86173"/>
                  </a:cubicBezTo>
                  <a:lnTo>
                    <a:pt y="1147600" x="1061424"/>
                  </a:lnTo>
                  <a:close/>
                </a:path>
              </a:pathLst>
            </a:custGeom>
            <a:noFill/>
            <a:ln w="7600" cap="flat">
              <a:solidFill>
                <a:srgbClr val="E0241A"/>
              </a:solidFill>
              <a:bevel/>
            </a:ln>
          </p:spPr>
        </p:sp>
        <p:sp>
          <p:nvSpPr>
            <p:cNvPr name="" id="523"/>
            <p:cNvSpPr/>
            <p:nvPr/>
          </p:nvSpPr>
          <p:spPr>
            <a:xfrm>
              <a:off y="4895783" x="2532762"/>
              <a:ext cx="315107" cy="286461"/>
            </a:xfrm>
            <a:custGeom>
              <a:avLst/>
              <a:gdLst>
                <a:gd name="connsiteX0" fmla="*/ 0 w 315107"/>
                <a:gd name="connsiteY0" fmla="*/ 143231 h 286461"/>
                <a:gd name="connsiteX1" fmla="*/ 157554 w 315107"/>
                <a:gd name="connsiteY1" fmla="*/ 0 h 286461"/>
                <a:gd name="connsiteX2" fmla="*/ 315107 w 315107"/>
                <a:gd name="connsiteY2" fmla="*/ 143231 h 286461"/>
                <a:gd name="connsiteX3" fmla="*/ 157554 w 315107"/>
                <a:gd name="connsiteY3" fmla="*/ 286461 h 286461"/>
                <a:gd name="rtl" fmla="*/ -222446 w 315107"/>
                <a:gd name="rtt" fmla="*/ 301661 h 286461"/>
                <a:gd name="rtr" fmla="*/ 537554 w 315107"/>
                <a:gd name="rtb" fmla="*/ 453661 h 286461"/>
              </a:gdLst>
              <a:ahLst/>
              <a:cxnLst>
                <a:cxn ang="0">
                  <a:pos y="connsiteY0" x="connsiteX0"/>
                </a:cxn>
                <a:cxn ang="0">
                  <a:pos y="connsiteY1" x="connsiteX1"/>
                </a:cxn>
                <a:cxn ang="0">
                  <a:pos y="connsiteY2" x="connsiteX2"/>
                </a:cxn>
                <a:cxn ang="0">
                  <a:pos y="connsiteY3" x="connsiteX3"/>
                </a:cxn>
              </a:cxnLst>
              <a:rect r="rtr" t="rtt" l="rtl" b="rtb"/>
              <a:pathLst>
                <a:path w="315107" h="286461">
                  <a:moveTo>
                    <a:pt y="84431" x="197212"/>
                  </a:moveTo>
                  <a:cubicBezTo>
                    <a:pt y="90763" x="194112"/>
                    <a:pt y="98443" x="195413"/>
                    <a:pt y="103635" x="201124"/>
                  </a:cubicBezTo>
                  <a:cubicBezTo>
                    <a:pt y="107000" x="204826"/>
                    <a:pt y="108680" x="209674"/>
                    <a:pt y="108680" x="214524"/>
                  </a:cubicBezTo>
                  <a:cubicBezTo>
                    <a:pt y="108680" x="217157"/>
                    <a:pt y="108184" x="219791"/>
                    <a:pt y="107194" x="222241"/>
                  </a:cubicBezTo>
                  <a:cubicBezTo>
                    <a:pt y="113286" x="226356"/>
                    <a:pt y="120006" x="229457"/>
                    <a:pt y="127156" x="231335"/>
                  </a:cubicBezTo>
                  <a:cubicBezTo>
                    <a:pt y="129641" x="224223"/>
                    <a:pt y="135906" x="219172"/>
                    <a:pt y="143231" x="219172"/>
                  </a:cubicBezTo>
                  <a:cubicBezTo>
                    <a:pt y="150585" x="219172"/>
                    <a:pt y="156849" x="224218"/>
                    <a:pt y="159336" x="231335"/>
                  </a:cubicBezTo>
                  <a:cubicBezTo>
                    <a:pt y="166485" x="229445"/>
                    <a:pt y="173202" x="226340"/>
                    <a:pt y="179292" x="222222"/>
                  </a:cubicBezTo>
                  <a:cubicBezTo>
                    <a:pt y="178307" x="219778"/>
                    <a:pt y="177814" x="217151"/>
                    <a:pt y="177814" x="214524"/>
                  </a:cubicBezTo>
                  <a:cubicBezTo>
                    <a:pt y="177814" x="209675"/>
                    <a:pt y="179495" x="204825"/>
                    <a:pt y="182860" x="201125"/>
                  </a:cubicBezTo>
                  <a:cubicBezTo>
                    <a:pt y="188045" x="195422"/>
                    <a:pt y="195709" x="194116"/>
                    <a:pt y="202034" x="197199"/>
                  </a:cubicBezTo>
                  <a:cubicBezTo>
                    <a:pt y="205776" x="190498"/>
                    <a:pt y="208596" x="183110"/>
                    <a:pt y="210305" x="175245"/>
                  </a:cubicBezTo>
                  <a:cubicBezTo>
                    <a:pt y="203849" x="172506"/>
                    <a:pt y="199267" x="165621"/>
                    <a:pt y="199267" x="157554"/>
                  </a:cubicBezTo>
                  <a:cubicBezTo>
                    <a:pt y="199267" x="149487"/>
                    <a:pt y="203849" x="142601"/>
                    <a:pt y="210305" x="139863"/>
                  </a:cubicBezTo>
                  <a:cubicBezTo>
                    <a:pt y="208596" x="131998"/>
                    <a:pt y="205776" x="124610"/>
                    <a:pt y="202035" x="117909"/>
                  </a:cubicBezTo>
                  <a:cubicBezTo>
                    <a:pt y="195709" x="120991"/>
                    <a:pt y="188045" x="119686"/>
                    <a:pt y="182860" x="113983"/>
                  </a:cubicBezTo>
                  <a:cubicBezTo>
                    <a:pt y="179495" x="110281"/>
                    <a:pt y="177814" x="105433"/>
                    <a:pt y="177814" x="100583"/>
                  </a:cubicBezTo>
                  <a:cubicBezTo>
                    <a:pt y="177814" x="97956"/>
                    <a:pt y="178307" x="95329"/>
                    <a:pt y="179292" x="92885"/>
                  </a:cubicBezTo>
                  <a:cubicBezTo>
                    <a:pt y="173202" x="88767"/>
                    <a:pt y="166485" x="85663"/>
                    <a:pt y="159336" x="83773"/>
                  </a:cubicBezTo>
                  <a:cubicBezTo>
                    <a:pt y="156849" x="90889"/>
                    <a:pt y="150586" x="95936"/>
                    <a:pt y="143231" x="95936"/>
                  </a:cubicBezTo>
                  <a:cubicBezTo>
                    <a:pt y="135906" x="95936"/>
                    <a:pt y="129639" x="90885"/>
                    <a:pt y="127156" x="83773"/>
                  </a:cubicBezTo>
                  <a:cubicBezTo>
                    <a:pt y="120006" x="85650"/>
                    <a:pt y="113286" x="88752"/>
                    <a:pt y="107194" x="92866"/>
                  </a:cubicBezTo>
                  <a:cubicBezTo>
                    <a:pt y="108185" x="95316"/>
                    <a:pt y="108681" x="97950"/>
                    <a:pt y="108681" x="100584"/>
                  </a:cubicBezTo>
                  <a:cubicBezTo>
                    <a:pt y="108681" x="105433"/>
                    <a:pt y="107000" x="110282"/>
                    <a:pt y="103635" x="113983"/>
                  </a:cubicBezTo>
                  <a:cubicBezTo>
                    <a:pt y="98442" x="119695"/>
                    <a:pt y="90763" x="120997"/>
                    <a:pt y="84432" x="117897"/>
                  </a:cubicBezTo>
                  <a:cubicBezTo>
                    <a:pt y="80688" x="124597"/>
                    <a:pt y="77867" x="131985"/>
                    <a:pt y="76157" x="139849"/>
                  </a:cubicBezTo>
                  <a:cubicBezTo>
                    <a:pt y="82629" x="142579"/>
                    <a:pt y="87227" x="149475"/>
                    <a:pt y="87227" x="157554"/>
                  </a:cubicBezTo>
                  <a:cubicBezTo>
                    <a:pt y="87227" x="165634"/>
                    <a:pt y="82629" x="172530"/>
                    <a:pt y="76157" x="175260"/>
                  </a:cubicBezTo>
                  <a:cubicBezTo>
                    <a:pt y="77867" x="183124"/>
                    <a:pt y="80688" x="190513"/>
                    <a:pt y="84431" x="197212"/>
                  </a:cubicBezTo>
                  <a:close/>
                  <a:moveTo>
                    <a:pt y="180025" x="157900"/>
                  </a:moveTo>
                  <a:cubicBezTo>
                    <a:pt y="180025" x="180274"/>
                    <a:pt y="163536" x="198412"/>
                    <a:pt y="143231" x="198412"/>
                  </a:cubicBezTo>
                  <a:cubicBezTo>
                    <a:pt y="122856" x="198412"/>
                    <a:pt y="106367" x="180274"/>
                    <a:pt y="106367" x="157900"/>
                  </a:cubicBezTo>
                  <a:cubicBezTo>
                    <a:pt y="106367" x="135525"/>
                    <a:pt y="122856" x="117388"/>
                    <a:pt y="143231" x="117388"/>
                  </a:cubicBezTo>
                  <a:cubicBezTo>
                    <a:pt y="163536" x="117388"/>
                    <a:pt y="180025" x="135525"/>
                    <a:pt y="180025" x="157900"/>
                  </a:cubicBezTo>
                  <a:close/>
                  <a:moveTo>
                    <a:pt y="220030" x="62514"/>
                  </a:moveTo>
                  <a:cubicBezTo>
                    <a:pt y="243833" x="85805"/>
                    <a:pt y="258828" x="119753"/>
                    <a:pt y="258828" x="157554"/>
                  </a:cubicBezTo>
                  <a:cubicBezTo>
                    <a:pt y="258828" x="227781"/>
                    <a:pt y="207073" x="284711"/>
                    <a:pt y="143231" x="284711"/>
                  </a:cubicBezTo>
                  <a:cubicBezTo>
                    <a:pt y="143231" x="284711"/>
                    <a:pt y="142759" x="284710"/>
                    <a:pt y="142524" x="284709"/>
                  </a:cubicBezTo>
                  <a:lnTo>
                    <a:pt y="142524" x="315107"/>
                  </a:lnTo>
                  <a:cubicBezTo>
                    <a:pt y="142759" x="315107"/>
                    <a:pt y="143231" x="315107"/>
                    <a:pt y="143231" x="315107"/>
                  </a:cubicBezTo>
                  <a:cubicBezTo>
                    <a:pt y="222335" x="315107"/>
                    <a:pt y="286461" x="244568"/>
                    <a:pt y="286461" x="157554"/>
                  </a:cubicBezTo>
                  <a:cubicBezTo>
                    <a:pt y="286461" x="111360"/>
                    <a:pt y="268389" x="69809"/>
                    <a:pt y="239597" x="40990"/>
                  </a:cubicBezTo>
                  <a:lnTo>
                    <a:pt y="259379" x="19230"/>
                  </a:lnTo>
                  <a:cubicBezTo>
                    <a:pt y="259379" x="15690"/>
                    <a:pt y="256770" x="12820"/>
                    <a:pt y="253551" x="12820"/>
                  </a:cubicBezTo>
                  <a:lnTo>
                    <a:pt y="203536" x="12820"/>
                  </a:lnTo>
                  <a:cubicBezTo>
                    <a:pt y="200317" x="12820"/>
                    <a:pt y="197709" x="15690"/>
                    <a:pt y="197709" x="19230"/>
                  </a:cubicBezTo>
                  <a:lnTo>
                    <a:pt y="197709" x="74248"/>
                  </a:lnTo>
                  <a:cubicBezTo>
                    <a:pt y="197709" x="77788"/>
                    <a:pt y="200317" x="80657"/>
                    <a:pt y="203536" x="80657"/>
                  </a:cubicBezTo>
                  <a:lnTo>
                    <a:pt y="220030" x="62514"/>
                  </a:lnTo>
                  <a:close/>
                  <a:moveTo>
                    <a:pt y="143937" x="0"/>
                  </a:moveTo>
                  <a:lnTo>
                    <a:pt y="143937" x="30399"/>
                  </a:lnTo>
                  <a:cubicBezTo>
                    <a:pt y="143702" x="30397"/>
                    <a:pt y="143231" x="30396"/>
                    <a:pt y="143231" x="30396"/>
                  </a:cubicBezTo>
                  <a:cubicBezTo>
                    <a:pt y="79388" x="30396"/>
                    <a:pt y="27633" x="87326"/>
                    <a:pt y="27633" x="157554"/>
                  </a:cubicBezTo>
                  <a:cubicBezTo>
                    <a:pt y="27633" x="193748"/>
                    <a:pt y="41380" x="226409"/>
                    <a:pt y="63444" x="249566"/>
                  </a:cubicBezTo>
                  <a:lnTo>
                    <a:pt y="80012" x="231341"/>
                  </a:lnTo>
                  <a:cubicBezTo>
                    <a:pt y="83230" x="231341"/>
                    <a:pt y="85839" x="234211"/>
                    <a:pt y="85839" x="237751"/>
                  </a:cubicBezTo>
                  <a:lnTo>
                    <a:pt y="85839" x="292768"/>
                  </a:lnTo>
                  <a:cubicBezTo>
                    <a:pt y="85839" x="295616"/>
                    <a:pt y="84151" x="298029"/>
                    <a:pt y="81815" x="298865"/>
                  </a:cubicBezTo>
                  <a:cubicBezTo>
                    <a:pt y="81334" x="299678"/>
                    <a:pt y="80853" x="299423"/>
                    <a:pt y="80375" x="299166"/>
                  </a:cubicBezTo>
                  <a:cubicBezTo>
                    <a:pt y="80254" x="299173"/>
                    <a:pt y="80134" x="299178"/>
                    <a:pt y="80012" x="299178"/>
                  </a:cubicBezTo>
                  <a:lnTo>
                    <a:pt y="29996" x="299178"/>
                  </a:lnTo>
                  <a:cubicBezTo>
                    <a:pt y="26778" x="299178"/>
                    <a:pt y="24169" x="296308"/>
                    <a:pt y="24169" x="292768"/>
                  </a:cubicBezTo>
                  <a:lnTo>
                    <a:pt y="43900" x="271064"/>
                  </a:lnTo>
                  <a:cubicBezTo>
                    <a:pt y="16838" x="242402"/>
                    <a:pt y="0" x="202141"/>
                    <a:pt y="0" x="157554"/>
                  </a:cubicBezTo>
                  <a:cubicBezTo>
                    <a:pt y="0" x="70539"/>
                    <a:pt y="64127" x="0"/>
                    <a:pt y="143231" x="0"/>
                  </a:cubicBezTo>
                  <a:cubicBezTo>
                    <a:pt y="143231" x="0"/>
                    <a:pt y="143702" x="0"/>
                    <a:pt y="143937" x="0"/>
                  </a:cubicBezTo>
                  <a:close/>
                </a:path>
              </a:pathLst>
            </a:custGeom>
            <a:solidFill>
              <a:srgbClr val="4285F4"/>
            </a:solidFill>
            <a:ln w="7600" cap="flat">
              <a:solidFill>
                <a:srgbClr val="4285F4"/>
              </a:solidFill>
              <a:bevel/>
            </a:ln>
          </p:spPr>
          <p:txBody>
            <a:bodyPr bIns="0" wrap="square" lIns="0" rIns="0" rtlCol="0" anchor="ctr" tIns="0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000000"/>
                  </a:solidFill>
                  <a:latin typeface="Microsoft YaHei"/>
                </a:rPr>
                <a:t>ETL</a:t>
              </a:r>
            </a:p>
          </p:txBody>
        </p:sp>
        <p:grpSp>
          <p:nvGrpSpPr>
            <p:cNvPr name="AWS Data Pipeline" id="524"/>
            <p:cNvGrpSpPr/>
            <p:nvPr/>
          </p:nvGrpSpPr>
          <p:grpSpPr>
            <a:xfrm>
              <a:off y="5475283" x="2532762"/>
              <a:ext cx="315107" cy="286462"/>
              <a:chOff y="5475283" x="2532762"/>
              <a:chExt cx="315107" cy="286462"/>
            </a:xfrm>
          </p:grpSpPr>
          <p:sp>
            <p:nvSpPr>
              <p:cNvPr name="" id="525"/>
              <p:cNvSpPr/>
              <p:nvPr/>
            </p:nvSpPr>
            <p:spPr>
              <a:xfrm>
                <a:off y="5695146" x="2606395"/>
                <a:ext cx="83921" cy="66599"/>
              </a:xfrm>
              <a:custGeom>
                <a:avLst/>
                <a:gdLst/>
                <a:ahLst/>
                <a:cxnLst/>
                <a:pathLst>
                  <a:path w="83921" h="66599">
                    <a:moveTo>
                      <a:pt y="23086" x="83921"/>
                    </a:moveTo>
                    <a:lnTo>
                      <a:pt y="66599" x="83921"/>
                    </a:lnTo>
                    <a:lnTo>
                      <a:pt y="33965" x="0"/>
                    </a:lnTo>
                    <a:lnTo>
                      <a:pt y="0" x="0"/>
                    </a:lnTo>
                    <a:lnTo>
                      <a:pt y="23086" x="83921"/>
                    </a:lnTo>
                    <a:close/>
                  </a:path>
                </a:pathLst>
              </a:custGeom>
              <a:solidFill>
                <a:srgbClr val="3065BB"/>
              </a:solidFill>
              <a:ln w="2500" cap="flat">
                <a:solidFill>
                  <a:srgbClr val="4285F4"/>
                </a:solidFill>
                <a:bevel/>
              </a:ln>
            </p:spPr>
          </p:sp>
          <p:sp>
            <p:nvSpPr>
              <p:cNvPr name="" id="526"/>
              <p:cNvSpPr/>
              <p:nvPr/>
            </p:nvSpPr>
            <p:spPr>
              <a:xfrm flipH="true">
                <a:off y="5695146" x="2690315"/>
                <a:ext cx="83921" cy="66599"/>
              </a:xfrm>
              <a:custGeom>
                <a:avLst/>
                <a:gdLst/>
                <a:ahLst/>
                <a:cxnLst/>
                <a:pathLst>
                  <a:path w="83921" h="66599">
                    <a:moveTo>
                      <a:pt y="23086" x="83921"/>
                    </a:moveTo>
                    <a:lnTo>
                      <a:pt y="66599" x="83921"/>
                    </a:lnTo>
                    <a:lnTo>
                      <a:pt y="33965" x="0"/>
                    </a:lnTo>
                    <a:lnTo>
                      <a:pt y="0" x="0"/>
                    </a:lnTo>
                    <a:lnTo>
                      <a:pt y="23086" x="83921"/>
                    </a:lnTo>
                    <a:close/>
                  </a:path>
                </a:pathLst>
              </a:custGeom>
              <a:solidFill>
                <a:srgbClr val="4285F4"/>
              </a:solidFill>
              <a:ln w="2500" cap="flat">
                <a:solidFill>
                  <a:srgbClr val="4285F4"/>
                </a:solidFill>
                <a:bevel/>
              </a:ln>
            </p:spPr>
          </p:sp>
          <p:sp>
            <p:nvSpPr>
              <p:cNvPr name="" id="527"/>
              <p:cNvSpPr/>
              <p:nvPr/>
            </p:nvSpPr>
            <p:spPr>
              <a:xfrm>
                <a:off y="5604614" x="2561829"/>
                <a:ext cx="128487" cy="57413"/>
              </a:xfrm>
              <a:custGeom>
                <a:avLst/>
                <a:gdLst/>
                <a:ahLst/>
                <a:cxnLst/>
                <a:pathLst>
                  <a:path w="128487" h="57413">
                    <a:moveTo>
                      <a:pt y="0" x="128487"/>
                    </a:moveTo>
                    <a:lnTo>
                      <a:pt y="57413" x="128487"/>
                    </a:lnTo>
                    <a:lnTo>
                      <a:pt y="41942" x="0"/>
                    </a:lnTo>
                    <a:lnTo>
                      <a:pt y="3505" x="0"/>
                    </a:lnTo>
                    <a:lnTo>
                      <a:pt y="0" x="128487"/>
                    </a:lnTo>
                    <a:close/>
                  </a:path>
                </a:pathLst>
              </a:custGeom>
              <a:solidFill>
                <a:srgbClr val="3065BB"/>
              </a:solidFill>
              <a:ln w="2500" cap="flat">
                <a:solidFill>
                  <a:srgbClr val="4285F4"/>
                </a:solidFill>
                <a:bevel/>
              </a:ln>
            </p:spPr>
          </p:sp>
          <p:sp>
            <p:nvSpPr>
              <p:cNvPr name="" id="528"/>
              <p:cNvSpPr/>
              <p:nvPr/>
            </p:nvSpPr>
            <p:spPr>
              <a:xfrm flipH="true">
                <a:off y="5604614" x="2690316"/>
                <a:ext cx="128487" cy="57413"/>
              </a:xfrm>
              <a:custGeom>
                <a:avLst/>
                <a:gdLst/>
                <a:ahLst/>
                <a:cxnLst/>
                <a:pathLst>
                  <a:path w="128487" h="57413">
                    <a:moveTo>
                      <a:pt y="0" x="128487"/>
                    </a:moveTo>
                    <a:lnTo>
                      <a:pt y="57413" x="128487"/>
                    </a:lnTo>
                    <a:lnTo>
                      <a:pt y="41942" x="0"/>
                    </a:lnTo>
                    <a:lnTo>
                      <a:pt y="3505" x="0"/>
                    </a:lnTo>
                    <a:lnTo>
                      <a:pt y="0" x="128487"/>
                    </a:lnTo>
                    <a:close/>
                  </a:path>
                </a:pathLst>
              </a:custGeom>
              <a:solidFill>
                <a:srgbClr val="4285F4"/>
              </a:solidFill>
              <a:ln w="2500" cap="flat">
                <a:solidFill>
                  <a:srgbClr val="4285F4"/>
                </a:solidFill>
                <a:bevel/>
              </a:ln>
            </p:spPr>
          </p:sp>
          <p:sp>
            <p:nvSpPr>
              <p:cNvPr name="" id="529"/>
              <p:cNvSpPr/>
              <p:nvPr/>
            </p:nvSpPr>
            <p:spPr>
              <a:xfrm>
                <a:off y="5475283" x="2532762"/>
                <a:ext cx="157554" cy="92465"/>
              </a:xfrm>
              <a:custGeom>
                <a:avLst/>
                <a:gdLst/>
                <a:ahLst/>
                <a:cxnLst/>
                <a:pathLst>
                  <a:path w="157554" h="92465">
                    <a:moveTo>
                      <a:pt y="92465" x="0"/>
                    </a:moveTo>
                    <a:lnTo>
                      <a:pt y="58018" x="0"/>
                    </a:lnTo>
                    <a:lnTo>
                      <a:pt y="0" x="157554"/>
                    </a:lnTo>
                    <a:lnTo>
                      <a:pt y="59226" x="157554"/>
                    </a:lnTo>
                    <a:lnTo>
                      <a:pt y="92465" x="0"/>
                    </a:lnTo>
                    <a:close/>
                  </a:path>
                </a:pathLst>
              </a:custGeom>
              <a:solidFill>
                <a:srgbClr val="3065BB"/>
              </a:solidFill>
              <a:ln w="2500" cap="flat">
                <a:solidFill>
                  <a:srgbClr val="4285F4"/>
                </a:solidFill>
                <a:bevel/>
              </a:ln>
            </p:spPr>
          </p:sp>
          <p:sp>
            <p:nvSpPr>
              <p:cNvPr name="" id="530"/>
              <p:cNvSpPr/>
              <p:nvPr/>
            </p:nvSpPr>
            <p:spPr>
              <a:xfrm flipH="true">
                <a:off y="5475283" x="2690315"/>
                <a:ext cx="157554" cy="92465"/>
              </a:xfrm>
              <a:custGeom>
                <a:avLst/>
                <a:gdLst/>
                <a:ahLst/>
                <a:cxnLst/>
                <a:pathLst>
                  <a:path w="157554" h="92465">
                    <a:moveTo>
                      <a:pt y="92465" x="0"/>
                    </a:moveTo>
                    <a:lnTo>
                      <a:pt y="58018" x="0"/>
                    </a:lnTo>
                    <a:lnTo>
                      <a:pt y="0" x="157554"/>
                    </a:lnTo>
                    <a:lnTo>
                      <a:pt y="59226" x="157554"/>
                    </a:lnTo>
                    <a:lnTo>
                      <a:pt y="92465" x="0"/>
                    </a:lnTo>
                    <a:close/>
                  </a:path>
                </a:pathLst>
              </a:custGeom>
              <a:solidFill>
                <a:srgbClr val="4285F4"/>
              </a:solidFill>
              <a:ln w="2500" cap="flat">
                <a:solidFill>
                  <a:srgbClr val="4285F4"/>
                </a:solidFill>
                <a:bevel/>
              </a:ln>
            </p:spPr>
          </p:sp>
          <p:sp>
            <p:nvSpPr>
              <p:cNvPr name="" id="531"/>
              <p:cNvSpPr/>
              <p:nvPr/>
            </p:nvSpPr>
            <p:spPr>
              <a:xfrm>
                <a:off y="5534510" x="2532762"/>
                <a:ext cx="315107" cy="48952"/>
              </a:xfrm>
              <a:custGeom>
                <a:avLst/>
                <a:gdLst/>
                <a:ahLst/>
                <a:cxnLst/>
                <a:pathLst>
                  <a:path w="315107" h="48952">
                    <a:moveTo>
                      <a:pt y="33239" x="0"/>
                    </a:moveTo>
                    <a:lnTo>
                      <a:pt y="48952" x="157554"/>
                    </a:lnTo>
                    <a:lnTo>
                      <a:pt y="33239" x="315107"/>
                    </a:lnTo>
                    <a:lnTo>
                      <a:pt y="0" x="157554"/>
                    </a:lnTo>
                    <a:lnTo>
                      <a:pt y="33239" x="0"/>
                    </a:lnTo>
                    <a:close/>
                  </a:path>
                </a:pathLst>
              </a:custGeom>
              <a:solidFill>
                <a:srgbClr val="265199"/>
              </a:solidFill>
              <a:ln w="2500" cap="flat">
                <a:solidFill>
                  <a:srgbClr val="4285F4"/>
                </a:solidFill>
                <a:bevel/>
              </a:ln>
            </p:spPr>
          </p:sp>
          <p:sp>
            <p:nvSpPr>
              <p:cNvPr name="" id="532"/>
              <p:cNvSpPr/>
              <p:nvPr/>
            </p:nvSpPr>
            <p:spPr>
              <a:xfrm>
                <a:off y="5681366" x="2606395"/>
                <a:ext cx="167841" cy="36865"/>
              </a:xfrm>
              <a:custGeom>
                <a:avLst/>
                <a:gdLst/>
                <a:ahLst/>
                <a:cxnLst/>
                <a:pathLst>
                  <a:path w="167841" h="36865">
                    <a:moveTo>
                      <a:pt y="13779" x="0"/>
                    </a:moveTo>
                    <a:lnTo>
                      <a:pt y="0" x="83921"/>
                    </a:lnTo>
                    <a:lnTo>
                      <a:pt y="13779" x="167841"/>
                    </a:lnTo>
                    <a:lnTo>
                      <a:pt y="36865" x="83921"/>
                    </a:lnTo>
                    <a:lnTo>
                      <a:pt y="13779" x="0"/>
                    </a:lnTo>
                    <a:close/>
                  </a:path>
                </a:pathLst>
              </a:custGeom>
              <a:solidFill>
                <a:srgbClr val="93AEF7"/>
              </a:solidFill>
              <a:ln w="2500" cap="flat">
                <a:solidFill>
                  <a:srgbClr val="4285F4"/>
                </a:solidFill>
                <a:bevel/>
              </a:ln>
            </p:spPr>
          </p:sp>
          <p:sp>
            <p:nvSpPr>
              <p:cNvPr name="Text 831" id="831"/>
              <p:cNvSpPr txBox="1"/>
              <p:nvPr/>
            </p:nvSpPr>
            <p:spPr>
              <a:xfrm>
                <a:off y="5781134" x="2331261"/>
                <a:ext cx="718110" cy="143622"/>
              </a:xfrm>
              <a:prstGeom prst="rect">
                <a:avLst/>
              </a:prstGeom>
              <a:noFill/>
            </p:spPr>
            <p:txBody>
              <a:bodyPr bIns="0" wrap="square" lIns="0" rIns="0" rtlCol="0" anchor="ctr" tIns="0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000000"/>
                    </a:solidFill>
                    <a:latin typeface="Microsoft YaHei"/>
                  </a:rPr>
                  <a:t>Pipeline</a:t>
                </a:r>
              </a:p>
            </p:txBody>
          </p:sp>
        </p:grpSp>
        <p:grpSp>
          <p:nvGrpSpPr>
            <p:cNvPr name="" id="534"/>
            <p:cNvGrpSpPr/>
            <p:nvPr/>
          </p:nvGrpSpPr>
          <p:grpSpPr>
            <a:xfrm>
              <a:off y="3571863" x="2532762"/>
              <a:ext cx="315107" cy="286461"/>
              <a:chOff y="3571863" x="2532762"/>
              <a:chExt cx="315107" cy="286461"/>
            </a:xfrm>
          </p:grpSpPr>
          <p:sp>
            <p:nvSpPr>
              <p:cNvPr name="" id="535"/>
              <p:cNvSpPr/>
              <p:nvPr/>
            </p:nvSpPr>
            <p:spPr>
              <a:xfrm>
                <a:off y="3588027" x="2634187"/>
                <a:ext cx="61052" cy="55676"/>
              </a:xfrm>
              <a:custGeom>
                <a:avLst/>
                <a:gdLst/>
                <a:ahLst/>
                <a:cxnLst/>
                <a:pathLst>
                  <a:path w="61052" h="55676">
                    <a:moveTo>
                      <a:pt y="27838" x="61052"/>
                    </a:moveTo>
                    <a:cubicBezTo>
                      <a:pt y="43212" x="61052"/>
                      <a:pt y="55676" x="47385"/>
                      <a:pt y="55676" x="30526"/>
                    </a:cubicBezTo>
                    <a:cubicBezTo>
                      <a:pt y="55676" x="13667"/>
                      <a:pt y="43212" x="0"/>
                      <a:pt y="27838" x="0"/>
                    </a:cubicBezTo>
                    <a:cubicBezTo>
                      <a:pt y="12463" x="0"/>
                      <a:pt y="0" x="13667"/>
                      <a:pt y="0" x="30526"/>
                    </a:cubicBezTo>
                    <a:cubicBezTo>
                      <a:pt y="0" x="47385"/>
                      <a:pt y="12463" x="61052"/>
                      <a:pt y="27838" x="61052"/>
                    </a:cubicBezTo>
                    <a:close/>
                  </a:path>
                </a:pathLst>
              </a:custGeom>
              <a:solidFill>
                <a:srgbClr val="006DD6"/>
              </a:solidFill>
              <a:ln w="7600" cap="flat">
                <a:noFill/>
                <a:bevel/>
              </a:ln>
            </p:spPr>
          </p:sp>
          <p:sp>
            <p:nvSpPr>
              <p:cNvPr name="" id="536"/>
              <p:cNvSpPr/>
              <p:nvPr/>
            </p:nvSpPr>
            <p:spPr>
              <a:xfrm>
                <a:off y="3672439" x="2698193"/>
                <a:ext cx="72869" cy="66452"/>
              </a:xfrm>
              <a:custGeom>
                <a:avLst/>
                <a:gdLst/>
                <a:ahLst/>
                <a:cxnLst/>
                <a:pathLst>
                  <a:path w="72869" h="66452">
                    <a:moveTo>
                      <a:pt y="33226" x="72869"/>
                    </a:moveTo>
                    <a:cubicBezTo>
                      <a:pt y="51576" x="72869"/>
                      <a:pt y="66452" x="56556"/>
                      <a:pt y="66452" x="36434"/>
                    </a:cubicBezTo>
                    <a:cubicBezTo>
                      <a:pt y="66452" x="16312"/>
                      <a:pt y="51576" x="0"/>
                      <a:pt y="33226" x="0"/>
                    </a:cubicBezTo>
                    <a:cubicBezTo>
                      <a:pt y="14876" x="0"/>
                      <a:pt y="0" x="16312"/>
                      <a:pt y="0" x="36434"/>
                    </a:cubicBezTo>
                    <a:cubicBezTo>
                      <a:pt y="0" x="56556"/>
                      <a:pt y="14876" x="72869"/>
                      <a:pt y="33226" x="72869"/>
                    </a:cubicBezTo>
                    <a:close/>
                  </a:path>
                </a:pathLst>
              </a:custGeom>
              <a:solidFill>
                <a:srgbClr val="006DD6"/>
              </a:solidFill>
              <a:ln w="7600" cap="flat">
                <a:noFill/>
                <a:bevel/>
              </a:ln>
            </p:spPr>
          </p:sp>
          <p:sp>
            <p:nvSpPr>
              <p:cNvPr name="" id="537"/>
              <p:cNvSpPr/>
              <p:nvPr/>
            </p:nvSpPr>
            <p:spPr>
              <a:xfrm>
                <a:off y="3778403" x="2767124"/>
                <a:ext cx="57113" cy="52084"/>
              </a:xfrm>
              <a:custGeom>
                <a:avLst/>
                <a:gdLst/>
                <a:ahLst/>
                <a:cxnLst/>
                <a:pathLst>
                  <a:path w="57113" h="52084">
                    <a:moveTo>
                      <a:pt y="26042" x="57113"/>
                    </a:moveTo>
                    <a:cubicBezTo>
                      <a:pt y="40424" x="57113"/>
                      <a:pt y="52084" x="44328"/>
                      <a:pt y="52084" x="28557"/>
                    </a:cubicBezTo>
                    <a:cubicBezTo>
                      <a:pt y="52084" x="12785"/>
                      <a:pt y="40424" x="0"/>
                      <a:pt y="26042" x="0"/>
                    </a:cubicBezTo>
                    <a:cubicBezTo>
                      <a:pt y="11659" x="0"/>
                      <a:pt y="0" x="12785"/>
                      <a:pt y="0" x="28557"/>
                    </a:cubicBezTo>
                    <a:cubicBezTo>
                      <a:pt y="0" x="44328"/>
                      <a:pt y="11659" x="57113"/>
                      <a:pt y="26042" x="57113"/>
                    </a:cubicBezTo>
                    <a:close/>
                  </a:path>
                </a:pathLst>
              </a:custGeom>
              <a:solidFill>
                <a:srgbClr val="006DD6"/>
              </a:solidFill>
              <a:ln w="7600" cap="flat">
                <a:noFill/>
                <a:bevel/>
              </a:ln>
            </p:spPr>
          </p:sp>
          <p:sp>
            <p:nvSpPr>
              <p:cNvPr name="" id="538"/>
              <p:cNvSpPr/>
              <p:nvPr/>
            </p:nvSpPr>
            <p:spPr>
              <a:xfrm>
                <a:off y="3764035" x="2657820"/>
                <a:ext cx="49236" cy="44900"/>
              </a:xfrm>
              <a:custGeom>
                <a:avLst/>
                <a:gdLst/>
                <a:ahLst/>
                <a:cxnLst/>
                <a:pathLst>
                  <a:path w="49236" h="44900">
                    <a:moveTo>
                      <a:pt y="22450" x="49236"/>
                    </a:moveTo>
                    <a:cubicBezTo>
                      <a:pt y="34849" x="49236"/>
                      <a:pt y="44900" x="38214"/>
                      <a:pt y="44900" x="24618"/>
                    </a:cubicBezTo>
                    <a:cubicBezTo>
                      <a:pt y="44900" x="11022"/>
                      <a:pt y="34849" x="0"/>
                      <a:pt y="22450" x="0"/>
                    </a:cubicBezTo>
                    <a:cubicBezTo>
                      <a:pt y="10051" x="0"/>
                      <a:pt y="0" x="11022"/>
                      <a:pt y="0" x="24618"/>
                    </a:cubicBezTo>
                    <a:cubicBezTo>
                      <a:pt y="0" x="38214"/>
                      <a:pt y="10051" x="49236"/>
                      <a:pt y="22450" x="49236"/>
                    </a:cubicBezTo>
                    <a:close/>
                  </a:path>
                </a:pathLst>
              </a:custGeom>
              <a:solidFill>
                <a:srgbClr val="006DD6"/>
              </a:solidFill>
              <a:ln w="7600" cap="flat">
                <a:noFill/>
                <a:bevel/>
              </a:ln>
            </p:spPr>
          </p:sp>
          <p:sp>
            <p:nvSpPr>
              <p:cNvPr name="" id="539"/>
              <p:cNvSpPr/>
              <p:nvPr/>
            </p:nvSpPr>
            <p:spPr>
              <a:xfrm>
                <a:off y="3695787" x="2558364"/>
                <a:ext cx="49236" cy="44900"/>
              </a:xfrm>
              <a:custGeom>
                <a:avLst/>
                <a:gdLst/>
                <a:ahLst/>
                <a:cxnLst/>
                <a:pathLst>
                  <a:path w="49236" h="44900">
                    <a:moveTo>
                      <a:pt y="22450" x="49236"/>
                    </a:moveTo>
                    <a:cubicBezTo>
                      <a:pt y="34849" x="49236"/>
                      <a:pt y="44900" x="38214"/>
                      <a:pt y="44900" x="24618"/>
                    </a:cubicBezTo>
                    <a:cubicBezTo>
                      <a:pt y="44900" x="11022"/>
                      <a:pt y="34849" x="0"/>
                      <a:pt y="22450" x="0"/>
                    </a:cubicBezTo>
                    <a:cubicBezTo>
                      <a:pt y="10051" x="0"/>
                      <a:pt y="0" x="11022"/>
                      <a:pt y="0" x="24618"/>
                    </a:cubicBezTo>
                    <a:cubicBezTo>
                      <a:pt y="0" x="38214"/>
                      <a:pt y="10051" x="49236"/>
                      <a:pt y="22450" x="49236"/>
                    </a:cubicBezTo>
                    <a:close/>
                  </a:path>
                </a:pathLst>
              </a:custGeom>
              <a:solidFill>
                <a:srgbClr val="006DD6"/>
              </a:solidFill>
              <a:ln w="7600" cap="flat">
                <a:noFill/>
                <a:bevel/>
              </a:ln>
            </p:spPr>
          </p:sp>
          <p:sp>
            <p:nvSpPr>
              <p:cNvPr name="" id="540"/>
              <p:cNvSpPr/>
              <p:nvPr/>
            </p:nvSpPr>
            <p:spPr>
              <a:xfrm>
                <a:off y="3610527" x="2657159"/>
                <a:ext cx="82545" cy="98625"/>
              </a:xfrm>
              <a:custGeom>
                <a:avLst/>
                <a:gdLst/>
                <a:ahLst/>
                <a:cxnLst/>
                <a:pathLst>
                  <a:path w="82545" h="98625">
                    <a:moveTo>
                      <a:pt y="0" x="12889"/>
                    </a:moveTo>
                    <a:lnTo>
                      <a:pt y="90362" x="82545"/>
                    </a:lnTo>
                    <a:lnTo>
                      <a:pt y="98625" x="69656"/>
                    </a:lnTo>
                    <a:lnTo>
                      <a:pt y="8263" x="0"/>
                    </a:lnTo>
                    <a:lnTo>
                      <a:pt y="0" x="12889"/>
                    </a:lnTo>
                    <a:close/>
                  </a:path>
                </a:pathLst>
              </a:custGeom>
              <a:solidFill>
                <a:srgbClr val="006DD6"/>
              </a:solidFill>
              <a:ln w="7600" cap="flat">
                <a:noFill/>
                <a:bevel/>
              </a:ln>
            </p:spPr>
          </p:sp>
          <p:sp>
            <p:nvSpPr>
              <p:cNvPr name="" id="541"/>
              <p:cNvSpPr/>
              <p:nvPr/>
            </p:nvSpPr>
            <p:spPr>
              <a:xfrm>
                <a:off y="3700928" x="2727026"/>
                <a:ext cx="75314" cy="105339"/>
              </a:xfrm>
              <a:custGeom>
                <a:avLst/>
                <a:gdLst/>
                <a:ahLst/>
                <a:cxnLst/>
                <a:pathLst>
                  <a:path w="75314" h="105339">
                    <a:moveTo>
                      <a:pt y="0" x="13674"/>
                    </a:moveTo>
                    <a:lnTo>
                      <a:pt y="98201" x="75314"/>
                    </a:lnTo>
                    <a:lnTo>
                      <a:pt y="105339" x="61640"/>
                    </a:lnTo>
                    <a:lnTo>
                      <a:pt y="7138" x="0"/>
                    </a:lnTo>
                    <a:lnTo>
                      <a:pt y="0" x="13674"/>
                    </a:lnTo>
                    <a:close/>
                  </a:path>
                </a:pathLst>
              </a:custGeom>
              <a:solidFill>
                <a:srgbClr val="006DD6"/>
              </a:solidFill>
              <a:ln w="7600" cap="flat">
                <a:noFill/>
                <a:bevel/>
              </a:ln>
            </p:spPr>
          </p:sp>
          <p:sp>
            <p:nvSpPr>
              <p:cNvPr name="" id="542"/>
              <p:cNvSpPr/>
              <p:nvPr/>
            </p:nvSpPr>
            <p:spPr>
              <a:xfrm>
                <a:off y="3697937" x="2582208"/>
                <a:ext cx="151452" cy="25688"/>
              </a:xfrm>
              <a:custGeom>
                <a:avLst/>
                <a:gdLst/>
                <a:ahLst/>
                <a:cxnLst/>
                <a:pathLst>
                  <a:path w="151452" h="25688">
                    <a:moveTo>
                      <a:pt y="0" x="150149"/>
                    </a:moveTo>
                    <a:lnTo>
                      <a:pt y="14319" x="151452"/>
                    </a:lnTo>
                    <a:lnTo>
                      <a:pt y="25688" x="1304"/>
                    </a:lnTo>
                    <a:lnTo>
                      <a:pt y="11369" x="0"/>
                    </a:lnTo>
                    <a:lnTo>
                      <a:pt y="0" x="150149"/>
                    </a:lnTo>
                    <a:close/>
                  </a:path>
                </a:pathLst>
              </a:custGeom>
              <a:solidFill>
                <a:srgbClr val="006DD6"/>
              </a:solidFill>
              <a:ln w="7600" cap="flat">
                <a:noFill/>
                <a:bevel/>
              </a:ln>
            </p:spPr>
          </p:sp>
          <p:sp>
            <p:nvSpPr>
              <p:cNvPr name="" id="543"/>
              <p:cNvSpPr/>
              <p:nvPr/>
            </p:nvSpPr>
            <p:spPr>
              <a:xfrm>
                <a:off y="3701536" x="2673994"/>
                <a:ext cx="66348" cy="87405"/>
              </a:xfrm>
              <a:custGeom>
                <a:avLst/>
                <a:gdLst/>
                <a:ahLst/>
                <a:cxnLst/>
                <a:pathLst>
                  <a:path w="66348" h="87405">
                    <a:moveTo>
                      <a:pt y="0" x="52854"/>
                    </a:moveTo>
                    <a:lnTo>
                      <a:pt y="7415" x="66348"/>
                    </a:lnTo>
                    <a:lnTo>
                      <a:pt y="87405" x="13495"/>
                    </a:lnTo>
                    <a:lnTo>
                      <a:pt y="79990" x="0"/>
                    </a:lnTo>
                    <a:lnTo>
                      <a:pt y="0" x="52854"/>
                    </a:lnTo>
                    <a:close/>
                  </a:path>
                </a:pathLst>
              </a:custGeom>
              <a:solidFill>
                <a:srgbClr val="006DD6"/>
              </a:solidFill>
              <a:ln w="7600" cap="flat">
                <a:noFill/>
                <a:bevel/>
              </a:ln>
            </p:spPr>
          </p:sp>
          <p:sp>
            <p:nvSpPr>
              <p:cNvPr name="" id="544"/>
              <p:cNvSpPr/>
              <p:nvPr/>
            </p:nvSpPr>
            <p:spPr>
              <a:xfrm>
                <a:off y="3571863" x="2758261"/>
                <a:ext cx="89609" cy="80820"/>
              </a:xfrm>
              <a:custGeom>
                <a:avLst/>
                <a:gdLst/>
                <a:ahLst/>
                <a:cxnLst/>
                <a:pathLst>
                  <a:path w="89609" h="80820">
                    <a:moveTo>
                      <a:pt y="0" x="84685"/>
                    </a:moveTo>
                    <a:lnTo>
                      <a:pt y="0" x="4924"/>
                    </a:lnTo>
                    <a:cubicBezTo>
                      <a:pt y="0" x="1969"/>
                      <a:pt y="1796" x="0"/>
                      <a:pt y="5388" x="0"/>
                    </a:cubicBezTo>
                    <a:lnTo>
                      <a:pt y="31430" x="0"/>
                    </a:lnTo>
                    <a:cubicBezTo>
                      <a:pt y="34124" x="0"/>
                      <a:pt y="35920" x="1969"/>
                      <a:pt y="35920" x="4924"/>
                    </a:cubicBezTo>
                    <a:lnTo>
                      <a:pt y="35920" x="50220"/>
                    </a:lnTo>
                    <a:lnTo>
                      <a:pt y="76330" x="50220"/>
                    </a:lnTo>
                    <a:cubicBezTo>
                      <a:pt y="79024" x="50220"/>
                      <a:pt y="80820" x="52190"/>
                      <a:pt y="80820" x="56129"/>
                    </a:cubicBezTo>
                    <a:lnTo>
                      <a:pt y="80820" x="84685"/>
                    </a:lnTo>
                    <a:cubicBezTo>
                      <a:pt y="80820" x="87639"/>
                      <a:pt y="79024" x="89609"/>
                      <a:pt y="76330" x="89609"/>
                    </a:cubicBezTo>
                    <a:lnTo>
                      <a:pt y="4490" x="89609"/>
                    </a:lnTo>
                    <a:cubicBezTo>
                      <a:pt y="1796" x="89609"/>
                      <a:pt y="0" x="87639"/>
                      <a:pt y="0" x="84685"/>
                    </a:cubicBezTo>
                    <a:close/>
                  </a:path>
                </a:pathLst>
              </a:custGeom>
              <a:solidFill>
                <a:srgbClr val="006DD6"/>
              </a:solidFill>
              <a:ln w="7600" cap="flat">
                <a:noFill/>
                <a:bevel/>
              </a:ln>
            </p:spPr>
          </p:sp>
          <p:sp>
            <p:nvSpPr>
              <p:cNvPr name="" id="545"/>
              <p:cNvSpPr/>
              <p:nvPr/>
            </p:nvSpPr>
            <p:spPr>
              <a:xfrm>
                <a:off y="3777505" x="2532762"/>
                <a:ext cx="89609" cy="80820"/>
              </a:xfrm>
              <a:custGeom>
                <a:avLst/>
                <a:gdLst/>
                <a:ahLst/>
                <a:cxnLst/>
                <a:pathLst>
                  <a:path w="89609" h="80820">
                    <a:moveTo>
                      <a:pt y="80820" x="4924"/>
                    </a:moveTo>
                    <a:lnTo>
                      <a:pt y="80820" x="84685"/>
                    </a:lnTo>
                    <a:cubicBezTo>
                      <a:pt y="80820" x="87639"/>
                      <a:pt y="79024" x="89609"/>
                      <a:pt y="75432" x="89609"/>
                    </a:cubicBezTo>
                    <a:lnTo>
                      <a:pt y="49390" x="89609"/>
                    </a:lnTo>
                    <a:cubicBezTo>
                      <a:pt y="46696" x="89609"/>
                      <a:pt y="44900" x="87639"/>
                      <a:pt y="44900" x="84685"/>
                    </a:cubicBezTo>
                    <a:lnTo>
                      <a:pt y="44900" x="39388"/>
                    </a:lnTo>
                    <a:lnTo>
                      <a:pt y="4490" x="39388"/>
                    </a:lnTo>
                    <a:cubicBezTo>
                      <a:pt y="1796" x="39388"/>
                      <a:pt y="0" x="37419"/>
                      <a:pt y="0" x="33480"/>
                    </a:cubicBezTo>
                    <a:lnTo>
                      <a:pt y="0" x="4924"/>
                    </a:lnTo>
                    <a:cubicBezTo>
                      <a:pt y="0" x="1969"/>
                      <a:pt y="1796" x="0"/>
                      <a:pt y="4490" x="0"/>
                    </a:cubicBezTo>
                    <a:lnTo>
                      <a:pt y="76330" x="0"/>
                    </a:lnTo>
                    <a:cubicBezTo>
                      <a:pt y="79024" x="0"/>
                      <a:pt y="80820" x="1969"/>
                      <a:pt y="80820" x="4924"/>
                    </a:cubicBezTo>
                    <a:close/>
                  </a:path>
                </a:pathLst>
              </a:custGeom>
              <a:solidFill>
                <a:srgbClr val="006DD6"/>
              </a:solidFill>
              <a:ln w="7600" cap="flat">
                <a:noFill/>
                <a:bevel/>
              </a:ln>
            </p:spPr>
          </p:sp>
          <p:sp>
            <p:nvSpPr>
              <p:cNvPr name="Text 832" id="832"/>
              <p:cNvSpPr txBox="1"/>
              <p:nvPr/>
            </p:nvSpPr>
            <p:spPr>
              <a:xfrm>
                <a:off y="3873525" x="2310316"/>
                <a:ext cx="760000" cy="152000"/>
              </a:xfrm>
              <a:prstGeom prst="rect">
                <a:avLst/>
              </a:prstGeom>
              <a:noFill/>
            </p:spPr>
            <p:txBody>
              <a:bodyPr bIns="0" wrap="square" lIns="0" rIns="0" rtlCol="0" anchor="ctr" tIns="0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000000"/>
                    </a:solidFill>
                    <a:latin typeface="Microsoft YaHei"/>
                  </a:rPr>
                  <a:t>事件总线</a:t>
                </a:r>
              </a:p>
            </p:txBody>
          </p:sp>
        </p:grpSp>
        <p:grpSp>
          <p:nvGrpSpPr>
            <p:cNvPr name="" id="546"/>
            <p:cNvGrpSpPr/>
            <p:nvPr/>
          </p:nvGrpSpPr>
          <p:grpSpPr>
            <a:xfrm>
              <a:off y="4146727" x="2532762"/>
              <a:ext cx="315107" cy="286461"/>
              <a:chOff y="4146727" x="2532762"/>
              <a:chExt cx="315107" cy="286461"/>
            </a:xfrm>
          </p:grpSpPr>
          <p:sp>
            <p:nvSpPr>
              <p:cNvPr name="" id="547"/>
              <p:cNvSpPr/>
              <p:nvPr/>
            </p:nvSpPr>
            <p:spPr>
              <a:xfrm>
                <a:off y="4243153" x="2674760"/>
                <a:ext cx="53449" cy="37303"/>
              </a:xfrm>
              <a:custGeom>
                <a:avLst/>
                <a:gdLst/>
                <a:ahLst/>
                <a:cxnLst/>
                <a:pathLst>
                  <a:path w="53449" h="37303">
                    <a:moveTo>
                      <a:pt y="32376" x="53449"/>
                    </a:moveTo>
                    <a:cubicBezTo>
                      <a:pt y="35192" x="53449"/>
                      <a:pt y="37303" x="51055"/>
                      <a:pt y="37303" x="47864"/>
                    </a:cubicBezTo>
                    <a:lnTo>
                      <a:pt y="37303" x="5584"/>
                    </a:lnTo>
                    <a:cubicBezTo>
                      <a:pt y="37303" x="2393"/>
                      <a:pt y="35192" x="0"/>
                      <a:pt y="32376" x="0"/>
                    </a:cubicBezTo>
                    <a:lnTo>
                      <a:pt y="4927" x="0"/>
                    </a:lnTo>
                    <a:cubicBezTo>
                      <a:pt y="2112" x="0"/>
                      <a:pt y="0" x="2393"/>
                      <a:pt y="0" x="5584"/>
                    </a:cubicBezTo>
                    <a:lnTo>
                      <a:pt y="0" x="47864"/>
                    </a:lnTo>
                    <a:cubicBezTo>
                      <a:pt y="0" x="51055"/>
                      <a:pt y="2112" x="53449"/>
                      <a:pt y="4927" x="53449"/>
                    </a:cubicBezTo>
                    <a:lnTo>
                      <a:pt y="32376" x="53449"/>
                    </a:lnTo>
                    <a:close/>
                  </a:path>
                </a:pathLst>
              </a:custGeom>
              <a:solidFill>
                <a:srgbClr val="006FD4"/>
              </a:solidFill>
              <a:ln w="7600" cap="flat">
                <a:noFill/>
                <a:bevel/>
              </a:ln>
            </p:spPr>
          </p:sp>
          <p:sp>
            <p:nvSpPr>
              <p:cNvPr name="" id="548"/>
              <p:cNvSpPr/>
              <p:nvPr/>
            </p:nvSpPr>
            <p:spPr>
              <a:xfrm>
                <a:off y="4272011" x="2750545"/>
                <a:ext cx="53449" cy="37303"/>
              </a:xfrm>
              <a:custGeom>
                <a:avLst/>
                <a:gdLst/>
                <a:ahLst/>
                <a:cxnLst/>
                <a:pathLst>
                  <a:path w="53449" h="37303">
                    <a:moveTo>
                      <a:pt y="32376" x="53449"/>
                    </a:moveTo>
                    <a:cubicBezTo>
                      <a:pt y="35192" x="53449"/>
                      <a:pt y="37303" x="51055"/>
                      <a:pt y="37303" x="47864"/>
                    </a:cubicBezTo>
                    <a:lnTo>
                      <a:pt y="37303" x="5584"/>
                    </a:lnTo>
                    <a:cubicBezTo>
                      <a:pt y="37303" x="2393"/>
                      <a:pt y="35192" x="0"/>
                      <a:pt y="32376" x="0"/>
                    </a:cubicBezTo>
                    <a:lnTo>
                      <a:pt y="4927" x="0"/>
                    </a:lnTo>
                    <a:cubicBezTo>
                      <a:pt y="2112" x="0"/>
                      <a:pt y="0" x="2393"/>
                      <a:pt y="0" x="5584"/>
                    </a:cubicBezTo>
                    <a:lnTo>
                      <a:pt y="0" x="47864"/>
                    </a:lnTo>
                    <a:cubicBezTo>
                      <a:pt y="0" x="51055"/>
                      <a:pt y="2112" x="53449"/>
                      <a:pt y="4927" x="53449"/>
                    </a:cubicBezTo>
                    <a:lnTo>
                      <a:pt y="32376" x="53449"/>
                    </a:lnTo>
                    <a:close/>
                  </a:path>
                </a:pathLst>
              </a:custGeom>
              <a:solidFill>
                <a:srgbClr val="006FD4"/>
              </a:solidFill>
              <a:ln w="7600" cap="flat">
                <a:noFill/>
                <a:bevel/>
              </a:ln>
            </p:spPr>
          </p:sp>
          <p:sp>
            <p:nvSpPr>
              <p:cNvPr name="" id="549"/>
              <p:cNvSpPr/>
              <p:nvPr/>
            </p:nvSpPr>
            <p:spPr>
              <a:xfrm>
                <a:off y="4300164" x="2674760"/>
                <a:ext cx="53449" cy="37303"/>
              </a:xfrm>
              <a:custGeom>
                <a:avLst/>
                <a:gdLst/>
                <a:ahLst/>
                <a:cxnLst/>
                <a:pathLst>
                  <a:path w="53449" h="37303">
                    <a:moveTo>
                      <a:pt y="32376" x="53449"/>
                    </a:moveTo>
                    <a:cubicBezTo>
                      <a:pt y="35192" x="53449"/>
                      <a:pt y="37303" x="51055"/>
                      <a:pt y="37303" x="47864"/>
                    </a:cubicBezTo>
                    <a:lnTo>
                      <a:pt y="37303" x="5584"/>
                    </a:lnTo>
                    <a:cubicBezTo>
                      <a:pt y="37303" x="2393"/>
                      <a:pt y="35192" x="0"/>
                      <a:pt y="32376" x="0"/>
                    </a:cubicBezTo>
                    <a:lnTo>
                      <a:pt y="4927" x="0"/>
                    </a:lnTo>
                    <a:cubicBezTo>
                      <a:pt y="2112" x="0"/>
                      <a:pt y="0" x="2393"/>
                      <a:pt y="0" x="5584"/>
                    </a:cubicBezTo>
                    <a:lnTo>
                      <a:pt y="0" x="47864"/>
                    </a:lnTo>
                    <a:cubicBezTo>
                      <a:pt y="0" x="51055"/>
                      <a:pt y="2112" x="53449"/>
                      <a:pt y="4927" x="53449"/>
                    </a:cubicBezTo>
                    <a:lnTo>
                      <a:pt y="32376" x="53449"/>
                    </a:lnTo>
                    <a:close/>
                  </a:path>
                </a:pathLst>
              </a:custGeom>
              <a:solidFill>
                <a:srgbClr val="006FD4"/>
              </a:solidFill>
              <a:ln w="7600" cap="flat">
                <a:noFill/>
                <a:bevel/>
              </a:ln>
            </p:spPr>
          </p:sp>
          <p:sp>
            <p:nvSpPr>
              <p:cNvPr name="" id="550"/>
              <p:cNvSpPr/>
              <p:nvPr/>
            </p:nvSpPr>
            <p:spPr>
              <a:xfrm>
                <a:off y="4212888" x="2598176"/>
                <a:ext cx="54246" cy="38711"/>
              </a:xfrm>
              <a:custGeom>
                <a:avLst/>
                <a:gdLst/>
                <a:ahLst/>
                <a:cxnLst/>
                <a:pathLst>
                  <a:path w="54246" h="38711">
                    <a:moveTo>
                      <a:pt y="33784" x="54246"/>
                    </a:moveTo>
                    <a:cubicBezTo>
                      <a:pt y="36599" x="54246"/>
                      <a:pt y="38711" x="51853"/>
                      <a:pt y="38711" x="48662"/>
                    </a:cubicBezTo>
                    <a:lnTo>
                      <a:pt y="38711" x="5584"/>
                    </a:lnTo>
                    <a:cubicBezTo>
                      <a:pt y="38711" x="2393"/>
                      <a:pt y="36599" x="0"/>
                      <a:pt y="33784" x="0"/>
                    </a:cubicBezTo>
                    <a:lnTo>
                      <a:pt y="4927" x="0"/>
                    </a:lnTo>
                    <a:cubicBezTo>
                      <a:pt y="2112" x="0"/>
                      <a:pt y="0" x="2393"/>
                      <a:pt y="0" x="5584"/>
                    </a:cubicBezTo>
                    <a:lnTo>
                      <a:pt y="0" x="47864"/>
                    </a:lnTo>
                    <a:cubicBezTo>
                      <a:pt y="0" x="51853"/>
                      <a:pt y="2112" x="54246"/>
                      <a:pt y="4927" x="54246"/>
                    </a:cubicBezTo>
                    <a:lnTo>
                      <a:pt y="33784" x="54246"/>
                    </a:lnTo>
                    <a:close/>
                  </a:path>
                </a:pathLst>
              </a:custGeom>
              <a:solidFill>
                <a:srgbClr val="006FD4"/>
              </a:solidFill>
              <a:ln w="7600" cap="flat">
                <a:noFill/>
                <a:bevel/>
              </a:ln>
            </p:spPr>
          </p:sp>
          <p:sp>
            <p:nvSpPr>
              <p:cNvPr name="" id="551"/>
              <p:cNvSpPr/>
              <p:nvPr/>
            </p:nvSpPr>
            <p:spPr>
              <a:xfrm>
                <a:off y="4146727" x="2532762"/>
                <a:ext cx="314309" cy="66864"/>
              </a:xfrm>
              <a:custGeom>
                <a:avLst/>
                <a:gdLst/>
                <a:ahLst/>
                <a:cxnLst/>
                <a:pathLst>
                  <a:path w="314309" h="66864">
                    <a:moveTo>
                      <a:pt y="0" x="308726"/>
                    </a:moveTo>
                    <a:lnTo>
                      <a:pt y="0" x="276816"/>
                    </a:lnTo>
                    <a:lnTo>
                      <a:pt y="0" x="37494"/>
                    </a:lnTo>
                    <a:lnTo>
                      <a:pt y="0" x="16753"/>
                    </a:lnTo>
                    <a:lnTo>
                      <a:pt y="0" x="5584"/>
                    </a:lnTo>
                    <a:cubicBezTo>
                      <a:pt y="0" x="2393"/>
                      <a:pt y="2112" x="0"/>
                      <a:pt y="4927" x="0"/>
                    </a:cubicBezTo>
                    <a:lnTo>
                      <a:pt y="61938" x="0"/>
                    </a:lnTo>
                    <a:cubicBezTo>
                      <a:pt y="64753" x="0"/>
                      <a:pt y="66864" x="2393"/>
                      <a:pt y="66864" x="5584"/>
                    </a:cubicBezTo>
                    <a:lnTo>
                      <a:pt y="66864" x="38291"/>
                    </a:lnTo>
                    <a:cubicBezTo>
                      <a:pt y="66864" x="41483"/>
                      <a:pt y="64753" x="43876"/>
                      <a:pt y="61938" x="43876"/>
                    </a:cubicBezTo>
                    <a:lnTo>
                      <a:pt y="38007" x="43876"/>
                    </a:lnTo>
                    <a:lnTo>
                      <a:pt y="38007" x="271232"/>
                    </a:lnTo>
                    <a:lnTo>
                      <a:pt y="61938" x="271232"/>
                    </a:lnTo>
                    <a:cubicBezTo>
                      <a:pt y="64753" x="271232"/>
                      <a:pt y="66864" x="273624"/>
                      <a:pt y="66864" x="277614"/>
                    </a:cubicBezTo>
                    <a:lnTo>
                      <a:pt y="66864" x="308726"/>
                    </a:lnTo>
                    <a:cubicBezTo>
                      <a:pt y="66864" x="311916"/>
                      <a:pt y="64753" x="314309"/>
                      <a:pt y="61938" x="314309"/>
                    </a:cubicBezTo>
                    <a:lnTo>
                      <a:pt y="33080" x="314309"/>
                    </a:lnTo>
                    <a:lnTo>
                      <a:pt y="4223" x="314309"/>
                    </a:lnTo>
                    <a:cubicBezTo>
                      <a:pt y="1408" x="314309"/>
                      <a:pt y="0" x="311916"/>
                      <a:pt y="0" x="308726"/>
                    </a:cubicBezTo>
                    <a:close/>
                  </a:path>
                </a:pathLst>
              </a:custGeom>
              <a:solidFill>
                <a:srgbClr val="006FD4"/>
              </a:solidFill>
              <a:ln w="7600" cap="flat">
                <a:noFill/>
                <a:bevel/>
              </a:ln>
            </p:spPr>
          </p:sp>
          <p:sp>
            <p:nvSpPr>
              <p:cNvPr name="" id="552"/>
              <p:cNvSpPr/>
              <p:nvPr/>
            </p:nvSpPr>
            <p:spPr>
              <a:xfrm>
                <a:off y="4366324" x="2533559"/>
                <a:ext cx="314309" cy="66864"/>
              </a:xfrm>
              <a:custGeom>
                <a:avLst/>
                <a:gdLst/>
                <a:ahLst/>
                <a:cxnLst/>
                <a:pathLst>
                  <a:path w="314309" h="66864">
                    <a:moveTo>
                      <a:pt y="704" x="307928"/>
                    </a:moveTo>
                    <a:lnTo>
                      <a:pt y="704" x="276816"/>
                    </a:lnTo>
                    <a:cubicBezTo>
                      <a:pt y="704" x="273624"/>
                      <a:pt y="2815" x="271232"/>
                      <a:pt y="5631" x="271232"/>
                    </a:cubicBezTo>
                    <a:lnTo>
                      <a:pt y="28857" x="271232"/>
                    </a:lnTo>
                    <a:lnTo>
                      <a:pt y="28857" x="43078"/>
                    </a:lnTo>
                    <a:lnTo>
                      <a:pt y="4927" x="43078"/>
                    </a:lnTo>
                    <a:cubicBezTo>
                      <a:pt y="2112" x="43078"/>
                      <a:pt y="0" x="40685"/>
                      <a:pt y="0" x="36696"/>
                    </a:cubicBezTo>
                    <a:lnTo>
                      <a:pt y="0" x="5584"/>
                    </a:lnTo>
                    <a:cubicBezTo>
                      <a:pt y="0" x="2393"/>
                      <a:pt y="2112" x="0"/>
                      <a:pt y="5631" x="0"/>
                    </a:cubicBezTo>
                    <a:lnTo>
                      <a:pt y="61938" x="0"/>
                    </a:lnTo>
                    <a:cubicBezTo>
                      <a:pt y="64753" x="0"/>
                      <a:pt y="66864" x="2393"/>
                      <a:pt y="66864" x="5584"/>
                    </a:cubicBezTo>
                    <a:lnTo>
                      <a:pt y="66864" x="16753"/>
                    </a:lnTo>
                    <a:lnTo>
                      <a:pt y="66864" x="38291"/>
                    </a:lnTo>
                    <a:lnTo>
                      <a:pt y="66864" x="277614"/>
                    </a:lnTo>
                    <a:lnTo>
                      <a:pt y="66864" x="307928"/>
                    </a:lnTo>
                    <a:cubicBezTo>
                      <a:pt y="66864" x="311916"/>
                      <a:pt y="64753" x="314309"/>
                      <a:pt y="61938" x="314309"/>
                    </a:cubicBezTo>
                    <a:lnTo>
                      <a:pt y="5631" x="314309"/>
                    </a:lnTo>
                    <a:cubicBezTo>
                      <a:pt y="2815" x="313512"/>
                      <a:pt y="704" x="311119"/>
                      <a:pt y="704" x="307928"/>
                    </a:cubicBezTo>
                    <a:close/>
                  </a:path>
                </a:pathLst>
              </a:custGeom>
              <a:solidFill>
                <a:srgbClr val="006FD4"/>
              </a:solidFill>
              <a:ln w="7600" cap="flat">
                <a:noFill/>
                <a:bevel/>
              </a:ln>
            </p:spPr>
          </p:sp>
          <p:sp>
            <p:nvSpPr>
              <p:cNvPr name="" id="553"/>
              <p:cNvSpPr/>
              <p:nvPr/>
            </p:nvSpPr>
            <p:spPr>
              <a:xfrm>
                <a:off y="4271307" x="2598176"/>
                <a:ext cx="53449" cy="37303"/>
              </a:xfrm>
              <a:custGeom>
                <a:avLst/>
                <a:gdLst/>
                <a:ahLst/>
                <a:cxnLst/>
                <a:pathLst>
                  <a:path w="53449" h="37303">
                    <a:moveTo>
                      <a:pt y="32376" x="53449"/>
                    </a:moveTo>
                    <a:cubicBezTo>
                      <a:pt y="35192" x="53449"/>
                      <a:pt y="37303" x="51055"/>
                      <a:pt y="37303" x="47864"/>
                    </a:cubicBezTo>
                    <a:lnTo>
                      <a:pt y="37303" x="5584"/>
                    </a:lnTo>
                    <a:cubicBezTo>
                      <a:pt y="37303" x="2393"/>
                      <a:pt y="35192" x="0"/>
                      <a:pt y="32376" x="0"/>
                    </a:cubicBezTo>
                    <a:lnTo>
                      <a:pt y="4927" x="0"/>
                    </a:lnTo>
                    <a:cubicBezTo>
                      <a:pt y="2112" x="0"/>
                      <a:pt y="0" x="2393"/>
                      <a:pt y="0" x="5584"/>
                    </a:cubicBezTo>
                    <a:lnTo>
                      <a:pt y="0" x="47864"/>
                    </a:lnTo>
                    <a:cubicBezTo>
                      <a:pt y="0" x="51055"/>
                      <a:pt y="2112" x="53449"/>
                      <a:pt y="4927" x="53449"/>
                    </a:cubicBezTo>
                    <a:lnTo>
                      <a:pt y="32376" x="53449"/>
                    </a:lnTo>
                    <a:close/>
                  </a:path>
                </a:pathLst>
              </a:custGeom>
              <a:solidFill>
                <a:srgbClr val="006FD4"/>
              </a:solidFill>
              <a:ln w="7600" cap="flat">
                <a:noFill/>
                <a:bevel/>
              </a:ln>
            </p:spPr>
          </p:sp>
          <p:sp>
            <p:nvSpPr>
              <p:cNvPr name="" id="554"/>
              <p:cNvSpPr/>
              <p:nvPr/>
            </p:nvSpPr>
            <p:spPr>
              <a:xfrm>
                <a:off y="4328317" x="2598176"/>
                <a:ext cx="53449" cy="37303"/>
              </a:xfrm>
              <a:custGeom>
                <a:avLst/>
                <a:gdLst/>
                <a:ahLst/>
                <a:cxnLst/>
                <a:pathLst>
                  <a:path w="53449" h="37303">
                    <a:moveTo>
                      <a:pt y="32376" x="53449"/>
                    </a:moveTo>
                    <a:cubicBezTo>
                      <a:pt y="35192" x="53449"/>
                      <a:pt y="37303" x="51055"/>
                      <a:pt y="37303" x="47864"/>
                    </a:cubicBezTo>
                    <a:lnTo>
                      <a:pt y="37303" x="5584"/>
                    </a:lnTo>
                    <a:cubicBezTo>
                      <a:pt y="37303" x="2393"/>
                      <a:pt y="35192" x="0"/>
                      <a:pt y="32376" x="0"/>
                    </a:cubicBezTo>
                    <a:lnTo>
                      <a:pt y="4927" x="0"/>
                    </a:lnTo>
                    <a:cubicBezTo>
                      <a:pt y="2112" x="0"/>
                      <a:pt y="0" x="2393"/>
                      <a:pt y="0" x="5584"/>
                    </a:cubicBezTo>
                    <a:lnTo>
                      <a:pt y="0" x="47864"/>
                    </a:lnTo>
                    <a:cubicBezTo>
                      <a:pt y="0" x="51055"/>
                      <a:pt y="2112" x="53449"/>
                      <a:pt y="4927" x="53449"/>
                    </a:cubicBezTo>
                    <a:lnTo>
                      <a:pt y="32376" x="53449"/>
                    </a:lnTo>
                    <a:close/>
                  </a:path>
                </a:pathLst>
              </a:custGeom>
              <a:solidFill>
                <a:srgbClr val="006FD4"/>
              </a:solidFill>
              <a:ln w="7600" cap="flat">
                <a:noFill/>
                <a:bevel/>
              </a:ln>
            </p:spPr>
          </p:sp>
          <p:sp>
            <p:nvSpPr>
              <p:cNvPr name="Text 833" id="833"/>
              <p:cNvSpPr txBox="1"/>
              <p:nvPr/>
            </p:nvSpPr>
            <p:spPr>
              <a:xfrm>
                <a:off y="4448389" x="2310316"/>
                <a:ext cx="760000" cy="152000"/>
              </a:xfrm>
              <a:prstGeom prst="rect">
                <a:avLst/>
              </a:prstGeom>
              <a:noFill/>
            </p:spPr>
            <p:txBody>
              <a:bodyPr bIns="0" wrap="square" lIns="0" rIns="0" rtlCol="0" anchor="ctr" tIns="0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000000"/>
                    </a:solidFill>
                    <a:latin typeface="Microsoft YaHei"/>
                  </a:rPr>
                  <a:t>IoT Hub</a:t>
                </a:r>
              </a:p>
            </p:txBody>
          </p:sp>
        </p:grpSp>
        <p:grpSp>
          <p:nvGrpSpPr>
            <p:cNvPr name="" id="578"/>
            <p:cNvGrpSpPr/>
            <p:nvPr/>
          </p:nvGrpSpPr>
          <p:grpSpPr>
            <a:xfrm>
              <a:off y="3924550" x="1852568"/>
              <a:ext cx="440800" cy="288800"/>
              <a:chOff y="3924550" x="1852568"/>
              <a:chExt cx="440800" cy="288800"/>
            </a:xfrm>
          </p:grpSpPr>
          <p:sp>
            <p:nvSpPr>
              <p:cNvPr name="" id="579"/>
              <p:cNvSpPr/>
              <p:nvPr/>
            </p:nvSpPr>
            <p:spPr>
              <a:xfrm>
                <a:off y="4045073" x="2173150"/>
                <a:ext cx="120218" cy="54577"/>
              </a:xfrm>
              <a:custGeom>
                <a:avLst/>
                <a:gdLst/>
                <a:ahLst/>
                <a:cxnLst/>
                <a:pathLst>
                  <a:path w="120218" h="54577">
                    <a:moveTo>
                      <a:pt y="27288" x="0"/>
                    </a:moveTo>
                    <a:cubicBezTo>
                      <a:pt y="12507" x="0"/>
                      <a:pt y="1137" x="11449"/>
                      <a:pt y="0" x="25189"/>
                    </a:cubicBezTo>
                    <a:cubicBezTo>
                      <a:pt y="0" x="25189"/>
                      <a:pt y="0" x="25189"/>
                      <a:pt y="0" x="26334"/>
                    </a:cubicBezTo>
                    <a:cubicBezTo>
                      <a:pt y="0" x="26334"/>
                      <a:pt y="0" x="27478"/>
                      <a:pt y="0" x="27478"/>
                    </a:cubicBezTo>
                    <a:lnTo>
                      <a:pt y="0" x="92740"/>
                    </a:lnTo>
                    <a:cubicBezTo>
                      <a:pt y="0" x="107624"/>
                      <a:pt y="12507" x="120218"/>
                      <a:pt y="27288" x="120218"/>
                    </a:cubicBezTo>
                    <a:cubicBezTo>
                      <a:pt y="42069" x="120218"/>
                      <a:pt y="54577" x="107624"/>
                      <a:pt y="54577" x="92740"/>
                    </a:cubicBezTo>
                    <a:lnTo>
                      <a:pt y="54577" x="27478"/>
                    </a:lnTo>
                    <a:cubicBezTo>
                      <a:pt y="54577" x="27478"/>
                      <a:pt y="54577" x="26334"/>
                      <a:pt y="54577" x="26334"/>
                    </a:cubicBezTo>
                    <a:cubicBezTo>
                      <a:pt y="54577" x="26334"/>
                      <a:pt y="54577" x="26334"/>
                      <a:pt y="54577" x="25189"/>
                    </a:cubicBezTo>
                    <a:cubicBezTo>
                      <a:pt y="53440" x="11449"/>
                      <a:pt y="42069" x="0"/>
                      <a:pt y="27288" x="0"/>
                    </a:cubicBezTo>
                    <a:close/>
                  </a:path>
                </a:pathLst>
              </a:custGeom>
              <a:solidFill>
                <a:srgbClr val="0078D7"/>
              </a:solidFill>
              <a:ln w="7600" cap="flat">
                <a:noFill/>
                <a:bevel/>
              </a:ln>
            </p:spPr>
          </p:sp>
          <p:sp>
            <p:nvSpPr>
              <p:cNvPr name="" id="580"/>
              <p:cNvSpPr/>
              <p:nvPr/>
            </p:nvSpPr>
            <p:spPr>
              <a:xfrm>
                <a:off y="3924550" x="1852568"/>
                <a:ext cx="354931" cy="288800"/>
              </a:xfrm>
              <a:custGeom>
                <a:avLst/>
                <a:gdLst/>
                <a:ahLst/>
                <a:cxnLst/>
                <a:pathLst>
                  <a:path w="354931" h="288800">
                    <a:moveTo>
                      <a:pt y="145537" x="185480"/>
                    </a:moveTo>
                    <a:cubicBezTo>
                      <a:pt y="114838" x="185480"/>
                      <a:pt y="90961" x="210668"/>
                      <a:pt y="90961" x="240437"/>
                    </a:cubicBezTo>
                    <a:cubicBezTo>
                      <a:pt y="90961" x="271350"/>
                      <a:pt y="115975" x="295394"/>
                      <a:pt y="145537" x="295394"/>
                    </a:cubicBezTo>
                    <a:cubicBezTo>
                      <a:pt y="175099" x="295394"/>
                      <a:pt y="200113" x="270205"/>
                      <a:pt y="200113" x="240437"/>
                    </a:cubicBezTo>
                    <a:cubicBezTo>
                      <a:pt y="201250" x="210668"/>
                      <a:pt y="176236" x="185480"/>
                      <a:pt y="145537" x="185480"/>
                    </a:cubicBezTo>
                    <a:close/>
                    <a:moveTo>
                      <a:pt y="175099" x="26334"/>
                    </a:moveTo>
                    <a:cubicBezTo>
                      <a:pt y="175099" x="27479"/>
                      <a:pt y="175099" x="27479"/>
                      <a:pt y="175099" x="27479"/>
                    </a:cubicBezTo>
                    <a:lnTo>
                      <a:pt y="175099" x="92740"/>
                    </a:lnTo>
                    <a:cubicBezTo>
                      <a:pt y="175099" x="95030"/>
                      <a:pt y="175099" x="97320"/>
                      <a:pt y="173962" x="98465"/>
                    </a:cubicBezTo>
                    <a:cubicBezTo>
                      <a:pt y="239908" x="112204"/>
                      <a:pt y="288800" x="170596"/>
                      <a:pt y="288800" x="240437"/>
                    </a:cubicBezTo>
                    <a:cubicBezTo>
                      <a:pt y="288800" x="279365"/>
                      <a:pt y="274019" x="313713"/>
                      <a:pt y="249005" x="340047"/>
                    </a:cubicBezTo>
                    <a:cubicBezTo>
                      <a:pt y="244457" x="344627"/>
                      <a:pt y="237635" x="348061"/>
                      <a:pt y="229676" x="348061"/>
                    </a:cubicBezTo>
                    <a:cubicBezTo>
                      <a:pt y="214895" x="348061"/>
                      <a:pt y="202387" x="335467"/>
                      <a:pt y="202387" x="320582"/>
                    </a:cubicBezTo>
                    <a:cubicBezTo>
                      <a:pt y="202387" x="316003"/>
                      <a:pt y="203524" x="311423"/>
                      <a:pt y="205798" x="307988"/>
                    </a:cubicBezTo>
                    <a:cubicBezTo>
                      <a:pt y="209209" x="304554"/>
                      <a:pt y="212621" x="301119"/>
                      <a:pt y="214895" x="297684"/>
                    </a:cubicBezTo>
                    <a:cubicBezTo>
                      <a:pt y="227402" x="281654"/>
                      <a:pt y="235361" x="262191"/>
                      <a:pt y="235361" x="240437"/>
                    </a:cubicBezTo>
                    <a:cubicBezTo>
                      <a:pt y="235361" x="190060"/>
                      <a:pt y="194429" x="148842"/>
                      <a:pt y="144400" x="148842"/>
                    </a:cubicBezTo>
                    <a:cubicBezTo>
                      <a:pt y="94371" x="148842"/>
                      <a:pt y="53439" x="190060"/>
                      <a:pt y="53439" x="240437"/>
                    </a:cubicBezTo>
                    <a:cubicBezTo>
                      <a:pt y="53439" x="265625"/>
                      <a:pt y="63672" x="288524"/>
                      <a:pt y="79591" x="304554"/>
                    </a:cubicBezTo>
                    <a:cubicBezTo>
                      <a:pt y="81865" x="306843"/>
                      <a:pt y="83002" x="307988"/>
                      <a:pt y="85276" x="310278"/>
                    </a:cubicBezTo>
                    <a:cubicBezTo>
                      <a:pt y="88687" x="314858"/>
                      <a:pt y="90961" x="320582"/>
                      <a:pt y="90961" x="327452"/>
                    </a:cubicBezTo>
                    <a:cubicBezTo>
                      <a:pt y="90961" x="342337"/>
                      <a:pt y="78454" x="354931"/>
                      <a:pt y="63672" x="354931"/>
                    </a:cubicBezTo>
                    <a:cubicBezTo>
                      <a:pt y="59124" x="354931"/>
                      <a:pt y="54576" x="353786"/>
                      <a:pt y="51165" x="351496"/>
                    </a:cubicBezTo>
                    <a:cubicBezTo>
                      <a:pt y="47754" x="348061"/>
                      <a:pt y="44343" x="345771"/>
                      <a:pt y="40932" x="342337"/>
                    </a:cubicBezTo>
                    <a:cubicBezTo>
                      <a:pt y="15918" x="316003"/>
                      <a:pt y="0" x="280510"/>
                      <a:pt y="0" x="240437"/>
                    </a:cubicBezTo>
                    <a:cubicBezTo>
                      <a:pt y="0" x="168306"/>
                      <a:pt y="52302" x="108769"/>
                      <a:pt y="120523" x="97320"/>
                    </a:cubicBezTo>
                    <a:cubicBezTo>
                      <a:pt y="120523" x="96175"/>
                      <a:pt y="120523" x="93885"/>
                      <a:pt y="120523" x="91595"/>
                    </a:cubicBezTo>
                    <a:lnTo>
                      <a:pt y="120523" x="27479"/>
                    </a:lnTo>
                    <a:cubicBezTo>
                      <a:pt y="120523" x="27479"/>
                      <a:pt y="120523" x="26334"/>
                      <a:pt y="120523" x="26334"/>
                    </a:cubicBezTo>
                    <a:cubicBezTo>
                      <a:pt y="120523" x="26334"/>
                      <a:pt y="120523" x="26334"/>
                      <a:pt y="120523" x="25189"/>
                    </a:cubicBezTo>
                    <a:cubicBezTo>
                      <a:pt y="121660" x="11449"/>
                      <a:pt y="133030" x="0"/>
                      <a:pt y="147811" x="0"/>
                    </a:cubicBezTo>
                    <a:cubicBezTo>
                      <a:pt y="162592" x="1145"/>
                      <a:pt y="173962" x="12594"/>
                      <a:pt y="175099" x="26334"/>
                    </a:cubicBezTo>
                    <a:close/>
                  </a:path>
                </a:pathLst>
              </a:custGeom>
              <a:solidFill>
                <a:srgbClr val="0078D7"/>
              </a:solidFill>
              <a:ln w="7600" cap="flat">
                <a:noFill/>
                <a:bevel/>
              </a:ln>
            </p:spPr>
          </p:sp>
          <p:sp>
            <p:nvSpPr>
              <p:cNvPr name="Text 834" id="834"/>
              <p:cNvSpPr txBox="1"/>
              <p:nvPr/>
            </p:nvSpPr>
            <p:spPr>
              <a:xfrm>
                <a:off y="4228550" x="1692968"/>
                <a:ext cx="760000" cy="152000"/>
              </a:xfrm>
              <a:prstGeom prst="rect">
                <a:avLst/>
              </a:prstGeom>
              <a:noFill/>
            </p:spPr>
            <p:txBody>
              <a:bodyPr bIns="0" wrap="square" lIns="0" rIns="0" rtlCol="0" anchor="ctr" tIns="0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000000"/>
                    </a:solidFill>
                    <a:latin typeface="Microsoft YaHei"/>
                  </a:rPr>
                  <a:t>数据接入</a:t>
                </a:r>
              </a:p>
            </p:txBody>
          </p:sp>
        </p:grpSp>
        <p:sp>
          <p:nvSpPr>
            <p:cNvPr name="ConnectLine" id="581"/>
            <p:cNvSpPr/>
            <p:nvPr/>
          </p:nvSpPr>
          <p:spPr>
            <a:xfrm>
              <a:off y="3924566" x="2072971"/>
              <a:ext cx="459794" cy="209487"/>
            </a:xfrm>
            <a:custGeom>
              <a:avLst/>
              <a:gdLst/>
              <a:ahLst/>
              <a:cxnLst/>
              <a:pathLst>
                <a:path w="459794" h="209487" fill="none">
                  <a:moveTo>
                    <a:pt y="0" x="0"/>
                  </a:moveTo>
                  <a:lnTo>
                    <a:pt y="-209487" x="0"/>
                  </a:lnTo>
                  <a:lnTo>
                    <a:pt y="-209487" x="459794"/>
                  </a:lnTo>
                </a:path>
              </a:pathLst>
            </a:custGeom>
            <a:noFill/>
            <a:ln w="15200" cap="flat">
              <a:solidFill>
                <a:srgbClr val="236EA1"/>
              </a:solidFill>
              <a:bevel/>
              <a:tailEnd w="med" len="med" type="stealth"/>
            </a:ln>
          </p:spPr>
        </p:sp>
        <p:sp>
          <p:nvSpPr>
            <p:cNvPr name="ConnectLine" id="582"/>
            <p:cNvSpPr/>
            <p:nvPr/>
          </p:nvSpPr>
          <p:spPr>
            <a:xfrm>
              <a:off y="4068958" x="2293371"/>
              <a:ext cx="239394" cy="220993"/>
            </a:xfrm>
            <a:custGeom>
              <a:avLst/>
              <a:gdLst/>
              <a:ahLst/>
              <a:cxnLst/>
              <a:pathLst>
                <a:path w="239394" h="220993" fill="none">
                  <a:moveTo>
                    <a:pt y="0" x="0"/>
                  </a:moveTo>
                  <a:lnTo>
                    <a:pt y="0" x="117794"/>
                  </a:lnTo>
                  <a:lnTo>
                    <a:pt y="220993" x="117794"/>
                  </a:lnTo>
                  <a:lnTo>
                    <a:pt y="220993" x="239394"/>
                  </a:lnTo>
                </a:path>
              </a:pathLst>
            </a:custGeom>
            <a:noFill/>
            <a:ln w="15200" cap="flat">
              <a:solidFill>
                <a:srgbClr val="236EA1"/>
              </a:solidFill>
              <a:bevel/>
              <a:tailEnd w="med" len="med" type="stealth"/>
            </a:ln>
          </p:spPr>
        </p:sp>
        <p:grpSp>
          <p:nvGrpSpPr>
            <p:cNvPr name="" id="583"/>
            <p:cNvGrpSpPr/>
            <p:nvPr/>
          </p:nvGrpSpPr>
          <p:grpSpPr>
            <a:xfrm>
              <a:off y="5241431" x="1915414"/>
              <a:ext cx="315106" cy="286461"/>
              <a:chOff y="5241431" x="1915414"/>
              <a:chExt cx="315106" cy="286461"/>
            </a:xfrm>
          </p:grpSpPr>
          <p:sp>
            <p:nvSpPr>
              <p:cNvPr name="" id="584"/>
              <p:cNvSpPr/>
              <p:nvPr/>
            </p:nvSpPr>
            <p:spPr>
              <a:xfrm>
                <a:off y="5241431" x="1915414"/>
                <a:ext cx="315106" cy="286461"/>
              </a:xfrm>
              <a:custGeom>
                <a:avLst/>
                <a:gdLst/>
                <a:ahLst/>
                <a:cxnLst/>
                <a:pathLst>
                  <a:path w="315106" h="286461">
                    <a:moveTo>
                      <a:pt y="128550" x="311323"/>
                    </a:moveTo>
                    <a:lnTo>
                      <a:pt y="14643" x="246580"/>
                    </a:lnTo>
                    <a:cubicBezTo>
                      <a:pt y="5756" x="241627"/>
                      <a:pt y="0" x="232392"/>
                      <a:pt y="0" x="222308"/>
                    </a:cubicBezTo>
                    <a:lnTo>
                      <a:pt y="0" x="92798"/>
                    </a:lnTo>
                    <a:cubicBezTo>
                      <a:pt y="0" x="82712"/>
                      <a:pt y="5752" x="73476"/>
                      <a:pt y="14643" x="68525"/>
                    </a:cubicBezTo>
                    <a:lnTo>
                      <a:pt y="128252" x="3758"/>
                    </a:lnTo>
                    <a:cubicBezTo>
                      <a:pt y="137071" x="-1253"/>
                      <a:pt y="147920" x="-1253"/>
                      <a:pt y="156741" x="3758"/>
                    </a:cubicBezTo>
                    <a:lnTo>
                      <a:pt y="271296" x="68501"/>
                    </a:lnTo>
                    <a:cubicBezTo>
                      <a:pt y="280309" x="73400"/>
                      <a:pt y="286065" x="82612"/>
                      <a:pt y="286461" x="92773"/>
                    </a:cubicBezTo>
                    <a:lnTo>
                      <a:pt y="286461" x="222283"/>
                    </a:lnTo>
                    <a:cubicBezTo>
                      <a:pt y="286109" x="232444"/>
                      <a:pt y="280377" x="241672"/>
                      <a:pt y="271370" x="246580"/>
                    </a:cubicBezTo>
                    <a:lnTo>
                      <a:pt y="157463" x="311323"/>
                    </a:lnTo>
                    <a:cubicBezTo>
                      <a:pt y="148501" x="316367"/>
                      <a:pt y="137512" x="316367"/>
                      <a:pt y="128550" x="311323"/>
                    </a:cubicBezTo>
                    <a:close/>
                  </a:path>
                </a:pathLst>
              </a:custGeom>
              <a:solidFill>
                <a:srgbClr val="4285F4"/>
              </a:solidFill>
              <a:ln w="7600" cap="flat">
                <a:noFill/>
                <a:bevel/>
              </a:ln>
            </p:spPr>
          </p:sp>
          <p:sp>
            <p:nvSpPr>
              <p:cNvPr name="" id="585"/>
              <p:cNvSpPr/>
              <p:nvPr/>
            </p:nvSpPr>
            <p:spPr>
              <a:xfrm>
                <a:off y="5343509" x="1994648"/>
                <a:ext cx="221824" cy="184308"/>
              </a:xfrm>
              <a:custGeom>
                <a:avLst/>
                <a:gdLst/>
                <a:ahLst/>
                <a:cxnLst/>
                <a:pathLst>
                  <a:path w="221824" h="184308">
                    <a:moveTo>
                      <a:pt y="169217" x="167347"/>
                    </a:moveTo>
                    <a:lnTo>
                      <a:pt y="73489" x="221824"/>
                    </a:lnTo>
                    <a:lnTo>
                      <a:pt y="0" x="148884"/>
                    </a:lnTo>
                    <a:lnTo>
                      <a:pt y="4308" x="54231"/>
                    </a:lnTo>
                    <a:lnTo>
                      <a:pt y="20197" x="51228"/>
                    </a:lnTo>
                    <a:lnTo>
                      <a:pt y="30382" x="61075"/>
                    </a:lnTo>
                    <a:lnTo>
                      <a:pt y="13722" x="37959"/>
                    </a:lnTo>
                    <a:lnTo>
                      <a:pt y="22762" x="12949"/>
                    </a:lnTo>
                    <a:lnTo>
                      <a:pt y="34790" x="24839"/>
                    </a:lnTo>
                    <a:lnTo>
                      <a:pt y="45498" x="0"/>
                    </a:lnTo>
                    <a:lnTo>
                      <a:pt y="59021" x="13367"/>
                    </a:lnTo>
                    <a:lnTo>
                      <a:pt y="68235" x="12973"/>
                    </a:lnTo>
                    <a:lnTo>
                      <a:pt y="184308" x="127713"/>
                    </a:lnTo>
                    <a:lnTo>
                      <a:pt y="184308" x="143049"/>
                    </a:lnTo>
                    <a:cubicBezTo>
                      <a:pt y="183956" x="153210"/>
                      <a:pt y="178224" x="162439"/>
                      <a:pt y="169217" x="167347"/>
                    </a:cubicBezTo>
                    <a:close/>
                  </a:path>
                </a:pathLst>
              </a:custGeom>
              <a:solidFill>
                <a:srgbClr val="3D7CE3"/>
              </a:solidFill>
              <a:ln w="7600" cap="flat">
                <a:noFill/>
                <a:bevel/>
              </a:ln>
            </p:spPr>
          </p:sp>
          <p:sp>
            <p:nvSpPr>
              <p:cNvPr name="" id="586"/>
              <p:cNvSpPr/>
              <p:nvPr/>
            </p:nvSpPr>
            <p:spPr>
              <a:xfrm>
                <a:off y="5342763" x="2045063"/>
                <a:ext cx="99281" cy="21641"/>
              </a:xfrm>
              <a:custGeom>
                <a:avLst/>
                <a:gdLst/>
                <a:ahLst/>
                <a:cxnLst/>
                <a:pathLst>
                  <a:path w="99281" h="21641">
                    <a:moveTo>
                      <a:pt y="0" x="96819"/>
                    </a:moveTo>
                    <a:lnTo>
                      <a:pt y="0" x="2462"/>
                    </a:lnTo>
                    <a:cubicBezTo>
                      <a:pt y="0" x="1102"/>
                      <a:pt y="1115" x="0"/>
                      <a:pt y="2490" x="0"/>
                    </a:cubicBezTo>
                    <a:lnTo>
                      <a:pt y="19151" x="0"/>
                    </a:lnTo>
                    <a:cubicBezTo>
                      <a:pt y="20526" x="0"/>
                      <a:pt y="21641" x="1102"/>
                      <a:pt y="21641" x="2462"/>
                    </a:cubicBezTo>
                    <a:lnTo>
                      <a:pt y="21641" x="96819"/>
                    </a:lnTo>
                    <a:cubicBezTo>
                      <a:pt y="21641" x="98178"/>
                      <a:pt y="20526" x="99281"/>
                      <a:pt y="19151" x="99281"/>
                    </a:cubicBezTo>
                    <a:lnTo>
                      <a:pt y="2515" x="99281"/>
                    </a:lnTo>
                    <a:cubicBezTo>
                      <a:pt y="1850" x="99281"/>
                      <a:pt y="1211" x="99031"/>
                      <a:pt y="738" x="98568"/>
                    </a:cubicBezTo>
                    <a:cubicBezTo>
                      <a:pt y="266" x="98106"/>
                      <a:pt y="0" x="97476"/>
                      <a:pt y="0" x="96819"/>
                    </a:cubicBezTo>
                    <a:close/>
                    <a:moveTo>
                      <a:pt y="16486" x="11816"/>
                    </a:moveTo>
                    <a:cubicBezTo>
                      <a:pt y="16486" x="8852"/>
                      <a:pt y="14055" x="6450"/>
                      <a:pt y="11057" x="6450"/>
                    </a:cubicBezTo>
                    <a:cubicBezTo>
                      <a:pt y="8059" x="6450"/>
                      <a:pt y="5628" x="8852"/>
                      <a:pt y="5628" x="11816"/>
                    </a:cubicBezTo>
                    <a:cubicBezTo>
                      <a:pt y="5628" x="14780"/>
                      <a:pt y="8059" x="17183"/>
                      <a:pt y="11057" x="17183"/>
                    </a:cubicBezTo>
                    <a:cubicBezTo>
                      <a:pt y="14055" x="17183"/>
                      <a:pt y="16486" x="14780"/>
                      <a:pt y="16486" x="11816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name="" id="587"/>
              <p:cNvSpPr/>
              <p:nvPr/>
            </p:nvSpPr>
            <p:spPr>
              <a:xfrm>
                <a:off y="5373892" x="2045063"/>
                <a:ext cx="99280" cy="21541"/>
              </a:xfrm>
              <a:custGeom>
                <a:avLst/>
                <a:gdLst/>
                <a:ahLst/>
                <a:cxnLst/>
                <a:pathLst>
                  <a:path w="99280" h="21541">
                    <a:moveTo>
                      <a:pt y="0" x="96819"/>
                    </a:moveTo>
                    <a:lnTo>
                      <a:pt y="0" x="2462"/>
                    </a:lnTo>
                    <a:cubicBezTo>
                      <a:pt y="0" x="1102"/>
                      <a:pt y="1115" x="0"/>
                      <a:pt y="2490" x="0"/>
                    </a:cubicBezTo>
                    <a:lnTo>
                      <a:pt y="19051" x="0"/>
                    </a:lnTo>
                    <a:cubicBezTo>
                      <a:pt y="20426" x="0"/>
                      <a:pt y="21541" x="1102"/>
                      <a:pt y="21541" x="2462"/>
                    </a:cubicBezTo>
                    <a:lnTo>
                      <a:pt y="21541" x="96819"/>
                    </a:lnTo>
                    <a:cubicBezTo>
                      <a:pt y="21541" x="98178"/>
                      <a:pt y="20426" x="99280"/>
                      <a:pt y="19051" x="99280"/>
                    </a:cubicBezTo>
                    <a:lnTo>
                      <a:pt y="2465" x="99280"/>
                    </a:lnTo>
                    <a:cubicBezTo>
                      <a:pt y="1100" x="99280"/>
                      <a:pt y="0" x="98169"/>
                      <a:pt y="0" x="96819"/>
                    </a:cubicBezTo>
                    <a:close/>
                    <a:moveTo>
                      <a:pt y="16561" x="11816"/>
                    </a:moveTo>
                    <a:cubicBezTo>
                      <a:pt y="16561" x="8852"/>
                      <a:pt y="14130" x="6450"/>
                      <a:pt y="11132" x="6450"/>
                    </a:cubicBezTo>
                    <a:cubicBezTo>
                      <a:pt y="8133" x="6450"/>
                      <a:pt y="5703" x="8852"/>
                      <a:pt y="5703" x="11816"/>
                    </a:cubicBezTo>
                    <a:cubicBezTo>
                      <a:pt y="5703" x="14780"/>
                      <a:pt y="8133" x="17183"/>
                      <a:pt y="11132" x="17183"/>
                    </a:cubicBezTo>
                    <a:cubicBezTo>
                      <a:pt y="14130" x="17183"/>
                      <a:pt y="16561" x="14780"/>
                      <a:pt y="16561" x="11816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name="" id="588"/>
              <p:cNvSpPr/>
              <p:nvPr/>
            </p:nvSpPr>
            <p:spPr>
              <a:xfrm>
                <a:off y="5404871" x="2045506"/>
                <a:ext cx="99182" cy="21641"/>
              </a:xfrm>
              <a:custGeom>
                <a:avLst/>
                <a:gdLst/>
                <a:ahLst/>
                <a:cxnLst/>
                <a:pathLst>
                  <a:path w="99182" h="21641">
                    <a:moveTo>
                      <a:pt y="0" x="96720"/>
                    </a:moveTo>
                    <a:lnTo>
                      <a:pt y="0" x="2462"/>
                    </a:lnTo>
                    <a:cubicBezTo>
                      <a:pt y="0" x="1102"/>
                      <a:pt y="1115" x="0"/>
                      <a:pt y="2490" x="0"/>
                    </a:cubicBezTo>
                    <a:lnTo>
                      <a:pt y="19151" x="0"/>
                    </a:lnTo>
                    <a:cubicBezTo>
                      <a:pt y="20526" x="0"/>
                      <a:pt y="21641" x="1102"/>
                      <a:pt y="21641" x="2462"/>
                    </a:cubicBezTo>
                    <a:lnTo>
                      <a:pt y="21641" x="96720"/>
                    </a:lnTo>
                    <a:cubicBezTo>
                      <a:pt y="21641" x="98080"/>
                      <a:pt y="20526" x="99182"/>
                      <a:pt y="19151" x="99182"/>
                    </a:cubicBezTo>
                    <a:lnTo>
                      <a:pt y="2465" x="99182"/>
                    </a:lnTo>
                    <a:cubicBezTo>
                      <a:pt y="1100" x="99182"/>
                      <a:pt y="0" x="98070"/>
                      <a:pt y="0" x="96720"/>
                    </a:cubicBezTo>
                    <a:close/>
                    <a:moveTo>
                      <a:pt y="16386" x="11792"/>
                    </a:moveTo>
                    <a:cubicBezTo>
                      <a:pt y="16386" x="8828"/>
                      <a:pt y="13956" x="6425"/>
                      <a:pt y="10957" x="6425"/>
                    </a:cubicBezTo>
                    <a:cubicBezTo>
                      <a:pt y="7959" x="6425"/>
                      <a:pt y="5529" x="8828"/>
                      <a:pt y="5529" x="11792"/>
                    </a:cubicBezTo>
                    <a:cubicBezTo>
                      <a:pt y="5529" x="14755"/>
                      <a:pt y="7959" x="17158"/>
                      <a:pt y="10957" x="17158"/>
                    </a:cubicBezTo>
                    <a:cubicBezTo>
                      <a:pt y="13956" x="17158"/>
                      <a:pt y="16386" x="14755"/>
                      <a:pt y="16386" x="11792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name="" id="589"/>
              <p:cNvSpPr/>
              <p:nvPr/>
            </p:nvSpPr>
            <p:spPr>
              <a:xfrm>
                <a:off y="5355638" x="2005019"/>
                <a:ext cx="30263" cy="12588"/>
              </a:xfrm>
              <a:custGeom>
                <a:avLst/>
                <a:gdLst/>
                <a:ahLst/>
                <a:cxnLst/>
                <a:pathLst>
                  <a:path w="30263" h="12588">
                    <a:moveTo>
                      <a:pt y="12502" x="23280"/>
                    </a:moveTo>
                    <a:lnTo>
                      <a:pt y="12502" x="6984"/>
                    </a:lnTo>
                    <a:cubicBezTo>
                      <a:pt y="12807" x="4599"/>
                      <a:pt y="11692" x="2254"/>
                      <a:pt y="9639" x="966"/>
                    </a:cubicBezTo>
                    <a:cubicBezTo>
                      <a:pt y="7586" x="-322"/>
                      <a:pt y="4965" x="-322"/>
                      <a:pt y="2912" x="966"/>
                    </a:cubicBezTo>
                    <a:cubicBezTo>
                      <a:pt y="860" x="2254"/>
                      <a:pt y="-256" x="4599"/>
                      <a:pt y="0" x="6984"/>
                    </a:cubicBezTo>
                    <a:lnTo>
                      <a:pt y="0" x="23280"/>
                    </a:lnTo>
                    <a:cubicBezTo>
                      <a:pt y="-256" x="25665"/>
                      <a:pt y="860" x="28009"/>
                      <a:pt y="2912" x="29297"/>
                    </a:cubicBezTo>
                    <a:cubicBezTo>
                      <a:pt y="4965" x="30585"/>
                      <a:pt y="7586" x="30585"/>
                      <a:pt y="9639" x="29297"/>
                    </a:cubicBezTo>
                    <a:cubicBezTo>
                      <a:pt y="11692" x="28009"/>
                      <a:pt y="12807" x="25665"/>
                      <a:pt y="12502" x="2328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name="" id="590"/>
              <p:cNvSpPr/>
              <p:nvPr/>
            </p:nvSpPr>
            <p:spPr>
              <a:xfrm>
                <a:off y="5378387" x="1992120"/>
                <a:ext cx="43163" cy="12588"/>
              </a:xfrm>
              <a:custGeom>
                <a:avLst/>
                <a:gdLst/>
                <a:ahLst/>
                <a:cxnLst/>
                <a:pathLst>
                  <a:path w="43163" h="12588">
                    <a:moveTo>
                      <a:pt y="12502" x="36179"/>
                    </a:moveTo>
                    <a:lnTo>
                      <a:pt y="12502" x="6984"/>
                    </a:lnTo>
                    <a:cubicBezTo>
                      <a:pt y="12807" x="4599"/>
                      <a:pt y="11692" x="2254"/>
                      <a:pt y="9639" x="966"/>
                    </a:cubicBezTo>
                    <a:cubicBezTo>
                      <a:pt y="7586" x="-322"/>
                      <a:pt y="4965" x="-322"/>
                      <a:pt y="2912" x="966"/>
                    </a:cubicBezTo>
                    <a:cubicBezTo>
                      <a:pt y="860" x="2254"/>
                      <a:pt y="-256" x="4599"/>
                      <a:pt y="0" x="6984"/>
                    </a:cubicBezTo>
                    <a:lnTo>
                      <a:pt y="0" x="36179"/>
                    </a:lnTo>
                    <a:cubicBezTo>
                      <a:pt y="-256" x="38564"/>
                      <a:pt y="860" x="40908"/>
                      <a:pt y="2912" x="42197"/>
                    </a:cubicBezTo>
                    <a:cubicBezTo>
                      <a:pt y="4965" x="43485"/>
                      <a:pt y="7586" x="43485"/>
                      <a:pt y="9639" x="42197"/>
                    </a:cubicBezTo>
                    <a:cubicBezTo>
                      <a:pt y="11692" x="40908"/>
                      <a:pt y="12807" x="38564"/>
                      <a:pt y="12502" x="36179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name="" id="591"/>
              <p:cNvSpPr/>
              <p:nvPr/>
            </p:nvSpPr>
            <p:spPr>
              <a:xfrm>
                <a:off y="5401086" x="2005019"/>
                <a:ext cx="30263" cy="12588"/>
              </a:xfrm>
              <a:custGeom>
                <a:avLst/>
                <a:gdLst/>
                <a:ahLst/>
                <a:cxnLst/>
                <a:pathLst>
                  <a:path w="30263" h="12588">
                    <a:moveTo>
                      <a:pt y="12502" x="23280"/>
                    </a:moveTo>
                    <a:lnTo>
                      <a:pt y="12502" x="6984"/>
                    </a:lnTo>
                    <a:cubicBezTo>
                      <a:pt y="12807" x="4599"/>
                      <a:pt y="11692" x="2254"/>
                      <a:pt y="9639" x="966"/>
                    </a:cubicBezTo>
                    <a:cubicBezTo>
                      <a:pt y="7586" x="-322"/>
                      <a:pt y="4965" x="-322"/>
                      <a:pt y="2912" x="966"/>
                    </a:cubicBezTo>
                    <a:cubicBezTo>
                      <a:pt y="860" x="2254"/>
                      <a:pt y="-256" x="4599"/>
                      <a:pt y="0" x="6984"/>
                    </a:cubicBezTo>
                    <a:lnTo>
                      <a:pt y="0" x="23280"/>
                    </a:lnTo>
                    <a:cubicBezTo>
                      <a:pt y="-256" x="25665"/>
                      <a:pt y="860" x="28009"/>
                      <a:pt y="2912" x="29297"/>
                    </a:cubicBezTo>
                    <a:cubicBezTo>
                      <a:pt y="4965" x="30585"/>
                      <a:pt y="7586" x="30585"/>
                      <a:pt y="9639" x="29297"/>
                    </a:cubicBezTo>
                    <a:cubicBezTo>
                      <a:pt y="11692" x="28009"/>
                      <a:pt y="12807" x="25665"/>
                      <a:pt y="12502" x="2328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name="Text 835" id="835"/>
              <p:cNvSpPr txBox="1"/>
              <p:nvPr/>
            </p:nvSpPr>
            <p:spPr>
              <a:xfrm>
                <a:off y="5543093" x="1692968"/>
                <a:ext cx="760000" cy="152000"/>
              </a:xfrm>
              <a:prstGeom prst="rect">
                <a:avLst/>
              </a:prstGeom>
              <a:noFill/>
            </p:spPr>
            <p:txBody>
              <a:bodyPr bIns="0" wrap="square" lIns="0" rIns="0" rtlCol="0" anchor="ctr" tIns="0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000000"/>
                    </a:solidFill>
                    <a:latin typeface="Microsoft YaHei"/>
                  </a:rPr>
                  <a:t>数据转换</a:t>
                </a:r>
              </a:p>
            </p:txBody>
          </p:sp>
        </p:grpSp>
        <p:sp>
          <p:nvSpPr>
            <p:cNvPr name="ConnectLine" id="592"/>
            <p:cNvSpPr/>
            <p:nvPr/>
          </p:nvSpPr>
          <p:spPr>
            <a:xfrm>
              <a:off y="5241458" x="2072971"/>
              <a:ext cx="459794" cy="202424"/>
            </a:xfrm>
            <a:custGeom>
              <a:avLst/>
              <a:gdLst/>
              <a:ahLst/>
              <a:cxnLst/>
              <a:pathLst>
                <a:path w="459794" h="202424" fill="none">
                  <a:moveTo>
                    <a:pt y="0" x="0"/>
                  </a:moveTo>
                  <a:lnTo>
                    <a:pt y="-202424" x="0"/>
                  </a:lnTo>
                  <a:lnTo>
                    <a:pt y="-202424" x="459794"/>
                  </a:lnTo>
                </a:path>
              </a:pathLst>
            </a:custGeom>
            <a:noFill/>
            <a:ln w="15200" cap="flat">
              <a:solidFill>
                <a:srgbClr val="236EA1"/>
              </a:solidFill>
              <a:bevel/>
              <a:tailEnd w="med" len="med" type="stealth"/>
            </a:ln>
          </p:spPr>
        </p:sp>
        <p:sp>
          <p:nvSpPr>
            <p:cNvPr name="ConnectLine" id="593"/>
            <p:cNvSpPr/>
            <p:nvPr/>
          </p:nvSpPr>
          <p:spPr>
            <a:xfrm>
              <a:off y="5384647" x="2230559"/>
              <a:ext cx="302241" cy="233807"/>
            </a:xfrm>
            <a:custGeom>
              <a:avLst/>
              <a:gdLst/>
              <a:ahLst/>
              <a:cxnLst/>
              <a:pathLst>
                <a:path w="302241" h="233807" fill="none">
                  <a:moveTo>
                    <a:pt y="0" x="0"/>
                  </a:moveTo>
                  <a:lnTo>
                    <a:pt y="0" x="180641"/>
                  </a:lnTo>
                  <a:lnTo>
                    <a:pt y="233807" x="180641"/>
                  </a:lnTo>
                  <a:lnTo>
                    <a:pt y="233807" x="302241"/>
                  </a:lnTo>
                </a:path>
              </a:pathLst>
            </a:custGeom>
            <a:noFill/>
            <a:ln w="15200" cap="flat">
              <a:solidFill>
                <a:srgbClr val="236EA1"/>
              </a:solidFill>
              <a:bevel/>
              <a:tailEnd w="med" len="med" type="stealth"/>
            </a:ln>
          </p:spPr>
        </p:sp>
        <p:sp>
          <p:nvSpPr>
            <p:cNvPr name="" id="699"/>
            <p:cNvSpPr/>
            <p:nvPr/>
          </p:nvSpPr>
          <p:spPr>
            <a:xfrm>
              <a:off y="3571834" x="4743912"/>
              <a:ext cx="319200" cy="440800"/>
            </a:xfrm>
            <a:custGeom>
              <a:avLst/>
              <a:gdLst>
                <a:gd name="connsiteX0" fmla="*/ 0 w 319200"/>
                <a:gd name="connsiteY0" fmla="*/ 220400 h 440800"/>
                <a:gd name="connsiteX1" fmla="*/ 159600 w 319200"/>
                <a:gd name="connsiteY1" fmla="*/ 0 h 440800"/>
                <a:gd name="connsiteX2" fmla="*/ 319200 w 319200"/>
                <a:gd name="connsiteY2" fmla="*/ 220400 h 440800"/>
                <a:gd name="connsiteX3" fmla="*/ 159600 w 319200"/>
                <a:gd name="connsiteY3" fmla="*/ 440800 h 440800"/>
                <a:gd name="rtl" fmla="*/ -220400 w 319200"/>
                <a:gd name="rtt" fmla="*/ 456000 h 440800"/>
                <a:gd name="rtr" fmla="*/ 539600 w 319200"/>
                <a:gd name="rtb" fmla="*/ 608000 h 440800"/>
              </a:gdLst>
              <a:ahLst/>
              <a:cxnLst>
                <a:cxn ang="0">
                  <a:pos y="connsiteY0" x="connsiteX0"/>
                </a:cxn>
                <a:cxn ang="0">
                  <a:pos y="connsiteY1" x="connsiteX1"/>
                </a:cxn>
                <a:cxn ang="0">
                  <a:pos y="connsiteY2" x="connsiteX2"/>
                </a:cxn>
                <a:cxn ang="0">
                  <a:pos y="connsiteY3" x="connsiteX3"/>
                </a:cxn>
              </a:cxnLst>
              <a:rect r="rtr" t="rtt" l="rtl" b="rtb"/>
              <a:pathLst>
                <a:path w="319200" h="440800">
                  <a:moveTo>
                    <a:pt y="24424" x="160757"/>
                  </a:moveTo>
                  <a:cubicBezTo>
                    <a:pt y="24424" x="224366"/>
                    <a:pt y="40707" x="275252"/>
                    <a:pt y="60479" x="275252"/>
                  </a:cubicBezTo>
                  <a:cubicBezTo>
                    <a:pt y="80251" x="275252"/>
                    <a:pt y="96534" x="223209"/>
                    <a:pt y="96534" x="160757"/>
                  </a:cubicBezTo>
                  <a:cubicBezTo>
                    <a:pt y="96534" x="98304"/>
                    <a:pt y="80251" x="46261"/>
                    <a:pt y="60479" x="46261"/>
                  </a:cubicBezTo>
                  <a:cubicBezTo>
                    <a:pt y="39544" x="46261"/>
                    <a:pt y="24424" x="98304"/>
                    <a:pt y="24424" x="160757"/>
                  </a:cubicBezTo>
                  <a:close/>
                  <a:moveTo>
                    <a:pt y="0" x="157287"/>
                  </a:moveTo>
                  <a:cubicBezTo>
                    <a:pt y="0" x="68235"/>
                    <a:pt y="31403" x="0"/>
                    <a:pt y="65131" x="0"/>
                  </a:cubicBezTo>
                  <a:lnTo>
                    <a:pt y="374505" x="0"/>
                  </a:lnTo>
                  <a:cubicBezTo>
                    <a:pt y="409398" x="0"/>
                    <a:pt y="440800" x="68235"/>
                    <a:pt y="440800" x="157287"/>
                  </a:cubicBezTo>
                  <a:cubicBezTo>
                    <a:pt y="440800" x="246339"/>
                    <a:pt y="409398" x="319200"/>
                    <a:pt y="375669" x="319200"/>
                  </a:cubicBezTo>
                  <a:lnTo>
                    <a:pt y="67457" x="319200"/>
                  </a:lnTo>
                  <a:cubicBezTo>
                    <a:pt y="32566" x="319200"/>
                    <a:pt y="0" x="247496"/>
                    <a:pt y="0" x="157287"/>
                  </a:cubicBezTo>
                  <a:close/>
                  <a:moveTo>
                    <a:pt y="153524" x="157287"/>
                  </a:moveTo>
                  <a:lnTo>
                    <a:pt y="227960" x="183887"/>
                  </a:lnTo>
                  <a:lnTo>
                    <a:pt y="227960" x="263687"/>
                  </a:lnTo>
                  <a:lnTo>
                    <a:pt y="279134" x="200078"/>
                  </a:lnTo>
                  <a:lnTo>
                    <a:pt y="355897" x="223209"/>
                  </a:lnTo>
                  <a:lnTo>
                    <a:pt y="308211" x="157287"/>
                  </a:lnTo>
                  <a:lnTo>
                    <a:pt y="355897" x="91365"/>
                  </a:lnTo>
                  <a:lnTo>
                    <a:pt y="279134" x="114496"/>
                  </a:lnTo>
                  <a:lnTo>
                    <a:pt y="227960" x="50887"/>
                  </a:lnTo>
                  <a:lnTo>
                    <a:pt y="227960" x="130687"/>
                  </a:lnTo>
                  <a:lnTo>
                    <a:pt y="153524" x="157287"/>
                  </a:lnTo>
                  <a:close/>
                </a:path>
              </a:pathLst>
            </a:custGeom>
            <a:solidFill>
              <a:srgbClr val="0078D7"/>
            </a:solidFill>
            <a:ln w="7600" cap="flat">
              <a:noFill/>
              <a:bevel/>
            </a:ln>
          </p:spPr>
          <p:txBody>
            <a:bodyPr bIns="0" wrap="square" lIns="0" rIns="0" rtlCol="0" anchor="ctr" tIns="0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000000"/>
                  </a:solidFill>
                  <a:latin typeface="Microsoft YaHei"/>
                </a:rPr>
                <a:t>数据质量</a:t>
              </a:r>
            </a:p>
          </p:txBody>
        </p:sp>
        <p:sp>
          <p:nvSpPr>
            <p:cNvPr name="" id="733"/>
            <p:cNvSpPr/>
            <p:nvPr/>
          </p:nvSpPr>
          <p:spPr>
            <a:xfrm>
              <a:off y="4583575" x="4745958"/>
              <a:ext cx="315106" cy="286461"/>
            </a:xfrm>
            <a:custGeom>
              <a:avLst/>
              <a:gdLst>
                <a:gd name="connsiteX0" fmla="*/ 0 w 315106"/>
                <a:gd name="connsiteY0" fmla="*/ 143231 h 286461"/>
                <a:gd name="connsiteX1" fmla="*/ 157554 w 315106"/>
                <a:gd name="connsiteY1" fmla="*/ 0 h 286461"/>
                <a:gd name="connsiteX2" fmla="*/ 315107 w 315106"/>
                <a:gd name="connsiteY2" fmla="*/ 143231 h 286461"/>
                <a:gd name="connsiteX3" fmla="*/ 157554 w 315106"/>
                <a:gd name="connsiteY3" fmla="*/ 286461 h 286461"/>
                <a:gd name="rtl" fmla="*/ -222446 w 315106"/>
                <a:gd name="rtt" fmla="*/ 301661 h 286461"/>
                <a:gd name="rtr" fmla="*/ 537554 w 315106"/>
                <a:gd name="rtb" fmla="*/ 453661 h 286461"/>
              </a:gdLst>
              <a:ahLst/>
              <a:cxnLst>
                <a:cxn ang="0">
                  <a:pos y="connsiteY0" x="connsiteX0"/>
                </a:cxn>
                <a:cxn ang="0">
                  <a:pos y="connsiteY1" x="connsiteX1"/>
                </a:cxn>
                <a:cxn ang="0">
                  <a:pos y="connsiteY2" x="connsiteX2"/>
                </a:cxn>
                <a:cxn ang="0">
                  <a:pos y="connsiteY3" x="connsiteX3"/>
                </a:cxn>
              </a:cxnLst>
              <a:rect r="rtr" t="rtt" l="rtl" b="rtb"/>
              <a:pathLst>
                <a:path w="315106" h="286461">
                  <a:moveTo>
                    <a:pt y="128550" x="311323"/>
                  </a:moveTo>
                  <a:lnTo>
                    <a:pt y="14643" x="246580"/>
                  </a:lnTo>
                  <a:cubicBezTo>
                    <a:pt y="5756" x="241627"/>
                    <a:pt y="0" x="232392"/>
                    <a:pt y="0" x="222308"/>
                  </a:cubicBezTo>
                  <a:lnTo>
                    <a:pt y="0" x="92798"/>
                  </a:lnTo>
                  <a:cubicBezTo>
                    <a:pt y="0" x="82712"/>
                    <a:pt y="5752" x="73476"/>
                    <a:pt y="14643" x="68525"/>
                  </a:cubicBezTo>
                  <a:lnTo>
                    <a:pt y="128252" x="3758"/>
                  </a:lnTo>
                  <a:cubicBezTo>
                    <a:pt y="137071" x="-1253"/>
                    <a:pt y="147920" x="-1253"/>
                    <a:pt y="156741" x="3758"/>
                  </a:cubicBezTo>
                  <a:lnTo>
                    <a:pt y="271296" x="68501"/>
                  </a:lnTo>
                  <a:cubicBezTo>
                    <a:pt y="280309" x="73400"/>
                    <a:pt y="286065" x="82612"/>
                    <a:pt y="286461" x="92773"/>
                  </a:cubicBezTo>
                  <a:lnTo>
                    <a:pt y="286461" x="222283"/>
                  </a:lnTo>
                  <a:cubicBezTo>
                    <a:pt y="286109" x="232444"/>
                    <a:pt y="280377" x="241672"/>
                    <a:pt y="271370" x="246580"/>
                  </a:cubicBezTo>
                  <a:lnTo>
                    <a:pt y="157463" x="311323"/>
                  </a:lnTo>
                  <a:cubicBezTo>
                    <a:pt y="148501" x="316367"/>
                    <a:pt y="137512" x="316367"/>
                    <a:pt y="128550" x="311323"/>
                  </a:cubicBezTo>
                  <a:close/>
                </a:path>
              </a:pathLst>
            </a:custGeom>
            <a:solidFill>
              <a:srgbClr val="4285F4"/>
            </a:solidFill>
            <a:ln w="7600" cap="flat">
              <a:noFill/>
              <a:bevel/>
            </a:ln>
          </p:spPr>
          <p:txBody>
            <a:bodyPr bIns="0" wrap="square" lIns="0" rIns="0" rtlCol="0" anchor="ctr" tIns="0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000000"/>
                  </a:solidFill>
                  <a:latin typeface="Microsoft YaHei"/>
                </a:rPr>
                <a:t>分类打标</a:t>
              </a:r>
            </a:p>
          </p:txBody>
        </p:sp>
        <p:sp>
          <p:nvSpPr>
            <p:cNvPr name="" id="746"/>
            <p:cNvSpPr/>
            <p:nvPr/>
          </p:nvSpPr>
          <p:spPr>
            <a:xfrm>
              <a:off y="4146727" x="5343546"/>
              <a:ext cx="315106" cy="286461"/>
            </a:xfrm>
            <a:custGeom>
              <a:avLst/>
              <a:gdLst>
                <a:gd name="connsiteX0" fmla="*/ 0 w 315106"/>
                <a:gd name="connsiteY0" fmla="*/ 143231 h 286461"/>
                <a:gd name="connsiteX1" fmla="*/ 157554 w 315106"/>
                <a:gd name="connsiteY1" fmla="*/ 0 h 286461"/>
                <a:gd name="connsiteX2" fmla="*/ 315107 w 315106"/>
                <a:gd name="connsiteY2" fmla="*/ 143231 h 286461"/>
                <a:gd name="connsiteX3" fmla="*/ 157554 w 315106"/>
                <a:gd name="connsiteY3" fmla="*/ 286461 h 286461"/>
                <a:gd name="rtl" fmla="*/ -222446 w 315106"/>
                <a:gd name="rtt" fmla="*/ 301661 h 286461"/>
                <a:gd name="rtr" fmla="*/ 537554 w 315106"/>
                <a:gd name="rtb" fmla="*/ 453661 h 286461"/>
              </a:gdLst>
              <a:ahLst/>
              <a:cxnLst>
                <a:cxn ang="0">
                  <a:pos y="connsiteY0" x="connsiteX0"/>
                </a:cxn>
                <a:cxn ang="0">
                  <a:pos y="connsiteY1" x="connsiteX1"/>
                </a:cxn>
                <a:cxn ang="0">
                  <a:pos y="connsiteY2" x="connsiteX2"/>
                </a:cxn>
                <a:cxn ang="0">
                  <a:pos y="connsiteY3" x="connsiteX3"/>
                </a:cxn>
              </a:cxnLst>
              <a:rect r="rtr" t="rtt" l="rtl" b="rtb"/>
              <a:pathLst>
                <a:path w="315106" h="286461">
                  <a:moveTo>
                    <a:pt y="128550" x="311323"/>
                  </a:moveTo>
                  <a:lnTo>
                    <a:pt y="14643" x="246580"/>
                  </a:lnTo>
                  <a:cubicBezTo>
                    <a:pt y="5756" x="241627"/>
                    <a:pt y="0" x="232392"/>
                    <a:pt y="0" x="222308"/>
                  </a:cubicBezTo>
                  <a:lnTo>
                    <a:pt y="0" x="92798"/>
                  </a:lnTo>
                  <a:cubicBezTo>
                    <a:pt y="0" x="82712"/>
                    <a:pt y="5752" x="73476"/>
                    <a:pt y="14643" x="68525"/>
                  </a:cubicBezTo>
                  <a:lnTo>
                    <a:pt y="128252" x="3758"/>
                  </a:lnTo>
                  <a:cubicBezTo>
                    <a:pt y="137071" x="-1253"/>
                    <a:pt y="147920" x="-1253"/>
                    <a:pt y="156741" x="3758"/>
                  </a:cubicBezTo>
                  <a:lnTo>
                    <a:pt y="271296" x="68501"/>
                  </a:lnTo>
                  <a:cubicBezTo>
                    <a:pt y="280309" x="73400"/>
                    <a:pt y="286065" x="82612"/>
                    <a:pt y="286461" x="92773"/>
                  </a:cubicBezTo>
                  <a:lnTo>
                    <a:pt y="286461" x="222283"/>
                  </a:lnTo>
                  <a:cubicBezTo>
                    <a:pt y="286109" x="232444"/>
                    <a:pt y="280377" x="241672"/>
                    <a:pt y="271370" x="246580"/>
                  </a:cubicBezTo>
                  <a:lnTo>
                    <a:pt y="157463" x="311323"/>
                  </a:lnTo>
                  <a:cubicBezTo>
                    <a:pt y="148501" x="316367"/>
                    <a:pt y="137512" x="316367"/>
                    <a:pt y="128550" x="311323"/>
                  </a:cubicBezTo>
                  <a:close/>
                </a:path>
              </a:pathLst>
            </a:custGeom>
            <a:solidFill>
              <a:srgbClr val="4285F4"/>
            </a:solidFill>
            <a:ln w="7600" cap="flat">
              <a:noFill/>
              <a:bevel/>
            </a:ln>
          </p:spPr>
          <p:txBody>
            <a:bodyPr bIns="0" wrap="square" lIns="0" rIns="0" rtlCol="0" anchor="ctr" tIns="0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000000"/>
                  </a:solidFill>
                  <a:latin typeface="Microsoft YaHei"/>
                </a:rPr>
                <a:t>策略引擎</a:t>
              </a:r>
            </a:p>
          </p:txBody>
        </p:sp>
        <p:sp>
          <p:nvSpPr>
            <p:cNvPr name="" id="747"/>
            <p:cNvSpPr/>
            <p:nvPr/>
          </p:nvSpPr>
          <p:spPr>
            <a:xfrm>
              <a:off y="5475283" x="4745958"/>
              <a:ext cx="315106" cy="286461"/>
            </a:xfrm>
            <a:custGeom>
              <a:avLst/>
              <a:gdLst>
                <a:gd name="connsiteX0" fmla="*/ 0 w 315106"/>
                <a:gd name="connsiteY0" fmla="*/ 143231 h 286461"/>
                <a:gd name="connsiteX1" fmla="*/ 157554 w 315106"/>
                <a:gd name="connsiteY1" fmla="*/ 0 h 286461"/>
                <a:gd name="connsiteX2" fmla="*/ 315107 w 315106"/>
                <a:gd name="connsiteY2" fmla="*/ 143231 h 286461"/>
                <a:gd name="connsiteX3" fmla="*/ 157554 w 315106"/>
                <a:gd name="connsiteY3" fmla="*/ 286461 h 286461"/>
                <a:gd name="rtl" fmla="*/ -222446 w 315106"/>
                <a:gd name="rtt" fmla="*/ 301661 h 286461"/>
                <a:gd name="rtr" fmla="*/ 537554 w 315106"/>
                <a:gd name="rtb" fmla="*/ 453661 h 286461"/>
              </a:gdLst>
              <a:ahLst/>
              <a:cxnLst>
                <a:cxn ang="0">
                  <a:pos y="connsiteY0" x="connsiteX0"/>
                </a:cxn>
                <a:cxn ang="0">
                  <a:pos y="connsiteY1" x="connsiteX1"/>
                </a:cxn>
                <a:cxn ang="0">
                  <a:pos y="connsiteY2" x="connsiteX2"/>
                </a:cxn>
                <a:cxn ang="0">
                  <a:pos y="connsiteY3" x="connsiteX3"/>
                </a:cxn>
              </a:cxnLst>
              <a:rect r="rtr" t="rtt" l="rtl" b="rtb"/>
              <a:pathLst>
                <a:path w="315106" h="286461">
                  <a:moveTo>
                    <a:pt y="128550" x="311323"/>
                  </a:moveTo>
                  <a:lnTo>
                    <a:pt y="14643" x="246580"/>
                  </a:lnTo>
                  <a:cubicBezTo>
                    <a:pt y="5756" x="241627"/>
                    <a:pt y="0" x="232392"/>
                    <a:pt y="0" x="222308"/>
                  </a:cubicBezTo>
                  <a:lnTo>
                    <a:pt y="0" x="92798"/>
                  </a:lnTo>
                  <a:cubicBezTo>
                    <a:pt y="0" x="82712"/>
                    <a:pt y="5752" x="73476"/>
                    <a:pt y="14643" x="68525"/>
                  </a:cubicBezTo>
                  <a:lnTo>
                    <a:pt y="128252" x="3758"/>
                  </a:lnTo>
                  <a:cubicBezTo>
                    <a:pt y="137071" x="-1253"/>
                    <a:pt y="147920" x="-1253"/>
                    <a:pt y="156741" x="3758"/>
                  </a:cubicBezTo>
                  <a:lnTo>
                    <a:pt y="271296" x="68501"/>
                  </a:lnTo>
                  <a:cubicBezTo>
                    <a:pt y="280309" x="73400"/>
                    <a:pt y="286065" x="82612"/>
                    <a:pt y="286461" x="92773"/>
                  </a:cubicBezTo>
                  <a:lnTo>
                    <a:pt y="286461" x="222283"/>
                  </a:lnTo>
                  <a:cubicBezTo>
                    <a:pt y="286109" x="232444"/>
                    <a:pt y="280377" x="241672"/>
                    <a:pt y="271370" x="246580"/>
                  </a:cubicBezTo>
                  <a:lnTo>
                    <a:pt y="157463" x="311323"/>
                  </a:lnTo>
                  <a:cubicBezTo>
                    <a:pt y="148501" x="316367"/>
                    <a:pt y="137512" x="316367"/>
                    <a:pt y="128550" x="311323"/>
                  </a:cubicBezTo>
                  <a:close/>
                </a:path>
              </a:pathLst>
            </a:custGeom>
            <a:solidFill>
              <a:srgbClr val="4285F4"/>
            </a:solidFill>
            <a:ln w="7600" cap="flat">
              <a:noFill/>
              <a:bevel/>
            </a:ln>
          </p:spPr>
          <p:txBody>
            <a:bodyPr bIns="0" wrap="square" lIns="0" rIns="0" rtlCol="0" anchor="ctr" tIns="0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000000"/>
                  </a:solidFill>
                  <a:latin typeface="Microsoft YaHei"/>
                </a:rPr>
                <a:t>血缘分析</a:t>
              </a:r>
            </a:p>
          </p:txBody>
        </p:sp>
        <p:sp>
          <p:nvSpPr>
            <p:cNvPr name="" id="748"/>
            <p:cNvSpPr/>
            <p:nvPr/>
          </p:nvSpPr>
          <p:spPr>
            <a:xfrm>
              <a:off y="5105467" x="5343546"/>
              <a:ext cx="315106" cy="286461"/>
            </a:xfrm>
            <a:custGeom>
              <a:avLst/>
              <a:gdLst>
                <a:gd name="connsiteX0" fmla="*/ 0 w 315106"/>
                <a:gd name="connsiteY0" fmla="*/ 143231 h 286461"/>
                <a:gd name="connsiteX1" fmla="*/ 157554 w 315106"/>
                <a:gd name="connsiteY1" fmla="*/ 0 h 286461"/>
                <a:gd name="connsiteX2" fmla="*/ 315107 w 315106"/>
                <a:gd name="connsiteY2" fmla="*/ 143231 h 286461"/>
                <a:gd name="connsiteX3" fmla="*/ 157554 w 315106"/>
                <a:gd name="connsiteY3" fmla="*/ 286461 h 286461"/>
                <a:gd name="rtl" fmla="*/ -222446 w 315106"/>
                <a:gd name="rtt" fmla="*/ 301661 h 286461"/>
                <a:gd name="rtr" fmla="*/ 537554 w 315106"/>
                <a:gd name="rtb" fmla="*/ 453661 h 286461"/>
              </a:gdLst>
              <a:ahLst/>
              <a:cxnLst>
                <a:cxn ang="0">
                  <a:pos y="connsiteY0" x="connsiteX0"/>
                </a:cxn>
                <a:cxn ang="0">
                  <a:pos y="connsiteY1" x="connsiteX1"/>
                </a:cxn>
                <a:cxn ang="0">
                  <a:pos y="connsiteY2" x="connsiteX2"/>
                </a:cxn>
                <a:cxn ang="0">
                  <a:pos y="connsiteY3" x="connsiteX3"/>
                </a:cxn>
              </a:cxnLst>
              <a:rect r="rtr" t="rtt" l="rtl" b="rtb"/>
              <a:pathLst>
                <a:path w="315106" h="286461">
                  <a:moveTo>
                    <a:pt y="128550" x="311323"/>
                  </a:moveTo>
                  <a:lnTo>
                    <a:pt y="14643" x="246580"/>
                  </a:lnTo>
                  <a:cubicBezTo>
                    <a:pt y="5756" x="241627"/>
                    <a:pt y="0" x="232392"/>
                    <a:pt y="0" x="222308"/>
                  </a:cubicBezTo>
                  <a:lnTo>
                    <a:pt y="0" x="92798"/>
                  </a:lnTo>
                  <a:cubicBezTo>
                    <a:pt y="0" x="82712"/>
                    <a:pt y="5752" x="73476"/>
                    <a:pt y="14643" x="68525"/>
                  </a:cubicBezTo>
                  <a:lnTo>
                    <a:pt y="128252" x="3758"/>
                  </a:lnTo>
                  <a:cubicBezTo>
                    <a:pt y="137071" x="-1253"/>
                    <a:pt y="147920" x="-1253"/>
                    <a:pt y="156741" x="3758"/>
                  </a:cubicBezTo>
                  <a:lnTo>
                    <a:pt y="271296" x="68501"/>
                  </a:lnTo>
                  <a:cubicBezTo>
                    <a:pt y="280309" x="73400"/>
                    <a:pt y="286065" x="82612"/>
                    <a:pt y="286461" x="92773"/>
                  </a:cubicBezTo>
                  <a:lnTo>
                    <a:pt y="286461" x="222283"/>
                  </a:lnTo>
                  <a:cubicBezTo>
                    <a:pt y="286109" x="232444"/>
                    <a:pt y="280377" x="241672"/>
                    <a:pt y="271370" x="246580"/>
                  </a:cubicBezTo>
                  <a:lnTo>
                    <a:pt y="157463" x="311323"/>
                  </a:lnTo>
                  <a:cubicBezTo>
                    <a:pt y="148501" x="316367"/>
                    <a:pt y="137512" x="316367"/>
                    <a:pt y="128550" x="311323"/>
                  </a:cubicBezTo>
                  <a:close/>
                </a:path>
              </a:pathLst>
            </a:custGeom>
            <a:solidFill>
              <a:srgbClr val="4285F4"/>
            </a:solidFill>
            <a:ln w="7600" cap="flat">
              <a:noFill/>
              <a:bevel/>
            </a:ln>
          </p:spPr>
          <p:txBody>
            <a:bodyPr bIns="0" wrap="square" lIns="0" rIns="0" rtlCol="0" anchor="ctr" tIns="0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000000"/>
                  </a:solidFill>
                  <a:latin typeface="Microsoft YaHei"/>
                </a:rPr>
                <a:t>数据审计</a:t>
              </a:r>
            </a:p>
          </p:txBody>
        </p:sp>
        <p:grpSp>
          <p:nvGrpSpPr>
            <p:cNvPr name="" id="751"/>
            <p:cNvGrpSpPr/>
            <p:nvPr/>
          </p:nvGrpSpPr>
          <p:grpSpPr>
            <a:xfrm>
              <a:off y="1523709" x="6552896"/>
              <a:ext cx="315106" cy="286461"/>
              <a:chOff y="1523709" x="6552896"/>
              <a:chExt cx="315106" cy="286461"/>
            </a:xfrm>
          </p:grpSpPr>
          <p:sp>
            <p:nvSpPr>
              <p:cNvPr name="" id="752"/>
              <p:cNvSpPr/>
              <p:nvPr/>
            </p:nvSpPr>
            <p:spPr>
              <a:xfrm>
                <a:off y="1523709" x="6552896"/>
                <a:ext cx="315106" cy="286461"/>
              </a:xfrm>
              <a:custGeom>
                <a:avLst/>
                <a:gdLst/>
                <a:ahLst/>
                <a:cxnLst/>
                <a:pathLst>
                  <a:path w="315106" h="286461">
                    <a:moveTo>
                      <a:pt y="128550" x="311323"/>
                    </a:moveTo>
                    <a:lnTo>
                      <a:pt y="14643" x="246580"/>
                    </a:lnTo>
                    <a:cubicBezTo>
                      <a:pt y="5756" x="241627"/>
                      <a:pt y="0" x="232392"/>
                      <a:pt y="0" x="222308"/>
                    </a:cubicBezTo>
                    <a:lnTo>
                      <a:pt y="0" x="92798"/>
                    </a:lnTo>
                    <a:cubicBezTo>
                      <a:pt y="0" x="82712"/>
                      <a:pt y="5752" x="73476"/>
                      <a:pt y="14643" x="68525"/>
                    </a:cubicBezTo>
                    <a:lnTo>
                      <a:pt y="128252" x="3758"/>
                    </a:lnTo>
                    <a:cubicBezTo>
                      <a:pt y="137071" x="-1253"/>
                      <a:pt y="147920" x="-1253"/>
                      <a:pt y="156741" x="3758"/>
                    </a:cubicBezTo>
                    <a:lnTo>
                      <a:pt y="271296" x="68501"/>
                    </a:lnTo>
                    <a:cubicBezTo>
                      <a:pt y="280309" x="73400"/>
                      <a:pt y="286065" x="82612"/>
                      <a:pt y="286461" x="92773"/>
                    </a:cubicBezTo>
                    <a:lnTo>
                      <a:pt y="286461" x="222283"/>
                    </a:lnTo>
                    <a:cubicBezTo>
                      <a:pt y="286109" x="232444"/>
                      <a:pt y="280377" x="241672"/>
                      <a:pt y="271370" x="246580"/>
                    </a:cubicBezTo>
                    <a:lnTo>
                      <a:pt y="157463" x="311323"/>
                    </a:lnTo>
                    <a:cubicBezTo>
                      <a:pt y="148501" x="316367"/>
                      <a:pt y="137512" x="316367"/>
                      <a:pt y="128550" x="311323"/>
                    </a:cubicBezTo>
                    <a:close/>
                  </a:path>
                </a:pathLst>
              </a:custGeom>
              <a:solidFill>
                <a:srgbClr val="4285F4"/>
              </a:solidFill>
              <a:ln w="7600" cap="flat">
                <a:noFill/>
                <a:bevel/>
              </a:ln>
            </p:spPr>
          </p:sp>
          <p:sp>
            <p:nvSpPr>
              <p:cNvPr name="" id="753"/>
              <p:cNvSpPr/>
              <p:nvPr/>
            </p:nvSpPr>
            <p:spPr>
              <a:xfrm>
                <a:off y="1640505" x="6639367"/>
                <a:ext cx="204001" cy="169591"/>
              </a:xfrm>
              <a:custGeom>
                <a:avLst/>
                <a:gdLst/>
                <a:ahLst/>
                <a:cxnLst/>
                <a:pathLst>
                  <a:path w="204001" h="169591">
                    <a:moveTo>
                      <a:pt y="24306" x="151616"/>
                    </a:moveTo>
                    <a:lnTo>
                      <a:pt y="39945" x="121535"/>
                    </a:lnTo>
                    <a:lnTo>
                      <a:pt y="26397" x="107995"/>
                    </a:lnTo>
                    <a:lnTo>
                      <a:pt y="24903" x="55167"/>
                    </a:lnTo>
                    <a:lnTo>
                      <a:pt y="0" x="30550"/>
                    </a:lnTo>
                    <a:lnTo>
                      <a:pt y="26397" x="0"/>
                    </a:lnTo>
                    <a:lnTo>
                      <a:pt y="59270" x="20801"/>
                    </a:lnTo>
                    <a:lnTo>
                      <a:pt y="169591" x="129855"/>
                    </a:lnTo>
                    <a:cubicBezTo>
                      <a:pt y="169238" x="145972"/>
                      <a:pt y="163506" x="155201"/>
                      <a:pt y="154500" x="160109"/>
                    </a:cubicBezTo>
                    <a:lnTo>
                      <a:pt y="77300" x="204001"/>
                    </a:lnTo>
                    <a:lnTo>
                      <a:pt y="24306" x="151616"/>
                    </a:lnTo>
                    <a:close/>
                  </a:path>
                </a:pathLst>
              </a:custGeom>
              <a:solidFill>
                <a:srgbClr val="3D7CE3"/>
              </a:solidFill>
              <a:ln w="7600" cap="flat">
                <a:noFill/>
                <a:bevel/>
              </a:ln>
            </p:spPr>
          </p:sp>
          <p:grpSp>
            <p:nvGrpSpPr>
              <p:cNvPr name="" id="754"/>
              <p:cNvGrpSpPr/>
              <p:nvPr/>
            </p:nvGrpSpPr>
            <p:grpSpPr>
              <a:xfrm>
                <a:off y="1633412" x="6628786"/>
                <a:ext cx="163327" cy="67057"/>
                <a:chOff y="1633412" x="6628786"/>
                <a:chExt cx="163327" cy="67057"/>
              </a:xfrm>
            </p:grpSpPr>
            <p:sp>
              <p:nvSpPr>
                <p:cNvPr name="" id="755"/>
                <p:cNvSpPr/>
                <p:nvPr/>
              </p:nvSpPr>
              <p:spPr>
                <a:xfrm>
                  <a:off y="1659818" x="6673426"/>
                  <a:ext cx="67008" cy="14245"/>
                </a:xfrm>
                <a:custGeom>
                  <a:avLst/>
                  <a:gdLst/>
                  <a:ahLst/>
                  <a:cxnLst/>
                  <a:pathLst>
                    <a:path w="67008" h="14245">
                      <a:moveTo>
                        <a:pt y="7122" x="74048"/>
                      </a:moveTo>
                      <a:lnTo>
                        <a:pt y="0" x="7040"/>
                      </a:lnTo>
                      <a:lnTo>
                        <a:pt y="14245" x="7040"/>
                      </a:lnTo>
                      <a:lnTo>
                        <a:pt y="7122" x="740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name="" id="756"/>
                <p:cNvSpPr/>
                <p:nvPr/>
              </p:nvSpPr>
              <p:spPr>
                <a:xfrm>
                  <a:off y="1633412" x="6628786"/>
                  <a:ext cx="42014" cy="66769"/>
                </a:xfrm>
                <a:custGeom>
                  <a:avLst/>
                  <a:gdLst/>
                  <a:ahLst/>
                  <a:cxnLst/>
                  <a:pathLst>
                    <a:path w="42014" h="66769">
                      <a:moveTo>
                        <a:pt y="56197" x="41255"/>
                      </a:moveTo>
                      <a:lnTo>
                        <a:pt y="33528" x="18853"/>
                      </a:lnTo>
                      <a:lnTo>
                        <a:pt y="10873" x="41230"/>
                      </a:lnTo>
                      <a:cubicBezTo>
                        <a:pt y="9812" x="42275"/>
                        <a:pt y="8096" x="42275"/>
                        <a:pt y="7035" x="41230"/>
                      </a:cubicBezTo>
                      <a:cubicBezTo>
                        <a:pt y="-260" x="34007"/>
                        <a:pt y="-260" x="32329"/>
                        <a:pt y="781" x="31285"/>
                      </a:cubicBezTo>
                      <a:lnTo>
                        <a:pt y="31604" x="784"/>
                      </a:lnTo>
                      <a:cubicBezTo>
                        <a:pt y="32664" x="-261"/>
                        <a:pt y="34381" x="-261"/>
                        <a:pt y="35441" x="784"/>
                      </a:cubicBezTo>
                      <a:lnTo>
                        <a:pt y="66263" x="31235"/>
                      </a:lnTo>
                      <a:cubicBezTo>
                        <a:pt y="67322" x="32283"/>
                        <a:pt y="67322" x="33979"/>
                        <a:pt y="66263" x="35026"/>
                      </a:cubicBezTo>
                      <a:cubicBezTo>
                        <a:pt y="58949" x="42251"/>
                        <a:pt y="57232" x="42251"/>
                        <a:pt y="56172" x="41205"/>
                      </a:cubicBezTo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name="" id="757"/>
                <p:cNvSpPr/>
                <p:nvPr/>
              </p:nvSpPr>
              <p:spPr>
                <a:xfrm>
                  <a:off y="1633412" x="6750121"/>
                  <a:ext cx="41989" cy="66766"/>
                </a:xfrm>
                <a:custGeom>
                  <a:avLst/>
                  <a:gdLst/>
                  <a:ahLst/>
                  <a:cxnLst/>
                  <a:pathLst>
                    <a:path w="41989" h="66766">
                      <a:moveTo>
                        <a:pt y="10879" x="763"/>
                      </a:moveTo>
                      <a:lnTo>
                        <a:pt y="33528" x="23164"/>
                      </a:lnTo>
                      <a:lnTo>
                        <a:pt y="56178" x="787"/>
                      </a:lnTo>
                      <a:cubicBezTo>
                        <a:pt y="57238" x="-258"/>
                        <a:pt y="58953" x="-258"/>
                        <a:pt y="60013" x="787"/>
                      </a:cubicBezTo>
                      <a:cubicBezTo>
                        <a:pt y="67321" x="8014"/>
                        <a:pt y="67321" x="9710"/>
                        <a:pt y="66264" x="10757"/>
                      </a:cubicBezTo>
                      <a:lnTo>
                        <a:pt y="35434" x="41208"/>
                      </a:lnTo>
                      <a:cubicBezTo>
                        <a:pt y="34374" x="42254"/>
                        <a:pt y="32658" x="42254"/>
                        <a:pt y="31598" x="41208"/>
                      </a:cubicBezTo>
                      <a:lnTo>
                        <a:pt y="793" x="10757"/>
                      </a:lnTo>
                      <a:cubicBezTo>
                        <a:pt y="-264" x="9710"/>
                        <a:pt y="-264" x="8014"/>
                        <a:pt y="793" x="6966"/>
                      </a:cubicBezTo>
                      <a:cubicBezTo>
                        <a:pt y="8103" x="-258"/>
                        <a:pt y="9819" x="-258"/>
                        <a:pt y="10879" x="787"/>
                      </a:cubicBezTo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</p:grpSp>
          <p:sp>
            <p:nvSpPr>
              <p:cNvPr name="Text 836" id="836"/>
              <p:cNvSpPr txBox="1"/>
              <p:nvPr/>
            </p:nvSpPr>
            <p:spPr>
              <a:xfrm>
                <a:off y="1825370" x="6330450"/>
                <a:ext cx="760000" cy="152000"/>
              </a:xfrm>
              <a:prstGeom prst="rect">
                <a:avLst/>
              </a:prstGeom>
              <a:noFill/>
            </p:spPr>
            <p:txBody>
              <a:bodyPr bIns="0" wrap="square" lIns="0" rIns="0" rtlCol="0" anchor="ctr" tIns="0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000000"/>
                    </a:solidFill>
                    <a:latin typeface="Microsoft YaHei"/>
                  </a:rPr>
                  <a:t>... ...</a:t>
                </a:r>
              </a:p>
            </p:txBody>
          </p:sp>
        </p:grpSp>
        <p:sp>
          <p:nvSpPr>
            <p:cNvPr name="Rounded Rectangle" id="776"/>
            <p:cNvSpPr/>
            <p:nvPr/>
          </p:nvSpPr>
          <p:spPr>
            <a:xfrm>
              <a:off y="2253968" x="6035000"/>
              <a:ext cx="1048800" cy="998693"/>
            </a:xfrm>
            <a:custGeom>
              <a:avLst/>
              <a:gdLst>
                <a:gd name="connsiteX0" fmla="*/ 524400 w 1048800"/>
                <a:gd name="connsiteY0" fmla="*/ 998693 h 998693"/>
                <a:gd name="connsiteX1" fmla="*/ 524400 w 1048800"/>
                <a:gd name="connsiteY1" fmla="*/ 0 h 998693"/>
                <a:gd name="connsiteX2" fmla="*/ 1048800 w 1048800"/>
                <a:gd name="connsiteY2" fmla="*/ 499347 h 998693"/>
                <a:gd name="connsiteX3" fmla="*/ 0 w 1048800"/>
                <a:gd name="connsiteY3" fmla="*/ 499347 h 998693"/>
              </a:gdLst>
              <a:ahLst/>
              <a:cxnLst>
                <a:cxn ang="0">
                  <a:pos y="connsiteY0" x="connsiteX0"/>
                </a:cxn>
                <a:cxn ang="0">
                  <a:pos y="connsiteY1" x="connsiteX1"/>
                </a:cxn>
                <a:cxn ang="0">
                  <a:pos y="connsiteY2" x="connsiteX2"/>
                </a:cxn>
                <a:cxn ang="0">
                  <a:pos y="connsiteY3" x="connsiteX3"/>
                </a:cxn>
              </a:cxnLst>
              <a:pathLst>
                <a:path w="1048800" h="998693">
                  <a:moveTo>
                    <a:pt y="998693" x="962624"/>
                  </a:moveTo>
                  <a:cubicBezTo>
                    <a:pt y="998693" x="1010222"/>
                    <a:pt y="960116" x="1048800"/>
                    <a:pt y="912517" x="1048800"/>
                  </a:cubicBezTo>
                  <a:lnTo>
                    <a:pt y="86173" x="1048800"/>
                  </a:lnTo>
                  <a:cubicBezTo>
                    <a:pt y="38580" x="1048800"/>
                    <a:pt y="0" x="1010222"/>
                    <a:pt y="0" x="962624"/>
                  </a:cubicBezTo>
                  <a:lnTo>
                    <a:pt y="0" x="86173"/>
                  </a:lnTo>
                  <a:cubicBezTo>
                    <a:pt y="0" x="38580"/>
                    <a:pt y="38580" x="0"/>
                    <a:pt y="86173" x="0"/>
                  </a:cubicBezTo>
                  <a:lnTo>
                    <a:pt y="912517" x="0"/>
                  </a:lnTo>
                  <a:cubicBezTo>
                    <a:pt y="960116" x="0"/>
                    <a:pt y="998693" x="38580"/>
                    <a:pt y="998693" x="86173"/>
                  </a:cubicBezTo>
                  <a:lnTo>
                    <a:pt y="998693" x="962624"/>
                  </a:lnTo>
                  <a:close/>
                </a:path>
              </a:pathLst>
            </a:custGeom>
            <a:solidFill>
              <a:srgbClr val="FEDAD0"/>
            </a:solidFill>
            <a:ln w="17733" cap="flat">
              <a:solidFill>
                <a:srgbClr val="FEDAD0"/>
              </a:solidFill>
              <a:bevel/>
            </a:ln>
          </p:spPr>
        </p:sp>
        <p:pic>
          <p:nvPicPr>
            <p:cNvPr name="" id="84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y="2610084" x="1889118"/>
              <a:ext cx="286461" cy="315107"/>
            </a:xfrm>
            <a:prstGeom prst="rect">
              <a:avLst/>
            </a:prstGeom>
          </p:spPr>
        </p:pic>
        <p:grpSp>
          <p:nvGrpSpPr>
            <p:cNvPr name="" id="904"/>
            <p:cNvGrpSpPr/>
            <p:nvPr/>
          </p:nvGrpSpPr>
          <p:grpSpPr>
            <a:xfrm>
              <a:off y="1523709" x="2069040"/>
              <a:ext cx="315107" cy="286461"/>
              <a:chOff y="1523709" x="2069040"/>
              <a:chExt cx="315107" cy="286461"/>
            </a:xfrm>
          </p:grpSpPr>
          <p:sp>
            <p:nvSpPr>
              <p:cNvPr name="" id="905"/>
              <p:cNvSpPr/>
              <p:nvPr/>
            </p:nvSpPr>
            <p:spPr>
              <a:xfrm>
                <a:off y="1523709" x="2069040"/>
                <a:ext cx="315107" cy="286461"/>
              </a:xfrm>
              <a:custGeom>
                <a:avLst/>
                <a:gdLst/>
                <a:ahLst/>
                <a:cxnLst/>
                <a:pathLst>
                  <a:path w="315107" h="286461">
                    <a:moveTo>
                      <a:pt y="128550" x="311324"/>
                    </a:moveTo>
                    <a:lnTo>
                      <a:pt y="14643" x="246581"/>
                    </a:lnTo>
                    <a:cubicBezTo>
                      <a:pt y="5756" x="241627"/>
                      <a:pt y="0" x="232393"/>
                      <a:pt y="0" x="222308"/>
                    </a:cubicBezTo>
                    <a:lnTo>
                      <a:pt y="0" x="92798"/>
                    </a:lnTo>
                    <a:cubicBezTo>
                      <a:pt y="0" x="82712"/>
                      <a:pt y="5752" x="73476"/>
                      <a:pt y="14643" x="68526"/>
                    </a:cubicBezTo>
                    <a:lnTo>
                      <a:pt y="128252" x="3758"/>
                    </a:lnTo>
                    <a:cubicBezTo>
                      <a:pt y="137071" x="-1253"/>
                      <a:pt y="147921" x="-1253"/>
                      <a:pt y="156741" x="3758"/>
                    </a:cubicBezTo>
                    <a:lnTo>
                      <a:pt y="271296" x="68501"/>
                    </a:lnTo>
                    <a:cubicBezTo>
                      <a:pt y="280309" x="73400"/>
                      <a:pt y="286065" x="82613"/>
                      <a:pt y="286461" x="92773"/>
                    </a:cubicBezTo>
                    <a:lnTo>
                      <a:pt y="286461" x="222283"/>
                    </a:lnTo>
                    <a:cubicBezTo>
                      <a:pt y="286109" x="232444"/>
                      <a:pt y="280377" x="241672"/>
                      <a:pt y="271370" x="246581"/>
                    </a:cubicBezTo>
                    <a:lnTo>
                      <a:pt y="157463" x="311324"/>
                    </a:lnTo>
                    <a:cubicBezTo>
                      <a:pt y="148501" x="316368"/>
                      <a:pt y="137512" x="316368"/>
                      <a:pt y="128550" x="311324"/>
                    </a:cubicBezTo>
                    <a:close/>
                  </a:path>
                </a:pathLst>
              </a:custGeom>
              <a:solidFill>
                <a:srgbClr val="4285F4"/>
              </a:solidFill>
              <a:ln w="7600" cap="flat">
                <a:noFill/>
                <a:bevel/>
              </a:ln>
            </p:spPr>
          </p:sp>
          <p:sp>
            <p:nvSpPr>
              <p:cNvPr name="" id="906"/>
              <p:cNvSpPr/>
              <p:nvPr/>
            </p:nvSpPr>
            <p:spPr>
              <a:xfrm>
                <a:off y="1605790" x="2167770"/>
                <a:ext cx="186671" cy="203335"/>
              </a:xfrm>
              <a:custGeom>
                <a:avLst/>
                <a:gdLst/>
                <a:ahLst/>
                <a:cxnLst/>
                <a:pathLst>
                  <a:path w="186671" h="203335">
                    <a:moveTo>
                      <a:pt y="1818" x="68903"/>
                    </a:moveTo>
                    <a:lnTo>
                      <a:pt y="0" x="59056"/>
                    </a:lnTo>
                    <a:lnTo>
                      <a:pt y="21666" x="48963"/>
                    </a:lnTo>
                    <a:lnTo>
                      <a:pt y="30307" x="57505"/>
                    </a:lnTo>
                    <a:lnTo>
                      <a:pt y="44303" x="55044"/>
                    </a:lnTo>
                    <a:lnTo>
                      <a:pt y="58622" x="69199"/>
                    </a:lnTo>
                    <a:lnTo>
                      <a:pt y="62532" x="30993"/>
                    </a:lnTo>
                    <a:lnTo>
                      <a:pt y="51151" x="19694"/>
                    </a:lnTo>
                    <a:lnTo>
                      <a:pt y="71223" x="0"/>
                    </a:lnTo>
                    <a:lnTo>
                      <a:pt y="203335" x="130594"/>
                    </a:lnTo>
                    <a:cubicBezTo>
                      <a:pt y="201050" x="137938"/>
                      <a:pt y="196018" x="144145"/>
                      <a:pt y="189264" x="147948"/>
                    </a:cubicBezTo>
                    <a:lnTo>
                      <a:pt y="120880" x="186671"/>
                    </a:lnTo>
                    <a:lnTo>
                      <a:pt y="1818" x="68903"/>
                    </a:lnTo>
                    <a:close/>
                  </a:path>
                </a:pathLst>
              </a:custGeom>
              <a:solidFill>
                <a:srgbClr val="3D7CE3"/>
              </a:solidFill>
              <a:ln w="7600" cap="flat">
                <a:noFill/>
                <a:bevel/>
              </a:ln>
            </p:spPr>
          </p:sp>
          <p:grpSp>
            <p:nvGrpSpPr>
              <p:cNvPr name="" id="907"/>
              <p:cNvGrpSpPr/>
              <p:nvPr/>
            </p:nvGrpSpPr>
            <p:grpSpPr>
              <a:xfrm>
                <a:off y="1603188" x="2163575"/>
                <a:ext cx="126040" cy="127504"/>
                <a:chOff y="1603188" x="2163575"/>
                <a:chExt cx="126040" cy="127504"/>
              </a:xfrm>
            </p:grpSpPr>
            <p:sp>
              <p:nvSpPr>
                <p:cNvPr name="" id="908"/>
                <p:cNvSpPr/>
                <p:nvPr/>
              </p:nvSpPr>
              <p:spPr>
                <a:xfrm>
                  <a:off y="1603188" x="2212587"/>
                  <a:ext cx="28014" cy="28340"/>
                </a:xfrm>
                <a:custGeom>
                  <a:avLst/>
                  <a:gdLst/>
                  <a:ahLst/>
                  <a:cxnLst/>
                  <a:pathLst>
                    <a:path w="28014" h="28340">
                      <a:moveTo>
                        <a:pt y="14170" x="28014"/>
                      </a:moveTo>
                      <a:cubicBezTo>
                        <a:pt y="21996" x="28014"/>
                        <a:pt y="28340" x="21743"/>
                        <a:pt y="28340" x="14007"/>
                      </a:cubicBezTo>
                      <a:cubicBezTo>
                        <a:pt y="28340" x="6271"/>
                        <a:pt y="21996" x="0"/>
                        <a:pt y="14170" x="0"/>
                      </a:cubicBezTo>
                      <a:cubicBezTo>
                        <a:pt y="6344" x="0"/>
                        <a:pt y="0" x="6271"/>
                        <a:pt y="0" x="14007"/>
                      </a:cubicBezTo>
                      <a:cubicBezTo>
                        <a:pt y="0" x="21743"/>
                        <a:pt y="6344" x="28014"/>
                        <a:pt y="14170" x="2801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name="" id="909"/>
                <p:cNvSpPr/>
                <p:nvPr/>
              </p:nvSpPr>
              <p:spPr>
                <a:xfrm>
                  <a:off y="1702352" x="2212587"/>
                  <a:ext cx="28014" cy="28340"/>
                </a:xfrm>
                <a:custGeom>
                  <a:avLst/>
                  <a:gdLst/>
                  <a:ahLst/>
                  <a:cxnLst/>
                  <a:pathLst>
                    <a:path w="28014" h="28340">
                      <a:moveTo>
                        <a:pt y="14170" x="28014"/>
                      </a:moveTo>
                      <a:cubicBezTo>
                        <a:pt y="21996" x="28014"/>
                        <a:pt y="28340" x="21743"/>
                        <a:pt y="28340" x="14007"/>
                      </a:cubicBezTo>
                      <a:cubicBezTo>
                        <a:pt y="28340" x="6271"/>
                        <a:pt y="21996" x="0"/>
                        <a:pt y="14170" x="0"/>
                      </a:cubicBezTo>
                      <a:cubicBezTo>
                        <a:pt y="6344" x="0"/>
                        <a:pt y="0" x="6271"/>
                        <a:pt y="0" x="14007"/>
                      </a:cubicBezTo>
                      <a:cubicBezTo>
                        <a:pt y="0" x="21743"/>
                        <a:pt y="6344" x="28014"/>
                        <a:pt y="14170" x="2801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name="" id="910"/>
                <p:cNvSpPr/>
                <p:nvPr/>
              </p:nvSpPr>
              <p:spPr>
                <a:xfrm>
                  <a:off y="1652770" x="2163575"/>
                  <a:ext cx="28014" cy="28340"/>
                </a:xfrm>
                <a:custGeom>
                  <a:avLst/>
                  <a:gdLst/>
                  <a:ahLst/>
                  <a:cxnLst/>
                  <a:pathLst>
                    <a:path w="28014" h="28340">
                      <a:moveTo>
                        <a:pt y="14170" x="28014"/>
                      </a:moveTo>
                      <a:cubicBezTo>
                        <a:pt y="21996" x="28014"/>
                        <a:pt y="28340" x="21743"/>
                        <a:pt y="28340" x="14007"/>
                      </a:cubicBezTo>
                      <a:cubicBezTo>
                        <a:pt y="28340" x="6271"/>
                        <a:pt y="21996" x="0"/>
                        <a:pt y="14170" x="0"/>
                      </a:cubicBezTo>
                      <a:cubicBezTo>
                        <a:pt y="6344" x="0"/>
                        <a:pt y="0" x="6271"/>
                        <a:pt y="0" x="14007"/>
                      </a:cubicBezTo>
                      <a:cubicBezTo>
                        <a:pt y="0" x="21743"/>
                        <a:pt y="6344" x="28014"/>
                        <a:pt y="14170" x="2801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name="" id="911"/>
                <p:cNvSpPr/>
                <p:nvPr/>
              </p:nvSpPr>
              <p:spPr>
                <a:xfrm>
                  <a:off y="1652770" x="2261600"/>
                  <a:ext cx="28014" cy="28340"/>
                </a:xfrm>
                <a:custGeom>
                  <a:avLst/>
                  <a:gdLst/>
                  <a:ahLst/>
                  <a:cxnLst/>
                  <a:pathLst>
                    <a:path w="28014" h="28340">
                      <a:moveTo>
                        <a:pt y="14170" x="28014"/>
                      </a:moveTo>
                      <a:cubicBezTo>
                        <a:pt y="21996" x="28014"/>
                        <a:pt y="28340" x="21743"/>
                        <a:pt y="28340" x="14007"/>
                      </a:cubicBezTo>
                      <a:cubicBezTo>
                        <a:pt y="28340" x="6271"/>
                        <a:pt y="21996" x="0"/>
                        <a:pt y="14170" x="0"/>
                      </a:cubicBezTo>
                      <a:cubicBezTo>
                        <a:pt y="6344" x="0"/>
                        <a:pt y="0" x="6271"/>
                        <a:pt y="0" x="14007"/>
                      </a:cubicBezTo>
                      <a:cubicBezTo>
                        <a:pt y="0" x="21743"/>
                        <a:pt y="6344" x="28014"/>
                        <a:pt y="14170" x="2801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name="" id="912"/>
                <p:cNvSpPr/>
                <p:nvPr/>
              </p:nvSpPr>
              <p:spPr>
                <a:xfrm>
                  <a:off y="1613535" x="2165138"/>
                  <a:ext cx="122913" cy="106810"/>
                </a:xfrm>
                <a:custGeom>
                  <a:avLst/>
                  <a:gdLst/>
                  <a:ahLst/>
                  <a:cxnLst/>
                  <a:pathLst>
                    <a:path w="122913" h="106810">
                      <a:moveTo>
                        <a:pt y="106810" x="57875"/>
                      </a:moveTo>
                      <a:lnTo>
                        <a:pt y="48760" x="0"/>
                      </a:lnTo>
                      <a:lnTo>
                        <a:pt y="48760" x="98444"/>
                      </a:lnTo>
                      <a:lnTo>
                        <a:pt y="7645" x="57875"/>
                      </a:lnTo>
                      <a:lnTo>
                        <a:pt y="0" x="65014"/>
                      </a:lnTo>
                      <a:lnTo>
                        <a:pt y="57925" x="122913"/>
                      </a:lnTo>
                      <a:lnTo>
                        <a:pt y="57925" x="24445"/>
                      </a:lnTo>
                      <a:lnTo>
                        <a:pt y="99165" x="65014"/>
                      </a:lnTo>
                      <a:lnTo>
                        <a:pt y="106810" x="5787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name="" id="913"/>
                <p:cNvSpPr/>
                <p:nvPr/>
              </p:nvSpPr>
              <p:spPr>
                <a:xfrm>
                  <a:off y="1683725" x="2222926"/>
                  <a:ext cx="7600" cy="33594"/>
                </a:xfrm>
                <a:custGeom>
                  <a:avLst/>
                  <a:gdLst/>
                  <a:ahLst/>
                  <a:cxnLst/>
                  <a:pathLst>
                    <a:path w="7600" h="33594">
                      <a:moveTo>
                        <a:pt y="0" x="0"/>
                      </a:moveTo>
                      <a:lnTo>
                        <a:pt y="33594" x="6031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name="" id="914"/>
                <p:cNvSpPr/>
                <p:nvPr/>
              </p:nvSpPr>
              <p:spPr>
                <a:xfrm>
                  <a:off y="1616536" x="2222926"/>
                  <a:ext cx="7600" cy="33594"/>
                </a:xfrm>
                <a:custGeom>
                  <a:avLst/>
                  <a:gdLst/>
                  <a:ahLst/>
                  <a:cxnLst/>
                  <a:pathLst>
                    <a:path w="7600" h="33594">
                      <a:moveTo>
                        <a:pt y="0" x="0"/>
                      </a:moveTo>
                      <a:lnTo>
                        <a:pt y="33594" x="6031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</p:grpSp>
          <p:sp>
            <p:nvSpPr>
              <p:cNvPr name="Text 837" id="837"/>
              <p:cNvSpPr txBox="1"/>
              <p:nvPr/>
            </p:nvSpPr>
            <p:spPr>
              <a:xfrm>
                <a:off y="1825370" x="1846594"/>
                <a:ext cx="760000" cy="152000"/>
              </a:xfrm>
              <a:prstGeom prst="rect">
                <a:avLst/>
              </a:prstGeom>
              <a:noFill/>
            </p:spPr>
            <p:txBody>
              <a:bodyPr bIns="0" wrap="square" lIns="0" rIns="0" rtlCol="0" anchor="ctr" tIns="0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000000"/>
                    </a:solidFill>
                    <a:latin typeface="Microsoft YaHei"/>
                  </a:rPr>
                  <a:t>限流限速</a:t>
                </a:r>
              </a:p>
            </p:txBody>
          </p:sp>
        </p:grpSp>
        <p:grpSp>
          <p:nvGrpSpPr>
            <p:cNvPr name="" id="915"/>
            <p:cNvGrpSpPr/>
            <p:nvPr/>
          </p:nvGrpSpPr>
          <p:grpSpPr>
            <a:xfrm>
              <a:off y="1523709" x="2965810"/>
              <a:ext cx="315106" cy="286461"/>
              <a:chOff y="1523709" x="2965810"/>
              <a:chExt cx="315106" cy="286461"/>
            </a:xfrm>
          </p:grpSpPr>
          <p:sp>
            <p:nvSpPr>
              <p:cNvPr name="" id="916"/>
              <p:cNvSpPr/>
              <p:nvPr/>
            </p:nvSpPr>
            <p:spPr>
              <a:xfrm>
                <a:off y="1523709" x="2965810"/>
                <a:ext cx="315106" cy="286461"/>
              </a:xfrm>
              <a:custGeom>
                <a:avLst/>
                <a:gdLst/>
                <a:ahLst/>
                <a:cxnLst/>
                <a:pathLst>
                  <a:path w="315106" h="286461">
                    <a:moveTo>
                      <a:pt y="128550" x="311323"/>
                    </a:moveTo>
                    <a:lnTo>
                      <a:pt y="14643" x="246580"/>
                    </a:lnTo>
                    <a:cubicBezTo>
                      <a:pt y="5756" x="241627"/>
                      <a:pt y="0" x="232392"/>
                      <a:pt y="0" x="222308"/>
                    </a:cubicBezTo>
                    <a:lnTo>
                      <a:pt y="0" x="92798"/>
                    </a:lnTo>
                    <a:cubicBezTo>
                      <a:pt y="0" x="82712"/>
                      <a:pt y="5752" x="73476"/>
                      <a:pt y="14643" x="68525"/>
                    </a:cubicBezTo>
                    <a:lnTo>
                      <a:pt y="128252" x="3758"/>
                    </a:lnTo>
                    <a:cubicBezTo>
                      <a:pt y="137071" x="-1253"/>
                      <a:pt y="147920" x="-1253"/>
                      <a:pt y="156741" x="3758"/>
                    </a:cubicBezTo>
                    <a:lnTo>
                      <a:pt y="271296" x="68501"/>
                    </a:lnTo>
                    <a:cubicBezTo>
                      <a:pt y="280309" x="73400"/>
                      <a:pt y="286065" x="82612"/>
                      <a:pt y="286461" x="92773"/>
                    </a:cubicBezTo>
                    <a:lnTo>
                      <a:pt y="286461" x="222283"/>
                    </a:lnTo>
                    <a:cubicBezTo>
                      <a:pt y="286109" x="232444"/>
                      <a:pt y="280377" x="241672"/>
                      <a:pt y="271370" x="246580"/>
                    </a:cubicBezTo>
                    <a:lnTo>
                      <a:pt y="157463" x="311323"/>
                    </a:lnTo>
                    <a:cubicBezTo>
                      <a:pt y="148501" x="316367"/>
                      <a:pt y="137512" x="316367"/>
                      <a:pt y="128550" x="311323"/>
                    </a:cubicBezTo>
                    <a:close/>
                  </a:path>
                </a:pathLst>
              </a:custGeom>
              <a:solidFill>
                <a:srgbClr val="4285F4"/>
              </a:solidFill>
              <a:ln w="7600" cap="flat">
                <a:noFill/>
                <a:bevel/>
              </a:ln>
            </p:spPr>
          </p:sp>
          <p:sp>
            <p:nvSpPr>
              <p:cNvPr name="" id="917"/>
              <p:cNvSpPr/>
              <p:nvPr/>
            </p:nvSpPr>
            <p:spPr>
              <a:xfrm>
                <a:off y="1612115" x="3047038"/>
                <a:ext cx="212421" cy="197981"/>
              </a:xfrm>
              <a:custGeom>
                <a:avLst/>
                <a:gdLst/>
                <a:ahLst/>
                <a:cxnLst/>
                <a:pathLst>
                  <a:path w="212421" h="197981">
                    <a:moveTo>
                      <a:pt y="16187" x="129658"/>
                    </a:moveTo>
                    <a:lnTo>
                      <a:pt y="26373" x="124439"/>
                    </a:lnTo>
                    <a:lnTo>
                      <a:pt y="16187" x="114395"/>
                    </a:lnTo>
                    <a:lnTo>
                      <a:pt y="0" x="67943"/>
                    </a:lnTo>
                    <a:lnTo>
                      <a:pt y="16187" x="38107"/>
                    </a:lnTo>
                    <a:lnTo>
                      <a:pt y="70202" x="91526"/>
                    </a:lnTo>
                    <a:lnTo>
                      <a:pt y="76727" x="82738"/>
                    </a:lnTo>
                    <a:lnTo>
                      <a:pt y="54787" x="61001"/>
                    </a:lnTo>
                    <a:lnTo>
                      <a:pt y="54787" x="5194"/>
                    </a:lnTo>
                    <a:lnTo>
                      <a:pt y="70202" x="0"/>
                    </a:lnTo>
                    <a:lnTo>
                      <a:pt y="197981" x="126212"/>
                    </a:lnTo>
                    <a:lnTo>
                      <a:pt y="197981" x="140982"/>
                    </a:lnTo>
                    <a:cubicBezTo>
                      <a:pt y="197627" x="151142"/>
                      <a:pt y="191895" x="160371"/>
                      <a:pt y="182889" x="165279"/>
                    </a:cubicBezTo>
                    <a:lnTo>
                      <a:pt y="99961" x="212421"/>
                    </a:lnTo>
                    <a:lnTo>
                      <a:pt y="16187" x="129658"/>
                    </a:lnTo>
                    <a:close/>
                  </a:path>
                </a:pathLst>
              </a:custGeom>
              <a:solidFill>
                <a:srgbClr val="3D7CE3"/>
              </a:solidFill>
              <a:ln w="7600" cap="flat">
                <a:noFill/>
                <a:bevel/>
              </a:ln>
            </p:spPr>
          </p:sp>
          <p:sp>
            <p:nvSpPr>
              <p:cNvPr name="" id="918"/>
              <p:cNvSpPr/>
              <p:nvPr/>
            </p:nvSpPr>
            <p:spPr>
              <a:xfrm>
                <a:off y="1589740" x="3047051"/>
                <a:ext cx="152625" cy="154400"/>
              </a:xfrm>
              <a:custGeom>
                <a:avLst/>
                <a:gdLst/>
                <a:ahLst/>
                <a:cxnLst/>
                <a:pathLst>
                  <a:path w="152625" h="154400">
                    <a:moveTo>
                      <a:pt y="92615" x="129658"/>
                    </a:moveTo>
                    <a:lnTo>
                      <a:pt y="115775" x="129658"/>
                    </a:lnTo>
                    <a:lnTo>
                      <a:pt y="77200" x="91526"/>
                    </a:lnTo>
                    <a:lnTo>
                      <a:pt y="38625" x="129658"/>
                    </a:lnTo>
                    <a:lnTo>
                      <a:pt y="61785" x="129658"/>
                    </a:lnTo>
                    <a:lnTo>
                      <a:pt y="61785" x="152625"/>
                    </a:lnTo>
                    <a:lnTo>
                      <a:pt y="92640" x="152625"/>
                    </a:lnTo>
                    <a:lnTo>
                      <a:pt y="92615" x="129658"/>
                    </a:lnTo>
                    <a:close/>
                    <a:moveTo>
                      <a:pt y="61735" x="22869"/>
                    </a:moveTo>
                    <a:lnTo>
                      <a:pt y="61735" x="0"/>
                    </a:lnTo>
                    <a:lnTo>
                      <a:pt y="92615" x="0"/>
                    </a:lnTo>
                    <a:lnTo>
                      <a:pt y="92615" x="22894"/>
                    </a:lnTo>
                    <a:lnTo>
                      <a:pt y="115775" x="22894"/>
                    </a:lnTo>
                    <a:lnTo>
                      <a:pt y="77200" x="61001"/>
                    </a:lnTo>
                    <a:lnTo>
                      <a:pt y="38600" x="22869"/>
                    </a:lnTo>
                    <a:lnTo>
                      <a:pt y="61735" x="22869"/>
                    </a:lnTo>
                    <a:close/>
                    <a:moveTo>
                      <a:pt y="115775" x="91526"/>
                    </a:moveTo>
                    <a:lnTo>
                      <a:pt y="92615" x="91526"/>
                    </a:lnTo>
                    <a:lnTo>
                      <a:pt y="92615" x="61001"/>
                    </a:lnTo>
                    <a:lnTo>
                      <a:pt y="115800" x="61001"/>
                    </a:lnTo>
                    <a:lnTo>
                      <a:pt y="115800" x="38107"/>
                    </a:lnTo>
                    <a:lnTo>
                      <a:pt y="154400" x="76313"/>
                    </a:lnTo>
                    <a:lnTo>
                      <a:pt y="115775" x="114395"/>
                    </a:lnTo>
                    <a:lnTo>
                      <a:pt y="115775" x="91526"/>
                    </a:lnTo>
                    <a:close/>
                    <a:moveTo>
                      <a:pt y="38575" x="91526"/>
                    </a:moveTo>
                    <a:lnTo>
                      <a:pt y="61710" x="91526"/>
                    </a:lnTo>
                    <a:lnTo>
                      <a:pt y="61710" x="61001"/>
                    </a:lnTo>
                    <a:lnTo>
                      <a:pt y="38625" x="61001"/>
                    </a:lnTo>
                    <a:lnTo>
                      <a:pt y="38625" x="38107"/>
                    </a:lnTo>
                    <a:lnTo>
                      <a:pt y="0" x="76313"/>
                    </a:lnTo>
                    <a:lnTo>
                      <a:pt y="38625" x="114395"/>
                    </a:lnTo>
                    <a:lnTo>
                      <a:pt y="38575" x="91526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name="Text 838" id="838"/>
              <p:cNvSpPr txBox="1"/>
              <p:nvPr/>
            </p:nvSpPr>
            <p:spPr>
              <a:xfrm>
                <a:off y="1825370" x="2743364"/>
                <a:ext cx="760000" cy="152000"/>
              </a:xfrm>
              <a:prstGeom prst="rect">
                <a:avLst/>
              </a:prstGeom>
              <a:noFill/>
            </p:spPr>
            <p:txBody>
              <a:bodyPr bIns="0" wrap="square" lIns="0" rIns="0" rtlCol="0" anchor="ctr" tIns="0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000000"/>
                    </a:solidFill>
                    <a:latin typeface="Microsoft YaHei"/>
                  </a:rPr>
                  <a:t>安全策略</a:t>
                </a:r>
              </a:p>
            </p:txBody>
          </p:sp>
        </p:grpSp>
        <p:grpSp>
          <p:nvGrpSpPr>
            <p:cNvPr name="" id="919"/>
            <p:cNvGrpSpPr/>
            <p:nvPr/>
          </p:nvGrpSpPr>
          <p:grpSpPr>
            <a:xfrm>
              <a:off y="1523709" x="4759357"/>
              <a:ext cx="315108" cy="286461"/>
              <a:chOff y="1523709" x="4759357"/>
              <a:chExt cx="315108" cy="286461"/>
            </a:xfrm>
          </p:grpSpPr>
          <p:sp>
            <p:nvSpPr>
              <p:cNvPr name="" id="920"/>
              <p:cNvSpPr/>
              <p:nvPr/>
            </p:nvSpPr>
            <p:spPr>
              <a:xfrm>
                <a:off y="1523709" x="4759357"/>
                <a:ext cx="315108" cy="286461"/>
              </a:xfrm>
              <a:custGeom>
                <a:avLst/>
                <a:gdLst/>
                <a:ahLst/>
                <a:cxnLst/>
                <a:pathLst>
                  <a:path w="315108" h="286461">
                    <a:moveTo>
                      <a:pt y="128528" x="311310"/>
                    </a:moveTo>
                    <a:lnTo>
                      <a:pt y="14641" x="246570"/>
                    </a:lnTo>
                    <a:cubicBezTo>
                      <a:pt y="5755" x="241616"/>
                      <a:pt y="0" x="232382"/>
                      <a:pt y="0" x="222298"/>
                    </a:cubicBezTo>
                    <a:lnTo>
                      <a:pt y="0" x="92794"/>
                    </a:lnTo>
                    <a:cubicBezTo>
                      <a:pt y="0" x="82709"/>
                      <a:pt y="5751" x="73472"/>
                      <a:pt y="14641" x="68522"/>
                    </a:cubicBezTo>
                    <a:lnTo>
                      <a:pt y="128279" x="3758"/>
                    </a:lnTo>
                    <a:cubicBezTo>
                      <a:pt y="137098" x="-1253"/>
                      <a:pt y="147945" x="-1253"/>
                      <a:pt y="156763" x="3758"/>
                    </a:cubicBezTo>
                    <a:lnTo>
                      <a:pt y="271298" x="68498"/>
                    </a:lnTo>
                    <a:cubicBezTo>
                      <a:pt y="280310" x="73397"/>
                      <a:pt y="286065" x="82609"/>
                      <a:pt y="286461" x="92769"/>
                    </a:cubicBezTo>
                    <a:lnTo>
                      <a:pt y="286461" x="222274"/>
                    </a:lnTo>
                    <a:cubicBezTo>
                      <a:pt y="286109" x="232434"/>
                      <a:pt y="280378" x="241662"/>
                      <a:pt y="271372" x="246570"/>
                    </a:cubicBezTo>
                    <a:lnTo>
                      <a:pt y="157486" x="311310"/>
                    </a:lnTo>
                    <a:cubicBezTo>
                      <a:pt y="148512" x="316374"/>
                      <a:pt y="137501" x="316374"/>
                      <a:pt y="128528" x="311310"/>
                    </a:cubicBezTo>
                    <a:close/>
                  </a:path>
                </a:pathLst>
              </a:custGeom>
              <a:solidFill>
                <a:srgbClr val="4285F4"/>
              </a:solidFill>
              <a:ln w="7600" cap="flat">
                <a:noFill/>
                <a:bevel/>
              </a:ln>
            </p:spPr>
          </p:sp>
          <p:sp>
            <p:nvSpPr>
              <p:cNvPr name="" id="921"/>
              <p:cNvSpPr/>
              <p:nvPr/>
            </p:nvSpPr>
            <p:spPr>
              <a:xfrm>
                <a:off y="1618225" x="4851633"/>
                <a:ext cx="208004" cy="191921"/>
              </a:xfrm>
              <a:custGeom>
                <a:avLst/>
                <a:gdLst/>
                <a:ahLst/>
                <a:cxnLst/>
                <a:pathLst>
                  <a:path w="208004" h="191921">
                    <a:moveTo>
                      <a:pt y="12250" x="137800"/>
                    </a:moveTo>
                    <a:lnTo>
                      <a:pt y="13196" x="78131"/>
                    </a:lnTo>
                    <a:lnTo>
                      <a:pt y="40585" x="72100"/>
                    </a:lnTo>
                    <a:lnTo>
                      <a:pt y="74522" x="105651"/>
                    </a:lnTo>
                    <a:lnTo>
                      <a:pt y="0" x="27176"/>
                    </a:lnTo>
                    <a:lnTo>
                      <a:pt y="23803" x="0"/>
                    </a:lnTo>
                    <a:lnTo>
                      <a:pt y="56670" x="29982"/>
                    </a:lnTo>
                    <a:lnTo>
                      <a:pt y="97305" x="0"/>
                    </a:lnTo>
                    <a:lnTo>
                      <a:pt y="191921" x="92212"/>
                    </a:lnTo>
                    <a:lnTo>
                      <a:pt y="191921" x="129996"/>
                    </a:lnTo>
                    <a:cubicBezTo>
                      <a:pt y="191568" x="140156"/>
                      <a:pt y="185837" x="149385"/>
                      <a:pt y="176831" x="154292"/>
                    </a:cubicBezTo>
                    <a:lnTo>
                      <a:pt y="82216" x="208004"/>
                    </a:lnTo>
                    <a:lnTo>
                      <a:pt y="12250" x="137800"/>
                    </a:lnTo>
                    <a:close/>
                  </a:path>
                </a:pathLst>
              </a:custGeom>
              <a:solidFill>
                <a:srgbClr val="3D7CE3"/>
              </a:solidFill>
              <a:ln w="7600" cap="flat">
                <a:noFill/>
                <a:bevel/>
              </a:ln>
            </p:spPr>
          </p:sp>
          <p:sp>
            <p:nvSpPr>
              <p:cNvPr name="" id="922"/>
              <p:cNvSpPr/>
              <p:nvPr/>
            </p:nvSpPr>
            <p:spPr>
              <a:xfrm>
                <a:off y="1618225" x="4851633"/>
                <a:ext cx="137799" cy="115930"/>
              </a:xfrm>
              <a:custGeom>
                <a:avLst/>
                <a:gdLst/>
                <a:ahLst/>
                <a:cxnLst/>
                <a:pathLst>
                  <a:path w="137799" h="115930">
                    <a:moveTo>
                      <a:pt y="97006" x="101147"/>
                    </a:moveTo>
                    <a:lnTo>
                      <a:pt y="97006" x="74512"/>
                    </a:lnTo>
                    <a:lnTo>
                      <a:pt y="23903" x="16714"/>
                    </a:lnTo>
                    <a:lnTo>
                      <a:pt y="23903" x="0"/>
                    </a:lnTo>
                    <a:lnTo>
                      <a:pt y="0" x="0"/>
                    </a:lnTo>
                    <a:lnTo>
                      <a:pt y="0" x="27176"/>
                    </a:lnTo>
                    <a:lnTo>
                      <a:pt y="73103" x="84998"/>
                    </a:lnTo>
                    <a:lnTo>
                      <a:pt y="73103" x="101147"/>
                    </a:lnTo>
                    <a:lnTo>
                      <a:pt y="54180" x="101147"/>
                    </a:lnTo>
                    <a:lnTo>
                      <a:pt y="85030" x="137799"/>
                    </a:lnTo>
                    <a:lnTo>
                      <a:pt y="115930" x="101147"/>
                    </a:lnTo>
                    <a:lnTo>
                      <a:pt y="97006" x="101147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grpSp>
            <p:nvGrpSpPr>
              <p:cNvPr name="" id="923"/>
              <p:cNvGrpSpPr/>
              <p:nvPr/>
            </p:nvGrpSpPr>
            <p:grpSpPr>
              <a:xfrm>
                <a:off y="1599601" x="4851633"/>
                <a:ext cx="137799" cy="115930"/>
                <a:chOff y="1599601" x="4851633"/>
                <a:chExt cx="137799" cy="115930"/>
              </a:xfrm>
            </p:grpSpPr>
            <p:sp>
              <p:nvSpPr>
                <p:cNvPr name="" id="924"/>
                <p:cNvSpPr/>
                <p:nvPr/>
              </p:nvSpPr>
              <p:spPr>
                <a:xfrm>
                  <a:off y="1599601" x="4909012"/>
                  <a:ext cx="80420" cy="61749"/>
                </a:xfrm>
                <a:custGeom>
                  <a:avLst/>
                  <a:gdLst/>
                  <a:ahLst/>
                  <a:cxnLst/>
                  <a:pathLst>
                    <a:path w="80420" h="61749">
                      <a:moveTo>
                        <a:pt y="59160" x="14720"/>
                      </a:moveTo>
                      <a:lnTo>
                        <a:pt y="42826" x="27619"/>
                      </a:lnTo>
                      <a:lnTo>
                        <a:pt y="42826" x="43767"/>
                      </a:lnTo>
                      <a:lnTo>
                        <a:pt y="61749" x="43767"/>
                      </a:lnTo>
                      <a:lnTo>
                        <a:pt y="30875" x="80420"/>
                      </a:lnTo>
                      <a:lnTo>
                        <a:pt y="0" x="43767"/>
                      </a:lnTo>
                      <a:lnTo>
                        <a:pt y="18923" x="43767"/>
                      </a:lnTo>
                      <a:lnTo>
                        <a:pt y="18923" x="17133"/>
                      </a:lnTo>
                      <a:lnTo>
                        <a:pt y="40560" x="0"/>
                      </a:lnTo>
                      <a:lnTo>
                        <a:pt y="59160" x="1472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name="" id="925"/>
                <p:cNvSpPr/>
                <p:nvPr/>
              </p:nvSpPr>
              <p:spPr>
                <a:xfrm>
                  <a:off y="1674995" x="4851633"/>
                  <a:ext cx="44530" cy="40535"/>
                </a:xfrm>
                <a:custGeom>
                  <a:avLst/>
                  <a:gdLst/>
                  <a:ahLst/>
                  <a:cxnLst/>
                  <a:pathLst>
                    <a:path w="44530" h="40535">
                      <a:moveTo>
                        <a:pt y="0" x="29859"/>
                      </a:moveTo>
                      <a:lnTo>
                        <a:pt y="16632" x="16714"/>
                      </a:lnTo>
                      <a:lnTo>
                        <a:pt y="16632" x="0"/>
                      </a:lnTo>
                      <a:lnTo>
                        <a:pt y="40535" x="0"/>
                      </a:lnTo>
                      <a:lnTo>
                        <a:pt y="40535" x="27176"/>
                      </a:lnTo>
                      <a:lnTo>
                        <a:pt y="18599" x="44530"/>
                      </a:lnTo>
                      <a:lnTo>
                        <a:pt y="0" x="2985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</p:grpSp>
          <p:sp>
            <p:nvSpPr>
              <p:cNvPr name="Text 839" id="839"/>
              <p:cNvSpPr txBox="1"/>
              <p:nvPr/>
            </p:nvSpPr>
            <p:spPr>
              <a:xfrm>
                <a:off y="1825370" x="4536911"/>
                <a:ext cx="760000" cy="152000"/>
              </a:xfrm>
              <a:prstGeom prst="rect">
                <a:avLst/>
              </a:prstGeom>
              <a:noFill/>
            </p:spPr>
            <p:txBody>
              <a:bodyPr bIns="0" wrap="square" lIns="0" rIns="0" rtlCol="0" anchor="ctr" tIns="0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000000"/>
                    </a:solidFill>
                    <a:latin typeface="Microsoft YaHei"/>
                  </a:rPr>
                  <a:t>路由分发</a:t>
                </a:r>
              </a:p>
            </p:txBody>
          </p:sp>
        </p:grpSp>
        <p:grpSp>
          <p:nvGrpSpPr>
            <p:cNvPr name="" id="926"/>
            <p:cNvGrpSpPr/>
            <p:nvPr/>
          </p:nvGrpSpPr>
          <p:grpSpPr>
            <a:xfrm>
              <a:off y="1523709" x="5656126"/>
              <a:ext cx="315106" cy="286461"/>
              <a:chOff y="1523709" x="5656126"/>
              <a:chExt cx="315106" cy="286461"/>
            </a:xfrm>
          </p:grpSpPr>
          <p:sp>
            <p:nvSpPr>
              <p:cNvPr name="" id="927"/>
              <p:cNvSpPr/>
              <p:nvPr/>
            </p:nvSpPr>
            <p:spPr>
              <a:xfrm>
                <a:off y="1523709" x="5656126"/>
                <a:ext cx="315106" cy="286461"/>
              </a:xfrm>
              <a:custGeom>
                <a:avLst/>
                <a:gdLst/>
                <a:ahLst/>
                <a:cxnLst/>
                <a:pathLst>
                  <a:path w="315106" h="286461">
                    <a:moveTo>
                      <a:pt y="128550" x="311323"/>
                    </a:moveTo>
                    <a:lnTo>
                      <a:pt y="14643" x="246580"/>
                    </a:lnTo>
                    <a:cubicBezTo>
                      <a:pt y="5756" x="241627"/>
                      <a:pt y="0" x="232392"/>
                      <a:pt y="0" x="222308"/>
                    </a:cubicBezTo>
                    <a:lnTo>
                      <a:pt y="0" x="92798"/>
                    </a:lnTo>
                    <a:cubicBezTo>
                      <a:pt y="0" x="82712"/>
                      <a:pt y="5752" x="73476"/>
                      <a:pt y="14643" x="68525"/>
                    </a:cubicBezTo>
                    <a:lnTo>
                      <a:pt y="128252" x="3758"/>
                    </a:lnTo>
                    <a:cubicBezTo>
                      <a:pt y="137071" x="-1253"/>
                      <a:pt y="147920" x="-1253"/>
                      <a:pt y="156741" x="3758"/>
                    </a:cubicBezTo>
                    <a:lnTo>
                      <a:pt y="271296" x="68501"/>
                    </a:lnTo>
                    <a:cubicBezTo>
                      <a:pt y="280309" x="73400"/>
                      <a:pt y="286065" x="82612"/>
                      <a:pt y="286461" x="92773"/>
                    </a:cubicBezTo>
                    <a:lnTo>
                      <a:pt y="286461" x="222283"/>
                    </a:lnTo>
                    <a:cubicBezTo>
                      <a:pt y="286109" x="232444"/>
                      <a:pt y="280377" x="241672"/>
                      <a:pt y="271370" x="246580"/>
                    </a:cubicBezTo>
                    <a:lnTo>
                      <a:pt y="157463" x="311323"/>
                    </a:lnTo>
                    <a:cubicBezTo>
                      <a:pt y="148501" x="316367"/>
                      <a:pt y="137512" x="316367"/>
                      <a:pt y="128550" x="311323"/>
                    </a:cubicBezTo>
                    <a:close/>
                  </a:path>
                </a:pathLst>
              </a:custGeom>
              <a:solidFill>
                <a:srgbClr val="4285F4"/>
              </a:solidFill>
              <a:ln w="7600" cap="flat">
                <a:noFill/>
                <a:bevel/>
              </a:ln>
            </p:spPr>
          </p:sp>
          <p:sp>
            <p:nvSpPr>
              <p:cNvPr name="" id="928"/>
              <p:cNvSpPr/>
              <p:nvPr/>
            </p:nvSpPr>
            <p:spPr>
              <a:xfrm>
                <a:off y="1613286" x="5753035"/>
                <a:ext cx="196788" cy="196810"/>
              </a:xfrm>
              <a:custGeom>
                <a:avLst/>
                <a:gdLst/>
                <a:ahLst/>
                <a:cxnLst/>
                <a:pathLst>
                  <a:path w="196788" h="196810">
                    <a:moveTo>
                      <a:pt y="0" x="99133"/>
                    </a:moveTo>
                    <a:lnTo>
                      <a:pt y="19574" x="37049"/>
                    </a:lnTo>
                    <a:lnTo>
                      <a:pt y="27867" x="22697"/>
                    </a:lnTo>
                    <a:lnTo>
                      <a:pt y="48835" x="43400"/>
                    </a:lnTo>
                    <a:lnTo>
                      <a:pt y="50504" x="15090"/>
                    </a:lnTo>
                    <a:lnTo>
                      <a:pt y="77474" x="15706"/>
                    </a:lnTo>
                    <a:lnTo>
                      <a:pt y="97646" x="0"/>
                    </a:lnTo>
                    <a:lnTo>
                      <a:pt y="196810" x="98025"/>
                    </a:lnTo>
                    <a:lnTo>
                      <a:pt y="196810" x="125375"/>
                    </a:lnTo>
                    <a:cubicBezTo>
                      <a:pt y="196457" x="135535"/>
                      <a:pt y="190725" x="144763"/>
                      <a:pt y="181718" x="149671"/>
                    </a:cubicBezTo>
                    <a:lnTo>
                      <a:pt y="98816" x="196788"/>
                    </a:lnTo>
                    <a:lnTo>
                      <a:pt y="0" x="99133"/>
                    </a:lnTo>
                    <a:close/>
                  </a:path>
                </a:pathLst>
              </a:custGeom>
              <a:solidFill>
                <a:srgbClr val="3D7CE3"/>
              </a:solidFill>
              <a:ln w="7600" cap="flat">
                <a:noFill/>
                <a:bevel/>
              </a:ln>
            </p:spPr>
          </p:sp>
          <p:sp>
            <p:nvSpPr>
              <p:cNvPr name="" id="929"/>
              <p:cNvSpPr/>
              <p:nvPr/>
            </p:nvSpPr>
            <p:spPr>
              <a:xfrm>
                <a:off y="1639509" x="5808757"/>
                <a:ext cx="9847" cy="54164"/>
              </a:xfrm>
              <a:custGeom>
                <a:avLst/>
                <a:gdLst/>
                <a:ahLst/>
                <a:cxnLst/>
                <a:pathLst>
                  <a:path w="9847" h="54164">
                    <a:moveTo>
                      <a:pt y="0" x="0"/>
                    </a:moveTo>
                    <a:lnTo>
                      <a:pt y="0" x="9847"/>
                    </a:lnTo>
                    <a:lnTo>
                      <a:pt y="54164" x="9847"/>
                    </a:lnTo>
                    <a:lnTo>
                      <a:pt y="54164" x="0"/>
                    </a:lnTo>
                    <a:lnTo>
                      <a:pt y="0" x="0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name="" id="930"/>
              <p:cNvSpPr/>
              <p:nvPr/>
            </p:nvSpPr>
            <p:spPr>
              <a:xfrm>
                <a:off y="1664412" x="5764433"/>
                <a:ext cx="9847" cy="32374"/>
              </a:xfrm>
              <a:custGeom>
                <a:avLst/>
                <a:gdLst/>
                <a:ahLst/>
                <a:cxnLst/>
                <a:pathLst>
                  <a:path w="9847" h="32374">
                    <a:moveTo>
                      <a:pt y="0" x="2289"/>
                    </a:moveTo>
                    <a:lnTo>
                      <a:pt y="32374" x="9847"/>
                    </a:lnTo>
                    <a:lnTo>
                      <a:pt y="32374" x="0"/>
                    </a:lnTo>
                    <a:lnTo>
                      <a:pt y="2316" x="0"/>
                    </a:lnTo>
                    <a:cubicBezTo>
                      <a:pt y="1037" x="0"/>
                      <a:pt y="0" x="1025"/>
                      <a:pt y="0" x="2289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name="" id="931"/>
              <p:cNvSpPr/>
              <p:nvPr/>
            </p:nvSpPr>
            <p:spPr>
              <a:xfrm>
                <a:off y="1664412" x="5853054"/>
                <a:ext cx="9847" cy="32374"/>
              </a:xfrm>
              <a:custGeom>
                <a:avLst/>
                <a:gdLst/>
                <a:ahLst/>
                <a:cxnLst/>
                <a:pathLst>
                  <a:path w="9847" h="32374">
                    <a:moveTo>
                      <a:pt y="0" x="0"/>
                    </a:moveTo>
                    <a:cubicBezTo>
                      <a:pt y="0" x="8822"/>
                      <a:pt y="1037" x="9847"/>
                      <a:pt y="2316" x="9847"/>
                    </a:cubicBezTo>
                    <a:lnTo>
                      <a:pt y="32374" x="9847"/>
                    </a:lnTo>
                    <a:lnTo>
                      <a:pt y="32374" x="0"/>
                    </a:lnTo>
                    <a:lnTo>
                      <a:pt y="0" x="0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name="" id="932"/>
              <p:cNvSpPr/>
              <p:nvPr/>
            </p:nvSpPr>
            <p:spPr>
              <a:xfrm>
                <a:off y="1659432" x="5764446"/>
                <a:ext cx="98468" cy="9961"/>
              </a:xfrm>
              <a:custGeom>
                <a:avLst/>
                <a:gdLst/>
                <a:ahLst/>
                <a:cxnLst/>
                <a:pathLst>
                  <a:path w="98468" h="9961">
                    <a:moveTo>
                      <a:pt y="0" x="2462"/>
                    </a:moveTo>
                    <a:lnTo>
                      <a:pt y="0" x="96006"/>
                    </a:lnTo>
                    <a:cubicBezTo>
                      <a:pt y="0" x="97366"/>
                      <a:pt y="1115" x="98468"/>
                      <a:pt y="2490" x="98468"/>
                    </a:cubicBezTo>
                    <a:lnTo>
                      <a:pt y="9961" x="0"/>
                    </a:lnTo>
                    <a:cubicBezTo>
                      <a:pt y="1115" x="0"/>
                      <a:pt y="0" x="1102"/>
                      <a:pt y="0" x="2462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name="" id="933"/>
              <p:cNvSpPr/>
              <p:nvPr/>
            </p:nvSpPr>
            <p:spPr>
              <a:xfrm>
                <a:off y="1612115" x="5774293"/>
                <a:ext cx="78775" cy="29884"/>
              </a:xfrm>
              <a:custGeom>
                <a:avLst/>
                <a:gdLst/>
                <a:ahLst/>
                <a:cxnLst/>
                <a:pathLst>
                  <a:path w="78775" h="29884">
                    <a:moveTo>
                      <a:pt y="0" x="7600"/>
                    </a:moveTo>
                    <a:lnTo>
                      <a:pt y="0" x="71175"/>
                    </a:lnTo>
                    <a:cubicBezTo>
                      <a:pt y="0" x="75370"/>
                      <a:pt y="3405" x="78775"/>
                      <a:pt y="7600" x="78775"/>
                    </a:cubicBezTo>
                    <a:lnTo>
                      <a:pt y="22284" x="78775"/>
                    </a:lnTo>
                    <a:cubicBezTo>
                      <a:pt y="26479" x="78775"/>
                      <a:pt y="29884" x="75370"/>
                      <a:pt y="29884" x="71175"/>
                    </a:cubicBezTo>
                    <a:lnTo>
                      <a:pt y="29884" x="7600"/>
                    </a:lnTo>
                    <a:cubicBezTo>
                      <a:pt y="29884" x="3405"/>
                      <a:pt y="26479" x="0"/>
                      <a:pt y="22284" x="0"/>
                    </a:cubicBezTo>
                    <a:lnTo>
                      <a:pt y="7600" x="0"/>
                    </a:lnTo>
                    <a:cubicBezTo>
                      <a:pt y="3405" x="0"/>
                      <a:pt y="0" x="3405"/>
                      <a:pt y="0" x="76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name="" id="934"/>
              <p:cNvSpPr/>
              <p:nvPr/>
            </p:nvSpPr>
            <p:spPr>
              <a:xfrm>
                <a:off y="1686825" x="5752124"/>
                <a:ext cx="32002" cy="24903"/>
              </a:xfrm>
              <a:custGeom>
                <a:avLst/>
                <a:gdLst/>
                <a:ahLst/>
                <a:cxnLst/>
                <a:pathLst>
                  <a:path w="32002" h="24903">
                    <a:moveTo>
                      <a:pt y="0" x="7600"/>
                    </a:moveTo>
                    <a:lnTo>
                      <a:pt y="0" x="24402"/>
                    </a:lnTo>
                    <a:cubicBezTo>
                      <a:pt y="0" x="28598"/>
                      <a:pt y="3405" x="32002"/>
                      <a:pt y="7600" x="32002"/>
                    </a:cubicBezTo>
                    <a:lnTo>
                      <a:pt y="17303" x="32002"/>
                    </a:lnTo>
                    <a:cubicBezTo>
                      <a:pt y="21498" x="32002"/>
                      <a:pt y="24903" x="28598"/>
                      <a:pt y="24903" x="24402"/>
                    </a:cubicBezTo>
                    <a:lnTo>
                      <a:pt y="24903" x="7600"/>
                    </a:lnTo>
                    <a:cubicBezTo>
                      <a:pt y="24903" x="3405"/>
                      <a:pt y="21498" x="0"/>
                      <a:pt y="17303" x="0"/>
                    </a:cubicBezTo>
                    <a:lnTo>
                      <a:pt y="7600" x="0"/>
                    </a:lnTo>
                    <a:cubicBezTo>
                      <a:pt y="3405" x="0"/>
                      <a:pt y="0" x="3405"/>
                      <a:pt y="0" x="76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name="" id="935"/>
              <p:cNvSpPr/>
              <p:nvPr/>
            </p:nvSpPr>
            <p:spPr>
              <a:xfrm>
                <a:off y="1686825" x="5843207"/>
                <a:ext cx="32002" cy="24903"/>
              </a:xfrm>
              <a:custGeom>
                <a:avLst/>
                <a:gdLst/>
                <a:ahLst/>
                <a:cxnLst/>
                <a:pathLst>
                  <a:path w="32002" h="24903">
                    <a:moveTo>
                      <a:pt y="0" x="7600"/>
                    </a:moveTo>
                    <a:lnTo>
                      <a:pt y="0" x="24402"/>
                    </a:lnTo>
                    <a:cubicBezTo>
                      <a:pt y="0" x="28598"/>
                      <a:pt y="3405" x="32002"/>
                      <a:pt y="7600" x="32002"/>
                    </a:cubicBezTo>
                    <a:lnTo>
                      <a:pt y="17303" x="32002"/>
                    </a:lnTo>
                    <a:cubicBezTo>
                      <a:pt y="21498" x="32002"/>
                      <a:pt y="24903" x="28598"/>
                      <a:pt y="24903" x="24402"/>
                    </a:cubicBezTo>
                    <a:lnTo>
                      <a:pt y="24903" x="7600"/>
                    </a:lnTo>
                    <a:cubicBezTo>
                      <a:pt y="24903" x="3405"/>
                      <a:pt y="21498" x="0"/>
                      <a:pt y="17303" x="0"/>
                    </a:cubicBezTo>
                    <a:lnTo>
                      <a:pt y="7600" x="0"/>
                    </a:lnTo>
                    <a:cubicBezTo>
                      <a:pt y="3405" x="0"/>
                      <a:pt y="0" x="3405"/>
                      <a:pt y="0" x="76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name="" id="936"/>
              <p:cNvSpPr/>
              <p:nvPr/>
            </p:nvSpPr>
            <p:spPr>
              <a:xfrm>
                <a:off y="1686825" x="5796448"/>
                <a:ext cx="34464" cy="24903"/>
              </a:xfrm>
              <a:custGeom>
                <a:avLst/>
                <a:gdLst/>
                <a:ahLst/>
                <a:cxnLst/>
                <a:pathLst>
                  <a:path w="34464" h="24903">
                    <a:moveTo>
                      <a:pt y="0" x="7600"/>
                    </a:moveTo>
                    <a:lnTo>
                      <a:pt y="0" x="26864"/>
                    </a:lnTo>
                    <a:cubicBezTo>
                      <a:pt y="0" x="31059"/>
                      <a:pt y="3405" x="34464"/>
                      <a:pt y="7600" x="34464"/>
                    </a:cubicBezTo>
                    <a:lnTo>
                      <a:pt y="17303" x="34464"/>
                    </a:lnTo>
                    <a:cubicBezTo>
                      <a:pt y="21498" x="34464"/>
                      <a:pt y="24903" x="31059"/>
                      <a:pt y="24903" x="26864"/>
                    </a:cubicBezTo>
                    <a:lnTo>
                      <a:pt y="24903" x="7600"/>
                    </a:lnTo>
                    <a:cubicBezTo>
                      <a:pt y="24903" x="3405"/>
                      <a:pt y="21498" x="0"/>
                      <a:pt y="17303" x="0"/>
                    </a:cubicBezTo>
                    <a:lnTo>
                      <a:pt y="7600" x="0"/>
                    </a:lnTo>
                    <a:cubicBezTo>
                      <a:pt y="3405" x="0"/>
                      <a:pt y="0" x="3405"/>
                      <a:pt y="0" x="76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name="Text 840" id="840"/>
              <p:cNvSpPr txBox="1"/>
              <p:nvPr/>
            </p:nvSpPr>
            <p:spPr>
              <a:xfrm>
                <a:off y="1825370" x="5433680"/>
                <a:ext cx="760000" cy="152000"/>
              </a:xfrm>
              <a:prstGeom prst="rect">
                <a:avLst/>
              </a:prstGeom>
              <a:noFill/>
            </p:spPr>
            <p:txBody>
              <a:bodyPr bIns="0" wrap="square" lIns="0" rIns="0" rtlCol="0" anchor="ctr" tIns="0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000000"/>
                    </a:solidFill>
                    <a:latin typeface="Microsoft YaHei"/>
                  </a:rPr>
                  <a:t>负载均衡</a:t>
                </a:r>
              </a:p>
            </p:txBody>
          </p:sp>
        </p:grpSp>
        <p:grpSp>
          <p:nvGrpSpPr>
            <p:cNvPr name="" id="937"/>
            <p:cNvGrpSpPr/>
            <p:nvPr/>
          </p:nvGrpSpPr>
          <p:grpSpPr>
            <a:xfrm>
              <a:off y="1523709" x="3862580"/>
              <a:ext cx="315106" cy="286461"/>
              <a:chOff y="1523709" x="3862580"/>
              <a:chExt cx="315106" cy="286461"/>
            </a:xfrm>
          </p:grpSpPr>
          <p:sp>
            <p:nvSpPr>
              <p:cNvPr name="" id="938"/>
              <p:cNvSpPr/>
              <p:nvPr/>
            </p:nvSpPr>
            <p:spPr>
              <a:xfrm>
                <a:off y="1523709" x="3862580"/>
                <a:ext cx="315106" cy="286461"/>
              </a:xfrm>
              <a:custGeom>
                <a:avLst/>
                <a:gdLst/>
                <a:ahLst/>
                <a:cxnLst/>
                <a:pathLst>
                  <a:path w="315106" h="286461">
                    <a:moveTo>
                      <a:pt y="128550" x="311323"/>
                    </a:moveTo>
                    <a:lnTo>
                      <a:pt y="14643" x="246580"/>
                    </a:lnTo>
                    <a:cubicBezTo>
                      <a:pt y="5756" x="241627"/>
                      <a:pt y="0" x="232392"/>
                      <a:pt y="0" x="222308"/>
                    </a:cubicBezTo>
                    <a:lnTo>
                      <a:pt y="0" x="92798"/>
                    </a:lnTo>
                    <a:cubicBezTo>
                      <a:pt y="0" x="82712"/>
                      <a:pt y="5752" x="73476"/>
                      <a:pt y="14643" x="68525"/>
                    </a:cubicBezTo>
                    <a:lnTo>
                      <a:pt y="128252" x="3758"/>
                    </a:lnTo>
                    <a:cubicBezTo>
                      <a:pt y="137071" x="-1253"/>
                      <a:pt y="147920" x="-1253"/>
                      <a:pt y="156741" x="3758"/>
                    </a:cubicBezTo>
                    <a:lnTo>
                      <a:pt y="271296" x="68501"/>
                    </a:lnTo>
                    <a:cubicBezTo>
                      <a:pt y="280309" x="73400"/>
                      <a:pt y="286065" x="82612"/>
                      <a:pt y="286461" x="92773"/>
                    </a:cubicBezTo>
                    <a:lnTo>
                      <a:pt y="286461" x="222283"/>
                    </a:lnTo>
                    <a:cubicBezTo>
                      <a:pt y="286109" x="232444"/>
                      <a:pt y="280377" x="241672"/>
                      <a:pt y="271370" x="246580"/>
                    </a:cubicBezTo>
                    <a:lnTo>
                      <a:pt y="157463" x="311323"/>
                    </a:lnTo>
                    <a:cubicBezTo>
                      <a:pt y="148501" x="316367"/>
                      <a:pt y="137512" x="316367"/>
                      <a:pt y="128550" x="311323"/>
                    </a:cubicBezTo>
                    <a:close/>
                  </a:path>
                </a:pathLst>
              </a:custGeom>
              <a:solidFill>
                <a:srgbClr val="4285F4"/>
              </a:solidFill>
              <a:ln w="7600" cap="flat">
                <a:noFill/>
                <a:bevel/>
              </a:ln>
            </p:spPr>
          </p:sp>
          <p:sp>
            <p:nvSpPr>
              <p:cNvPr name="" id="939"/>
              <p:cNvSpPr/>
              <p:nvPr/>
            </p:nvSpPr>
            <p:spPr>
              <a:xfrm>
                <a:off y="1604644" x="3958577"/>
                <a:ext cx="209245" cy="205452"/>
              </a:xfrm>
              <a:custGeom>
                <a:avLst/>
                <a:gdLst/>
                <a:ahLst/>
                <a:cxnLst/>
                <a:pathLst>
                  <a:path w="209245" h="205452">
                    <a:moveTo>
                      <a:pt y="0" x="123085"/>
                    </a:moveTo>
                    <a:lnTo>
                      <a:pt y="13871" x="68337"/>
                    </a:lnTo>
                    <a:lnTo>
                      <a:pt y="0" x="54650"/>
                    </a:lnTo>
                    <a:lnTo>
                      <a:pt y="13871" x="0"/>
                    </a:lnTo>
                    <a:lnTo>
                      <a:pt y="27941" x="13909"/>
                    </a:lnTo>
                    <a:lnTo>
                      <a:pt y="41514" x="0"/>
                    </a:lnTo>
                    <a:lnTo>
                      <a:pt y="56630" x="14943"/>
                    </a:lnTo>
                    <a:lnTo>
                      <a:pt y="69081" x="0"/>
                    </a:lnTo>
                    <a:lnTo>
                      <a:pt y="84895" x="15632"/>
                    </a:lnTo>
                    <a:lnTo>
                      <a:pt y="96848" x="0"/>
                    </a:lnTo>
                    <a:lnTo>
                      <a:pt y="112737" x="15706"/>
                    </a:lnTo>
                    <a:lnTo>
                      <a:pt y="124516" x="0"/>
                    </a:lnTo>
                    <a:lnTo>
                      <a:pt y="205452" x="80005"/>
                    </a:lnTo>
                    <a:lnTo>
                      <a:pt y="205452" x="126285"/>
                    </a:lnTo>
                    <a:cubicBezTo>
                      <a:pt y="205099" x="136446"/>
                      <a:pt y="199366" x="145675"/>
                      <a:pt y="190360" x="150583"/>
                    </a:cubicBezTo>
                    <a:lnTo>
                      <a:pt y="87161" x="209245"/>
                    </a:lnTo>
                    <a:lnTo>
                      <a:pt y="0" x="123085"/>
                    </a:lnTo>
                    <a:close/>
                  </a:path>
                </a:pathLst>
              </a:custGeom>
              <a:solidFill>
                <a:srgbClr val="3D7CE3"/>
              </a:solidFill>
              <a:ln w="7600" cap="flat">
                <a:noFill/>
                <a:bevel/>
              </a:ln>
            </p:spPr>
          </p:sp>
          <p:grpSp>
            <p:nvGrpSpPr>
              <p:cNvPr name="" id="940"/>
              <p:cNvGrpSpPr/>
              <p:nvPr/>
            </p:nvGrpSpPr>
            <p:grpSpPr>
              <a:xfrm>
                <a:off y="1604707" x="3958616"/>
                <a:ext cx="123036" cy="124466"/>
                <a:chOff y="1604707" x="3958616"/>
                <a:chExt cx="123036" cy="124466"/>
              </a:xfrm>
            </p:grpSpPr>
            <p:sp>
              <p:nvSpPr>
                <p:cNvPr name="" id="941"/>
                <p:cNvSpPr/>
                <p:nvPr/>
              </p:nvSpPr>
              <p:spPr>
                <a:xfrm>
                  <a:off y="1604707" x="3958616"/>
                  <a:ext cx="54674" cy="13846"/>
                </a:xfrm>
                <a:custGeom>
                  <a:avLst/>
                  <a:gdLst/>
                  <a:ahLst/>
                  <a:cxnLst/>
                  <a:pathLst>
                    <a:path w="54674" h="13846">
                      <a:moveTo>
                        <a:pt y="0" x="0"/>
                      </a:moveTo>
                      <a:lnTo>
                        <a:pt y="0" x="54674"/>
                      </a:lnTo>
                      <a:lnTo>
                        <a:pt y="13846" x="54674"/>
                      </a:lnTo>
                      <a:lnTo>
                        <a:pt y="13846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name="" id="942"/>
                <p:cNvSpPr/>
                <p:nvPr/>
              </p:nvSpPr>
              <p:spPr>
                <a:xfrm>
                  <a:off y="1715327" x="3958616"/>
                  <a:ext cx="54674" cy="13846"/>
                </a:xfrm>
                <a:custGeom>
                  <a:avLst/>
                  <a:gdLst/>
                  <a:ahLst/>
                  <a:cxnLst/>
                  <a:pathLst>
                    <a:path w="54674" h="13846">
                      <a:moveTo>
                        <a:pt y="0" x="0"/>
                      </a:moveTo>
                      <a:lnTo>
                        <a:pt y="0" x="54674"/>
                      </a:lnTo>
                      <a:lnTo>
                        <a:pt y="13846" x="54674"/>
                      </a:lnTo>
                      <a:lnTo>
                        <a:pt y="13846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name="" id="943"/>
                <p:cNvSpPr/>
                <p:nvPr/>
              </p:nvSpPr>
              <p:spPr>
                <a:xfrm>
                  <a:off y="1660017" x="3958616"/>
                  <a:ext cx="54674" cy="13846"/>
                </a:xfrm>
                <a:custGeom>
                  <a:avLst/>
                  <a:gdLst/>
                  <a:ahLst/>
                  <a:cxnLst/>
                  <a:pathLst>
                    <a:path w="54674" h="13846">
                      <a:moveTo>
                        <a:pt y="0" x="0"/>
                      </a:moveTo>
                      <a:lnTo>
                        <a:pt y="0" x="54674"/>
                      </a:lnTo>
                      <a:lnTo>
                        <a:pt y="13846" x="54674"/>
                      </a:lnTo>
                      <a:lnTo>
                        <a:pt y="13846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name="" id="944"/>
                <p:cNvSpPr/>
                <p:nvPr/>
              </p:nvSpPr>
              <p:spPr>
                <a:xfrm>
                  <a:off y="1604707" x="4026977"/>
                  <a:ext cx="54674" cy="13846"/>
                </a:xfrm>
                <a:custGeom>
                  <a:avLst/>
                  <a:gdLst/>
                  <a:ahLst/>
                  <a:cxnLst/>
                  <a:pathLst>
                    <a:path w="54674" h="13846">
                      <a:moveTo>
                        <a:pt y="0" x="0"/>
                      </a:moveTo>
                      <a:lnTo>
                        <a:pt y="0" x="54674"/>
                      </a:lnTo>
                      <a:lnTo>
                        <a:pt y="13846" x="54674"/>
                      </a:lnTo>
                      <a:lnTo>
                        <a:pt y="13846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name="" id="945"/>
                <p:cNvSpPr/>
                <p:nvPr/>
              </p:nvSpPr>
              <p:spPr>
                <a:xfrm>
                  <a:off y="1715327" x="4026977"/>
                  <a:ext cx="54674" cy="13846"/>
                </a:xfrm>
                <a:custGeom>
                  <a:avLst/>
                  <a:gdLst/>
                  <a:ahLst/>
                  <a:cxnLst/>
                  <a:pathLst>
                    <a:path w="54674" h="13846">
                      <a:moveTo>
                        <a:pt y="0" x="0"/>
                      </a:moveTo>
                      <a:lnTo>
                        <a:pt y="0" x="54674"/>
                      </a:lnTo>
                      <a:lnTo>
                        <a:pt y="13846" x="54674"/>
                      </a:lnTo>
                      <a:lnTo>
                        <a:pt y="13846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name="" id="946"/>
                <p:cNvSpPr/>
                <p:nvPr/>
              </p:nvSpPr>
              <p:spPr>
                <a:xfrm>
                  <a:off y="1660017" x="4026977"/>
                  <a:ext cx="54674" cy="13846"/>
                </a:xfrm>
                <a:custGeom>
                  <a:avLst/>
                  <a:gdLst/>
                  <a:ahLst/>
                  <a:cxnLst/>
                  <a:pathLst>
                    <a:path w="54674" h="13846">
                      <a:moveTo>
                        <a:pt y="0" x="0"/>
                      </a:moveTo>
                      <a:lnTo>
                        <a:pt y="0" x="54674"/>
                      </a:lnTo>
                      <a:lnTo>
                        <a:pt y="13846" x="54674"/>
                      </a:lnTo>
                      <a:lnTo>
                        <a:pt y="13846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name="" id="947"/>
                <p:cNvSpPr/>
                <p:nvPr/>
              </p:nvSpPr>
              <p:spPr>
                <a:xfrm>
                  <a:off y="1632350" x="3992796"/>
                  <a:ext cx="54674" cy="13846"/>
                </a:xfrm>
                <a:custGeom>
                  <a:avLst/>
                  <a:gdLst/>
                  <a:ahLst/>
                  <a:cxnLst/>
                  <a:pathLst>
                    <a:path w="54674" h="13846">
                      <a:moveTo>
                        <a:pt y="0" x="0"/>
                      </a:moveTo>
                      <a:lnTo>
                        <a:pt y="0" x="54674"/>
                      </a:lnTo>
                      <a:lnTo>
                        <a:pt y="13846" x="54674"/>
                      </a:lnTo>
                      <a:lnTo>
                        <a:pt y="13846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name="" id="948"/>
                <p:cNvSpPr/>
                <p:nvPr/>
              </p:nvSpPr>
              <p:spPr>
                <a:xfrm>
                  <a:off y="1687684" x="3992796"/>
                  <a:ext cx="54674" cy="13846"/>
                </a:xfrm>
                <a:custGeom>
                  <a:avLst/>
                  <a:gdLst/>
                  <a:ahLst/>
                  <a:cxnLst/>
                  <a:pathLst>
                    <a:path w="54674" h="13846">
                      <a:moveTo>
                        <a:pt y="0" x="0"/>
                      </a:moveTo>
                      <a:lnTo>
                        <a:pt y="0" x="54674"/>
                      </a:lnTo>
                      <a:lnTo>
                        <a:pt y="13846" x="54674"/>
                      </a:lnTo>
                      <a:lnTo>
                        <a:pt y="13846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name="" id="949"/>
                <p:cNvSpPr/>
                <p:nvPr/>
              </p:nvSpPr>
              <p:spPr>
                <a:xfrm>
                  <a:off y="1632350" x="3958616"/>
                  <a:ext cx="20506" cy="13846"/>
                </a:xfrm>
                <a:custGeom>
                  <a:avLst/>
                  <a:gdLst/>
                  <a:ahLst/>
                  <a:cxnLst/>
                  <a:pathLst>
                    <a:path w="20506" h="13846">
                      <a:moveTo>
                        <a:pt y="0" x="0"/>
                      </a:moveTo>
                      <a:lnTo>
                        <a:pt y="0" x="20506"/>
                      </a:lnTo>
                      <a:lnTo>
                        <a:pt y="13846" x="20506"/>
                      </a:lnTo>
                      <a:lnTo>
                        <a:pt y="13846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name="" id="950"/>
                <p:cNvSpPr/>
                <p:nvPr/>
              </p:nvSpPr>
              <p:spPr>
                <a:xfrm>
                  <a:off y="1687684" x="3958616"/>
                  <a:ext cx="20506" cy="13846"/>
                </a:xfrm>
                <a:custGeom>
                  <a:avLst/>
                  <a:gdLst/>
                  <a:ahLst/>
                  <a:cxnLst/>
                  <a:pathLst>
                    <a:path w="20506" h="13846">
                      <a:moveTo>
                        <a:pt y="0" x="0"/>
                      </a:moveTo>
                      <a:lnTo>
                        <a:pt y="0" x="20506"/>
                      </a:lnTo>
                      <a:lnTo>
                        <a:pt y="13846" x="20506"/>
                      </a:lnTo>
                      <a:lnTo>
                        <a:pt y="13846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name="" id="951"/>
                <p:cNvSpPr/>
                <p:nvPr/>
              </p:nvSpPr>
              <p:spPr>
                <a:xfrm>
                  <a:off y="1632350" x="4061146"/>
                  <a:ext cx="20506" cy="13846"/>
                </a:xfrm>
                <a:custGeom>
                  <a:avLst/>
                  <a:gdLst/>
                  <a:ahLst/>
                  <a:cxnLst/>
                  <a:pathLst>
                    <a:path w="20506" h="13846">
                      <a:moveTo>
                        <a:pt y="0" x="0"/>
                      </a:moveTo>
                      <a:lnTo>
                        <a:pt y="0" x="20506"/>
                      </a:lnTo>
                      <a:lnTo>
                        <a:pt y="13846" x="20506"/>
                      </a:lnTo>
                      <a:lnTo>
                        <a:pt y="13846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name="" id="952"/>
                <p:cNvSpPr/>
                <p:nvPr/>
              </p:nvSpPr>
              <p:spPr>
                <a:xfrm>
                  <a:off y="1687684" x="4061146"/>
                  <a:ext cx="20506" cy="13846"/>
                </a:xfrm>
                <a:custGeom>
                  <a:avLst/>
                  <a:gdLst/>
                  <a:ahLst/>
                  <a:cxnLst/>
                  <a:pathLst>
                    <a:path w="20506" h="13846">
                      <a:moveTo>
                        <a:pt y="0" x="0"/>
                      </a:moveTo>
                      <a:lnTo>
                        <a:pt y="0" x="20506"/>
                      </a:lnTo>
                      <a:lnTo>
                        <a:pt y="13846" x="20506"/>
                      </a:lnTo>
                      <a:lnTo>
                        <a:pt y="13846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</p:grpSp>
          <p:sp>
            <p:nvSpPr>
              <p:cNvPr name="Text 841" id="841"/>
              <p:cNvSpPr txBox="1"/>
              <p:nvPr/>
            </p:nvSpPr>
            <p:spPr>
              <a:xfrm>
                <a:off y="1825370" x="3640134"/>
                <a:ext cx="760000" cy="152000"/>
              </a:xfrm>
              <a:prstGeom prst="rect">
                <a:avLst/>
              </a:prstGeom>
              <a:noFill/>
            </p:spPr>
            <p:txBody>
              <a:bodyPr bIns="0" wrap="square" lIns="0" rIns="0" rtlCol="0" anchor="ctr" tIns="0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000000"/>
                    </a:solidFill>
                    <a:latin typeface="Microsoft YaHei"/>
                  </a:rPr>
                  <a:t>业务规则</a:t>
                </a:r>
              </a:p>
            </p:txBody>
          </p:sp>
        </p:grpSp>
        <p:grpSp>
          <p:nvGrpSpPr>
            <p:cNvPr name="" id="956"/>
            <p:cNvGrpSpPr/>
            <p:nvPr/>
          </p:nvGrpSpPr>
          <p:grpSpPr>
            <a:xfrm>
              <a:off y="2270454" x="3392419"/>
              <a:ext cx="780946" cy="965717"/>
              <a:chOff y="2270454" x="3392419"/>
              <a:chExt cx="780946" cy="965717"/>
            </a:xfrm>
          </p:grpSpPr>
          <p:sp>
            <p:nvSpPr>
              <p:cNvPr name="Rounded Rectangle" id="663"/>
              <p:cNvSpPr/>
              <p:nvPr/>
            </p:nvSpPr>
            <p:spPr>
              <a:xfrm>
                <a:off y="2270455" x="3392419"/>
                <a:ext cx="780946" cy="965717"/>
              </a:xfrm>
              <a:custGeom>
                <a:avLst/>
                <a:gdLst>
                  <a:gd name="connsiteX0" fmla="*/ 390473 w 780946"/>
                  <a:gd name="connsiteY0" fmla="*/ 965717 h 965717"/>
                  <a:gd name="connsiteX1" fmla="*/ 390473 w 780946"/>
                  <a:gd name="connsiteY1" fmla="*/ 0 h 965717"/>
                  <a:gd name="connsiteX2" fmla="*/ 780946 w 780946"/>
                  <a:gd name="connsiteY2" fmla="*/ 482859 h 965717"/>
                  <a:gd name="connsiteX3" fmla="*/ 0 w 780946"/>
                  <a:gd name="connsiteY3" fmla="*/ 482859 h 965717"/>
                </a:gdLst>
                <a:ahLst/>
                <a:cxnLst>
                  <a:cxn ang="0">
                    <a:pos y="connsiteY0" x="connsiteX0"/>
                  </a:cxn>
                  <a:cxn ang="0">
                    <a:pos y="connsiteY1" x="connsiteX1"/>
                  </a:cxn>
                  <a:cxn ang="0">
                    <a:pos y="connsiteY2" x="connsiteX2"/>
                  </a:cxn>
                  <a:cxn ang="0">
                    <a:pos y="connsiteY3" x="connsiteX3"/>
                  </a:cxn>
                </a:cxnLst>
                <a:pathLst>
                  <a:path w="780946" h="965717">
                    <a:moveTo>
                      <a:pt y="965717" x="694771"/>
                    </a:moveTo>
                    <a:cubicBezTo>
                      <a:pt y="965717" x="742365"/>
                      <a:pt y="927139" x="780946"/>
                      <a:pt y="879548" x="780946"/>
                    </a:cubicBezTo>
                    <a:lnTo>
                      <a:pt y="86173" x="780946"/>
                    </a:lnTo>
                    <a:cubicBezTo>
                      <a:pt y="38580" x="780946"/>
                      <a:pt y="0" x="742365"/>
                      <a:pt y="0" x="694771"/>
                    </a:cubicBezTo>
                    <a:lnTo>
                      <a:pt y="0" x="86173"/>
                    </a:lnTo>
                    <a:cubicBezTo>
                      <a:pt y="0" x="38580"/>
                      <a:pt y="38580" x="0"/>
                      <a:pt y="86173" x="0"/>
                    </a:cubicBezTo>
                    <a:lnTo>
                      <a:pt y="879548" x="0"/>
                    </a:lnTo>
                    <a:cubicBezTo>
                      <a:pt y="927139" x="0"/>
                      <a:pt y="965717" x="38580"/>
                      <a:pt y="965717" x="86173"/>
                    </a:cubicBezTo>
                    <a:lnTo>
                      <a:pt y="965717" x="694771"/>
                    </a:lnTo>
                    <a:close/>
                  </a:path>
                </a:pathLst>
              </a:custGeom>
              <a:solidFill>
                <a:srgbClr val="FEDAD0"/>
              </a:solidFill>
              <a:ln w="17733" cap="flat">
                <a:solidFill>
                  <a:srgbClr val="FEDAD0"/>
                </a:solidFill>
                <a:bevel/>
              </a:ln>
            </p:spPr>
          </p:sp>
          <p:grpSp>
            <p:nvGrpSpPr>
              <p:cNvPr name="" id="679"/>
              <p:cNvGrpSpPr/>
              <p:nvPr/>
            </p:nvGrpSpPr>
            <p:grpSpPr>
              <a:xfrm>
                <a:off y="2312187" x="3625338"/>
                <a:ext cx="315106" cy="286461"/>
                <a:chOff y="2312187" x="3625338"/>
                <a:chExt cx="315106" cy="286461"/>
              </a:xfrm>
            </p:grpSpPr>
            <p:sp>
              <p:nvSpPr>
                <p:cNvPr name="" id="680"/>
                <p:cNvSpPr/>
                <p:nvPr/>
              </p:nvSpPr>
              <p:spPr>
                <a:xfrm>
                  <a:off y="2312187" x="3625338"/>
                  <a:ext cx="315106" cy="286461"/>
                </a:xfrm>
                <a:custGeom>
                  <a:avLst/>
                  <a:gdLst/>
                  <a:ahLst/>
                  <a:cxnLst/>
                  <a:pathLst>
                    <a:path w="315106" h="286461">
                      <a:moveTo>
                        <a:pt y="128550" x="311323"/>
                      </a:moveTo>
                      <a:lnTo>
                        <a:pt y="14643" x="246580"/>
                      </a:lnTo>
                      <a:cubicBezTo>
                        <a:pt y="5756" x="241627"/>
                        <a:pt y="0" x="232392"/>
                        <a:pt y="0" x="222308"/>
                      </a:cubicBezTo>
                      <a:lnTo>
                        <a:pt y="0" x="92798"/>
                      </a:lnTo>
                      <a:cubicBezTo>
                        <a:pt y="0" x="82712"/>
                        <a:pt y="5752" x="73476"/>
                        <a:pt y="14643" x="68525"/>
                      </a:cubicBezTo>
                      <a:lnTo>
                        <a:pt y="128252" x="3758"/>
                      </a:lnTo>
                      <a:cubicBezTo>
                        <a:pt y="137071" x="-1253"/>
                        <a:pt y="147920" x="-1253"/>
                        <a:pt y="156741" x="3758"/>
                      </a:cubicBezTo>
                      <a:lnTo>
                        <a:pt y="271296" x="68501"/>
                      </a:lnTo>
                      <a:cubicBezTo>
                        <a:pt y="280309" x="73400"/>
                        <a:pt y="286065" x="82612"/>
                        <a:pt y="286461" x="92773"/>
                      </a:cubicBezTo>
                      <a:lnTo>
                        <a:pt y="286461" x="222283"/>
                      </a:lnTo>
                      <a:cubicBezTo>
                        <a:pt y="286109" x="232444"/>
                        <a:pt y="280377" x="241672"/>
                        <a:pt y="271370" x="246580"/>
                      </a:cubicBezTo>
                      <a:lnTo>
                        <a:pt y="157463" x="311323"/>
                      </a:lnTo>
                      <a:cubicBezTo>
                        <a:pt y="148501" x="316367"/>
                        <a:pt y="137512" x="316367"/>
                        <a:pt y="128550" x="311323"/>
                      </a:cubicBezTo>
                      <a:close/>
                    </a:path>
                  </a:pathLst>
                </a:custGeom>
                <a:solidFill>
                  <a:srgbClr val="4285F4"/>
                </a:solidFill>
                <a:ln w="7600" cap="flat">
                  <a:noFill/>
                  <a:bevel/>
                </a:ln>
              </p:spPr>
            </p:sp>
            <p:sp>
              <p:nvSpPr>
                <p:cNvPr name="" id="681"/>
                <p:cNvSpPr/>
                <p:nvPr/>
              </p:nvSpPr>
              <p:spPr>
                <a:xfrm>
                  <a:off y="2404154" x="3731921"/>
                  <a:ext cx="183151" cy="194419"/>
                </a:xfrm>
                <a:custGeom>
                  <a:avLst/>
                  <a:gdLst/>
                  <a:ahLst/>
                  <a:cxnLst/>
                  <a:pathLst>
                    <a:path w="183151" h="194419">
                      <a:moveTo>
                        <a:pt y="179328" x="139997"/>
                      </a:moveTo>
                      <a:lnTo>
                        <a:pt y="103398" x="183151"/>
                      </a:lnTo>
                      <a:lnTo>
                        <a:pt y="11082" x="91871"/>
                      </a:lnTo>
                      <a:lnTo>
                        <a:pt y="0" x="50957"/>
                      </a:lnTo>
                      <a:lnTo>
                        <a:pt y="13871" x="14204"/>
                      </a:lnTo>
                      <a:lnTo>
                        <a:pt y="51226" x="0"/>
                      </a:lnTo>
                      <a:lnTo>
                        <a:pt y="92889" x="11422"/>
                      </a:lnTo>
                      <a:lnTo>
                        <a:pt y="194419" x="111786"/>
                      </a:lnTo>
                      <a:cubicBezTo>
                        <a:pt y="194067" x="125861"/>
                        <a:pt y="188335" x="135089"/>
                        <a:pt y="179328" x="139997"/>
                      </a:cubicBezTo>
                      <a:close/>
                    </a:path>
                  </a:pathLst>
                </a:custGeom>
                <a:solidFill>
                  <a:srgbClr val="3D7CE3"/>
                </a:solidFill>
                <a:ln w="7600" cap="flat">
                  <a:noFill/>
                  <a:bevel/>
                </a:ln>
              </p:spPr>
            </p:sp>
            <p:grpSp>
              <p:nvGrpSpPr>
                <p:cNvPr name="" id="682"/>
                <p:cNvGrpSpPr/>
                <p:nvPr/>
              </p:nvGrpSpPr>
              <p:grpSpPr>
                <a:xfrm>
                  <a:off y="2397605" x="3725792"/>
                  <a:ext cx="124883" cy="126653"/>
                  <a:chOff y="2397605" x="3725792"/>
                  <a:chExt cx="124883" cy="126653"/>
                </a:xfrm>
              </p:grpSpPr>
              <p:sp>
                <p:nvSpPr>
                  <p:cNvPr name="" id="683"/>
                  <p:cNvSpPr/>
                  <p:nvPr/>
                </p:nvSpPr>
                <p:spPr>
                  <a:xfrm>
                    <a:off y="2397605" x="3725792"/>
                    <a:ext cx="114174" cy="115501"/>
                  </a:xfrm>
                  <a:custGeom>
                    <a:avLst/>
                    <a:gdLst/>
                    <a:ahLst/>
                    <a:cxnLst/>
                    <a:pathLst>
                      <a:path w="114174" h="115501">
                        <a:moveTo>
                          <a:pt y="0" x="57087"/>
                        </a:moveTo>
                        <a:cubicBezTo>
                          <a:pt y="0" x="25562"/>
                          <a:pt y="25851" x="0"/>
                          <a:pt y="57750" x="0"/>
                        </a:cubicBezTo>
                        <a:cubicBezTo>
                          <a:pt y="89634" x="0"/>
                          <a:pt y="115501" x="25545"/>
                          <a:pt y="115501" x="57087"/>
                        </a:cubicBezTo>
                        <a:cubicBezTo>
                          <a:pt y="115501" x="88595"/>
                          <a:pt y="89667" x="114174"/>
                          <a:pt y="57750" x="114174"/>
                        </a:cubicBezTo>
                        <a:cubicBezTo>
                          <a:pt y="25871" x="114174"/>
                          <a:pt y="0" x="88624"/>
                          <a:pt y="0" x="57087"/>
                        </a:cubicBezTo>
                        <a:close/>
                        <a:moveTo>
                          <a:pt y="101605" x="57087"/>
                        </a:moveTo>
                        <a:cubicBezTo>
                          <a:pt y="101605" x="33159"/>
                          <a:pt y="81982" x="13761"/>
                          <a:pt y="57750" x="13761"/>
                        </a:cubicBezTo>
                        <a:cubicBezTo>
                          <a:pt y="33569" x="13761"/>
                          <a:pt y="13946" x="33159"/>
                          <a:pt y="13946" x="57087"/>
                        </a:cubicBezTo>
                        <a:cubicBezTo>
                          <a:pt y="13946" x="81015"/>
                          <a:pt y="33569" x="100413"/>
                          <a:pt y="57750" x="100413"/>
                        </a:cubicBezTo>
                        <a:cubicBezTo>
                          <a:pt y="81982" x="100413"/>
                          <a:pt y="101605" x="81015"/>
                          <a:pt y="101605" x="57087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name="" id="684"/>
                  <p:cNvSpPr/>
                  <p:nvPr/>
                </p:nvSpPr>
                <p:spPr>
                  <a:xfrm>
                    <a:off y="2453139" x="3755800"/>
                    <a:ext cx="10782" cy="29112"/>
                  </a:xfrm>
                  <a:custGeom>
                    <a:avLst/>
                    <a:gdLst/>
                    <a:ahLst/>
                    <a:cxnLst/>
                    <a:pathLst>
                      <a:path w="10782" h="29112">
                        <a:moveTo>
                          <a:pt y="0" x="0"/>
                        </a:moveTo>
                        <a:lnTo>
                          <a:pt y="17955" x="0"/>
                        </a:lnTo>
                        <a:cubicBezTo>
                          <a:pt y="22521" x="2624"/>
                          <a:pt y="26355" x="6329"/>
                          <a:pt y="29112" x="10782"/>
                        </a:cubicBezTo>
                        <a:lnTo>
                          <a:pt y="0" x="10782"/>
                        </a:lnTo>
                        <a:lnTo>
                          <a:pt y="0" x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name="" id="685"/>
                  <p:cNvSpPr/>
                  <p:nvPr/>
                </p:nvSpPr>
                <p:spPr>
                  <a:xfrm>
                    <a:off y="2437948" x="3777143"/>
                    <a:ext cx="10782" cy="48923"/>
                  </a:xfrm>
                  <a:custGeom>
                    <a:avLst/>
                    <a:gdLst/>
                    <a:ahLst/>
                    <a:cxnLst/>
                    <a:pathLst>
                      <a:path w="10782" h="48923">
                        <a:moveTo>
                          <a:pt y="0" x="0"/>
                        </a:moveTo>
                        <a:lnTo>
                          <a:pt y="48412" x="0"/>
                        </a:lnTo>
                        <a:cubicBezTo>
                          <a:pt y="49093" x="3562"/>
                          <a:pt y="49093" x="7220"/>
                          <a:pt y="48412" x="10782"/>
                        </a:cubicBezTo>
                        <a:lnTo>
                          <a:pt y="0" x="10782"/>
                        </a:lnTo>
                        <a:lnTo>
                          <a:pt y="0" x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name="" id="686"/>
                  <p:cNvSpPr/>
                  <p:nvPr/>
                </p:nvSpPr>
                <p:spPr>
                  <a:xfrm>
                    <a:off y="2460610" x="3799544"/>
                    <a:ext cx="10782" cy="21317"/>
                  </a:xfrm>
                  <a:custGeom>
                    <a:avLst/>
                    <a:gdLst/>
                    <a:ahLst/>
                    <a:cxnLst/>
                    <a:pathLst>
                      <a:path w="10782" h="21317">
                        <a:moveTo>
                          <a:pt y="0" x="0"/>
                        </a:moveTo>
                        <a:lnTo>
                          <a:pt y="21317" x="0"/>
                        </a:lnTo>
                        <a:cubicBezTo>
                          <a:pt y="18436" x="4508"/>
                          <a:pt y="14442" x="8218"/>
                          <a:pt y="9712" x="10782"/>
                        </a:cubicBezTo>
                        <a:lnTo>
                          <a:pt y="0" x="10782"/>
                        </a:lnTo>
                        <a:lnTo>
                          <a:pt y="0" x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name="" id="687"/>
                  <p:cNvSpPr/>
                  <p:nvPr/>
                </p:nvSpPr>
                <p:spPr>
                  <a:xfrm>
                    <a:off y="2490186" x="3817284"/>
                    <a:ext cx="33111" cy="34073"/>
                  </a:xfrm>
                  <a:custGeom>
                    <a:avLst/>
                    <a:gdLst/>
                    <a:ahLst/>
                    <a:cxnLst/>
                    <a:pathLst>
                      <a:path w="33111" h="34073">
                        <a:moveTo>
                          <a:pt y="781" x="6680"/>
                        </a:moveTo>
                        <a:cubicBezTo>
                          <a:pt y="7839" x="-257"/>
                          <a:pt y="9536" x="-257"/>
                          <a:pt y="10593" x="772"/>
                        </a:cubicBezTo>
                        <a:lnTo>
                          <a:pt y="33279" x="23198"/>
                        </a:lnTo>
                        <a:cubicBezTo>
                          <a:pt y="34337" x="24245"/>
                          <a:pt y="34337" x="25942"/>
                          <a:pt y="33279" x="26989"/>
                        </a:cubicBezTo>
                        <a:cubicBezTo>
                          <a:pt y="26246" x="33926"/>
                          <a:pt y="24549" x="33926"/>
                          <a:pt y="23493" x="32897"/>
                        </a:cubicBezTo>
                        <a:lnTo>
                          <a:pt y="781" x="10446"/>
                        </a:lnTo>
                        <a:cubicBezTo>
                          <a:pt y="-260" x="9402"/>
                          <a:pt y="-260" x="7724"/>
                          <a:pt y="781" x="668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7600" cap="flat">
                    <a:noFill/>
                    <a:bevel/>
                  </a:ln>
                </p:spPr>
              </p:sp>
            </p:grpSp>
            <p:sp>
              <p:nvSpPr>
                <p:cNvPr name="Text 842" id="842"/>
                <p:cNvSpPr txBox="1"/>
                <p:nvPr/>
              </p:nvSpPr>
              <p:spPr>
                <a:xfrm>
                  <a:off y="2613848" x="3402892"/>
                  <a:ext cx="760000" cy="152000"/>
                </a:xfrm>
                <a:prstGeom prst="rect">
                  <a:avLst/>
                </a:prstGeom>
                <a:noFill/>
              </p:spPr>
              <p:txBody>
                <a:bodyPr bIns="0" wrap="square" lIns="0" rIns="0" rtlCol="0" anchor="ctr" t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760">
                      <a:solidFill>
                        <a:srgbClr val="000000"/>
                      </a:solidFill>
                      <a:latin typeface="Microsoft YaHei"/>
                    </a:rPr>
                    <a:t>查询引擎</a:t>
                  </a:r>
                </a:p>
              </p:txBody>
            </p:sp>
          </p:grpSp>
          <p:grpSp>
            <p:nvGrpSpPr>
              <p:cNvPr name="" id="718"/>
              <p:cNvGrpSpPr/>
              <p:nvPr/>
            </p:nvGrpSpPr>
            <p:grpSpPr>
              <a:xfrm>
                <a:off y="2781115" x="3625338"/>
                <a:ext cx="315106" cy="286461"/>
                <a:chOff y="2781115" x="3625338"/>
                <a:chExt cx="315106" cy="286461"/>
              </a:xfrm>
            </p:grpSpPr>
            <p:sp>
              <p:nvSpPr>
                <p:cNvPr name="" id="719"/>
                <p:cNvSpPr/>
                <p:nvPr/>
              </p:nvSpPr>
              <p:spPr>
                <a:xfrm>
                  <a:off y="2781115" x="3625338"/>
                  <a:ext cx="315106" cy="286461"/>
                </a:xfrm>
                <a:custGeom>
                  <a:avLst/>
                  <a:gdLst/>
                  <a:ahLst/>
                  <a:cxnLst/>
                  <a:pathLst>
                    <a:path w="315106" h="286461">
                      <a:moveTo>
                        <a:pt y="128550" x="311323"/>
                      </a:moveTo>
                      <a:lnTo>
                        <a:pt y="14643" x="246580"/>
                      </a:lnTo>
                      <a:cubicBezTo>
                        <a:pt y="5756" x="241627"/>
                        <a:pt y="0" x="232392"/>
                        <a:pt y="0" x="222308"/>
                      </a:cubicBezTo>
                      <a:lnTo>
                        <a:pt y="0" x="92798"/>
                      </a:lnTo>
                      <a:cubicBezTo>
                        <a:pt y="0" x="82712"/>
                        <a:pt y="5752" x="73476"/>
                        <a:pt y="14643" x="68525"/>
                      </a:cubicBezTo>
                      <a:lnTo>
                        <a:pt y="128252" x="3758"/>
                      </a:lnTo>
                      <a:cubicBezTo>
                        <a:pt y="137071" x="-1253"/>
                        <a:pt y="147920" x="-1253"/>
                        <a:pt y="156741" x="3758"/>
                      </a:cubicBezTo>
                      <a:lnTo>
                        <a:pt y="271296" x="68501"/>
                      </a:lnTo>
                      <a:cubicBezTo>
                        <a:pt y="280309" x="73400"/>
                        <a:pt y="286065" x="82612"/>
                        <a:pt y="286461" x="92773"/>
                      </a:cubicBezTo>
                      <a:lnTo>
                        <a:pt y="286461" x="222283"/>
                      </a:lnTo>
                      <a:cubicBezTo>
                        <a:pt y="286109" x="232444"/>
                        <a:pt y="280377" x="241672"/>
                        <a:pt y="271370" x="246580"/>
                      </a:cubicBezTo>
                      <a:lnTo>
                        <a:pt y="157463" x="311323"/>
                      </a:lnTo>
                      <a:cubicBezTo>
                        <a:pt y="148501" x="316367"/>
                        <a:pt y="137512" x="316367"/>
                        <a:pt y="128550" x="311323"/>
                      </a:cubicBezTo>
                      <a:close/>
                    </a:path>
                  </a:pathLst>
                </a:custGeom>
                <a:solidFill>
                  <a:srgbClr val="4285F4"/>
                </a:solidFill>
                <a:ln w="7600" cap="flat">
                  <a:noFill/>
                  <a:bevel/>
                </a:ln>
              </p:spPr>
            </p:sp>
            <p:sp>
              <p:nvSpPr>
                <p:cNvPr name="" id="720"/>
                <p:cNvSpPr/>
                <p:nvPr/>
              </p:nvSpPr>
              <p:spPr>
                <a:xfrm>
                  <a:off y="2850595" x="3718283"/>
                  <a:ext cx="204641" cy="216907"/>
                </a:xfrm>
                <a:custGeom>
                  <a:avLst/>
                  <a:gdLst/>
                  <a:ahLst/>
                  <a:cxnLst/>
                  <a:pathLst>
                    <a:path w="204641" h="216907">
                      <a:moveTo>
                        <a:pt y="33221" x="126679"/>
                      </a:moveTo>
                      <a:lnTo>
                        <a:pt y="36359" x="112254"/>
                      </a:lnTo>
                      <a:lnTo>
                        <a:pt y="0" x="76313"/>
                      </a:lnTo>
                      <a:lnTo>
                        <a:pt y="21666" x="64817"/>
                      </a:lnTo>
                      <a:lnTo>
                        <a:pt y="46818" x="58564"/>
                      </a:lnTo>
                      <a:lnTo>
                        <a:pt y="57502" x="69125"/>
                      </a:lnTo>
                      <a:lnTo>
                        <a:pt y="61710" x="48840"/>
                      </a:lnTo>
                      <a:lnTo>
                        <a:pt y="33570" x="21023"/>
                      </a:lnTo>
                      <a:lnTo>
                        <a:pt y="51948" x="2142"/>
                      </a:lnTo>
                      <a:lnTo>
                        <a:pt y="87087" x="36926"/>
                      </a:lnTo>
                      <a:lnTo>
                        <a:pt y="116722" x="0"/>
                      </a:lnTo>
                      <a:lnTo>
                        <a:pt y="216907" x="99059"/>
                      </a:lnTo>
                      <a:lnTo>
                        <a:pt y="216907" x="129338"/>
                      </a:lnTo>
                      <a:cubicBezTo>
                        <a:pt y="216554" x="139498"/>
                        <a:pt y="210822" x="148727"/>
                        <a:pt y="201816" x="153635"/>
                      </a:cubicBezTo>
                      <a:lnTo>
                        <a:pt y="112164" x="204641"/>
                      </a:lnTo>
                      <a:lnTo>
                        <a:pt y="33221" x="126679"/>
                      </a:lnTo>
                      <a:close/>
                    </a:path>
                  </a:pathLst>
                </a:custGeom>
                <a:solidFill>
                  <a:srgbClr val="3D7CE3"/>
                </a:solidFill>
                <a:ln w="7600" cap="flat">
                  <a:noFill/>
                  <a:bevel/>
                </a:ln>
              </p:spPr>
            </p:sp>
            <p:sp>
              <p:nvSpPr>
                <p:cNvPr name="" id="721"/>
                <p:cNvSpPr/>
                <p:nvPr/>
              </p:nvSpPr>
              <p:spPr>
                <a:xfrm>
                  <a:off y="2880201" x="3822748"/>
                  <a:ext cx="26197" cy="26502"/>
                </a:xfrm>
                <a:custGeom>
                  <a:avLst/>
                  <a:gdLst/>
                  <a:ahLst/>
                  <a:cxnLst/>
                  <a:pathLst>
                    <a:path w="26197" h="26502">
                      <a:moveTo>
                        <a:pt y="1773" x="6558"/>
                      </a:moveTo>
                      <a:cubicBezTo>
                        <a:pt y="-1881" x="12823"/>
                        <a:pt y="294" x="20830"/>
                        <a:pt y="6631" x="24443"/>
                      </a:cubicBezTo>
                      <a:cubicBezTo>
                        <a:pt y="12968" x="28056"/>
                        <a:pt y="21068" x="25908"/>
                        <a:pt y="24725" x="19645"/>
                      </a:cubicBezTo>
                      <a:cubicBezTo>
                        <a:pt y="28382" x="13382"/>
                        <a:pt y="26212" x="5375"/>
                        <a:pt y="19877" x="1758"/>
                      </a:cubicBezTo>
                      <a:cubicBezTo>
                        <a:pt y="13537" x="-1862"/>
                        <a:pt y="5429" x="288"/>
                        <a:pt y="1773" x="655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name="" id="722"/>
                <p:cNvSpPr/>
                <p:nvPr/>
              </p:nvSpPr>
              <p:spPr>
                <a:xfrm>
                  <a:off y="2880111" x="3716806"/>
                  <a:ext cx="26197" cy="26501"/>
                </a:xfrm>
                <a:custGeom>
                  <a:avLst/>
                  <a:gdLst/>
                  <a:ahLst/>
                  <a:cxnLst/>
                  <a:pathLst>
                    <a:path w="26197" h="26501">
                      <a:moveTo>
                        <a:pt y="24723" x="6548"/>
                      </a:moveTo>
                      <a:cubicBezTo>
                        <a:pt y="21064" x="286"/>
                        <a:pt y="12963" x="-1859"/>
                        <a:pt y="6628" x="1756"/>
                      </a:cubicBezTo>
                      <a:cubicBezTo>
                        <a:pt y="292" x="5371"/>
                        <a:pt y="-1881" x="13378"/>
                        <a:pt y="1774" x="19642"/>
                      </a:cubicBezTo>
                      <a:cubicBezTo>
                        <a:pt y="5430" x="25906"/>
                        <a:pt y="13529" x="28056"/>
                        <a:pt y="19867" x="24445"/>
                      </a:cubicBezTo>
                      <a:cubicBezTo>
                        <a:pt y="26210" x="20831"/>
                        <a:pt y="28385" x="12815"/>
                        <a:pt y="24723" x="654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name="" id="723"/>
                <p:cNvSpPr/>
                <p:nvPr/>
              </p:nvSpPr>
              <p:spPr>
                <a:xfrm>
                  <a:off y="2972919" x="3769796"/>
                  <a:ext cx="26193" cy="26497"/>
                </a:xfrm>
                <a:custGeom>
                  <a:avLst/>
                  <a:gdLst/>
                  <a:ahLst/>
                  <a:cxnLst/>
                  <a:pathLst>
                    <a:path w="26193" h="26497">
                      <a:moveTo>
                        <a:pt y="13248" x="26193"/>
                      </a:moveTo>
                      <a:cubicBezTo>
                        <a:pt y="20587" x="26193"/>
                        <a:pt y="26497" x="20310"/>
                        <a:pt y="26497" x="13096"/>
                      </a:cubicBezTo>
                      <a:cubicBezTo>
                        <a:pt y="26497" x="5850"/>
                        <a:pt y="20554" x="0"/>
                        <a:pt y="13248" x="0"/>
                      </a:cubicBezTo>
                      <a:cubicBezTo>
                        <a:pt y="5927" x="0"/>
                        <a:pt y="0" x="5867"/>
                        <a:pt y="0" x="13096"/>
                      </a:cubicBezTo>
                      <a:cubicBezTo>
                        <a:pt y="0" x="20329"/>
                        <a:pt y="5932" x="26193"/>
                        <a:pt y="13248" x="2619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grpSp>
              <p:nvGrpSpPr>
                <p:cNvPr name="" id="724"/>
                <p:cNvGrpSpPr/>
                <p:nvPr/>
              </p:nvGrpSpPr>
              <p:grpSpPr>
                <a:xfrm>
                  <a:off y="2862424" x="3726888"/>
                  <a:ext cx="112007" cy="98044"/>
                  <a:chOff y="2862424" x="3726888"/>
                  <a:chExt cx="112007" cy="98044"/>
                </a:xfrm>
              </p:grpSpPr>
              <p:sp>
                <p:nvSpPr>
                  <p:cNvPr name="" id="725"/>
                  <p:cNvSpPr/>
                  <p:nvPr/>
                </p:nvSpPr>
                <p:spPr>
                  <a:xfrm>
                    <a:off y="2862424" x="3776836"/>
                    <a:ext cx="12112" cy="35039"/>
                  </a:xfrm>
                  <a:custGeom>
                    <a:avLst/>
                    <a:gdLst/>
                    <a:ahLst/>
                    <a:cxnLst/>
                    <a:pathLst>
                      <a:path w="12112" h="35039">
                        <a:moveTo>
                          <a:pt y="34342" x="6056"/>
                        </a:moveTo>
                        <a:cubicBezTo>
                          <a:pt y="34344" x="8094"/>
                          <a:pt y="34578" x="10125"/>
                          <a:pt y="35039" x="12112"/>
                        </a:cubicBezTo>
                        <a:lnTo>
                          <a:pt y="0" x="12112"/>
                        </a:lnTo>
                        <a:lnTo>
                          <a:pt y="0" x="0"/>
                        </a:lnTo>
                        <a:lnTo>
                          <a:pt y="35039" x="0"/>
                        </a:lnTo>
                        <a:cubicBezTo>
                          <a:pt y="34578" x="1986"/>
                          <a:pt y="34344" x="4018"/>
                          <a:pt y="34342" x="60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name="" id="726"/>
                  <p:cNvSpPr/>
                  <p:nvPr/>
                </p:nvSpPr>
                <p:spPr>
                  <a:xfrm>
                    <a:off y="2932427" x="3802832"/>
                    <a:ext cx="36064" cy="28016"/>
                  </a:xfrm>
                  <a:custGeom>
                    <a:avLst/>
                    <a:gdLst/>
                    <a:ahLst/>
                    <a:cxnLst/>
                    <a:pathLst>
                      <a:path w="36064" h="28016">
                        <a:moveTo>
                          <a:pt y="0" x="6080"/>
                        </a:moveTo>
                        <a:cubicBezTo>
                          <a:pt y="3947" x="4869"/>
                          <a:pt y="7565" x="2790"/>
                          <a:pt y="10584" x="0"/>
                        </a:cubicBezTo>
                        <a:lnTo>
                          <a:pt y="28016" x="30008"/>
                        </a:lnTo>
                        <a:lnTo>
                          <a:pt y="17407" x="36064"/>
                        </a:lnTo>
                        <a:lnTo>
                          <a:pt y="0" x="608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name="" id="727"/>
                  <p:cNvSpPr/>
                  <p:nvPr/>
                </p:nvSpPr>
                <p:spPr>
                  <a:xfrm>
                    <a:off y="2932427" x="3726888"/>
                    <a:ext cx="36064" cy="28041"/>
                  </a:xfrm>
                  <a:custGeom>
                    <a:avLst/>
                    <a:gdLst/>
                    <a:ahLst/>
                    <a:cxnLst/>
                    <a:pathLst>
                      <a:path w="36064" h="28041">
                        <a:moveTo>
                          <a:pt y="0" x="29984"/>
                        </a:moveTo>
                        <a:lnTo>
                          <a:pt y="17432" x="0"/>
                        </a:lnTo>
                        <a:lnTo>
                          <a:pt y="28041" x="6056"/>
                        </a:lnTo>
                        <a:lnTo>
                          <a:pt y="10609" x="36064"/>
                        </a:lnTo>
                        <a:cubicBezTo>
                          <a:pt y="7583" x="33271"/>
                          <a:pt y="3956" x="31192"/>
                          <a:pt y="0" x="29984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name="" id="728"/>
                <p:cNvGrpSpPr/>
                <p:nvPr/>
              </p:nvGrpSpPr>
              <p:grpSpPr>
                <a:xfrm>
                  <a:off y="2845590" x="3713280"/>
                  <a:ext cx="139224" cy="126489"/>
                  <a:chOff y="2845590" x="3713280"/>
                  <a:chExt cx="139224" cy="126489"/>
                </a:xfrm>
              </p:grpSpPr>
              <p:sp>
                <p:nvSpPr>
                  <p:cNvPr name="" id="729"/>
                  <p:cNvSpPr/>
                  <p:nvPr/>
                </p:nvSpPr>
                <p:spPr>
                  <a:xfrm>
                    <a:off y="2902892" x="3761721"/>
                    <a:ext cx="42341" cy="42834"/>
                  </a:xfrm>
                  <a:custGeom>
                    <a:avLst/>
                    <a:gdLst/>
                    <a:ahLst/>
                    <a:cxnLst/>
                    <a:pathLst>
                      <a:path w="42341" h="42834">
                        <a:moveTo>
                          <a:pt y="21417" x="42341"/>
                        </a:moveTo>
                        <a:cubicBezTo>
                          <a:pt y="33245" x="42341"/>
                          <a:pt y="42834" x="32863"/>
                          <a:pt y="42834" x="21171"/>
                        </a:cubicBezTo>
                        <a:cubicBezTo>
                          <a:pt y="42834" x="9478"/>
                          <a:pt y="33245" x="0"/>
                          <a:pt y="21417" x="0"/>
                        </a:cubicBezTo>
                        <a:cubicBezTo>
                          <a:pt y="9589" x="0"/>
                          <a:pt y="0" x="9478"/>
                          <a:pt y="0" x="21171"/>
                        </a:cubicBezTo>
                        <a:cubicBezTo>
                          <a:pt y="0" x="32863"/>
                          <a:pt y="9589" x="42341"/>
                          <a:pt y="21417" x="4234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name="" id="730"/>
                  <p:cNvSpPr/>
                  <p:nvPr/>
                </p:nvSpPr>
                <p:spPr>
                  <a:xfrm>
                    <a:off y="2938405" x="3713280"/>
                    <a:ext cx="33288" cy="33675"/>
                  </a:xfrm>
                  <a:custGeom>
                    <a:avLst/>
                    <a:gdLst/>
                    <a:ahLst/>
                    <a:cxnLst/>
                    <a:pathLst>
                      <a:path w="33288" h="33675">
                        <a:moveTo>
                          <a:pt y="2266" x="8311"/>
                        </a:moveTo>
                        <a:cubicBezTo>
                          <a:pt y="-2391" x="16268"/>
                          <a:pt y="361" x="26451"/>
                          <a:pt y="8413" x="31051"/>
                        </a:cubicBezTo>
                        <a:cubicBezTo>
                          <a:pt y="16464" x="35652"/>
                          <a:pt y="26764" x="32927"/>
                          <a:pt y="31415" x="24966"/>
                        </a:cubicBezTo>
                        <a:cubicBezTo>
                          <a:pt y="36066" x="17006"/>
                          <a:pt y="33306" x="6825"/>
                          <a:pt y="25251" x="2230"/>
                        </a:cubicBezTo>
                        <a:cubicBezTo>
                          <a:pt y="17205" x="-2360"/>
                          <a:pt y="6918" x="362"/>
                          <a:pt y="2266" x="831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name="" id="731"/>
                  <p:cNvSpPr/>
                  <p:nvPr/>
                </p:nvSpPr>
                <p:spPr>
                  <a:xfrm>
                    <a:off y="2938388" x="3819216"/>
                    <a:ext cx="33288" cy="33687"/>
                  </a:xfrm>
                  <a:custGeom>
                    <a:avLst/>
                    <a:gdLst/>
                    <a:ahLst/>
                    <a:cxnLst/>
                    <a:pathLst>
                      <a:path w="33288" h="33687">
                        <a:moveTo>
                          <a:pt y="31419" x="8327"/>
                        </a:moveTo>
                        <a:cubicBezTo>
                          <a:pt y="26770" x="364"/>
                          <a:pt y="16471" x="-2364"/>
                          <a:pt y="8418" x="2233"/>
                        </a:cubicBezTo>
                        <a:cubicBezTo>
                          <a:pt y="365" x="6831"/>
                          <a:pt y="-2392" x="17013"/>
                          <a:pt y="2262" x="24972"/>
                        </a:cubicBezTo>
                        <a:cubicBezTo>
                          <a:pt y="6916" x="32931"/>
                          <a:pt y="17218" x="35652"/>
                          <a:pt y="25267" x="31048"/>
                        </a:cubicBezTo>
                        <a:cubicBezTo>
                          <a:pt y="29134" x="28844"/>
                          <a:pt y="31956" x="25211"/>
                          <a:pt y="33110" x="20948"/>
                        </a:cubicBezTo>
                        <a:cubicBezTo>
                          <a:pt y="34264" x="16686"/>
                          <a:pt y="33681" x="12145"/>
                          <a:pt y="31419" x="8327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name="" id="732"/>
                  <p:cNvSpPr/>
                  <p:nvPr/>
                </p:nvSpPr>
                <p:spPr>
                  <a:xfrm>
                    <a:off y="2845590" x="3766251"/>
                    <a:ext cx="33282" cy="33669"/>
                  </a:xfrm>
                  <a:custGeom>
                    <a:avLst/>
                    <a:gdLst/>
                    <a:ahLst/>
                    <a:cxnLst/>
                    <a:pathLst>
                      <a:path w="33282" h="33669">
                        <a:moveTo>
                          <a:pt y="16835" x="33282"/>
                        </a:moveTo>
                        <a:cubicBezTo>
                          <a:pt y="26132" x="33282"/>
                          <a:pt y="33669" x="25832"/>
                          <a:pt y="33669" x="16641"/>
                        </a:cubicBezTo>
                        <a:cubicBezTo>
                          <a:pt y="33669" x="7450"/>
                          <a:pt y="26132" x="0"/>
                          <a:pt y="16835" x="0"/>
                        </a:cubicBezTo>
                        <a:cubicBezTo>
                          <a:pt y="7537" x="0"/>
                          <a:pt y="0" x="7450"/>
                          <a:pt y="0" x="16641"/>
                        </a:cubicBezTo>
                        <a:cubicBezTo>
                          <a:pt y="0" x="25832"/>
                          <a:pt y="7537" x="33282"/>
                          <a:pt y="16835" x="33282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7600" cap="flat">
                    <a:noFill/>
                    <a:bevel/>
                  </a:ln>
                </p:spPr>
              </p:sp>
            </p:grpSp>
            <p:sp>
              <p:nvSpPr>
                <p:cNvPr name="Text 843" id="843"/>
                <p:cNvSpPr txBox="1"/>
                <p:nvPr/>
              </p:nvSpPr>
              <p:spPr>
                <a:xfrm>
                  <a:off y="3082777" x="3402892"/>
                  <a:ext cx="760000" cy="152000"/>
                </a:xfrm>
                <a:prstGeom prst="rect">
                  <a:avLst/>
                </a:prstGeom>
                <a:noFill/>
              </p:spPr>
              <p:txBody>
                <a:bodyPr bIns="0" wrap="square" lIns="0" rIns="0" rtlCol="0" anchor="ctr" t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760">
                      <a:solidFill>
                        <a:srgbClr val="000000"/>
                      </a:solidFill>
                      <a:latin typeface="Microsoft YaHei"/>
                    </a:rPr>
                    <a:t>消息服务</a:t>
                  </a:r>
                </a:p>
              </p:txBody>
            </p:sp>
          </p:grpSp>
        </p:grpSp>
        <p:grpSp>
          <p:nvGrpSpPr>
            <p:cNvPr name="" id="957"/>
            <p:cNvGrpSpPr/>
            <p:nvPr/>
          </p:nvGrpSpPr>
          <p:grpSpPr>
            <a:xfrm>
              <a:off y="3588066" x="3392419"/>
              <a:ext cx="780946" cy="965717"/>
              <a:chOff y="3588066" x="3392419"/>
              <a:chExt cx="780946" cy="965717"/>
            </a:xfrm>
          </p:grpSpPr>
          <p:sp>
            <p:nvSpPr>
              <p:cNvPr name="Rounded Rectangle" id="664"/>
              <p:cNvSpPr/>
              <p:nvPr/>
            </p:nvSpPr>
            <p:spPr>
              <a:xfrm>
                <a:off y="3588067" x="3392419"/>
                <a:ext cx="780946" cy="965717"/>
              </a:xfrm>
              <a:custGeom>
                <a:avLst/>
                <a:gdLst>
                  <a:gd name="connsiteX0" fmla="*/ 390473 w 780946"/>
                  <a:gd name="connsiteY0" fmla="*/ 965717 h 965717"/>
                  <a:gd name="connsiteX1" fmla="*/ 390473 w 780946"/>
                  <a:gd name="connsiteY1" fmla="*/ 0 h 965717"/>
                  <a:gd name="connsiteX2" fmla="*/ 780946 w 780946"/>
                  <a:gd name="connsiteY2" fmla="*/ 482859 h 965717"/>
                  <a:gd name="connsiteX3" fmla="*/ 0 w 780946"/>
                  <a:gd name="connsiteY3" fmla="*/ 482859 h 965717"/>
                </a:gdLst>
                <a:ahLst/>
                <a:cxnLst>
                  <a:cxn ang="0">
                    <a:pos y="connsiteY0" x="connsiteX0"/>
                  </a:cxn>
                  <a:cxn ang="0">
                    <a:pos y="connsiteY1" x="connsiteX1"/>
                  </a:cxn>
                  <a:cxn ang="0">
                    <a:pos y="connsiteY2" x="connsiteX2"/>
                  </a:cxn>
                  <a:cxn ang="0">
                    <a:pos y="connsiteY3" x="connsiteX3"/>
                  </a:cxn>
                </a:cxnLst>
                <a:pathLst>
                  <a:path w="780946" h="965717">
                    <a:moveTo>
                      <a:pt y="965717" x="694771"/>
                    </a:moveTo>
                    <a:cubicBezTo>
                      <a:pt y="965717" x="742365"/>
                      <a:pt y="927139" x="780946"/>
                      <a:pt y="879548" x="780946"/>
                    </a:cubicBezTo>
                    <a:lnTo>
                      <a:pt y="86173" x="780946"/>
                    </a:lnTo>
                    <a:cubicBezTo>
                      <a:pt y="38580" x="780946"/>
                      <a:pt y="0" x="742365"/>
                      <a:pt y="0" x="694771"/>
                    </a:cubicBezTo>
                    <a:lnTo>
                      <a:pt y="0" x="86173"/>
                    </a:lnTo>
                    <a:cubicBezTo>
                      <a:pt y="0" x="38580"/>
                      <a:pt y="38580" x="0"/>
                      <a:pt y="86173" x="0"/>
                    </a:cubicBezTo>
                    <a:lnTo>
                      <a:pt y="879548" x="0"/>
                    </a:lnTo>
                    <a:cubicBezTo>
                      <a:pt y="927139" x="0"/>
                      <a:pt y="965717" x="38580"/>
                      <a:pt y="965717" x="86173"/>
                    </a:cubicBezTo>
                    <a:lnTo>
                      <a:pt y="965717" x="694771"/>
                    </a:lnTo>
                    <a:close/>
                  </a:path>
                </a:pathLst>
              </a:custGeom>
              <a:solidFill>
                <a:srgbClr val="FEDAD0"/>
              </a:solidFill>
              <a:ln w="17733" cap="flat">
                <a:solidFill>
                  <a:srgbClr val="FEDAD0"/>
                </a:solidFill>
                <a:bevel/>
              </a:ln>
            </p:spPr>
          </p:sp>
          <p:grpSp>
            <p:nvGrpSpPr>
              <p:cNvPr name="" id="688"/>
              <p:cNvGrpSpPr/>
              <p:nvPr/>
            </p:nvGrpSpPr>
            <p:grpSpPr>
              <a:xfrm>
                <a:off y="3636083" x="3660931"/>
                <a:ext cx="243921" cy="254615"/>
                <a:chOff y="3636083" x="3660931"/>
                <a:chExt cx="243921" cy="254615"/>
              </a:xfrm>
            </p:grpSpPr>
            <p:sp>
              <p:nvSpPr>
                <p:cNvPr name="" id="689"/>
                <p:cNvSpPr/>
                <p:nvPr/>
              </p:nvSpPr>
              <p:spPr>
                <a:xfrm>
                  <a:off y="3636083" x="3660659"/>
                  <a:ext cx="204281" cy="254615"/>
                </a:xfrm>
                <a:custGeom>
                  <a:avLst/>
                  <a:gdLst/>
                  <a:ahLst/>
                  <a:cxnLst/>
                  <a:pathLst>
                    <a:path w="204281" h="254615">
                      <a:moveTo>
                        <a:pt y="178414" x="132487"/>
                      </a:moveTo>
                      <a:lnTo>
                        <a:pt y="187414" x="132487"/>
                      </a:lnTo>
                      <a:lnTo>
                        <a:pt y="201814" x="132487"/>
                      </a:lnTo>
                      <a:cubicBezTo>
                        <a:pt y="201814" x="130268"/>
                        <a:pt y="200614" x="121390"/>
                        <a:pt y="200014" x="119911"/>
                      </a:cubicBezTo>
                      <a:cubicBezTo>
                        <a:pt y="198814" x="113992"/>
                        <a:pt y="197614" x="108074"/>
                        <a:pt y="195814" x="102276"/>
                      </a:cubicBezTo>
                      <a:cubicBezTo>
                        <a:pt y="195214" x="99937"/>
                        <a:pt y="194614" x="98457"/>
                        <a:pt y="194014" x="96978"/>
                      </a:cubicBezTo>
                      <a:lnTo>
                        <a:pt y="191014" x="88840"/>
                      </a:lnTo>
                      <a:cubicBezTo>
                        <a:pt y="189213" x="84402"/>
                        <a:pt y="188013" x="82182"/>
                        <a:pt y="187414" x="80703"/>
                      </a:cubicBezTo>
                      <a:cubicBezTo>
                        <a:pt y="183814" x="74045"/>
                        <a:pt y="179613" x="67387"/>
                        <a:pt y="174813" x="61468"/>
                      </a:cubicBezTo>
                      <a:cubicBezTo>
                        <a:pt y="170014" x="55550"/>
                        <a:pt y="164613" x="50372"/>
                        <a:pt y="158613" x="45933"/>
                      </a:cubicBezTo>
                      <a:cubicBezTo>
                        <a:pt y="152613" x="41494"/>
                        <a:pt y="146612" x="37796"/>
                        <a:pt y="140013" x="34097"/>
                      </a:cubicBezTo>
                      <a:cubicBezTo>
                        <a:pt y="126812" x="28178"/>
                        <a:pt y="113012" x="25219"/>
                        <a:pt y="99212" x="26699"/>
                      </a:cubicBezTo>
                      <a:cubicBezTo>
                        <a:pt y="85411" x="28178"/>
                        <a:pt y="71611" x="32617"/>
                        <a:pt y="60211" x="40755"/>
                      </a:cubicBezTo>
                      <a:cubicBezTo>
                        <a:pt y="48210" x="48892"/>
                        <a:pt y="38010" x="59249"/>
                        <a:pt y="30210" x="71825"/>
                      </a:cubicBezTo>
                      <a:cubicBezTo>
                        <a:pt y="26010" x="77743"/>
                        <a:pt y="23010" x="84402"/>
                        <a:pt y="20010" x="91059"/>
                      </a:cubicBezTo>
                      <a:cubicBezTo>
                        <a:pt y="17009" x="97718"/>
                        <a:pt y="15209" x="104375"/>
                        <a:pt y="13409" x="110293"/>
                      </a:cubicBezTo>
                      <a:cubicBezTo>
                        <a:pt y="9809" x="123610"/>
                        <a:pt y="8009" x="136186"/>
                        <a:pt y="8009" x="147283"/>
                      </a:cubicBezTo>
                      <a:cubicBezTo>
                        <a:pt y="7409" x="158379"/>
                        <a:pt y="8609" x="168737"/>
                        <a:pt y="9809" x="176874"/>
                      </a:cubicBezTo>
                      <a:cubicBezTo>
                        <a:pt y="11009" x="185011"/>
                        <a:pt y="12809" x="190930"/>
                        <a:pt y="14009" x="195369"/>
                      </a:cubicBezTo>
                      <a:cubicBezTo>
                        <a:pt y="14609" x="197588"/>
                        <a:pt y="15209" x="199068"/>
                        <a:pt y="15209" x="200547"/>
                      </a:cubicBezTo>
                      <a:cubicBezTo>
                        <a:pt y="15809" x="202766"/>
                        <a:pt y="15809" x="203506"/>
                        <a:pt y="15209" x="204246"/>
                      </a:cubicBezTo>
                      <a:cubicBezTo>
                        <a:pt y="14609" x="204986"/>
                        <a:pt y="14009" x="204246"/>
                        <a:pt y="13409" x="203506"/>
                      </a:cubicBezTo>
                      <a:cubicBezTo>
                        <a:pt y="12209" x="201287"/>
                        <a:pt y="11609" x="199068"/>
                        <a:pt y="11009" x="197588"/>
                      </a:cubicBezTo>
                      <a:cubicBezTo>
                        <a:pt y="9209" x="193149"/>
                        <a:pt y="6809" x="187231"/>
                        <a:pt y="5009" x="179093"/>
                      </a:cubicBezTo>
                      <a:cubicBezTo>
                        <a:pt y="2609" x="170956"/>
                        <a:pt y="809" x="160599"/>
                        <a:pt y="0" x="148023"/>
                      </a:cubicBezTo>
                      <a:cubicBezTo>
                        <a:pt y="0" x="136186"/>
                        <a:pt y="0" x="122130"/>
                        <a:pt y="3209" x="106595"/>
                      </a:cubicBezTo>
                      <a:cubicBezTo>
                        <a:pt y="6209" x="91800"/>
                        <a:pt y="11609" x="76264"/>
                        <a:pt y="19410" x="61468"/>
                      </a:cubicBezTo>
                      <a:cubicBezTo>
                        <a:pt y="27210" x="46673"/>
                        <a:pt y="38610" x="33357"/>
                        <a:pt y="51810" x="23000"/>
                      </a:cubicBezTo>
                      <a:cubicBezTo>
                        <a:pt y="65011" x="12643"/>
                        <a:pt y="80611" x="5245"/>
                        <a:pt y="97411" x="1546"/>
                      </a:cubicBezTo>
                      <a:cubicBezTo>
                        <a:pt y="105812" x="0"/>
                        <a:pt y="114212" x="0"/>
                        <a:pt y="123212" x="806"/>
                      </a:cubicBezTo>
                      <a:cubicBezTo>
                        <a:pt y="131612" x="1546"/>
                        <a:pt y="140612" x="3766"/>
                        <a:pt y="148413" x="6725"/>
                      </a:cubicBezTo>
                      <a:cubicBezTo>
                        <a:pt y="156813" x="9684"/>
                        <a:pt y="164613" x="14123"/>
                        <a:pt y="172413" x="20041"/>
                      </a:cubicBezTo>
                      <a:cubicBezTo>
                        <a:pt y="179613" x="25219"/>
                        <a:pt y="186813" x="31877"/>
                        <a:pt y="193414" x="39275"/>
                      </a:cubicBezTo>
                      <a:cubicBezTo>
                        <a:pt y="199414" x="46673"/>
                        <a:pt y="205414" x="54810"/>
                        <a:pt y="209614" x="63688"/>
                      </a:cubicBezTo>
                      <a:cubicBezTo>
                        <a:pt y="210814" x="65907"/>
                        <a:pt y="212014" x="68126"/>
                        <a:pt y="213214" x="70346"/>
                      </a:cubicBezTo>
                      <a:lnTo>
                        <a:pt y="218014" x="80703"/>
                      </a:lnTo>
                      <a:cubicBezTo>
                        <a:pt y="219814" x="86621"/>
                        <a:pt y="221014" x="88840"/>
                        <a:pt y="221614" x="91059"/>
                      </a:cubicBezTo>
                      <a:cubicBezTo>
                        <a:pt y="224614" x="100676"/>
                        <a:pt y="227014" x="111034"/>
                        <a:pt y="228214" x="120651"/>
                      </a:cubicBezTo>
                      <a:cubicBezTo>
                        <a:pt y="228815" x="124350"/>
                        <a:pt y="228815" x="129528"/>
                        <a:pt y="229414" x="133227"/>
                      </a:cubicBezTo>
                      <a:lnTo>
                        <a:pt y="254615" x="133227"/>
                      </a:lnTo>
                      <a:lnTo>
                        <a:pt y="217415" x="176874"/>
                      </a:lnTo>
                      <a:lnTo>
                        <a:pt y="178414" x="132487"/>
                      </a:lnTo>
                      <a:close/>
                    </a:path>
                  </a:pathLst>
                </a:custGeom>
                <a:solidFill>
                  <a:srgbClr val="0078D7"/>
                </a:solidFill>
                <a:ln w="7600" cap="flat">
                  <a:noFill/>
                  <a:bevel/>
                </a:ln>
              </p:spPr>
            </p:sp>
            <p:sp>
              <p:nvSpPr>
                <p:cNvPr name="" id="690"/>
                <p:cNvSpPr/>
                <p:nvPr/>
              </p:nvSpPr>
              <p:spPr>
                <a:xfrm>
                  <a:off y="3660292" x="3711030"/>
                  <a:ext cx="193822" cy="158404"/>
                </a:xfrm>
                <a:custGeom>
                  <a:avLst/>
                  <a:gdLst/>
                  <a:ahLst/>
                  <a:cxnLst/>
                  <a:pathLst>
                    <a:path w="193822" h="158404">
                      <a:moveTo>
                        <a:pt y="0" x="95432"/>
                      </a:moveTo>
                      <a:cubicBezTo>
                        <a:pt y="0" x="41428"/>
                        <a:pt y="35401" x="0"/>
                        <a:pt y="79202" x="0"/>
                      </a:cubicBezTo>
                      <a:cubicBezTo>
                        <a:pt y="115803" x="0"/>
                        <a:pt y="146403" x="29591"/>
                        <a:pt y="155404" x="71019"/>
                      </a:cubicBezTo>
                      <a:cubicBezTo>
                        <a:pt y="145804" x="71019"/>
                        <a:pt y="142803" x="73978"/>
                        <a:pt y="141603" x="77677"/>
                      </a:cubicBezTo>
                      <a:cubicBezTo>
                        <a:pt y="141004" x="79156"/>
                        <a:pt y="141603" x="76198"/>
                        <a:pt y="141603" x="77677"/>
                      </a:cubicBezTo>
                      <a:cubicBezTo>
                        <a:pt y="141603" x="79897"/>
                        <a:pt y="141603" x="82855"/>
                        <a:pt y="143404" x="84335"/>
                      </a:cubicBezTo>
                      <a:lnTo>
                        <a:pt y="158404" x="102830"/>
                      </a:lnTo>
                      <a:cubicBezTo>
                        <a:pt y="155404" x="153874"/>
                        <a:pt y="121203" x="193822"/>
                        <a:pt y="79202" x="193822"/>
                      </a:cubicBezTo>
                      <a:cubicBezTo>
                        <a:pt y="35401" x="193822"/>
                        <a:pt y="0" x="149435"/>
                        <a:pt y="0" x="95432"/>
                      </a:cubicBezTo>
                      <a:close/>
                      <a:moveTo>
                        <a:pt y="85802" x="22933"/>
                      </a:moveTo>
                      <a:cubicBezTo>
                        <a:pt y="85802" x="18494"/>
                        <a:pt y="82802" x="14056"/>
                        <a:pt y="78601" x="14056"/>
                      </a:cubicBezTo>
                      <a:cubicBezTo>
                        <a:pt y="75002" x="14056"/>
                        <a:pt y="71402" x="17755"/>
                        <a:pt y="71402" x="22933"/>
                      </a:cubicBezTo>
                      <a:cubicBezTo>
                        <a:pt y="71402" x="27372"/>
                        <a:pt y="74402" x="31810"/>
                        <a:pt y="78601" x="31810"/>
                      </a:cubicBezTo>
                      <a:cubicBezTo>
                        <a:pt y="82802" x="31071"/>
                        <a:pt y="85802" x="27372"/>
                        <a:pt y="85802" x="22933"/>
                      </a:cubicBezTo>
                      <a:close/>
                      <a:moveTo>
                        <a:pt y="9000" x="95432"/>
                      </a:moveTo>
                      <a:cubicBezTo>
                        <a:pt y="9000" x="99870"/>
                        <a:pt y="12000" x="104309"/>
                        <a:pt y="16200" x="104309"/>
                      </a:cubicBezTo>
                      <a:cubicBezTo>
                        <a:pt y="19800" x="104309"/>
                        <a:pt y="23400" x="100610"/>
                        <a:pt y="23400" x="95432"/>
                      </a:cubicBezTo>
                      <a:cubicBezTo>
                        <a:pt y="23400" x="90993"/>
                        <a:pt y="20401" x="86554"/>
                        <a:pt y="16200" x="86554"/>
                      </a:cubicBezTo>
                      <a:cubicBezTo>
                        <a:pt y="12600" x="87294"/>
                        <a:pt y="9000" x="90993"/>
                        <a:pt y="9000" x="95432"/>
                      </a:cubicBezTo>
                      <a:close/>
                      <a:moveTo>
                        <a:pt y="119403" x="146476"/>
                      </a:moveTo>
                      <a:cubicBezTo>
                        <a:pt y="124803" x="139818"/>
                        <a:pt y="124803" x="129461"/>
                        <a:pt y="120003" x="123543"/>
                      </a:cubicBezTo>
                      <a:lnTo>
                        <a:pt y="87602" x="83595"/>
                      </a:lnTo>
                      <a:cubicBezTo>
                        <a:pt y="84602" x="79897"/>
                        <a:pt y="81002" x="82116"/>
                        <a:pt y="77401" x="82116"/>
                      </a:cubicBezTo>
                      <a:lnTo>
                        <a:pt y="47401" x="82116"/>
                      </a:lnTo>
                      <a:cubicBezTo>
                        <a:pt y="40201" x="82116"/>
                        <a:pt y="34801" x="89514"/>
                        <a:pt y="34801" x="97651"/>
                      </a:cubicBezTo>
                      <a:cubicBezTo>
                        <a:pt y="34801" x="109487"/>
                        <a:pt y="40801" x="116145"/>
                        <a:pt y="47401" x="116145"/>
                      </a:cubicBezTo>
                      <a:lnTo>
                        <a:pt y="73202" x="116145"/>
                      </a:lnTo>
                      <a:lnTo>
                        <a:pt y="101402" x="150915"/>
                      </a:lnTo>
                      <a:cubicBezTo>
                        <a:pt y="106202" x="157573"/>
                        <a:pt y="114603" x="153134"/>
                        <a:pt y="119403" x="146476"/>
                      </a:cubicBezTo>
                      <a:close/>
                      <a:moveTo>
                        <a:pt y="85802" x="173108"/>
                      </a:moveTo>
                      <a:cubicBezTo>
                        <a:pt y="85802" x="168670"/>
                        <a:pt y="82802" x="164231"/>
                        <a:pt y="78601" x="164231"/>
                      </a:cubicBezTo>
                      <a:cubicBezTo>
                        <a:pt y="75002" x="164231"/>
                        <a:pt y="71402" x="167930"/>
                        <a:pt y="71402" x="173108"/>
                      </a:cubicBezTo>
                      <a:cubicBezTo>
                        <a:pt y="71402" x="177547"/>
                        <a:pt y="74402" x="181986"/>
                        <a:pt y="78601" x="181986"/>
                      </a:cubicBezTo>
                      <a:cubicBezTo>
                        <a:pt y="82802" x="181986"/>
                        <a:pt y="85802" x="178287"/>
                        <a:pt y="85802" x="173108"/>
                      </a:cubicBezTo>
                      <a:close/>
                    </a:path>
                  </a:pathLst>
                </a:custGeom>
                <a:solidFill>
                  <a:srgbClr val="0078D7"/>
                </a:solidFill>
                <a:ln w="7600" cap="flat">
                  <a:noFill/>
                  <a:bevel/>
                </a:ln>
              </p:spPr>
            </p:sp>
            <p:sp>
              <p:nvSpPr>
                <p:cNvPr name="Text 844" id="844"/>
                <p:cNvSpPr txBox="1"/>
                <p:nvPr/>
              </p:nvSpPr>
              <p:spPr>
                <a:xfrm>
                  <a:off y="3905898" x="3402892"/>
                  <a:ext cx="760000" cy="152000"/>
                </a:xfrm>
                <a:prstGeom prst="rect">
                  <a:avLst/>
                </a:prstGeom>
                <a:noFill/>
              </p:spPr>
              <p:txBody>
                <a:bodyPr bIns="0" wrap="square" lIns="0" rIns="0" rtlCol="0" anchor="ctr" t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760">
                      <a:solidFill>
                        <a:srgbClr val="000000"/>
                      </a:solidFill>
                      <a:latin typeface="Microsoft YaHei"/>
                    </a:rPr>
                    <a:t>任务调度</a:t>
                  </a:r>
                </a:p>
              </p:txBody>
            </p:sp>
          </p:grpSp>
          <p:grpSp>
            <p:nvGrpSpPr>
              <p:cNvPr name="" id="691"/>
              <p:cNvGrpSpPr/>
              <p:nvPr/>
            </p:nvGrpSpPr>
            <p:grpSpPr>
              <a:xfrm>
                <a:off y="4081373" x="3625338"/>
                <a:ext cx="315107" cy="286461"/>
                <a:chOff y="4081373" x="3625338"/>
                <a:chExt cx="315107" cy="286461"/>
              </a:xfrm>
            </p:grpSpPr>
            <p:sp>
              <p:nvSpPr>
                <p:cNvPr name="" id="692"/>
                <p:cNvSpPr/>
                <p:nvPr/>
              </p:nvSpPr>
              <p:spPr>
                <a:xfrm>
                  <a:off y="4169528" x="3678293"/>
                  <a:ext cx="50826" cy="58621"/>
                </a:xfrm>
                <a:custGeom>
                  <a:avLst/>
                  <a:gdLst/>
                  <a:ahLst/>
                  <a:cxnLst/>
                  <a:pathLst>
                    <a:path w="50826" h="58621">
                      <a:moveTo>
                        <a:pt y="23410" x="50752"/>
                      </a:moveTo>
                      <a:lnTo>
                        <a:pt y="0" x="18939"/>
                      </a:lnTo>
                      <a:cubicBezTo>
                        <a:pt y="17692" x="5339"/>
                        <a:pt y="38317" x="-831"/>
                        <a:pt y="58621" x="0"/>
                      </a:cubicBezTo>
                      <a:lnTo>
                        <a:pt y="54731" x="40764"/>
                      </a:lnTo>
                      <a:cubicBezTo>
                        <a:pt y="43903" x="40764"/>
                        <a:pt y="33029" x="44047"/>
                        <a:pt y="23410" x="50752"/>
                      </a:cubicBezTo>
                      <a:close/>
                    </a:path>
                  </a:pathLst>
                </a:custGeom>
                <a:solidFill>
                  <a:srgbClr val="0078D7"/>
                </a:solidFill>
                <a:ln w="7600" cap="flat">
                  <a:noFill/>
                  <a:bevel/>
                </a:ln>
              </p:spPr>
            </p:sp>
            <p:sp>
              <p:nvSpPr>
                <p:cNvPr name="" id="693"/>
                <p:cNvSpPr/>
                <p:nvPr/>
              </p:nvSpPr>
              <p:spPr>
                <a:xfrm>
                  <a:off y="4128544" x="3779261"/>
                  <a:ext cx="64521" cy="46164"/>
                </a:xfrm>
                <a:custGeom>
                  <a:avLst/>
                  <a:gdLst/>
                  <a:ahLst/>
                  <a:cxnLst/>
                  <a:pathLst>
                    <a:path w="64521" h="46164">
                      <a:moveTo>
                        <a:pt y="46095" x="38764"/>
                      </a:moveTo>
                      <a:lnTo>
                        <a:pt y="17168" x="64521"/>
                      </a:lnTo>
                      <a:cubicBezTo>
                        <a:pt y="4816" x="45048"/>
                        <a:pt y="-764" x="22341"/>
                        <a:pt y="0" x="0"/>
                      </a:cubicBezTo>
                      <a:lnTo>
                        <a:pt y="37054" x="4279"/>
                      </a:lnTo>
                      <a:cubicBezTo>
                        <a:pt y="37043" x="16197"/>
                        <a:pt y="40011" x="28171"/>
                        <a:pt y="46095" x="38764"/>
                      </a:cubicBezTo>
                      <a:close/>
                    </a:path>
                  </a:pathLst>
                </a:custGeom>
                <a:solidFill>
                  <a:srgbClr val="0078D7"/>
                </a:solidFill>
                <a:ln w="7600" cap="flat">
                  <a:noFill/>
                  <a:bevel/>
                </a:ln>
              </p:spPr>
            </p:sp>
            <p:sp>
              <p:nvSpPr>
                <p:cNvPr name="" id="694"/>
                <p:cNvSpPr/>
                <p:nvPr/>
              </p:nvSpPr>
              <p:spPr>
                <a:xfrm>
                  <a:off y="4130048" x="3706163"/>
                  <a:ext cx="63198" cy="52749"/>
                </a:xfrm>
                <a:custGeom>
                  <a:avLst/>
                  <a:gdLst/>
                  <a:ahLst/>
                  <a:cxnLst/>
                  <a:pathLst>
                    <a:path w="63198" h="52749">
                      <a:moveTo>
                        <a:pt y="37011" x="63198"/>
                      </a:moveTo>
                      <a:lnTo>
                        <a:pt y="0" x="58912"/>
                      </a:lnTo>
                      <a:cubicBezTo>
                        <a:pt y="3569" x="36918"/>
                        <a:pt y="13464" x="16089"/>
                        <a:pt y="29351" x="0"/>
                      </a:cubicBezTo>
                      <a:lnTo>
                        <a:pt y="52749" x="31788"/>
                      </a:lnTo>
                      <a:cubicBezTo>
                        <a:pt y="44677" x="40643"/>
                        <a:pt y="39388" x="51596"/>
                        <a:pt y="37011" x="63198"/>
                      </a:cubicBezTo>
                      <a:close/>
                    </a:path>
                  </a:pathLst>
                </a:custGeom>
                <a:solidFill>
                  <a:srgbClr val="0078D7"/>
                </a:solidFill>
                <a:ln w="7600" cap="flat">
                  <a:noFill/>
                  <a:bevel/>
                </a:ln>
              </p:spPr>
            </p:sp>
            <p:sp>
              <p:nvSpPr>
                <p:cNvPr name="" id="695"/>
                <p:cNvSpPr/>
                <p:nvPr/>
              </p:nvSpPr>
              <p:spPr>
                <a:xfrm>
                  <a:off y="4237144" x="3679921"/>
                  <a:ext cx="58005" cy="57516"/>
                </a:xfrm>
                <a:custGeom>
                  <a:avLst/>
                  <a:gdLst/>
                  <a:ahLst/>
                  <a:cxnLst/>
                  <a:pathLst>
                    <a:path w="58005" h="57516">
                      <a:moveTo>
                        <a:pt y="0" x="40712"/>
                      </a:moveTo>
                      <a:lnTo>
                        <a:pt y="3907" x="0"/>
                      </a:lnTo>
                      <a:cubicBezTo>
                        <a:pt y="23914" x="3907"/>
                        <a:pt y="42872" x="14779"/>
                        <a:pt y="57516" x="32273"/>
                      </a:cubicBezTo>
                      <a:lnTo>
                        <a:pt y="28617" x="58005"/>
                      </a:lnTo>
                      <a:cubicBezTo>
                        <a:pt y="20545" x="49119"/>
                        <a:pt y="10570" x="43315"/>
                        <a:pt y="0" x="40712"/>
                      </a:cubicBezTo>
                      <a:close/>
                    </a:path>
                  </a:pathLst>
                </a:custGeom>
                <a:solidFill>
                  <a:srgbClr val="0078D7"/>
                </a:solidFill>
                <a:ln w="7600" cap="flat">
                  <a:noFill/>
                  <a:bevel/>
                </a:ln>
              </p:spPr>
            </p:sp>
            <p:sp>
              <p:nvSpPr>
                <p:cNvPr name="" id="696"/>
                <p:cNvSpPr/>
                <p:nvPr/>
              </p:nvSpPr>
              <p:spPr>
                <a:xfrm>
                  <a:off y="4153831" x="3829187"/>
                  <a:ext cx="56965" cy="48595"/>
                </a:xfrm>
                <a:custGeom>
                  <a:avLst/>
                  <a:gdLst/>
                  <a:ahLst/>
                  <a:cxnLst/>
                  <a:pathLst>
                    <a:path w="56965" h="48595">
                      <a:moveTo>
                        <a:pt y="0" x="25738"/>
                      </a:moveTo>
                      <a:lnTo>
                        <a:pt y="28904" x="0"/>
                      </a:lnTo>
                      <a:cubicBezTo>
                        <a:pt y="34645" x="6353"/>
                        <a:pt y="41382" x="11085"/>
                        <a:pt y="48595" x="14268"/>
                      </a:cubicBezTo>
                      <a:lnTo>
                        <a:pt y="48595" x="56965"/>
                      </a:lnTo>
                      <a:cubicBezTo>
                        <a:pt y="30428" x="52289"/>
                        <a:pt y="13395" x="41790"/>
                        <a:pt y="0" x="25738"/>
                      </a:cubicBezTo>
                      <a:close/>
                    </a:path>
                  </a:pathLst>
                </a:custGeom>
                <a:solidFill>
                  <a:srgbClr val="0078D7"/>
                </a:solidFill>
                <a:ln w="7600" cap="flat">
                  <a:noFill/>
                  <a:bevel/>
                </a:ln>
              </p:spPr>
            </p:sp>
            <p:sp>
              <p:nvSpPr>
                <p:cNvPr name="" id="697"/>
                <p:cNvSpPr/>
                <p:nvPr/>
              </p:nvSpPr>
              <p:spPr>
                <a:xfrm>
                  <a:off y="4207869" x="3765352"/>
                  <a:ext cx="138938" cy="33470"/>
                </a:xfrm>
                <a:custGeom>
                  <a:avLst/>
                  <a:gdLst/>
                  <a:ahLst/>
                  <a:cxnLst/>
                  <a:pathLst>
                    <a:path w="138938" h="33470">
                      <a:moveTo>
                        <a:pt y="16810" x="138938"/>
                      </a:moveTo>
                      <a:cubicBezTo>
                        <a:pt y="16792" x="138938"/>
                        <a:pt y="16781" x="138938"/>
                        <a:pt y="16735" x="138938"/>
                      </a:cubicBezTo>
                      <a:cubicBezTo>
                        <a:pt y="10060" x="138938"/>
                        <a:pt y="4658" x="132888"/>
                        <a:pt y="4658" x="125496"/>
                      </a:cubicBezTo>
                      <a:lnTo>
                        <a:pt y="4658" x="79427"/>
                      </a:lnTo>
                      <a:lnTo>
                        <a:pt y="4658" x="31524"/>
                      </a:lnTo>
                      <a:cubicBezTo>
                        <a:pt y="4612" x="31468"/>
                        <a:pt y="4698" x="31449"/>
                        <a:pt y="4658" x="31405"/>
                      </a:cubicBezTo>
                      <a:cubicBezTo>
                        <a:pt y="1421" x="27812"/>
                        <a:pt y="0" x="23123"/>
                        <a:pt y="0" x="18441"/>
                      </a:cubicBezTo>
                      <a:cubicBezTo>
                        <a:pt y="0" x="13702"/>
                        <a:pt y="1650" x="8950"/>
                        <a:pt y="4962" x="5339"/>
                      </a:cubicBezTo>
                      <a:cubicBezTo>
                        <a:pt y="11521" x="-1820"/>
                        <a:pt y="22121" x="-1776"/>
                        <a:pt y="28629" x="5452"/>
                      </a:cubicBezTo>
                      <a:cubicBezTo>
                        <a:pt y="31866" x="9045"/>
                        <a:pt y="33470" x="13721"/>
                        <a:pt y="33470" x="18384"/>
                      </a:cubicBezTo>
                      <a:cubicBezTo>
                        <a:pt y="33470" x="22720"/>
                        <a:pt y="31763" x="27037"/>
                        <a:pt y="29007" x="30503"/>
                      </a:cubicBezTo>
                      <a:lnTo>
                        <a:pt y="29007" x="125571"/>
                      </a:lnTo>
                      <a:cubicBezTo>
                        <a:pt y="28984" x="132957"/>
                        <a:pt y="23553" x="138938"/>
                        <a:pt y="16838" x="138938"/>
                      </a:cubicBezTo>
                      <a:cubicBezTo>
                        <a:pt y="16827" x="138938"/>
                        <a:pt y="16821" x="138938"/>
                        <a:pt y="16810" x="138938"/>
                      </a:cubicBezTo>
                      <a:close/>
                    </a:path>
                  </a:pathLst>
                </a:custGeom>
                <a:solidFill>
                  <a:srgbClr val="0078D7"/>
                </a:solidFill>
                <a:ln w="7600" cap="flat">
                  <a:noFill/>
                  <a:bevel/>
                </a:ln>
              </p:spPr>
            </p:sp>
            <p:sp>
              <p:nvSpPr>
                <p:cNvPr name="" id="698"/>
                <p:cNvSpPr/>
                <p:nvPr/>
              </p:nvSpPr>
              <p:spPr>
                <a:xfrm>
                  <a:off y="4081373" x="3625338"/>
                  <a:ext cx="315107" cy="286461"/>
                </a:xfrm>
                <a:custGeom>
                  <a:avLst/>
                  <a:gdLst/>
                  <a:ahLst/>
                  <a:cxnLst/>
                  <a:pathLst>
                    <a:path w="315107" h="286461">
                      <a:moveTo>
                        <a:pt y="24063" x="157554"/>
                      </a:moveTo>
                      <a:cubicBezTo>
                        <a:pt y="24063" x="229833"/>
                        <a:pt y="77522" x="288638"/>
                        <a:pt y="143231" x="288638"/>
                      </a:cubicBezTo>
                      <a:cubicBezTo>
                        <a:pt y="208939" x="288638"/>
                        <a:pt y="262398" x="229833"/>
                        <a:pt y="262398" x="157554"/>
                      </a:cubicBezTo>
                      <a:cubicBezTo>
                        <a:pt y="262398" x="85274"/>
                        <a:pt y="208939" x="26469"/>
                        <a:pt y="143231" x="26469"/>
                      </a:cubicBezTo>
                      <a:cubicBezTo>
                        <a:pt y="77522" x="26469"/>
                        <a:pt y="24063" x="85274"/>
                        <a:pt y="24063" x="157554"/>
                      </a:cubicBezTo>
                      <a:close/>
                      <a:moveTo>
                        <a:pt y="0" x="157554"/>
                      </a:moveTo>
                      <a:cubicBezTo>
                        <a:pt y="0" x="70540"/>
                        <a:pt y="64127" x="0"/>
                        <a:pt y="143231" x="0"/>
                      </a:cubicBezTo>
                      <a:cubicBezTo>
                        <a:pt y="222334" x="0"/>
                        <a:pt y="286461" x="70540"/>
                        <a:pt y="286461" x="157554"/>
                      </a:cubicBezTo>
                      <a:cubicBezTo>
                        <a:pt y="286461" x="244567"/>
                        <a:pt y="222334" x="315107"/>
                        <a:pt y="143231" x="315107"/>
                      </a:cubicBezTo>
                      <a:cubicBezTo>
                        <a:pt y="64127" x="315107"/>
                        <a:pt y="0" x="244567"/>
                        <a:pt y="0" x="157554"/>
                      </a:cubicBezTo>
                      <a:close/>
                    </a:path>
                  </a:pathLst>
                </a:custGeom>
                <a:solidFill>
                  <a:srgbClr val="0078D7"/>
                </a:solidFill>
                <a:ln w="7600" cap="flat">
                  <a:noFill/>
                  <a:bevel/>
                </a:ln>
              </p:spPr>
            </p:sp>
            <p:sp>
              <p:nvSpPr>
                <p:cNvPr name="Text 845" id="845"/>
                <p:cNvSpPr txBox="1"/>
                <p:nvPr/>
              </p:nvSpPr>
              <p:spPr>
                <a:xfrm>
                  <a:off y="4383034" x="3402892"/>
                  <a:ext cx="760000" cy="152000"/>
                </a:xfrm>
                <a:prstGeom prst="rect">
                  <a:avLst/>
                </a:prstGeom>
                <a:noFill/>
              </p:spPr>
              <p:txBody>
                <a:bodyPr bIns="0" wrap="square" lIns="0" rIns="0" rtlCol="0" anchor="ctr" t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760">
                      <a:solidFill>
                        <a:srgbClr val="000000"/>
                      </a:solidFill>
                      <a:latin typeface="Microsoft YaHei"/>
                    </a:rPr>
                    <a:t>监控服务</a:t>
                  </a:r>
                </a:p>
              </p:txBody>
            </p:sp>
          </p:grpSp>
        </p:grpSp>
        <p:grpSp>
          <p:nvGrpSpPr>
            <p:cNvPr name="" id="958"/>
            <p:cNvGrpSpPr/>
            <p:nvPr/>
          </p:nvGrpSpPr>
          <p:grpSpPr>
            <a:xfrm>
              <a:off y="4901803" x="3392419"/>
              <a:ext cx="780946" cy="965717"/>
              <a:chOff y="4901803" x="3392419"/>
              <a:chExt cx="780946" cy="965717"/>
            </a:xfrm>
          </p:grpSpPr>
          <p:sp>
            <p:nvSpPr>
              <p:cNvPr name="Rounded Rectangle" id="665"/>
              <p:cNvSpPr/>
              <p:nvPr/>
            </p:nvSpPr>
            <p:spPr>
              <a:xfrm>
                <a:off y="4901803" x="3392419"/>
                <a:ext cx="780946" cy="965717"/>
              </a:xfrm>
              <a:custGeom>
                <a:avLst/>
                <a:gdLst>
                  <a:gd name="connsiteX0" fmla="*/ 390473 w 780946"/>
                  <a:gd name="connsiteY0" fmla="*/ 965717 h 965717"/>
                  <a:gd name="connsiteX1" fmla="*/ 390473 w 780946"/>
                  <a:gd name="connsiteY1" fmla="*/ 0 h 965717"/>
                  <a:gd name="connsiteX2" fmla="*/ 780946 w 780946"/>
                  <a:gd name="connsiteY2" fmla="*/ 482859 h 965717"/>
                  <a:gd name="connsiteX3" fmla="*/ 0 w 780946"/>
                  <a:gd name="connsiteY3" fmla="*/ 482859 h 965717"/>
                </a:gdLst>
                <a:ahLst/>
                <a:cxnLst>
                  <a:cxn ang="0">
                    <a:pos y="connsiteY0" x="connsiteX0"/>
                  </a:cxn>
                  <a:cxn ang="0">
                    <a:pos y="connsiteY1" x="connsiteX1"/>
                  </a:cxn>
                  <a:cxn ang="0">
                    <a:pos y="connsiteY2" x="connsiteX2"/>
                  </a:cxn>
                  <a:cxn ang="0">
                    <a:pos y="connsiteY3" x="connsiteX3"/>
                  </a:cxn>
                </a:cxnLst>
                <a:pathLst>
                  <a:path w="780946" h="965717">
                    <a:moveTo>
                      <a:pt y="965717" x="694771"/>
                    </a:moveTo>
                    <a:cubicBezTo>
                      <a:pt y="965717" x="742365"/>
                      <a:pt y="927139" x="780946"/>
                      <a:pt y="879548" x="780946"/>
                    </a:cubicBezTo>
                    <a:lnTo>
                      <a:pt y="86173" x="780946"/>
                    </a:lnTo>
                    <a:cubicBezTo>
                      <a:pt y="38580" x="780946"/>
                      <a:pt y="0" x="742365"/>
                      <a:pt y="0" x="694771"/>
                    </a:cubicBezTo>
                    <a:lnTo>
                      <a:pt y="0" x="86173"/>
                    </a:lnTo>
                    <a:cubicBezTo>
                      <a:pt y="0" x="38580"/>
                      <a:pt y="38580" x="0"/>
                      <a:pt y="86173" x="0"/>
                    </a:cubicBezTo>
                    <a:lnTo>
                      <a:pt y="879548" x="0"/>
                    </a:lnTo>
                    <a:cubicBezTo>
                      <a:pt y="927139" x="0"/>
                      <a:pt y="965717" x="38580"/>
                      <a:pt y="965717" x="86173"/>
                    </a:cubicBezTo>
                    <a:lnTo>
                      <a:pt y="965717" x="694771"/>
                    </a:lnTo>
                    <a:close/>
                  </a:path>
                </a:pathLst>
              </a:custGeom>
              <a:solidFill>
                <a:srgbClr val="FEDAD0"/>
              </a:solidFill>
              <a:ln w="17733" cap="flat">
                <a:solidFill>
                  <a:srgbClr val="FEDAD0"/>
                </a:solidFill>
                <a:bevel/>
              </a:ln>
            </p:spPr>
          </p:sp>
          <p:grpSp>
            <p:nvGrpSpPr>
              <p:cNvPr name="" id="700"/>
              <p:cNvGrpSpPr/>
              <p:nvPr/>
            </p:nvGrpSpPr>
            <p:grpSpPr>
              <a:xfrm>
                <a:off y="4970853" x="3643134"/>
                <a:ext cx="279515" cy="245801"/>
                <a:chOff y="4970853" x="3643134"/>
                <a:chExt cx="279515" cy="245801"/>
              </a:xfrm>
            </p:grpSpPr>
            <p:sp>
              <p:nvSpPr>
                <p:cNvPr name="" id="701"/>
                <p:cNvSpPr/>
                <p:nvPr/>
              </p:nvSpPr>
              <p:spPr>
                <a:xfrm>
                  <a:off y="4970853" x="3643134"/>
                  <a:ext cx="279515" cy="245801"/>
                </a:xfrm>
                <a:custGeom>
                  <a:avLst/>
                  <a:gdLst/>
                  <a:ahLst/>
                  <a:cxnLst/>
                  <a:pathLst>
                    <a:path w="279515" h="245801">
                      <a:moveTo>
                        <a:pt y="110304" x="276159"/>
                      </a:moveTo>
                      <a:lnTo>
                        <a:pt y="12565" x="218729"/>
                      </a:lnTo>
                      <a:cubicBezTo>
                        <a:pt y="4939" x="214334"/>
                        <a:pt y="0" x="206143"/>
                        <a:pt y="0" x="197198"/>
                      </a:cubicBezTo>
                      <a:lnTo>
                        <a:pt y="0" x="82316"/>
                      </a:lnTo>
                      <a:cubicBezTo>
                        <a:pt y="0" x="73370"/>
                        <a:pt y="4936" x="65176"/>
                        <a:pt y="12565" x="60785"/>
                      </a:cubicBezTo>
                      <a:lnTo>
                        <a:pt y="110047" x="3333"/>
                      </a:lnTo>
                      <a:cubicBezTo>
                        <a:pt y="117616" x="-1111"/>
                        <a:pt y="126925" x="-1111"/>
                        <a:pt y="134493" x="3333"/>
                      </a:cubicBezTo>
                      <a:lnTo>
                        <a:pt y="232788" x="60763"/>
                      </a:lnTo>
                      <a:cubicBezTo>
                        <a:pt y="240523" x="65109"/>
                        <a:pt y="245461" x="73281"/>
                        <a:pt y="245801" x="82294"/>
                      </a:cubicBezTo>
                      <a:lnTo>
                        <a:pt y="245801" x="197176"/>
                      </a:lnTo>
                      <a:cubicBezTo>
                        <a:pt y="245498" x="206189"/>
                        <a:pt y="240580" x="214375"/>
                        <a:pt y="232852" x="218729"/>
                      </a:cubicBezTo>
                      <a:lnTo>
                        <a:pt y="135113" x="276159"/>
                      </a:lnTo>
                      <a:cubicBezTo>
                        <a:pt y="127423" x="280633"/>
                        <a:pt y="117994" x="280633"/>
                        <a:pt y="110304" x="276159"/>
                      </a:cubicBezTo>
                      <a:close/>
                    </a:path>
                  </a:pathLst>
                </a:custGeom>
                <a:solidFill>
                  <a:srgbClr val="4285F4"/>
                </a:solidFill>
                <a:ln w="7600" cap="flat">
                  <a:noFill/>
                  <a:bevel/>
                </a:ln>
              </p:spPr>
            </p:sp>
            <p:sp>
              <p:nvSpPr>
                <p:cNvPr name="" id="702"/>
                <p:cNvSpPr/>
                <p:nvPr/>
              </p:nvSpPr>
              <p:spPr>
                <a:xfrm>
                  <a:off y="5058442" x="3713418"/>
                  <a:ext cx="196769" cy="158148"/>
                </a:xfrm>
                <a:custGeom>
                  <a:avLst/>
                  <a:gdLst/>
                  <a:ahLst/>
                  <a:cxnLst/>
                  <a:pathLst>
                    <a:path w="196769" h="158148">
                      <a:moveTo>
                        <a:pt y="145199" x="148445"/>
                      </a:moveTo>
                      <a:lnTo>
                        <a:pt y="63058" x="196769"/>
                      </a:lnTo>
                      <a:lnTo>
                        <a:pt y="0" x="132067"/>
                      </a:lnTo>
                      <a:lnTo>
                        <a:pt y="3697" x="48106"/>
                      </a:lnTo>
                      <a:lnTo>
                        <a:pt y="17330" x="45442"/>
                      </a:lnTo>
                      <a:lnTo>
                        <a:pt y="26070" x="54176"/>
                      </a:lnTo>
                      <a:lnTo>
                        <a:pt y="11774" x="33672"/>
                      </a:lnTo>
                      <a:lnTo>
                        <a:pt y="19531" x="11486"/>
                      </a:lnTo>
                      <a:lnTo>
                        <a:pt y="29852" x="22033"/>
                      </a:lnTo>
                      <a:lnTo>
                        <a:pt y="39040" x="0"/>
                      </a:lnTo>
                      <a:lnTo>
                        <a:pt y="50643" x="11857"/>
                      </a:lnTo>
                      <a:lnTo>
                        <a:pt y="58549" x="11508"/>
                      </a:lnTo>
                      <a:lnTo>
                        <a:pt y="158148" x="113288"/>
                      </a:lnTo>
                      <a:lnTo>
                        <a:pt y="158148" x="126892"/>
                      </a:lnTo>
                      <a:cubicBezTo>
                        <a:pt y="157845" x="135905"/>
                        <a:pt y="152926" x="144091"/>
                        <a:pt y="145199" x="148445"/>
                      </a:cubicBezTo>
                      <a:close/>
                    </a:path>
                  </a:pathLst>
                </a:custGeom>
                <a:solidFill>
                  <a:srgbClr val="3D7CE3"/>
                </a:solidFill>
                <a:ln w="7600" cap="flat">
                  <a:noFill/>
                  <a:bevel/>
                </a:ln>
              </p:spPr>
            </p:sp>
            <p:sp>
              <p:nvSpPr>
                <p:cNvPr name="" id="703"/>
                <p:cNvSpPr/>
                <p:nvPr/>
              </p:nvSpPr>
              <p:spPr>
                <a:xfrm>
                  <a:off y="5057801" x="3758139"/>
                  <a:ext cx="88067" cy="18569"/>
                </a:xfrm>
                <a:custGeom>
                  <a:avLst/>
                  <a:gdLst/>
                  <a:ahLst/>
                  <a:cxnLst/>
                  <a:pathLst>
                    <a:path w="88067" h="18569">
                      <a:moveTo>
                        <a:pt y="0" x="85883"/>
                      </a:moveTo>
                      <a:lnTo>
                        <a:pt y="0" x="2184"/>
                      </a:lnTo>
                      <a:cubicBezTo>
                        <a:pt y="0" x="978"/>
                        <a:pt y="957" x="0"/>
                        <a:pt y="2137" x="0"/>
                      </a:cubicBezTo>
                      <a:lnTo>
                        <a:pt y="16432" x="0"/>
                      </a:lnTo>
                      <a:cubicBezTo>
                        <a:pt y="17612" x="0"/>
                        <a:pt y="18569" x="978"/>
                        <a:pt y="18569" x="2184"/>
                      </a:cubicBezTo>
                      <a:lnTo>
                        <a:pt y="18569" x="85883"/>
                      </a:lnTo>
                      <a:cubicBezTo>
                        <a:pt y="18569" x="87089"/>
                        <a:pt y="17612" x="88067"/>
                        <a:pt y="16432" x="88067"/>
                      </a:cubicBezTo>
                      <a:lnTo>
                        <a:pt y="2158" x="88067"/>
                      </a:lnTo>
                      <a:cubicBezTo>
                        <a:pt y="1588" x="88067"/>
                        <a:pt y="1039" x="87845"/>
                        <a:pt y="633" x="87435"/>
                      </a:cubicBezTo>
                      <a:cubicBezTo>
                        <a:pt y="228" x="87025"/>
                        <a:pt y="0" x="86466"/>
                        <a:pt y="0" x="85883"/>
                      </a:cubicBezTo>
                      <a:close/>
                      <a:moveTo>
                        <a:pt y="14146" x="10482"/>
                      </a:moveTo>
                      <a:cubicBezTo>
                        <a:pt y="14146" x="7852"/>
                        <a:pt y="12060" x="5721"/>
                        <a:pt y="9488" x="5721"/>
                      </a:cubicBezTo>
                      <a:cubicBezTo>
                        <a:pt y="6915" x="5721"/>
                        <a:pt y="4829" x="7852"/>
                        <a:pt y="4829" x="10482"/>
                      </a:cubicBezTo>
                      <a:cubicBezTo>
                        <a:pt y="4829" x="13111"/>
                        <a:pt y="6915" x="15242"/>
                        <a:pt y="9488" x="15242"/>
                      </a:cubicBezTo>
                      <a:cubicBezTo>
                        <a:pt y="12060" x="15242"/>
                        <a:pt y="14146" x="13111"/>
                        <a:pt y="14146" x="1048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name="" id="704"/>
                <p:cNvSpPr/>
                <p:nvPr/>
              </p:nvSpPr>
              <p:spPr>
                <a:xfrm>
                  <a:off y="5084512" x="3758139"/>
                  <a:ext cx="88067" cy="18484"/>
                </a:xfrm>
                <a:custGeom>
                  <a:avLst/>
                  <a:gdLst/>
                  <a:ahLst/>
                  <a:cxnLst/>
                  <a:pathLst>
                    <a:path w="88067" h="18484">
                      <a:moveTo>
                        <a:pt y="0" x="85883"/>
                      </a:moveTo>
                      <a:lnTo>
                        <a:pt y="0" x="2184"/>
                      </a:lnTo>
                      <a:cubicBezTo>
                        <a:pt y="0" x="978"/>
                        <a:pt y="957" x="0"/>
                        <a:pt y="2137" x="0"/>
                      </a:cubicBezTo>
                      <a:lnTo>
                        <a:pt y="16347" x="0"/>
                      </a:lnTo>
                      <a:cubicBezTo>
                        <a:pt y="17527" x="0"/>
                        <a:pt y="18484" x="978"/>
                        <a:pt y="18484" x="2184"/>
                      </a:cubicBezTo>
                      <a:lnTo>
                        <a:pt y="18484" x="85883"/>
                      </a:lnTo>
                      <a:cubicBezTo>
                        <a:pt y="18484" x="87089"/>
                        <a:pt y="17527" x="88067"/>
                        <a:pt y="16347" x="88067"/>
                      </a:cubicBezTo>
                      <a:lnTo>
                        <a:pt y="2115" x="88067"/>
                      </a:lnTo>
                      <a:cubicBezTo>
                        <a:pt y="944" x="88067"/>
                        <a:pt y="0" x="87080"/>
                        <a:pt y="0" x="85883"/>
                      </a:cubicBezTo>
                      <a:close/>
                      <a:moveTo>
                        <a:pt y="14210" x="10482"/>
                      </a:moveTo>
                      <a:cubicBezTo>
                        <a:pt y="14210" x="7852"/>
                        <a:pt y="12124" x="5721"/>
                        <a:pt y="9552" x="5721"/>
                      </a:cubicBezTo>
                      <a:cubicBezTo>
                        <a:pt y="6979" x="5721"/>
                        <a:pt y="4893" x="7852"/>
                        <a:pt y="4893" x="10482"/>
                      </a:cubicBezTo>
                      <a:cubicBezTo>
                        <a:pt y="4893" x="13111"/>
                        <a:pt y="6979" x="15242"/>
                        <a:pt y="9552" x="15242"/>
                      </a:cubicBezTo>
                      <a:cubicBezTo>
                        <a:pt y="12124" x="15242"/>
                        <a:pt y="14210" x="13111"/>
                        <a:pt y="14210" x="1048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name="" id="705"/>
                <p:cNvSpPr/>
                <p:nvPr/>
              </p:nvSpPr>
              <p:spPr>
                <a:xfrm>
                  <a:off y="5111095" x="3758532"/>
                  <a:ext cx="87979" cy="18569"/>
                </a:xfrm>
                <a:custGeom>
                  <a:avLst/>
                  <a:gdLst/>
                  <a:ahLst/>
                  <a:cxnLst/>
                  <a:pathLst>
                    <a:path w="87979" h="18569">
                      <a:moveTo>
                        <a:pt y="0" x="85796"/>
                      </a:moveTo>
                      <a:lnTo>
                        <a:pt y="0" x="2184"/>
                      </a:lnTo>
                      <a:cubicBezTo>
                        <a:pt y="0" x="978"/>
                        <a:pt y="957" x="0"/>
                        <a:pt y="2137" x="0"/>
                      </a:cubicBezTo>
                      <a:lnTo>
                        <a:pt y="16432" x="0"/>
                      </a:lnTo>
                      <a:cubicBezTo>
                        <a:pt y="17612" x="0"/>
                        <a:pt y="18569" x="978"/>
                        <a:pt y="18569" x="2184"/>
                      </a:cubicBezTo>
                      <a:lnTo>
                        <a:pt y="18569" x="85796"/>
                      </a:lnTo>
                      <a:cubicBezTo>
                        <a:pt y="18569" x="87002"/>
                        <a:pt y="17612" x="87979"/>
                        <a:pt y="16432" x="87979"/>
                      </a:cubicBezTo>
                      <a:lnTo>
                        <a:pt y="2115" x="87979"/>
                      </a:lnTo>
                      <a:cubicBezTo>
                        <a:pt y="944" x="87979"/>
                        <a:pt y="0" x="86993"/>
                        <a:pt y="0" x="85796"/>
                      </a:cubicBezTo>
                      <a:close/>
                      <a:moveTo>
                        <a:pt y="14060" x="10460"/>
                      </a:moveTo>
                      <a:cubicBezTo>
                        <a:pt y="14060" x="7831"/>
                        <a:pt y="11975" x="5699"/>
                        <a:pt y="9402" x="5699"/>
                      </a:cubicBezTo>
                      <a:cubicBezTo>
                        <a:pt y="6829" x="5699"/>
                        <a:pt y="4744" x="7831"/>
                        <a:pt y="4744" x="10460"/>
                      </a:cubicBezTo>
                      <a:cubicBezTo>
                        <a:pt y="4744" x="13089"/>
                        <a:pt y="6829" x="15220"/>
                        <a:pt y="9402" x="15220"/>
                      </a:cubicBezTo>
                      <a:cubicBezTo>
                        <a:pt y="11975" x="15220"/>
                        <a:pt y="14060" x="13089"/>
                        <a:pt y="14060" x="1046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name="" id="706"/>
                <p:cNvSpPr/>
                <p:nvPr/>
              </p:nvSpPr>
              <p:spPr>
                <a:xfrm>
                  <a:off y="5068849" x="3722618"/>
                  <a:ext cx="26845" cy="10801"/>
                </a:xfrm>
                <a:custGeom>
                  <a:avLst/>
                  <a:gdLst/>
                  <a:ahLst/>
                  <a:cxnLst/>
                  <a:pathLst>
                    <a:path w="26845" h="10801">
                      <a:moveTo>
                        <a:pt y="10727" x="20650"/>
                      </a:moveTo>
                      <a:lnTo>
                        <a:pt y="10727" x="6195"/>
                      </a:lnTo>
                      <a:cubicBezTo>
                        <a:pt y="10989" x="4079"/>
                        <a:pt y="10032" x="2000"/>
                        <a:pt y="8271" x="857"/>
                      </a:cubicBezTo>
                      <a:cubicBezTo>
                        <a:pt y="6509" x="-286"/>
                        <a:pt y="4261" x="-286"/>
                        <a:pt y="2499" x="857"/>
                      </a:cubicBezTo>
                      <a:cubicBezTo>
                        <a:pt y="738" x="2000"/>
                        <a:pt y="-219" x="4079"/>
                        <a:pt y="0" x="6195"/>
                      </a:cubicBezTo>
                      <a:lnTo>
                        <a:pt y="0" x="20650"/>
                      </a:lnTo>
                      <a:cubicBezTo>
                        <a:pt y="-219" x="22766"/>
                        <a:pt y="738" x="24845"/>
                        <a:pt y="2499" x="25988"/>
                      </a:cubicBezTo>
                      <a:cubicBezTo>
                        <a:pt y="4261" x="27131"/>
                        <a:pt y="6509" x="27131"/>
                        <a:pt y="8271" x="25988"/>
                      </a:cubicBezTo>
                      <a:cubicBezTo>
                        <a:pt y="10032" x="24845"/>
                        <a:pt y="10989" x="22766"/>
                        <a:pt y="10727" x="2065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name="" id="707"/>
                <p:cNvSpPr/>
                <p:nvPr/>
              </p:nvSpPr>
              <p:spPr>
                <a:xfrm>
                  <a:off y="5088368" x="3711176"/>
                  <a:ext cx="38287" cy="10801"/>
                </a:xfrm>
                <a:custGeom>
                  <a:avLst/>
                  <a:gdLst/>
                  <a:ahLst/>
                  <a:cxnLst/>
                  <a:pathLst>
                    <a:path w="38287" h="10801">
                      <a:moveTo>
                        <a:pt y="10727" x="32093"/>
                      </a:moveTo>
                      <a:lnTo>
                        <a:pt y="10727" x="6195"/>
                      </a:lnTo>
                      <a:cubicBezTo>
                        <a:pt y="10989" x="4079"/>
                        <a:pt y="10032" x="2000"/>
                        <a:pt y="8271" x="857"/>
                      </a:cubicBezTo>
                      <a:cubicBezTo>
                        <a:pt y="6509" x="-286"/>
                        <a:pt y="4261" x="-286"/>
                        <a:pt y="2499" x="857"/>
                      </a:cubicBezTo>
                      <a:cubicBezTo>
                        <a:pt y="738" x="2000"/>
                        <a:pt y="-219" x="4079"/>
                        <a:pt y="0" x="6195"/>
                      </a:cubicBezTo>
                      <a:lnTo>
                        <a:pt y="0" x="32093"/>
                      </a:lnTo>
                      <a:cubicBezTo>
                        <a:pt y="-219" x="34208"/>
                        <a:pt y="738" x="36288"/>
                        <a:pt y="2499" x="37430"/>
                      </a:cubicBezTo>
                      <a:cubicBezTo>
                        <a:pt y="4261" x="38573"/>
                        <a:pt y="6509" x="38573"/>
                        <a:pt y="8271" x="37430"/>
                      </a:cubicBezTo>
                      <a:cubicBezTo>
                        <a:pt y="10032" x="36288"/>
                        <a:pt y="10989" x="34208"/>
                        <a:pt y="10727" x="3209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name="" id="708"/>
                <p:cNvSpPr/>
                <p:nvPr/>
              </p:nvSpPr>
              <p:spPr>
                <a:xfrm>
                  <a:off y="5107846" x="3722618"/>
                  <a:ext cx="26845" cy="10801"/>
                </a:xfrm>
                <a:custGeom>
                  <a:avLst/>
                  <a:gdLst/>
                  <a:ahLst/>
                  <a:cxnLst/>
                  <a:pathLst>
                    <a:path w="26845" h="10801">
                      <a:moveTo>
                        <a:pt y="10727" x="20650"/>
                      </a:moveTo>
                      <a:lnTo>
                        <a:pt y="10727" x="6195"/>
                      </a:lnTo>
                      <a:cubicBezTo>
                        <a:pt y="10989" x="4079"/>
                        <a:pt y="10032" x="2000"/>
                        <a:pt y="8271" x="857"/>
                      </a:cubicBezTo>
                      <a:cubicBezTo>
                        <a:pt y="6509" x="-286"/>
                        <a:pt y="4261" x="-286"/>
                        <a:pt y="2499" x="857"/>
                      </a:cubicBezTo>
                      <a:cubicBezTo>
                        <a:pt y="738" x="2000"/>
                        <a:pt y="-219" x="4079"/>
                        <a:pt y="0" x="6195"/>
                      </a:cubicBezTo>
                      <a:lnTo>
                        <a:pt y="0" x="20650"/>
                      </a:lnTo>
                      <a:cubicBezTo>
                        <a:pt y="-219" x="22766"/>
                        <a:pt y="738" x="24845"/>
                        <a:pt y="2499" x="25988"/>
                      </a:cubicBezTo>
                      <a:cubicBezTo>
                        <a:pt y="4261" x="27131"/>
                        <a:pt y="6509" x="27131"/>
                        <a:pt y="8271" x="25988"/>
                      </a:cubicBezTo>
                      <a:cubicBezTo>
                        <a:pt y="10032" x="24845"/>
                        <a:pt y="10989" x="22766"/>
                        <a:pt y="10727" x="2065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name="Text 846" id="846"/>
                <p:cNvSpPr txBox="1"/>
                <p:nvPr/>
              </p:nvSpPr>
              <p:spPr>
                <a:xfrm>
                  <a:off y="5231855" x="3402892"/>
                  <a:ext cx="760000" cy="152000"/>
                </a:xfrm>
                <a:prstGeom prst="rect">
                  <a:avLst/>
                </a:prstGeom>
                <a:noFill/>
              </p:spPr>
              <p:txBody>
                <a:bodyPr bIns="0" wrap="square" lIns="0" rIns="0" rtlCol="0" anchor="ctr" t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760">
                      <a:solidFill>
                        <a:srgbClr val="000000"/>
                      </a:solidFill>
                      <a:latin typeface="Microsoft YaHei"/>
                    </a:rPr>
                    <a:t>数据融合</a:t>
                  </a:r>
                </a:p>
              </p:txBody>
            </p:sp>
          </p:grpSp>
          <p:grpSp>
            <p:nvGrpSpPr>
              <p:cNvPr name="" id="709"/>
              <p:cNvGrpSpPr/>
              <p:nvPr/>
            </p:nvGrpSpPr>
            <p:grpSpPr>
              <a:xfrm>
                <a:off y="5437184" x="3626562"/>
                <a:ext cx="312661" cy="254104"/>
                <a:chOff y="5437184" x="3626562"/>
                <a:chExt cx="312661" cy="254104"/>
              </a:xfrm>
            </p:grpSpPr>
            <p:sp>
              <p:nvSpPr>
                <p:cNvPr name="" id="710"/>
                <p:cNvSpPr/>
                <p:nvPr/>
              </p:nvSpPr>
              <p:spPr>
                <a:xfrm>
                  <a:off y="5522717" x="3767457"/>
                  <a:ext cx="53034" cy="33090"/>
                </a:xfrm>
                <a:custGeom>
                  <a:avLst/>
                  <a:gdLst/>
                  <a:ahLst/>
                  <a:cxnLst/>
                  <a:pathLst>
                    <a:path w="53034" h="33090">
                      <a:moveTo>
                        <a:pt y="28719" x="53034"/>
                      </a:moveTo>
                      <a:cubicBezTo>
                        <a:pt y="31217" x="53034"/>
                        <a:pt y="33090" x="50659"/>
                        <a:pt y="33090" x="47493"/>
                      </a:cubicBezTo>
                      <a:lnTo>
                        <a:pt y="33090" x="5541"/>
                      </a:lnTo>
                      <a:cubicBezTo>
                        <a:pt y="33090" x="2375"/>
                        <a:pt y="31217" x="0"/>
                        <a:pt y="28719" x="0"/>
                      </a:cubicBezTo>
                      <a:lnTo>
                        <a:pt y="4370" x="0"/>
                      </a:lnTo>
                      <a:cubicBezTo>
                        <a:pt y="1873" x="0"/>
                        <a:pt y="0" x="2375"/>
                        <a:pt y="0" x="5541"/>
                      </a:cubicBezTo>
                      <a:lnTo>
                        <a:pt y="0" x="47493"/>
                      </a:lnTo>
                      <a:cubicBezTo>
                        <a:pt y="0" x="50659"/>
                        <a:pt y="1873" x="53034"/>
                        <a:pt y="4370" x="53034"/>
                      </a:cubicBezTo>
                      <a:lnTo>
                        <a:pt y="28719" x="53034"/>
                      </a:lnTo>
                      <a:close/>
                    </a:path>
                  </a:pathLst>
                </a:custGeom>
                <a:solidFill>
                  <a:srgbClr val="006FD4"/>
                </a:solidFill>
                <a:ln w="7600" cap="flat">
                  <a:noFill/>
                  <a:bevel/>
                </a:ln>
              </p:spPr>
            </p:sp>
            <p:sp>
              <p:nvSpPr>
                <p:cNvPr name="" id="711"/>
                <p:cNvSpPr/>
                <p:nvPr/>
              </p:nvSpPr>
              <p:spPr>
                <a:xfrm>
                  <a:off y="5548316" x="3842653"/>
                  <a:ext cx="53034" cy="33090"/>
                </a:xfrm>
                <a:custGeom>
                  <a:avLst/>
                  <a:gdLst/>
                  <a:ahLst/>
                  <a:cxnLst/>
                  <a:pathLst>
                    <a:path w="53034" h="33090">
                      <a:moveTo>
                        <a:pt y="28719" x="53034"/>
                      </a:moveTo>
                      <a:cubicBezTo>
                        <a:pt y="31217" x="53034"/>
                        <a:pt y="33090" x="50659"/>
                        <a:pt y="33090" x="47493"/>
                      </a:cubicBezTo>
                      <a:lnTo>
                        <a:pt y="33090" x="5541"/>
                      </a:lnTo>
                      <a:cubicBezTo>
                        <a:pt y="33090" x="2375"/>
                        <a:pt y="31217" x="0"/>
                        <a:pt y="28719" x="0"/>
                      </a:cubicBezTo>
                      <a:lnTo>
                        <a:pt y="4370" x="0"/>
                      </a:lnTo>
                      <a:cubicBezTo>
                        <a:pt y="1873" x="0"/>
                        <a:pt y="0" x="2375"/>
                        <a:pt y="0" x="5541"/>
                      </a:cubicBezTo>
                      <a:lnTo>
                        <a:pt y="0" x="47493"/>
                      </a:lnTo>
                      <a:cubicBezTo>
                        <a:pt y="0" x="50659"/>
                        <a:pt y="1873" x="53034"/>
                        <a:pt y="4370" x="53034"/>
                      </a:cubicBezTo>
                      <a:lnTo>
                        <a:pt y="28719" x="53034"/>
                      </a:lnTo>
                      <a:close/>
                    </a:path>
                  </a:pathLst>
                </a:custGeom>
                <a:solidFill>
                  <a:srgbClr val="006FD4"/>
                </a:solidFill>
                <a:ln w="7600" cap="flat">
                  <a:noFill/>
                  <a:bevel/>
                </a:ln>
              </p:spPr>
            </p:sp>
            <p:sp>
              <p:nvSpPr>
                <p:cNvPr name="" id="712"/>
                <p:cNvSpPr/>
                <p:nvPr/>
              </p:nvSpPr>
              <p:spPr>
                <a:xfrm>
                  <a:off y="5573289" x="3767457"/>
                  <a:ext cx="53034" cy="33090"/>
                </a:xfrm>
                <a:custGeom>
                  <a:avLst/>
                  <a:gdLst/>
                  <a:ahLst/>
                  <a:cxnLst/>
                  <a:pathLst>
                    <a:path w="53034" h="33090">
                      <a:moveTo>
                        <a:pt y="28719" x="53034"/>
                      </a:moveTo>
                      <a:cubicBezTo>
                        <a:pt y="31217" x="53034"/>
                        <a:pt y="33090" x="50659"/>
                        <a:pt y="33090" x="47493"/>
                      </a:cubicBezTo>
                      <a:lnTo>
                        <a:pt y="33090" x="5541"/>
                      </a:lnTo>
                      <a:cubicBezTo>
                        <a:pt y="33090" x="2375"/>
                        <a:pt y="31217" x="0"/>
                        <a:pt y="28719" x="0"/>
                      </a:cubicBezTo>
                      <a:lnTo>
                        <a:pt y="4370" x="0"/>
                      </a:lnTo>
                      <a:cubicBezTo>
                        <a:pt y="1873" x="0"/>
                        <a:pt y="0" x="2375"/>
                        <a:pt y="0" x="5541"/>
                      </a:cubicBezTo>
                      <a:lnTo>
                        <a:pt y="0" x="47493"/>
                      </a:lnTo>
                      <a:cubicBezTo>
                        <a:pt y="0" x="50659"/>
                        <a:pt y="1873" x="53034"/>
                        <a:pt y="4370" x="53034"/>
                      </a:cubicBezTo>
                      <a:lnTo>
                        <a:pt y="28719" x="53034"/>
                      </a:lnTo>
                      <a:close/>
                    </a:path>
                  </a:pathLst>
                </a:custGeom>
                <a:solidFill>
                  <a:srgbClr val="006FD4"/>
                </a:solidFill>
                <a:ln w="7600" cap="flat">
                  <a:noFill/>
                  <a:bevel/>
                </a:ln>
              </p:spPr>
            </p:sp>
            <p:sp>
              <p:nvSpPr>
                <p:cNvPr name="" id="713"/>
                <p:cNvSpPr/>
                <p:nvPr/>
              </p:nvSpPr>
              <p:spPr>
                <a:xfrm>
                  <a:off y="5495871" x="3691468"/>
                  <a:ext cx="53825" cy="34338"/>
                </a:xfrm>
                <a:custGeom>
                  <a:avLst/>
                  <a:gdLst/>
                  <a:ahLst/>
                  <a:cxnLst/>
                  <a:pathLst>
                    <a:path w="53825" h="34338">
                      <a:moveTo>
                        <a:pt y="29968" x="53825"/>
                      </a:moveTo>
                      <a:cubicBezTo>
                        <a:pt y="32465" x="53825"/>
                        <a:pt y="34338" x="51451"/>
                        <a:pt y="34338" x="48284"/>
                      </a:cubicBezTo>
                      <a:lnTo>
                        <a:pt y="34338" x="5541"/>
                      </a:lnTo>
                      <a:cubicBezTo>
                        <a:pt y="34338" x="2375"/>
                        <a:pt y="32465" x="0"/>
                        <a:pt y="29968" x="0"/>
                      </a:cubicBezTo>
                      <a:lnTo>
                        <a:pt y="4370" x="0"/>
                      </a:lnTo>
                      <a:cubicBezTo>
                        <a:pt y="1873" x="0"/>
                        <a:pt y="0" x="2375"/>
                        <a:pt y="0" x="5541"/>
                      </a:cubicBezTo>
                      <a:lnTo>
                        <a:pt y="0" x="47493"/>
                      </a:lnTo>
                      <a:cubicBezTo>
                        <a:pt y="0" x="51451"/>
                        <a:pt y="1873" x="53825"/>
                        <a:pt y="4370" x="53825"/>
                      </a:cubicBezTo>
                      <a:lnTo>
                        <a:pt y="29968" x="53825"/>
                      </a:lnTo>
                      <a:close/>
                    </a:path>
                  </a:pathLst>
                </a:custGeom>
                <a:solidFill>
                  <a:srgbClr val="006FD4"/>
                </a:solidFill>
                <a:ln w="7600" cap="flat">
                  <a:noFill/>
                  <a:bevel/>
                </a:ln>
              </p:spPr>
            </p:sp>
            <p:sp>
              <p:nvSpPr>
                <p:cNvPr name="" id="714"/>
                <p:cNvSpPr/>
                <p:nvPr/>
              </p:nvSpPr>
              <p:spPr>
                <a:xfrm>
                  <a:off y="5437184" x="3626562"/>
                  <a:ext cx="311869" cy="59312"/>
                </a:xfrm>
                <a:custGeom>
                  <a:avLst/>
                  <a:gdLst/>
                  <a:ahLst/>
                  <a:cxnLst/>
                  <a:pathLst>
                    <a:path w="311869" h="59312">
                      <a:moveTo>
                        <a:pt y="0" x="306329"/>
                      </a:moveTo>
                      <a:lnTo>
                        <a:pt y="0" x="274667"/>
                      </a:lnTo>
                      <a:lnTo>
                        <a:pt y="0" x="37203"/>
                      </a:lnTo>
                      <a:lnTo>
                        <a:pt y="0" x="16622"/>
                      </a:lnTo>
                      <a:lnTo>
                        <a:pt y="0" x="5541"/>
                      </a:lnTo>
                      <a:cubicBezTo>
                        <a:pt y="0" x="2375"/>
                        <a:pt y="1873" x="0"/>
                        <a:pt y="4370" x="0"/>
                      </a:cubicBezTo>
                      <a:lnTo>
                        <a:pt y="54942" x="0"/>
                      </a:lnTo>
                      <a:cubicBezTo>
                        <a:pt y="57439" x="0"/>
                        <a:pt y="59312" x="2375"/>
                        <a:pt y="59312" x="5541"/>
                      </a:cubicBezTo>
                      <a:lnTo>
                        <a:pt y="59312" x="37994"/>
                      </a:lnTo>
                      <a:cubicBezTo>
                        <a:pt y="59312" x="41161"/>
                        <a:pt y="57439" x="43535"/>
                        <a:pt y="54942" x="43535"/>
                      </a:cubicBezTo>
                      <a:lnTo>
                        <a:pt y="33714" x="43535"/>
                      </a:lnTo>
                      <a:lnTo>
                        <a:pt y="33714" x="269126"/>
                      </a:lnTo>
                      <a:lnTo>
                        <a:pt y="54942" x="269126"/>
                      </a:lnTo>
                      <a:cubicBezTo>
                        <a:pt y="57439" x="269126"/>
                        <a:pt y="59312" x="271500"/>
                        <a:pt y="59312" x="275458"/>
                      </a:cubicBezTo>
                      <a:lnTo>
                        <a:pt y="59312" x="306329"/>
                      </a:lnTo>
                      <a:cubicBezTo>
                        <a:pt y="59312" x="309495"/>
                        <a:pt y="57439" x="311869"/>
                        <a:pt y="54942" x="311869"/>
                      </a:cubicBezTo>
                      <a:lnTo>
                        <a:pt y="29344" x="311869"/>
                      </a:lnTo>
                      <a:lnTo>
                        <a:pt y="3746" x="311869"/>
                      </a:lnTo>
                      <a:cubicBezTo>
                        <a:pt y="1249" x="311869"/>
                        <a:pt y="0" x="309495"/>
                        <a:pt y="0" x="306329"/>
                      </a:cubicBezTo>
                      <a:close/>
                    </a:path>
                  </a:pathLst>
                </a:custGeom>
                <a:solidFill>
                  <a:srgbClr val="006FD4"/>
                </a:solidFill>
                <a:ln w="7600" cap="flat">
                  <a:noFill/>
                  <a:bevel/>
                </a:ln>
              </p:spPr>
            </p:sp>
            <p:sp>
              <p:nvSpPr>
                <p:cNvPr name="" id="715"/>
                <p:cNvSpPr/>
                <p:nvPr/>
              </p:nvSpPr>
              <p:spPr>
                <a:xfrm>
                  <a:off y="5631976" x="3627353"/>
                  <a:ext cx="311869" cy="59312"/>
                </a:xfrm>
                <a:custGeom>
                  <a:avLst/>
                  <a:gdLst/>
                  <a:ahLst/>
                  <a:cxnLst/>
                  <a:pathLst>
                    <a:path w="311869" h="59312">
                      <a:moveTo>
                        <a:pt y="624" x="305537"/>
                      </a:moveTo>
                      <a:lnTo>
                        <a:pt y="624" x="274667"/>
                      </a:lnTo>
                      <a:cubicBezTo>
                        <a:pt y="624" x="271500"/>
                        <a:pt y="2497" x="269126"/>
                        <a:pt y="4995" x="269126"/>
                      </a:cubicBezTo>
                      <a:lnTo>
                        <a:pt y="25598" x="269126"/>
                      </a:lnTo>
                      <a:lnTo>
                        <a:pt y="25598" x="42744"/>
                      </a:lnTo>
                      <a:lnTo>
                        <a:pt y="4370" x="42744"/>
                      </a:lnTo>
                      <a:cubicBezTo>
                        <a:pt y="1873" x="42744"/>
                        <a:pt y="0" x="40369"/>
                        <a:pt y="0" x="36411"/>
                      </a:cubicBezTo>
                      <a:lnTo>
                        <a:pt y="0" x="5541"/>
                      </a:lnTo>
                      <a:cubicBezTo>
                        <a:pt y="0" x="2375"/>
                        <a:pt y="1873" x="0"/>
                        <a:pt y="4995" x="0"/>
                      </a:cubicBezTo>
                      <a:lnTo>
                        <a:pt y="54942" x="0"/>
                      </a:lnTo>
                      <a:cubicBezTo>
                        <a:pt y="57439" x="0"/>
                        <a:pt y="59312" x="2375"/>
                        <a:pt y="59312" x="5541"/>
                      </a:cubicBezTo>
                      <a:lnTo>
                        <a:pt y="59312" x="16622"/>
                      </a:lnTo>
                      <a:lnTo>
                        <a:pt y="59312" x="37994"/>
                      </a:lnTo>
                      <a:lnTo>
                        <a:pt y="59312" x="275458"/>
                      </a:lnTo>
                      <a:lnTo>
                        <a:pt y="59312" x="305537"/>
                      </a:lnTo>
                      <a:cubicBezTo>
                        <a:pt y="59312" x="309495"/>
                        <a:pt y="57439" x="311869"/>
                        <a:pt y="54942" x="311869"/>
                      </a:cubicBezTo>
                      <a:lnTo>
                        <a:pt y="4995" x="311869"/>
                      </a:lnTo>
                      <a:cubicBezTo>
                        <a:pt y="2497" x="311078"/>
                        <a:pt y="624" x="308703"/>
                        <a:pt y="624" x="305537"/>
                      </a:cubicBezTo>
                      <a:close/>
                    </a:path>
                  </a:pathLst>
                </a:custGeom>
                <a:solidFill>
                  <a:srgbClr val="006FD4"/>
                </a:solidFill>
                <a:ln w="7600" cap="flat">
                  <a:noFill/>
                  <a:bevel/>
                </a:ln>
              </p:spPr>
            </p:sp>
            <p:sp>
              <p:nvSpPr>
                <p:cNvPr name="" id="716"/>
                <p:cNvSpPr/>
                <p:nvPr/>
              </p:nvSpPr>
              <p:spPr>
                <a:xfrm>
                  <a:off y="5547691" x="3691468"/>
                  <a:ext cx="53034" cy="33090"/>
                </a:xfrm>
                <a:custGeom>
                  <a:avLst/>
                  <a:gdLst/>
                  <a:ahLst/>
                  <a:cxnLst/>
                  <a:pathLst>
                    <a:path w="53034" h="33090">
                      <a:moveTo>
                        <a:pt y="28719" x="53034"/>
                      </a:moveTo>
                      <a:cubicBezTo>
                        <a:pt y="31217" x="53034"/>
                        <a:pt y="33090" x="50659"/>
                        <a:pt y="33090" x="47493"/>
                      </a:cubicBezTo>
                      <a:lnTo>
                        <a:pt y="33090" x="5541"/>
                      </a:lnTo>
                      <a:cubicBezTo>
                        <a:pt y="33090" x="2375"/>
                        <a:pt y="31217" x="0"/>
                        <a:pt y="28719" x="0"/>
                      </a:cubicBezTo>
                      <a:lnTo>
                        <a:pt y="4370" x="0"/>
                      </a:lnTo>
                      <a:cubicBezTo>
                        <a:pt y="1873" x="0"/>
                        <a:pt y="0" x="2375"/>
                        <a:pt y="0" x="5541"/>
                      </a:cubicBezTo>
                      <a:lnTo>
                        <a:pt y="0" x="47493"/>
                      </a:lnTo>
                      <a:cubicBezTo>
                        <a:pt y="0" x="50659"/>
                        <a:pt y="1873" x="53034"/>
                        <a:pt y="4370" x="53034"/>
                      </a:cubicBezTo>
                      <a:lnTo>
                        <a:pt y="28719" x="53034"/>
                      </a:lnTo>
                      <a:close/>
                    </a:path>
                  </a:pathLst>
                </a:custGeom>
                <a:solidFill>
                  <a:srgbClr val="006FD4"/>
                </a:solidFill>
                <a:ln w="7600" cap="flat">
                  <a:noFill/>
                  <a:bevel/>
                </a:ln>
              </p:spPr>
            </p:sp>
            <p:sp>
              <p:nvSpPr>
                <p:cNvPr name="" id="717"/>
                <p:cNvSpPr/>
                <p:nvPr/>
              </p:nvSpPr>
              <p:spPr>
                <a:xfrm>
                  <a:off y="5598262" x="3691468"/>
                  <a:ext cx="53034" cy="33090"/>
                </a:xfrm>
                <a:custGeom>
                  <a:avLst/>
                  <a:gdLst/>
                  <a:ahLst/>
                  <a:cxnLst/>
                  <a:pathLst>
                    <a:path w="53034" h="33090">
                      <a:moveTo>
                        <a:pt y="28719" x="53034"/>
                      </a:moveTo>
                      <a:cubicBezTo>
                        <a:pt y="31217" x="53034"/>
                        <a:pt y="33090" x="50659"/>
                        <a:pt y="33090" x="47493"/>
                      </a:cubicBezTo>
                      <a:lnTo>
                        <a:pt y="33090" x="5541"/>
                      </a:lnTo>
                      <a:cubicBezTo>
                        <a:pt y="33090" x="2375"/>
                        <a:pt y="31217" x="0"/>
                        <a:pt y="28719" x="0"/>
                      </a:cubicBezTo>
                      <a:lnTo>
                        <a:pt y="4370" x="0"/>
                      </a:lnTo>
                      <a:cubicBezTo>
                        <a:pt y="1873" x="0"/>
                        <a:pt y="0" x="2375"/>
                        <a:pt y="0" x="5541"/>
                      </a:cubicBezTo>
                      <a:lnTo>
                        <a:pt y="0" x="47493"/>
                      </a:lnTo>
                      <a:cubicBezTo>
                        <a:pt y="0" x="50659"/>
                        <a:pt y="1873" x="53034"/>
                        <a:pt y="4370" x="53034"/>
                      </a:cubicBezTo>
                      <a:lnTo>
                        <a:pt y="28719" x="53034"/>
                      </a:lnTo>
                      <a:close/>
                    </a:path>
                  </a:pathLst>
                </a:custGeom>
                <a:solidFill>
                  <a:srgbClr val="006FD4"/>
                </a:solidFill>
                <a:ln w="7600" cap="flat">
                  <a:noFill/>
                  <a:bevel/>
                </a:ln>
              </p:spPr>
            </p:sp>
            <p:sp>
              <p:nvSpPr>
                <p:cNvPr name="Text 847" id="847"/>
                <p:cNvSpPr txBox="1"/>
                <p:nvPr/>
              </p:nvSpPr>
              <p:spPr>
                <a:xfrm>
                  <a:off y="5706488" x="3402892"/>
                  <a:ext cx="760000" cy="152000"/>
                </a:xfrm>
                <a:prstGeom prst="rect">
                  <a:avLst/>
                </a:prstGeom>
                <a:noFill/>
              </p:spPr>
              <p:txBody>
                <a:bodyPr bIns="0" wrap="square" lIns="0" rIns="0" rtlCol="0" anchor="ctr" t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760">
                      <a:solidFill>
                        <a:srgbClr val="000000"/>
                      </a:solidFill>
                      <a:latin typeface="Microsoft YaHei"/>
                    </a:rPr>
                    <a:t>数据总线</a:t>
                  </a:r>
                </a:p>
              </p:txBody>
            </p:sp>
          </p:grpSp>
        </p:grpSp>
        <p:grpSp>
          <p:nvGrpSpPr>
            <p:cNvPr name="" id="960"/>
            <p:cNvGrpSpPr/>
            <p:nvPr/>
          </p:nvGrpSpPr>
          <p:grpSpPr>
            <a:xfrm>
              <a:off y="3588101" x="6035000"/>
              <a:ext cx="1048800" cy="484114"/>
              <a:chOff y="3588101" x="6035000"/>
              <a:chExt cx="1048800" cy="484114"/>
            </a:xfrm>
          </p:grpSpPr>
          <p:sp>
            <p:nvSpPr>
              <p:cNvPr name="Rounded Rectangle" id="634"/>
              <p:cNvSpPr/>
              <p:nvPr/>
            </p:nvSpPr>
            <p:spPr>
              <a:xfrm>
                <a:off y="3588101" x="6035000"/>
                <a:ext cx="1048800" cy="484114"/>
              </a:xfrm>
              <a:custGeom>
                <a:avLst/>
                <a:gdLst>
                  <a:gd name="connsiteX0" fmla="*/ 524400 w 1048800"/>
                  <a:gd name="connsiteY0" fmla="*/ 484114 h 484114"/>
                  <a:gd name="connsiteX1" fmla="*/ 524400 w 1048800"/>
                  <a:gd name="connsiteY1" fmla="*/ 0 h 484114"/>
                  <a:gd name="connsiteX2" fmla="*/ 1048800 w 1048800"/>
                  <a:gd name="connsiteY2" fmla="*/ 242057 h 484114"/>
                  <a:gd name="connsiteX3" fmla="*/ 0 w 1048800"/>
                  <a:gd name="connsiteY3" fmla="*/ 242057 h 484114"/>
                  <a:gd name="rtl" fmla="*/ 144400 w 1048800"/>
                  <a:gd name="rtt" fmla="*/ 316914 h 484114"/>
                  <a:gd name="rtr" fmla="*/ 904400 w 1048800"/>
                  <a:gd name="rtb" fmla="*/ 468914 h 484114"/>
                </a:gdLst>
                <a:ahLst/>
                <a:cxnLst>
                  <a:cxn ang="0">
                    <a:pos y="connsiteY0" x="connsiteX0"/>
                  </a:cxn>
                  <a:cxn ang="0">
                    <a:pos y="connsiteY1" x="connsiteX1"/>
                  </a:cxn>
                  <a:cxn ang="0">
                    <a:pos y="connsiteY2" x="connsiteX2"/>
                  </a:cxn>
                  <a:cxn ang="0">
                    <a:pos y="connsiteY3" x="connsiteX3"/>
                  </a:cxn>
                </a:cxnLst>
                <a:rect r="rtr" t="rtt" l="rtl" b="rtb"/>
                <a:pathLst>
                  <a:path w="1048800" h="484114">
                    <a:moveTo>
                      <a:pt y="484114" x="962624"/>
                    </a:moveTo>
                    <a:cubicBezTo>
                      <a:pt y="484114" x="1010222"/>
                      <a:pt y="445534" x="1048800"/>
                      <a:pt y="397941" x="1048800"/>
                    </a:cubicBezTo>
                    <a:lnTo>
                      <a:pt y="86173" x="1048800"/>
                    </a:lnTo>
                    <a:cubicBezTo>
                      <a:pt y="38580" x="1048800"/>
                      <a:pt y="0" x="1010222"/>
                      <a:pt y="0" x="962624"/>
                    </a:cubicBezTo>
                    <a:lnTo>
                      <a:pt y="0" x="86173"/>
                    </a:lnTo>
                    <a:cubicBezTo>
                      <a:pt y="0" x="38580"/>
                      <a:pt y="38580" x="0"/>
                      <a:pt y="86173" x="0"/>
                    </a:cubicBezTo>
                    <a:lnTo>
                      <a:pt y="397941" x="0"/>
                    </a:lnTo>
                    <a:cubicBezTo>
                      <a:pt y="445534" x="0"/>
                      <a:pt y="484114" x="38580"/>
                      <a:pt y="484114" x="86173"/>
                    </a:cubicBezTo>
                    <a:lnTo>
                      <a:pt y="484114" x="962624"/>
                    </a:lnTo>
                    <a:close/>
                  </a:path>
                </a:pathLst>
              </a:custGeom>
              <a:solidFill>
                <a:srgbClr val="FEDAD0"/>
              </a:solidFill>
              <a:ln w="17733" cap="flat">
                <a:solidFill>
                  <a:srgbClr val="FEDAD0"/>
                </a:solidFill>
                <a:bevel/>
              </a:ln>
            </p:spPr>
            <p:txBody>
              <a:bodyPr bIns="0" wrap="square" lIns="0" rIns="0" rtlCol="0" anchor="ctr" tIns="0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191919"/>
                    </a:solidFill>
                    <a:latin typeface="Microsoft YaHei"/>
                  </a:rPr>
                  <a:t>分布式文件存储</a:t>
                </a:r>
              </a:p>
            </p:txBody>
          </p:sp>
          <p:grpSp>
            <p:nvGrpSpPr>
              <p:cNvPr name="" id="635"/>
              <p:cNvGrpSpPr/>
              <p:nvPr/>
            </p:nvGrpSpPr>
            <p:grpSpPr>
              <a:xfrm>
                <a:off y="3618528" x="6401846"/>
                <a:ext cx="315106" cy="286461"/>
                <a:chOff y="3618528" x="6401846"/>
                <a:chExt cx="315106" cy="286461"/>
              </a:xfrm>
            </p:grpSpPr>
            <p:sp>
              <p:nvSpPr>
                <p:cNvPr name="" id="636"/>
                <p:cNvSpPr/>
                <p:nvPr/>
              </p:nvSpPr>
              <p:spPr>
                <a:xfrm>
                  <a:off y="3618528" x="6401846"/>
                  <a:ext cx="315106" cy="286461"/>
                </a:xfrm>
                <a:custGeom>
                  <a:avLst/>
                  <a:gdLst/>
                  <a:ahLst/>
                  <a:cxnLst/>
                  <a:pathLst>
                    <a:path w="315106" h="286461">
                      <a:moveTo>
                        <a:pt y="128550" x="311323"/>
                      </a:moveTo>
                      <a:lnTo>
                        <a:pt y="14643" x="246580"/>
                      </a:lnTo>
                      <a:cubicBezTo>
                        <a:pt y="5756" x="241627"/>
                        <a:pt y="0" x="232392"/>
                        <a:pt y="0" x="222308"/>
                      </a:cubicBezTo>
                      <a:lnTo>
                        <a:pt y="0" x="92798"/>
                      </a:lnTo>
                      <a:cubicBezTo>
                        <a:pt y="0" x="82712"/>
                        <a:pt y="5752" x="73476"/>
                        <a:pt y="14643" x="68525"/>
                      </a:cubicBezTo>
                      <a:lnTo>
                        <a:pt y="128252" x="3758"/>
                      </a:lnTo>
                      <a:cubicBezTo>
                        <a:pt y="137071" x="-1253"/>
                        <a:pt y="147920" x="-1253"/>
                        <a:pt y="156741" x="3758"/>
                      </a:cubicBezTo>
                      <a:lnTo>
                        <a:pt y="271296" x="68501"/>
                      </a:lnTo>
                      <a:cubicBezTo>
                        <a:pt y="280309" x="73400"/>
                        <a:pt y="286065" x="82612"/>
                        <a:pt y="286461" x="92773"/>
                      </a:cubicBezTo>
                      <a:lnTo>
                        <a:pt y="286461" x="222283"/>
                      </a:lnTo>
                      <a:cubicBezTo>
                        <a:pt y="286109" x="232444"/>
                        <a:pt y="280377" x="241672"/>
                        <a:pt y="271370" x="246580"/>
                      </a:cubicBezTo>
                      <a:lnTo>
                        <a:pt y="157463" x="311323"/>
                      </a:lnTo>
                      <a:cubicBezTo>
                        <a:pt y="148501" x="316367"/>
                        <a:pt y="137512" x="316367"/>
                        <a:pt y="128550" x="311323"/>
                      </a:cubicBezTo>
                      <a:close/>
                    </a:path>
                  </a:pathLst>
                </a:custGeom>
                <a:solidFill>
                  <a:srgbClr val="4285F4"/>
                </a:solidFill>
                <a:ln w="7600" cap="flat">
                  <a:noFill/>
                  <a:bevel/>
                </a:ln>
              </p:spPr>
            </p:sp>
            <p:sp>
              <p:nvSpPr>
                <p:cNvPr name="" id="638"/>
                <p:cNvSpPr/>
                <p:nvPr/>
              </p:nvSpPr>
              <p:spPr>
                <a:xfrm>
                  <a:off y="3728226" x="6505992"/>
                  <a:ext cx="187557" cy="176689"/>
                </a:xfrm>
                <a:custGeom>
                  <a:avLst/>
                  <a:gdLst/>
                  <a:ahLst/>
                  <a:cxnLst/>
                  <a:pathLst>
                    <a:path w="187557" h="176689">
                      <a:moveTo>
                        <a:pt y="0" x="106297"/>
                      </a:moveTo>
                      <a:lnTo>
                        <a:pt y="8293" x="17232"/>
                      </a:lnTo>
                      <a:lnTo>
                        <a:pt y="25725" x="0"/>
                      </a:lnTo>
                      <a:lnTo>
                        <a:pt y="40667" x="14770"/>
                      </a:lnTo>
                      <a:lnTo>
                        <a:pt y="66616" x="0"/>
                      </a:lnTo>
                      <a:lnTo>
                        <a:pt y="176689" x="108931"/>
                      </a:lnTo>
                      <a:lnTo>
                        <a:pt y="176689" x="118137"/>
                      </a:lnTo>
                      <a:cubicBezTo>
                        <a:pt y="176335" x="128298"/>
                        <a:pt y="170603" x="137526"/>
                        <a:pt y="161597" x="142434"/>
                      </a:cubicBezTo>
                      <a:lnTo>
                        <a:pt y="82205" x="187557"/>
                      </a:lnTo>
                      <a:lnTo>
                        <a:pt y="0" x="106297"/>
                      </a:lnTo>
                      <a:close/>
                    </a:path>
                  </a:pathLst>
                </a:custGeom>
                <a:solidFill>
                  <a:srgbClr val="3D7CE3"/>
                </a:solidFill>
                <a:ln w="7600" cap="flat">
                  <a:noFill/>
                  <a:bevel/>
                </a:ln>
              </p:spPr>
            </p:sp>
            <p:grpSp>
              <p:nvGrpSpPr>
                <p:cNvPr name="" id="639"/>
                <p:cNvGrpSpPr/>
                <p:nvPr/>
              </p:nvGrpSpPr>
              <p:grpSpPr>
                <a:xfrm>
                  <a:off y="3727504" x="6505352"/>
                  <a:ext cx="108095" cy="68510"/>
                  <a:chOff y="3727504" x="6505352"/>
                  <a:chExt cx="108095" cy="68510"/>
                </a:xfrm>
              </p:grpSpPr>
              <p:sp>
                <p:nvSpPr>
                  <p:cNvPr name="" id="640"/>
                  <p:cNvSpPr/>
                  <p:nvPr/>
                </p:nvSpPr>
                <p:spPr>
                  <a:xfrm>
                    <a:off y="3727504" x="6505352"/>
                    <a:ext cx="108095" cy="27370"/>
                  </a:xfrm>
                  <a:custGeom>
                    <a:avLst/>
                    <a:gdLst/>
                    <a:ahLst/>
                    <a:cxnLst/>
                    <a:pathLst>
                      <a:path w="108095" h="27370">
                        <a:moveTo>
                          <a:pt y="0" x="105116"/>
                        </a:moveTo>
                        <a:lnTo>
                          <a:pt y="0" x="3102"/>
                        </a:lnTo>
                        <a:cubicBezTo>
                          <a:pt y="0" x="2293"/>
                          <a:pt y="280" x="1507"/>
                          <a:pt y="847" x="923"/>
                        </a:cubicBezTo>
                        <a:cubicBezTo>
                          <a:pt y="1414" x="339"/>
                          <a:pt y="2196" x="0"/>
                          <a:pt y="3015" x="0"/>
                        </a:cubicBezTo>
                        <a:lnTo>
                          <a:pt y="24357" x="0"/>
                        </a:lnTo>
                        <a:cubicBezTo>
                          <a:pt y="26021" x="0"/>
                          <a:pt y="27370" x="1334"/>
                          <a:pt y="27370" x="2979"/>
                        </a:cubicBezTo>
                        <a:lnTo>
                          <a:pt y="27370" x="105116"/>
                        </a:lnTo>
                        <a:cubicBezTo>
                          <a:pt y="27370" x="106756"/>
                          <a:pt y="26015" x="108095"/>
                          <a:pt y="24357" x="108095"/>
                        </a:cubicBezTo>
                        <a:lnTo>
                          <a:pt y="3015" x="108095"/>
                        </a:lnTo>
                        <a:cubicBezTo>
                          <a:pt y="1356" x="108095"/>
                          <a:pt y="0" x="106756"/>
                          <a:pt y="0" x="105116"/>
                        </a:cubicBezTo>
                        <a:close/>
                        <a:moveTo>
                          <a:pt y="19924" x="89336"/>
                        </a:moveTo>
                        <a:cubicBezTo>
                          <a:pt y="19924" x="85965"/>
                          <a:pt y="17159" x="83231"/>
                          <a:pt y="13748" x="83231"/>
                        </a:cubicBezTo>
                        <a:cubicBezTo>
                          <a:pt y="10337" x="83231"/>
                          <a:pt y="7572" x="85965"/>
                          <a:pt y="7572" x="89336"/>
                        </a:cubicBezTo>
                        <a:cubicBezTo>
                          <a:pt y="7572" x="92709"/>
                          <a:pt y="10337" x="95442"/>
                          <a:pt y="13748" x="95442"/>
                        </a:cubicBezTo>
                        <a:cubicBezTo>
                          <a:pt y="17159" x="95442"/>
                          <a:pt y="19924" x="92709"/>
                          <a:pt y="19924" x="8933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name="" id="641"/>
                  <p:cNvSpPr/>
                  <p:nvPr/>
                </p:nvSpPr>
                <p:spPr>
                  <a:xfrm>
                    <a:off y="3768520" x="6505352"/>
                    <a:ext cx="108095" cy="27495"/>
                  </a:xfrm>
                  <a:custGeom>
                    <a:avLst/>
                    <a:gdLst/>
                    <a:ahLst/>
                    <a:cxnLst/>
                    <a:pathLst>
                      <a:path w="108095" h="27495">
                        <a:moveTo>
                          <a:pt y="0" x="105116"/>
                        </a:moveTo>
                        <a:lnTo>
                          <a:pt y="0" x="3103"/>
                        </a:lnTo>
                        <a:cubicBezTo>
                          <a:pt y="0" x="2273"/>
                          <a:pt y="295" x="1467"/>
                          <a:pt y="890" x="880"/>
                        </a:cubicBezTo>
                        <a:cubicBezTo>
                          <a:pt y="1485" x="292"/>
                          <a:pt y="2299" x="0"/>
                          <a:pt y="3139" x="0"/>
                        </a:cubicBezTo>
                        <a:lnTo>
                          <a:pt y="24482" x="0"/>
                        </a:lnTo>
                        <a:cubicBezTo>
                          <a:pt y="26140" x="0"/>
                          <a:pt y="27495" x="1341"/>
                          <a:pt y="27495" x="2980"/>
                        </a:cubicBezTo>
                        <a:lnTo>
                          <a:pt y="27495" x="105116"/>
                        </a:lnTo>
                        <a:cubicBezTo>
                          <a:pt y="27495" x="106756"/>
                          <a:pt y="26140" x="108095"/>
                          <a:pt y="24482" x="108095"/>
                        </a:cubicBezTo>
                        <a:lnTo>
                          <a:pt y="3015" x="108095"/>
                        </a:lnTo>
                        <a:cubicBezTo>
                          <a:pt y="1356" x="108095"/>
                          <a:pt y="0" x="106756"/>
                          <a:pt y="0" x="105116"/>
                        </a:cubicBezTo>
                        <a:close/>
                        <a:moveTo>
                          <a:pt y="19924" x="89337"/>
                        </a:moveTo>
                        <a:cubicBezTo>
                          <a:pt y="19924" x="85965"/>
                          <a:pt y="17159" x="83232"/>
                          <a:pt y="13747" x="83232"/>
                        </a:cubicBezTo>
                        <a:cubicBezTo>
                          <a:pt y="10337" x="83232"/>
                          <a:pt y="7572" x="85965"/>
                          <a:pt y="7572" x="89337"/>
                        </a:cubicBezTo>
                        <a:cubicBezTo>
                          <a:pt y="7572" x="92709"/>
                          <a:pt y="10337" x="95442"/>
                          <a:pt y="13747" x="95442"/>
                        </a:cubicBezTo>
                        <a:cubicBezTo>
                          <a:pt y="17159" x="95442"/>
                          <a:pt y="19924" x="92709"/>
                          <a:pt y="19924" x="89337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7600" cap="flat">
                    <a:noFill/>
                    <a:bevel/>
                  </a:ln>
                </p:spPr>
              </p:sp>
            </p:grpSp>
          </p:grpSp>
        </p:grpSp>
        <p:grpSp>
          <p:nvGrpSpPr>
            <p:cNvPr name="" id="961"/>
            <p:cNvGrpSpPr/>
            <p:nvPr/>
          </p:nvGrpSpPr>
          <p:grpSpPr>
            <a:xfrm>
              <a:off y="4158633" x="6035000"/>
              <a:ext cx="1048800" cy="484114"/>
              <a:chOff y="4158633" x="6035000"/>
              <a:chExt cx="1048800" cy="484114"/>
            </a:xfrm>
          </p:grpSpPr>
          <p:sp>
            <p:nvSpPr>
              <p:cNvPr name="Rounded Rectangle" id="633"/>
              <p:cNvSpPr/>
              <p:nvPr/>
            </p:nvSpPr>
            <p:spPr>
              <a:xfrm>
                <a:off y="4158633" x="6035000"/>
                <a:ext cx="1048800" cy="484114"/>
              </a:xfrm>
              <a:custGeom>
                <a:avLst/>
                <a:gdLst>
                  <a:gd name="connsiteX0" fmla="*/ 524400 w 1048800"/>
                  <a:gd name="connsiteY0" fmla="*/ 484114 h 484114"/>
                  <a:gd name="connsiteX1" fmla="*/ 524400 w 1048800"/>
                  <a:gd name="connsiteY1" fmla="*/ 0 h 484114"/>
                  <a:gd name="connsiteX2" fmla="*/ 1048800 w 1048800"/>
                  <a:gd name="connsiteY2" fmla="*/ 242057 h 484114"/>
                  <a:gd name="connsiteX3" fmla="*/ 0 w 1048800"/>
                  <a:gd name="connsiteY3" fmla="*/ 242057 h 484114"/>
                  <a:gd name="rtl" fmla="*/ 144400 w 1048800"/>
                  <a:gd name="rtt" fmla="*/ 316914 h 484114"/>
                  <a:gd name="rtr" fmla="*/ 904400 w 1048800"/>
                  <a:gd name="rtb" fmla="*/ 468914 h 484114"/>
                </a:gdLst>
                <a:ahLst/>
                <a:cxnLst>
                  <a:cxn ang="0">
                    <a:pos y="connsiteY0" x="connsiteX0"/>
                  </a:cxn>
                  <a:cxn ang="0">
                    <a:pos y="connsiteY1" x="connsiteX1"/>
                  </a:cxn>
                  <a:cxn ang="0">
                    <a:pos y="connsiteY2" x="connsiteX2"/>
                  </a:cxn>
                  <a:cxn ang="0">
                    <a:pos y="connsiteY3" x="connsiteX3"/>
                  </a:cxn>
                </a:cxnLst>
                <a:rect r="rtr" t="rtt" l="rtl" b="rtb"/>
                <a:pathLst>
                  <a:path w="1048800" h="484114">
                    <a:moveTo>
                      <a:pt y="484114" x="962624"/>
                    </a:moveTo>
                    <a:cubicBezTo>
                      <a:pt y="484114" x="1010222"/>
                      <a:pt y="445534" x="1048800"/>
                      <a:pt y="397941" x="1048800"/>
                    </a:cubicBezTo>
                    <a:lnTo>
                      <a:pt y="86173" x="1048800"/>
                    </a:lnTo>
                    <a:cubicBezTo>
                      <a:pt y="38580" x="1048800"/>
                      <a:pt y="0" x="1010222"/>
                      <a:pt y="0" x="962624"/>
                    </a:cubicBezTo>
                    <a:lnTo>
                      <a:pt y="0" x="86173"/>
                    </a:lnTo>
                    <a:cubicBezTo>
                      <a:pt y="0" x="38580"/>
                      <a:pt y="38580" x="0"/>
                      <a:pt y="86173" x="0"/>
                    </a:cubicBezTo>
                    <a:lnTo>
                      <a:pt y="397941" x="0"/>
                    </a:lnTo>
                    <a:cubicBezTo>
                      <a:pt y="445534" x="0"/>
                      <a:pt y="484114" x="38580"/>
                      <a:pt y="484114" x="86173"/>
                    </a:cubicBezTo>
                    <a:lnTo>
                      <a:pt y="484114" x="962624"/>
                    </a:lnTo>
                    <a:close/>
                  </a:path>
                </a:pathLst>
              </a:custGeom>
              <a:solidFill>
                <a:srgbClr val="FEDAD0"/>
              </a:solidFill>
              <a:ln w="17733" cap="flat">
                <a:solidFill>
                  <a:srgbClr val="FEDAD0"/>
                </a:solidFill>
                <a:bevel/>
              </a:ln>
            </p:spPr>
            <p:txBody>
              <a:bodyPr bIns="0" wrap="square" lIns="0" rIns="0" rtlCol="0" anchor="ctr" tIns="0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191919"/>
                    </a:solidFill>
                    <a:latin typeface="Microsoft YaHei"/>
                  </a:rPr>
                  <a:t>K/V 存储</a:t>
                </a:r>
              </a:p>
            </p:txBody>
          </p:sp>
          <p:grpSp>
            <p:nvGrpSpPr>
              <p:cNvPr name="" id="642"/>
              <p:cNvGrpSpPr/>
              <p:nvPr/>
            </p:nvGrpSpPr>
            <p:grpSpPr>
              <a:xfrm>
                <a:off y="4181459" x="6401846"/>
                <a:ext cx="315107" cy="286461"/>
                <a:chOff y="4181459" x="6401846"/>
                <a:chExt cx="315107" cy="286461"/>
              </a:xfrm>
            </p:grpSpPr>
            <p:sp>
              <p:nvSpPr>
                <p:cNvPr name="" id="643"/>
                <p:cNvSpPr/>
                <p:nvPr/>
              </p:nvSpPr>
              <p:spPr>
                <a:xfrm>
                  <a:off y="4181459" x="6401846"/>
                  <a:ext cx="315107" cy="286461"/>
                </a:xfrm>
                <a:custGeom>
                  <a:avLst/>
                  <a:gdLst/>
                  <a:ahLst/>
                  <a:cxnLst/>
                  <a:pathLst>
                    <a:path w="315107" h="286461">
                      <a:moveTo>
                        <a:pt y="128550" x="311324"/>
                      </a:moveTo>
                      <a:lnTo>
                        <a:pt y="14643" x="246581"/>
                      </a:lnTo>
                      <a:cubicBezTo>
                        <a:pt y="5756" x="241627"/>
                        <a:pt y="0" x="232393"/>
                        <a:pt y="0" x="222308"/>
                      </a:cubicBezTo>
                      <a:lnTo>
                        <a:pt y="0" x="92798"/>
                      </a:lnTo>
                      <a:cubicBezTo>
                        <a:pt y="0" x="82712"/>
                        <a:pt y="5752" x="73476"/>
                        <a:pt y="14643" x="68526"/>
                      </a:cubicBezTo>
                      <a:lnTo>
                        <a:pt y="128252" x="3758"/>
                      </a:lnTo>
                      <a:cubicBezTo>
                        <a:pt y="137071" x="-1253"/>
                        <a:pt y="147921" x="-1253"/>
                        <a:pt y="156741" x="3758"/>
                      </a:cubicBezTo>
                      <a:lnTo>
                        <a:pt y="271296" x="68501"/>
                      </a:lnTo>
                      <a:cubicBezTo>
                        <a:pt y="280309" x="73400"/>
                        <a:pt y="286065" x="82613"/>
                        <a:pt y="286461" x="92773"/>
                      </a:cubicBezTo>
                      <a:lnTo>
                        <a:pt y="286461" x="222283"/>
                      </a:lnTo>
                      <a:cubicBezTo>
                        <a:pt y="286109" x="232444"/>
                        <a:pt y="280377" x="241672"/>
                        <a:pt y="271370" x="246581"/>
                      </a:cubicBezTo>
                      <a:lnTo>
                        <a:pt y="157463" x="311324"/>
                      </a:lnTo>
                      <a:cubicBezTo>
                        <a:pt y="148501" x="316368"/>
                        <a:pt y="137512" x="316368"/>
                        <a:pt y="128550" x="311324"/>
                      </a:cubicBezTo>
                      <a:close/>
                    </a:path>
                  </a:pathLst>
                </a:custGeom>
                <a:solidFill>
                  <a:srgbClr val="4285F4"/>
                </a:solidFill>
                <a:ln w="7600" cap="flat">
                  <a:noFill/>
                  <a:bevel/>
                </a:ln>
              </p:spPr>
            </p:sp>
            <p:sp>
              <p:nvSpPr>
                <p:cNvPr name="" id="644"/>
                <p:cNvSpPr/>
                <p:nvPr/>
              </p:nvSpPr>
              <p:spPr>
                <a:xfrm>
                  <a:off y="4291358" x="6506411"/>
                  <a:ext cx="187015" cy="176489"/>
                </a:xfrm>
                <a:custGeom>
                  <a:avLst/>
                  <a:gdLst/>
                  <a:ahLst/>
                  <a:cxnLst/>
                  <a:pathLst>
                    <a:path w="187015" h="176489">
                      <a:moveTo>
                        <a:pt y="0" x="105927"/>
                      </a:moveTo>
                      <a:lnTo>
                        <a:pt y="2067" x="82516"/>
                      </a:lnTo>
                      <a:lnTo>
                        <a:pt y="17432" x="82516"/>
                      </a:lnTo>
                      <a:lnTo>
                        <a:pt y="0" x="65284"/>
                      </a:lnTo>
                      <a:lnTo>
                        <a:pt y="2490" x="42587"/>
                      </a:lnTo>
                      <a:lnTo>
                        <a:pt y="17706" x="42587"/>
                      </a:lnTo>
                      <a:lnTo>
                        <a:pt y="0" x="25109"/>
                      </a:lnTo>
                      <a:lnTo>
                        <a:pt y="25675" x="0"/>
                      </a:lnTo>
                      <a:lnTo>
                        <a:pt y="41514" x="15656"/>
                      </a:lnTo>
                      <a:lnTo>
                        <a:pt y="42086" x="468"/>
                      </a:lnTo>
                      <a:lnTo>
                        <a:pt y="66641" x="0"/>
                      </a:lnTo>
                      <a:lnTo>
                        <a:pt y="176489" x="108734"/>
                      </a:lnTo>
                      <a:lnTo>
                        <a:pt y="176489" x="117719"/>
                      </a:lnTo>
                      <a:cubicBezTo>
                        <a:pt y="176136" x="127879"/>
                        <a:pt y="170404" x="137108"/>
                        <a:pt y="161397" x="142016"/>
                      </a:cubicBezTo>
                      <a:lnTo>
                        <a:pt y="82205" x="187015"/>
                      </a:lnTo>
                      <a:lnTo>
                        <a:pt y="0" x="105927"/>
                      </a:lnTo>
                      <a:close/>
                    </a:path>
                  </a:pathLst>
                </a:custGeom>
                <a:solidFill>
                  <a:srgbClr val="3D7CE3"/>
                </a:solidFill>
                <a:ln w="7600" cap="flat">
                  <a:noFill/>
                  <a:bevel/>
                </a:ln>
              </p:spPr>
            </p:sp>
            <p:sp>
              <p:nvSpPr>
                <p:cNvPr name="" id="645"/>
                <p:cNvSpPr/>
                <p:nvPr/>
              </p:nvSpPr>
              <p:spPr>
                <a:xfrm>
                  <a:off y="4290585" x="6505525"/>
                  <a:ext cx="26906" cy="27319"/>
                </a:xfrm>
                <a:custGeom>
                  <a:avLst/>
                  <a:gdLst/>
                  <a:ahLst/>
                  <a:cxnLst/>
                  <a:pathLst>
                    <a:path w="26906" h="27319">
                      <a:moveTo>
                        <a:pt y="0" x="23928"/>
                      </a:moveTo>
                      <a:lnTo>
                        <a:pt y="0" x="2979"/>
                      </a:lnTo>
                      <a:cubicBezTo>
                        <a:pt y="0" x="1334"/>
                        <a:pt y="1349" x="0"/>
                        <a:pt y="3013" x="0"/>
                      </a:cubicBezTo>
                      <a:lnTo>
                        <a:pt y="24305" x="0"/>
                      </a:lnTo>
                      <a:cubicBezTo>
                        <a:pt y="25970" x="0"/>
                        <a:pt y="27319" x="1334"/>
                        <a:pt y="27319" x="2979"/>
                      </a:cubicBezTo>
                      <a:lnTo>
                        <a:pt y="27319" x="23928"/>
                      </a:lnTo>
                      <a:cubicBezTo>
                        <a:pt y="27319" x="25573"/>
                        <a:pt y="25970" x="26906"/>
                        <a:pt y="24305" x="26906"/>
                      </a:cubicBezTo>
                      <a:lnTo>
                        <a:pt y="3013" x="26906"/>
                      </a:lnTo>
                      <a:cubicBezTo>
                        <a:pt y="1355" x="26906"/>
                        <a:pt y="0" x="25567"/>
                        <a:pt y="0" x="239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name="" id="646"/>
                <p:cNvSpPr/>
                <p:nvPr/>
              </p:nvSpPr>
              <p:spPr>
                <a:xfrm>
                  <a:off y="4331426" x="6545947"/>
                  <a:ext cx="26906" cy="27319"/>
                </a:xfrm>
                <a:custGeom>
                  <a:avLst/>
                  <a:gdLst/>
                  <a:ahLst/>
                  <a:cxnLst/>
                  <a:pathLst>
                    <a:path w="26906" h="27319">
                      <a:moveTo>
                        <a:pt y="0" x="23928"/>
                      </a:moveTo>
                      <a:lnTo>
                        <a:pt y="0" x="2979"/>
                      </a:lnTo>
                      <a:cubicBezTo>
                        <a:pt y="0" x="1334"/>
                        <a:pt y="1349" x="0"/>
                        <a:pt y="3013" x="0"/>
                      </a:cubicBezTo>
                      <a:lnTo>
                        <a:pt y="24305" x="0"/>
                      </a:lnTo>
                      <a:cubicBezTo>
                        <a:pt y="25970" x="0"/>
                        <a:pt y="27319" x="1334"/>
                        <a:pt y="27319" x="2979"/>
                      </a:cubicBezTo>
                      <a:lnTo>
                        <a:pt y="27319" x="23928"/>
                      </a:lnTo>
                      <a:cubicBezTo>
                        <a:pt y="27319" x="25573"/>
                        <a:pt y="25970" x="26906"/>
                        <a:pt y="24305" x="26906"/>
                      </a:cubicBezTo>
                      <a:lnTo>
                        <a:pt y="3013" x="26906"/>
                      </a:lnTo>
                      <a:cubicBezTo>
                        <a:pt y="1349" x="26906"/>
                        <a:pt y="0" x="25573"/>
                        <a:pt y="0" x="239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name="" id="647"/>
                <p:cNvSpPr/>
                <p:nvPr/>
              </p:nvSpPr>
              <p:spPr>
                <a:xfrm>
                  <a:off y="4331426" x="6586317"/>
                  <a:ext cx="26906" cy="27319"/>
                </a:xfrm>
                <a:custGeom>
                  <a:avLst/>
                  <a:gdLst/>
                  <a:ahLst/>
                  <a:cxnLst/>
                  <a:pathLst>
                    <a:path w="26906" h="27319">
                      <a:moveTo>
                        <a:pt y="0" x="23952"/>
                      </a:moveTo>
                      <a:lnTo>
                        <a:pt y="0" x="2979"/>
                      </a:lnTo>
                      <a:cubicBezTo>
                        <a:pt y="0" x="1334"/>
                        <a:pt y="1349" x="0"/>
                        <a:pt y="3013" x="0"/>
                      </a:cubicBezTo>
                      <a:lnTo>
                        <a:pt y="24305" x="0"/>
                      </a:lnTo>
                      <a:cubicBezTo>
                        <a:pt y="25970" x="0"/>
                        <a:pt y="27319" x="1334"/>
                        <a:pt y="27319" x="2979"/>
                      </a:cubicBezTo>
                      <a:lnTo>
                        <a:pt y="27319" x="23928"/>
                      </a:lnTo>
                      <a:cubicBezTo>
                        <a:pt y="27319" x="25573"/>
                        <a:pt y="25970" x="26906"/>
                        <a:pt y="24305" x="26906"/>
                      </a:cubicBezTo>
                      <a:lnTo>
                        <a:pt y="3013" x="26906"/>
                      </a:lnTo>
                      <a:cubicBezTo>
                        <a:pt y="1349" x="26906"/>
                        <a:pt y="0" x="25573"/>
                        <a:pt y="0" x="23928"/>
                      </a:cubicBezTo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name="" id="648"/>
                <p:cNvSpPr/>
                <p:nvPr/>
              </p:nvSpPr>
              <p:spPr>
                <a:xfrm>
                  <a:off y="4331426" x="6505525"/>
                  <a:ext cx="26784" cy="27319"/>
                </a:xfrm>
                <a:custGeom>
                  <a:avLst/>
                  <a:gdLst/>
                  <a:ahLst/>
                  <a:cxnLst/>
                  <a:pathLst>
                    <a:path w="26784" h="27319">
                      <a:moveTo>
                        <a:pt y="0" x="23928"/>
                      </a:moveTo>
                      <a:lnTo>
                        <a:pt y="0" x="2979"/>
                      </a:lnTo>
                      <a:cubicBezTo>
                        <a:pt y="0" x="1339"/>
                        <a:pt y="1355" x="0"/>
                        <a:pt y="3013" x="0"/>
                      </a:cubicBezTo>
                      <a:lnTo>
                        <a:pt y="24305" x="0"/>
                      </a:lnTo>
                      <a:cubicBezTo>
                        <a:pt y="25970" x="0"/>
                        <a:pt y="27319" x="1334"/>
                        <a:pt y="27319" x="2979"/>
                      </a:cubicBezTo>
                      <a:lnTo>
                        <a:pt y="27319" x="23928"/>
                      </a:lnTo>
                      <a:cubicBezTo>
                        <a:pt y="27252" x="25534"/>
                        <a:pt y="25907" x="26784"/>
                        <a:pt y="24281" x="26784"/>
                      </a:cubicBezTo>
                      <a:lnTo>
                        <a:pt y="3013" x="26784"/>
                      </a:lnTo>
                      <a:cubicBezTo>
                        <a:pt y="1355" x="26784"/>
                        <a:pt y="0" x="25444"/>
                        <a:pt y="0" x="23805"/>
                      </a:cubicBezTo>
                      <a:moveTo>
                        <a:pt y="21218" x="20802"/>
                      </a:moveTo>
                      <a:lnTo>
                        <a:pt y="21218" x="5982"/>
                      </a:lnTo>
                      <a:lnTo>
                        <a:pt y="6076" x="5982"/>
                      </a:lnTo>
                      <a:lnTo>
                        <a:pt y="6076" x="20949"/>
                      </a:lnTo>
                      <a:lnTo>
                        <a:pt y="21218" x="208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name="" id="649"/>
                <p:cNvSpPr/>
                <p:nvPr/>
              </p:nvSpPr>
              <p:spPr>
                <a:xfrm>
                  <a:off y="4290585" x="6545947"/>
                  <a:ext cx="26906" cy="27319"/>
                </a:xfrm>
                <a:custGeom>
                  <a:avLst/>
                  <a:gdLst/>
                  <a:ahLst/>
                  <a:cxnLst/>
                  <a:pathLst>
                    <a:path w="26906" h="27319">
                      <a:moveTo>
                        <a:pt y="0" x="23928"/>
                      </a:moveTo>
                      <a:lnTo>
                        <a:pt y="0" x="2979"/>
                      </a:lnTo>
                      <a:cubicBezTo>
                        <a:pt y="0" x="1334"/>
                        <a:pt y="1349" x="0"/>
                        <a:pt y="3013" x="0"/>
                      </a:cubicBezTo>
                      <a:lnTo>
                        <a:pt y="24305" x="0"/>
                      </a:lnTo>
                      <a:cubicBezTo>
                        <a:pt y="25970" x="0"/>
                        <a:pt y="27319" x="1334"/>
                        <a:pt y="27319" x="2979"/>
                      </a:cubicBezTo>
                      <a:lnTo>
                        <a:pt y="27319" x="23928"/>
                      </a:lnTo>
                      <a:cubicBezTo>
                        <a:pt y="27319" x="25573"/>
                        <a:pt y="25970" x="26906"/>
                        <a:pt y="24305" x="26906"/>
                      </a:cubicBezTo>
                      <a:lnTo>
                        <a:pt y="3013" x="26906"/>
                      </a:lnTo>
                      <a:cubicBezTo>
                        <a:pt y="1349" x="26906"/>
                        <a:pt y="0" x="25573"/>
                        <a:pt y="0" x="23928"/>
                      </a:cubicBezTo>
                      <a:close/>
                      <a:moveTo>
                        <a:pt y="21218" x="20851"/>
                      </a:moveTo>
                      <a:lnTo>
                        <a:pt y="21218" x="6080"/>
                      </a:lnTo>
                      <a:lnTo>
                        <a:pt y="6076" x="6080"/>
                      </a:lnTo>
                      <a:lnTo>
                        <a:pt y="6076" x="20851"/>
                      </a:lnTo>
                      <a:lnTo>
                        <a:pt y="21218" x="2085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name="" id="650"/>
                <p:cNvSpPr/>
                <p:nvPr/>
              </p:nvSpPr>
              <p:spPr>
                <a:xfrm>
                  <a:off y="4290585" x="6586342"/>
                  <a:ext cx="26906" cy="27319"/>
                </a:xfrm>
                <a:custGeom>
                  <a:avLst/>
                  <a:gdLst/>
                  <a:ahLst/>
                  <a:cxnLst/>
                  <a:pathLst>
                    <a:path w="26906" h="27319">
                      <a:moveTo>
                        <a:pt y="0" x="23928"/>
                      </a:moveTo>
                      <a:lnTo>
                        <a:pt y="0" x="2979"/>
                      </a:lnTo>
                      <a:cubicBezTo>
                        <a:pt y="0" x="1334"/>
                        <a:pt y="1349" x="0"/>
                        <a:pt y="3013" x="0"/>
                      </a:cubicBezTo>
                      <a:lnTo>
                        <a:pt y="24305" x="0"/>
                      </a:lnTo>
                      <a:cubicBezTo>
                        <a:pt y="25970" x="0"/>
                        <a:pt y="27319" x="1334"/>
                        <a:pt y="27319" x="2979"/>
                      </a:cubicBezTo>
                      <a:lnTo>
                        <a:pt y="27319" x="23928"/>
                      </a:lnTo>
                      <a:cubicBezTo>
                        <a:pt y="27319" x="25573"/>
                        <a:pt y="25970" x="26906"/>
                        <a:pt y="24305" x="26906"/>
                      </a:cubicBezTo>
                      <a:lnTo>
                        <a:pt y="3013" x="26906"/>
                      </a:lnTo>
                      <a:cubicBezTo>
                        <a:pt y="1355" x="26906"/>
                        <a:pt y="0" x="25567"/>
                        <a:pt y="0" x="23928"/>
                      </a:cubicBezTo>
                      <a:close/>
                      <a:moveTo>
                        <a:pt y="21218" x="20924"/>
                      </a:moveTo>
                      <a:lnTo>
                        <a:pt y="21218" x="5957"/>
                      </a:lnTo>
                      <a:lnTo>
                        <a:pt y="6076" x="5957"/>
                      </a:lnTo>
                      <a:lnTo>
                        <a:pt y="6076" x="20924"/>
                      </a:lnTo>
                      <a:lnTo>
                        <a:pt y="21218" x="209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</p:grpSp>
        </p:grpSp>
        <p:grpSp>
          <p:nvGrpSpPr>
            <p:cNvPr name="" id="962"/>
            <p:cNvGrpSpPr/>
            <p:nvPr/>
          </p:nvGrpSpPr>
          <p:grpSpPr>
            <a:xfrm>
              <a:off y="4761161" x="6035000"/>
              <a:ext cx="1048800" cy="484114"/>
              <a:chOff y="4761161" x="6035000"/>
              <a:chExt cx="1048800" cy="484114"/>
            </a:xfrm>
          </p:grpSpPr>
          <p:sp>
            <p:nvSpPr>
              <p:cNvPr name="Rounded Rectangle" id="631"/>
              <p:cNvSpPr/>
              <p:nvPr/>
            </p:nvSpPr>
            <p:spPr>
              <a:xfrm>
                <a:off y="4761161" x="6035000"/>
                <a:ext cx="1048800" cy="484114"/>
              </a:xfrm>
              <a:custGeom>
                <a:avLst/>
                <a:gdLst>
                  <a:gd name="connsiteX0" fmla="*/ 524400 w 1048800"/>
                  <a:gd name="connsiteY0" fmla="*/ 484114 h 484114"/>
                  <a:gd name="connsiteX1" fmla="*/ 524400 w 1048800"/>
                  <a:gd name="connsiteY1" fmla="*/ 0 h 484114"/>
                  <a:gd name="connsiteX2" fmla="*/ 1048800 w 1048800"/>
                  <a:gd name="connsiteY2" fmla="*/ 242057 h 484114"/>
                  <a:gd name="connsiteX3" fmla="*/ 0 w 1048800"/>
                  <a:gd name="connsiteY3" fmla="*/ 242057 h 484114"/>
                  <a:gd name="rtl" fmla="*/ 144400 w 1048800"/>
                  <a:gd name="rtt" fmla="*/ 316914 h 484114"/>
                  <a:gd name="rtr" fmla="*/ 904400 w 1048800"/>
                  <a:gd name="rtb" fmla="*/ 468914 h 484114"/>
                </a:gdLst>
                <a:ahLst/>
                <a:cxnLst>
                  <a:cxn ang="0">
                    <a:pos y="connsiteY0" x="connsiteX0"/>
                  </a:cxn>
                  <a:cxn ang="0">
                    <a:pos y="connsiteY1" x="connsiteX1"/>
                  </a:cxn>
                  <a:cxn ang="0">
                    <a:pos y="connsiteY2" x="connsiteX2"/>
                  </a:cxn>
                  <a:cxn ang="0">
                    <a:pos y="connsiteY3" x="connsiteX3"/>
                  </a:cxn>
                </a:cxnLst>
                <a:rect r="rtr" t="rtt" l="rtl" b="rtb"/>
                <a:pathLst>
                  <a:path w="1048800" h="484114">
                    <a:moveTo>
                      <a:pt y="484114" x="962624"/>
                    </a:moveTo>
                    <a:cubicBezTo>
                      <a:pt y="484114" x="1010222"/>
                      <a:pt y="445534" x="1048800"/>
                      <a:pt y="397941" x="1048800"/>
                    </a:cubicBezTo>
                    <a:lnTo>
                      <a:pt y="86173" x="1048800"/>
                    </a:lnTo>
                    <a:cubicBezTo>
                      <a:pt y="38580" x="1048800"/>
                      <a:pt y="0" x="1010222"/>
                      <a:pt y="0" x="962624"/>
                    </a:cubicBezTo>
                    <a:lnTo>
                      <a:pt y="0" x="86173"/>
                    </a:lnTo>
                    <a:cubicBezTo>
                      <a:pt y="0" x="38580"/>
                      <a:pt y="38580" x="0"/>
                      <a:pt y="86173" x="0"/>
                    </a:cubicBezTo>
                    <a:lnTo>
                      <a:pt y="397941" x="0"/>
                    </a:lnTo>
                    <a:cubicBezTo>
                      <a:pt y="445534" x="0"/>
                      <a:pt y="484114" x="38580"/>
                      <a:pt y="484114" x="86173"/>
                    </a:cubicBezTo>
                    <a:lnTo>
                      <a:pt y="484114" x="962624"/>
                    </a:lnTo>
                    <a:close/>
                  </a:path>
                </a:pathLst>
              </a:custGeom>
              <a:solidFill>
                <a:srgbClr val="FEDAD0"/>
              </a:solidFill>
              <a:ln w="17733" cap="flat">
                <a:solidFill>
                  <a:srgbClr val="FEDAD0"/>
                </a:solidFill>
                <a:bevel/>
              </a:ln>
            </p:spPr>
            <p:txBody>
              <a:bodyPr bIns="0" wrap="square" lIns="0" rIns="0" rtlCol="0" anchor="ctr" tIns="0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191919"/>
                    </a:solidFill>
                    <a:latin typeface="Microsoft YaHei"/>
                  </a:rPr>
                  <a:t>内存</a:t>
                </a:r>
              </a:p>
            </p:txBody>
          </p:sp>
          <p:grpSp>
            <p:nvGrpSpPr>
              <p:cNvPr name="ElastiCache Memcache" id="651"/>
              <p:cNvGrpSpPr/>
              <p:nvPr/>
            </p:nvGrpSpPr>
            <p:grpSpPr>
              <a:xfrm>
                <a:off y="4785355" x="6401846"/>
                <a:ext cx="315107" cy="286482"/>
                <a:chOff y="4785355" x="6401846"/>
                <a:chExt cx="315107" cy="286482"/>
              </a:xfrm>
            </p:grpSpPr>
            <p:sp>
              <p:nvSpPr>
                <p:cNvPr name="" id="652"/>
                <p:cNvSpPr/>
                <p:nvPr/>
              </p:nvSpPr>
              <p:spPr>
                <a:xfrm>
                  <a:off y="5024295" x="6401846"/>
                  <a:ext cx="315107" cy="47506"/>
                </a:xfrm>
                <a:custGeom>
                  <a:avLst/>
                  <a:gdLst/>
                  <a:ahLst/>
                  <a:cxnLst/>
                  <a:pathLst>
                    <a:path w="315107" h="47506">
                      <a:moveTo>
                        <a:pt y="0" x="315107"/>
                      </a:moveTo>
                      <a:lnTo>
                        <a:pt y="21097" x="315107"/>
                      </a:lnTo>
                      <a:cubicBezTo>
                        <a:pt y="35682" x="315107"/>
                        <a:pt y="47506" x="301241"/>
                        <a:pt y="47506" x="284135"/>
                      </a:cubicBezTo>
                      <a:lnTo>
                        <a:pt y="47506" x="30936"/>
                      </a:lnTo>
                      <a:cubicBezTo>
                        <a:pt y="47506" x="13830"/>
                        <a:pt y="35682" x="0"/>
                        <a:pt y="21097" x="0"/>
                      </a:cubicBezTo>
                      <a:lnTo>
                        <a:pt y="4402" x="0"/>
                      </a:lnTo>
                      <a:lnTo>
                        <a:pt y="0" x="315107"/>
                      </a:lnTo>
                      <a:close/>
                    </a:path>
                  </a:pathLst>
                </a:custGeom>
                <a:solidFill>
                  <a:srgbClr val="1B4A78"/>
                </a:solidFill>
                <a:ln w="2500" cap="flat">
                  <a:solidFill>
                    <a:srgbClr val="1B4A78"/>
                  </a:solidFill>
                  <a:bevel/>
                </a:ln>
              </p:spPr>
            </p:sp>
            <p:sp>
              <p:nvSpPr>
                <p:cNvPr name="" id="653"/>
                <p:cNvSpPr/>
                <p:nvPr/>
              </p:nvSpPr>
              <p:spPr>
                <a:xfrm>
                  <a:off y="4785319" x="6401846"/>
                  <a:ext cx="315107" cy="271987"/>
                </a:xfrm>
                <a:custGeom>
                  <a:avLst/>
                  <a:gdLst/>
                  <a:ahLst/>
                  <a:cxnLst/>
                  <a:pathLst>
                    <a:path w="315107" h="271987">
                      <a:moveTo>
                        <a:pt y="0" x="30936"/>
                      </a:moveTo>
                      <a:lnTo>
                        <a:pt y="0" x="284135"/>
                      </a:lnTo>
                      <a:cubicBezTo>
                        <a:pt y="0" x="301240"/>
                        <a:pt y="11793" x="315107"/>
                        <a:pt y="26379" x="315107"/>
                      </a:cubicBezTo>
                      <a:lnTo>
                        <a:pt y="245577" x="315107"/>
                      </a:lnTo>
                      <a:cubicBezTo>
                        <a:pt y="260163" x="315107"/>
                        <a:pt y="271987" x="301240"/>
                        <a:pt y="271987" x="284135"/>
                      </a:cubicBezTo>
                      <a:lnTo>
                        <a:pt y="271987" x="30936"/>
                      </a:lnTo>
                      <a:cubicBezTo>
                        <a:pt y="271987" x="13830"/>
                        <a:pt y="260163" x="0"/>
                        <a:pt y="245577" x="0"/>
                      </a:cubicBezTo>
                      <a:lnTo>
                        <a:pt y="26379" x="0"/>
                      </a:lnTo>
                      <a:cubicBezTo>
                        <a:pt y="11793" x="0"/>
                        <a:pt y="0" x="13830"/>
                        <a:pt y="0" x="30936"/>
                      </a:cubicBezTo>
                      <a:close/>
                    </a:path>
                  </a:pathLst>
                </a:custGeom>
                <a:solidFill>
                  <a:srgbClr val="2E73B7"/>
                </a:solidFill>
                <a:ln w="2500" cap="flat">
                  <a:solidFill>
                    <a:srgbClr val="2E73B7"/>
                  </a:solidFill>
                  <a:bevel/>
                </a:ln>
              </p:spPr>
            </p:sp>
            <p:sp>
              <p:nvSpPr>
                <p:cNvPr name="" id="654"/>
                <p:cNvSpPr/>
                <p:nvPr/>
              </p:nvSpPr>
              <p:spPr>
                <a:xfrm>
                  <a:off y="4831905" x="6443749"/>
                  <a:ext cx="227908" cy="193361"/>
                </a:xfrm>
                <a:custGeom>
                  <a:avLst/>
                  <a:gdLst/>
                  <a:ahLst/>
                  <a:cxnLst/>
                  <a:pathLst>
                    <a:path w="227908" h="193361">
                      <a:moveTo>
                        <a:pt y="25193" x="0"/>
                      </a:moveTo>
                      <a:lnTo>
                        <a:pt y="25193" x="29695"/>
                      </a:lnTo>
                      <a:lnTo>
                        <a:pt y="0" x="29695"/>
                      </a:lnTo>
                      <a:lnTo>
                        <a:pt y="0" x="53812"/>
                      </a:lnTo>
                      <a:lnTo>
                        <a:pt y="25193" x="53812"/>
                      </a:lnTo>
                      <a:lnTo>
                        <a:pt y="25193" x="65569"/>
                      </a:lnTo>
                      <a:lnTo>
                        <a:pt y="0" x="65569"/>
                      </a:lnTo>
                      <a:lnTo>
                        <a:pt y="0" x="89687"/>
                      </a:lnTo>
                      <a:lnTo>
                        <a:pt y="25193" x="89687"/>
                      </a:lnTo>
                      <a:lnTo>
                        <a:pt y="25193" x="102348"/>
                      </a:lnTo>
                      <a:lnTo>
                        <a:pt y="0" x="102348"/>
                      </a:lnTo>
                      <a:lnTo>
                        <a:pt y="0" x="126465"/>
                      </a:lnTo>
                      <a:lnTo>
                        <a:pt y="25193" x="126465"/>
                      </a:lnTo>
                      <a:lnTo>
                        <a:pt y="25193" x="139126"/>
                      </a:lnTo>
                      <a:lnTo>
                        <a:pt y="0" x="139126"/>
                      </a:lnTo>
                      <a:lnTo>
                        <a:pt y="0" x="163244"/>
                      </a:lnTo>
                      <a:lnTo>
                        <a:pt y="25193" x="163244"/>
                      </a:lnTo>
                      <a:lnTo>
                        <a:pt y="25193" x="174097"/>
                      </a:lnTo>
                      <a:lnTo>
                        <a:pt y="0" x="174097"/>
                      </a:lnTo>
                      <a:lnTo>
                        <a:pt y="0" x="198214"/>
                      </a:lnTo>
                      <a:lnTo>
                        <a:pt y="25193" x="198214"/>
                      </a:lnTo>
                      <a:lnTo>
                        <a:pt y="25193" x="227908"/>
                      </a:lnTo>
                      <a:lnTo>
                        <a:pt y="45655" x="227908"/>
                      </a:lnTo>
                      <a:lnTo>
                        <a:pt y="45655" x="198214"/>
                      </a:lnTo>
                      <a:lnTo>
                        <a:pt y="55630" x="198214"/>
                      </a:lnTo>
                      <a:lnTo>
                        <a:pt y="55630" x="227908"/>
                      </a:lnTo>
                      <a:lnTo>
                        <a:pt y="76091" x="227908"/>
                      </a:lnTo>
                      <a:lnTo>
                        <a:pt y="76091" x="198214"/>
                      </a:lnTo>
                      <a:lnTo>
                        <a:pt y="86834" x="198214"/>
                      </a:lnTo>
                      <a:lnTo>
                        <a:pt y="86834" x="227908"/>
                      </a:lnTo>
                      <a:lnTo>
                        <a:pt y="107295" x="227908"/>
                      </a:lnTo>
                      <a:lnTo>
                        <a:pt y="107295" x="198214"/>
                      </a:lnTo>
                      <a:lnTo>
                        <a:pt y="118037" x="198214"/>
                      </a:lnTo>
                      <a:lnTo>
                        <a:pt y="118037" x="227908"/>
                      </a:lnTo>
                      <a:lnTo>
                        <a:pt y="138499" x="227908"/>
                      </a:lnTo>
                      <a:lnTo>
                        <a:pt y="138499" x="198214"/>
                      </a:lnTo>
                      <a:lnTo>
                        <a:pt y="147707" x="198214"/>
                      </a:lnTo>
                      <a:lnTo>
                        <a:pt y="147707" x="227908"/>
                      </a:lnTo>
                      <a:lnTo>
                        <a:pt y="168167" x="227908"/>
                      </a:lnTo>
                      <a:lnTo>
                        <a:pt y="168167" x="198214"/>
                      </a:lnTo>
                      <a:lnTo>
                        <a:pt y="193361" x="198214"/>
                      </a:lnTo>
                      <a:lnTo>
                        <a:pt y="193361" x="174097"/>
                      </a:lnTo>
                      <a:lnTo>
                        <a:pt y="168167" x="174097"/>
                      </a:lnTo>
                      <a:lnTo>
                        <a:pt y="168167" x="163244"/>
                      </a:lnTo>
                      <a:lnTo>
                        <a:pt y="193361" x="163244"/>
                      </a:lnTo>
                      <a:lnTo>
                        <a:pt y="193361" x="139126"/>
                      </a:lnTo>
                      <a:lnTo>
                        <a:pt y="168167" x="139127"/>
                      </a:lnTo>
                      <a:lnTo>
                        <a:pt y="168167" x="126466"/>
                      </a:lnTo>
                      <a:lnTo>
                        <a:pt y="193361" x="126466"/>
                      </a:lnTo>
                      <a:lnTo>
                        <a:pt y="193361" x="102348"/>
                      </a:lnTo>
                      <a:lnTo>
                        <a:pt y="168167" x="102348"/>
                      </a:lnTo>
                      <a:lnTo>
                        <a:pt y="168167" x="89687"/>
                      </a:lnTo>
                      <a:lnTo>
                        <a:pt y="193361" x="89687"/>
                      </a:lnTo>
                      <a:lnTo>
                        <a:pt y="193361" x="65569"/>
                      </a:lnTo>
                      <a:lnTo>
                        <a:pt y="168167" x="65569"/>
                      </a:lnTo>
                      <a:lnTo>
                        <a:pt y="168167" x="53812"/>
                      </a:lnTo>
                      <a:lnTo>
                        <a:pt y="193361" x="53812"/>
                      </a:lnTo>
                      <a:lnTo>
                        <a:pt y="193361" x="29695"/>
                      </a:lnTo>
                      <a:lnTo>
                        <a:pt y="168167" x="29695"/>
                      </a:lnTo>
                      <a:lnTo>
                        <a:pt y="168168" x="0"/>
                      </a:lnTo>
                      <a:lnTo>
                        <a:pt y="147707" x="0"/>
                      </a:lnTo>
                      <a:lnTo>
                        <a:pt y="147707" x="29695"/>
                      </a:lnTo>
                      <a:lnTo>
                        <a:pt y="138499" x="29695"/>
                      </a:lnTo>
                      <a:lnTo>
                        <a:pt y="138499" x="0"/>
                      </a:lnTo>
                      <a:lnTo>
                        <a:pt y="118037" x="0"/>
                      </a:lnTo>
                      <a:lnTo>
                        <a:pt y="118037" x="29695"/>
                      </a:lnTo>
                      <a:lnTo>
                        <a:pt y="107295" x="29695"/>
                      </a:lnTo>
                      <a:lnTo>
                        <a:pt y="107295" x="0"/>
                      </a:lnTo>
                      <a:lnTo>
                        <a:pt y="86834" x="0"/>
                      </a:lnTo>
                      <a:lnTo>
                        <a:pt y="86834" x="29695"/>
                      </a:lnTo>
                      <a:lnTo>
                        <a:pt y="76091" x="29695"/>
                      </a:lnTo>
                      <a:lnTo>
                        <a:pt y="76091" x="0"/>
                      </a:lnTo>
                      <a:lnTo>
                        <a:pt y="55630" x="0"/>
                      </a:lnTo>
                      <a:lnTo>
                        <a:pt y="55630" x="29695"/>
                      </a:lnTo>
                      <a:lnTo>
                        <a:pt y="45655" x="29695"/>
                      </a:lnTo>
                      <a:lnTo>
                        <a:pt y="45655" x="0"/>
                      </a:lnTo>
                      <a:lnTo>
                        <a:pt y="25193" x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5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name="" id="655"/>
                <p:cNvSpPr/>
                <p:nvPr/>
              </p:nvSpPr>
              <p:spPr>
                <a:xfrm>
                  <a:off y="4886981" x="6505058"/>
                  <a:ext cx="106759" cy="83210"/>
                </a:xfrm>
                <a:custGeom>
                  <a:avLst/>
                  <a:gdLst/>
                  <a:ahLst/>
                  <a:cxnLst/>
                  <a:pathLst>
                    <a:path w="106759" h="83210">
                      <a:moveTo>
                        <a:pt y="0" x="0"/>
                      </a:moveTo>
                      <a:lnTo>
                        <a:pt y="83210" x="0"/>
                      </a:lnTo>
                      <a:lnTo>
                        <a:pt y="83210" x="19937"/>
                      </a:lnTo>
                      <a:lnTo>
                        <a:pt y="26191" x="19937"/>
                      </a:lnTo>
                      <a:lnTo>
                        <a:pt y="83210" x="44697"/>
                      </a:lnTo>
                      <a:lnTo>
                        <a:pt y="83210" x="60775"/>
                      </a:lnTo>
                      <a:lnTo>
                        <a:pt y="25645" x="85536"/>
                      </a:lnTo>
                      <a:lnTo>
                        <a:pt y="83210" x="85536"/>
                      </a:lnTo>
                      <a:lnTo>
                        <a:pt y="83210" x="106759"/>
                      </a:lnTo>
                      <a:lnTo>
                        <a:pt y="0" x="106759"/>
                      </a:lnTo>
                      <a:lnTo>
                        <a:pt y="0" x="76211"/>
                      </a:lnTo>
                      <a:lnTo>
                        <a:pt y="56610" x="54183"/>
                      </a:lnTo>
                      <a:lnTo>
                        <a:pt y="0" x="30548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2E73B7"/>
                </a:solidFill>
                <a:ln w="2500" cap="flat">
                  <a:solidFill>
                    <a:srgbClr val="2E73B7"/>
                  </a:solidFill>
                  <a:bevel/>
                </a:ln>
              </p:spPr>
            </p:sp>
          </p:grpSp>
        </p:grpSp>
        <p:grpSp>
          <p:nvGrpSpPr>
            <p:cNvPr name="" id="963"/>
            <p:cNvGrpSpPr/>
            <p:nvPr/>
          </p:nvGrpSpPr>
          <p:grpSpPr>
            <a:xfrm>
              <a:off y="5345905" x="6035000"/>
              <a:ext cx="1048800" cy="484114"/>
              <a:chOff y="5345905" x="6035000"/>
              <a:chExt cx="1048800" cy="484114"/>
            </a:xfrm>
          </p:grpSpPr>
          <p:sp>
            <p:nvSpPr>
              <p:cNvPr name="Rounded Rectangle" id="632"/>
              <p:cNvSpPr/>
              <p:nvPr/>
            </p:nvSpPr>
            <p:spPr>
              <a:xfrm>
                <a:off y="5345905" x="6035000"/>
                <a:ext cx="1048800" cy="484114"/>
              </a:xfrm>
              <a:custGeom>
                <a:avLst/>
                <a:gdLst>
                  <a:gd name="connsiteX0" fmla="*/ 524400 w 1048800"/>
                  <a:gd name="connsiteY0" fmla="*/ 484114 h 484114"/>
                  <a:gd name="connsiteX1" fmla="*/ 524400 w 1048800"/>
                  <a:gd name="connsiteY1" fmla="*/ 0 h 484114"/>
                  <a:gd name="connsiteX2" fmla="*/ 1048800 w 1048800"/>
                  <a:gd name="connsiteY2" fmla="*/ 242057 h 484114"/>
                  <a:gd name="connsiteX3" fmla="*/ 0 w 1048800"/>
                  <a:gd name="connsiteY3" fmla="*/ 242057 h 484114"/>
                  <a:gd name="rtl" fmla="*/ 144400 w 1048800"/>
                  <a:gd name="rtt" fmla="*/ 316914 h 484114"/>
                  <a:gd name="rtr" fmla="*/ 904400 w 1048800"/>
                  <a:gd name="rtb" fmla="*/ 468914 h 484114"/>
                </a:gdLst>
                <a:ahLst/>
                <a:cxnLst>
                  <a:cxn ang="0">
                    <a:pos y="connsiteY0" x="connsiteX0"/>
                  </a:cxn>
                  <a:cxn ang="0">
                    <a:pos y="connsiteY1" x="connsiteX1"/>
                  </a:cxn>
                  <a:cxn ang="0">
                    <a:pos y="connsiteY2" x="connsiteX2"/>
                  </a:cxn>
                  <a:cxn ang="0">
                    <a:pos y="connsiteY3" x="connsiteX3"/>
                  </a:cxn>
                </a:cxnLst>
                <a:rect r="rtr" t="rtt" l="rtl" b="rtb"/>
                <a:pathLst>
                  <a:path w="1048800" h="484114">
                    <a:moveTo>
                      <a:pt y="484114" x="962624"/>
                    </a:moveTo>
                    <a:cubicBezTo>
                      <a:pt y="484114" x="1010222"/>
                      <a:pt y="445534" x="1048800"/>
                      <a:pt y="397941" x="1048800"/>
                    </a:cubicBezTo>
                    <a:lnTo>
                      <a:pt y="86173" x="1048800"/>
                    </a:lnTo>
                    <a:cubicBezTo>
                      <a:pt y="38580" x="1048800"/>
                      <a:pt y="0" x="1010222"/>
                      <a:pt y="0" x="962624"/>
                    </a:cubicBezTo>
                    <a:lnTo>
                      <a:pt y="0" x="86173"/>
                    </a:lnTo>
                    <a:cubicBezTo>
                      <a:pt y="0" x="38580"/>
                      <a:pt y="38580" x="0"/>
                      <a:pt y="86173" x="0"/>
                    </a:cubicBezTo>
                    <a:lnTo>
                      <a:pt y="397941" x="0"/>
                    </a:lnTo>
                    <a:cubicBezTo>
                      <a:pt y="445534" x="0"/>
                      <a:pt y="484114" x="38580"/>
                      <a:pt y="484114" x="86173"/>
                    </a:cubicBezTo>
                    <a:lnTo>
                      <a:pt y="484114" x="962624"/>
                    </a:lnTo>
                    <a:close/>
                  </a:path>
                </a:pathLst>
              </a:custGeom>
              <a:solidFill>
                <a:srgbClr val="FEDAD0"/>
              </a:solidFill>
              <a:ln w="17733" cap="flat">
                <a:solidFill>
                  <a:srgbClr val="FEDAD0"/>
                </a:solidFill>
                <a:bevel/>
              </a:ln>
            </p:spPr>
            <p:txBody>
              <a:bodyPr bIns="0" wrap="square" lIns="0" rIns="0" rtlCol="0" anchor="ctr" tIns="0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191919"/>
                    </a:solidFill>
                    <a:latin typeface="Microsoft YaHei"/>
                  </a:rPr>
                  <a:t>Object 存储</a:t>
                </a:r>
              </a:p>
            </p:txBody>
          </p:sp>
          <p:grpSp>
            <p:nvGrpSpPr>
              <p:cNvPr name="S3 Objects" id="656"/>
              <p:cNvGrpSpPr/>
              <p:nvPr/>
            </p:nvGrpSpPr>
            <p:grpSpPr>
              <a:xfrm>
                <a:off y="5382943" x="6401846"/>
                <a:ext cx="315107" cy="286435"/>
                <a:chOff y="5382943" x="6401846"/>
                <a:chExt cx="315107" cy="286435"/>
              </a:xfrm>
            </p:grpSpPr>
            <p:sp>
              <p:nvSpPr>
                <p:cNvPr name="" id="657"/>
                <p:cNvSpPr/>
                <p:nvPr/>
              </p:nvSpPr>
              <p:spPr>
                <a:xfrm>
                  <a:off y="5395188" x="6401846"/>
                  <a:ext cx="315107" cy="274185"/>
                </a:xfrm>
                <a:custGeom>
                  <a:avLst/>
                  <a:gdLst/>
                  <a:ahLst/>
                  <a:cxnLst/>
                  <a:pathLst>
                    <a:path w="315107" h="274185">
                      <a:moveTo>
                        <a:pt y="137093" x="0"/>
                      </a:moveTo>
                      <a:cubicBezTo>
                        <a:pt y="61340" x="0"/>
                        <a:pt y="0" x="70496"/>
                        <a:pt y="0" x="157554"/>
                      </a:cubicBezTo>
                      <a:cubicBezTo>
                        <a:pt y="0" x="244531"/>
                        <a:pt y="61340" x="315107"/>
                        <a:pt y="137093" x="315107"/>
                      </a:cubicBezTo>
                      <a:cubicBezTo>
                        <a:pt y="212773" x="315107"/>
                        <a:pt y="274185" x="244531"/>
                        <a:pt y="274185" x="157554"/>
                      </a:cubicBezTo>
                      <a:cubicBezTo>
                        <a:pt y="274185" x="70496"/>
                        <a:pt y="212773" x="0"/>
                        <a:pt y="137093" x="0"/>
                      </a:cubicBezTo>
                      <a:close/>
                    </a:path>
                  </a:pathLst>
                </a:custGeom>
                <a:solidFill>
                  <a:srgbClr val="2956A2"/>
                </a:solidFill>
                <a:ln w="2500" cap="flat">
                  <a:solidFill>
                    <a:srgbClr val="2956A2"/>
                  </a:solidFill>
                  <a:bevel/>
                </a:ln>
              </p:spPr>
            </p:sp>
            <p:sp>
              <p:nvSpPr>
                <p:cNvPr name="" id="658"/>
                <p:cNvSpPr/>
                <p:nvPr/>
              </p:nvSpPr>
              <p:spPr>
                <a:xfrm>
                  <a:off y="5382939" x="6401846"/>
                  <a:ext cx="315107" cy="274184"/>
                </a:xfrm>
                <a:custGeom>
                  <a:avLst/>
                  <a:gdLst/>
                  <a:ahLst/>
                  <a:cxnLst/>
                  <a:pathLst>
                    <a:path w="315107" h="274184">
                      <a:moveTo>
                        <a:pt y="137092" x="0"/>
                      </a:moveTo>
                      <a:cubicBezTo>
                        <a:pt y="61340" x="0"/>
                        <a:pt y="0" x="70496"/>
                        <a:pt y="0" x="157554"/>
                      </a:cubicBezTo>
                      <a:cubicBezTo>
                        <a:pt y="0" x="244531"/>
                        <a:pt y="61340" x="315107"/>
                        <a:pt y="137092" x="315107"/>
                      </a:cubicBezTo>
                      <a:cubicBezTo>
                        <a:pt y="212773" x="315107"/>
                        <a:pt y="274184" x="244531"/>
                        <a:pt y="274184" x="157554"/>
                      </a:cubicBezTo>
                      <a:cubicBezTo>
                        <a:pt y="274184" x="70496"/>
                        <a:pt y="212773" x="0"/>
                        <a:pt y="137092" x="0"/>
                      </a:cubicBezTo>
                      <a:close/>
                    </a:path>
                  </a:pathLst>
                </a:custGeom>
                <a:solidFill>
                  <a:srgbClr val="4285F4"/>
                </a:solidFill>
                <a:ln w="2500" cap="flat">
                  <a:solidFill>
                    <a:srgbClr val="4285F4"/>
                  </a:solidFill>
                  <a:bevel/>
                </a:ln>
              </p:spPr>
            </p:sp>
          </p:grpSp>
        </p:grpSp>
        <p:sp>
          <p:nvSpPr>
            <p:cNvPr name="Rounded Rectangle" id="659"/>
            <p:cNvSpPr/>
            <p:nvPr/>
          </p:nvSpPr>
          <p:spPr>
            <a:xfrm>
              <a:off y="2270437" x="4713567"/>
              <a:ext cx="1173478" cy="430866"/>
            </a:xfrm>
            <a:custGeom>
              <a:avLst/>
              <a:gdLst>
                <a:gd name="connsiteX0" fmla="*/ 586741 w 1173478"/>
                <a:gd name="connsiteY0" fmla="*/ 430866 h 430866"/>
                <a:gd name="connsiteX1" fmla="*/ 586741 w 1173478"/>
                <a:gd name="connsiteY1" fmla="*/ 0 h 430866"/>
                <a:gd name="connsiteX2" fmla="*/ 1173478 w 1173478"/>
                <a:gd name="connsiteY2" fmla="*/ 215433 h 430866"/>
                <a:gd name="connsiteX3" fmla="*/ 0 w 1173478"/>
                <a:gd name="connsiteY3" fmla="*/ 215433 h 430866"/>
              </a:gdLst>
              <a:ahLst/>
              <a:cxnLst>
                <a:cxn ang="0">
                  <a:pos y="connsiteY0" x="connsiteX0"/>
                </a:cxn>
                <a:cxn ang="0">
                  <a:pos y="connsiteY1" x="connsiteX1"/>
                </a:cxn>
                <a:cxn ang="0">
                  <a:pos y="connsiteY2" x="connsiteX2"/>
                </a:cxn>
                <a:cxn ang="0">
                  <a:pos y="connsiteY3" x="connsiteX3"/>
                </a:cxn>
              </a:cxnLst>
              <a:pathLst>
                <a:path w="1173478" h="430866">
                  <a:moveTo>
                    <a:pt y="430866" x="1087309"/>
                  </a:moveTo>
                  <a:cubicBezTo>
                    <a:pt y="430866" x="1134900"/>
                    <a:pt y="392286" x="1173478"/>
                    <a:pt y="344693" x="1173478"/>
                  </a:cubicBezTo>
                  <a:lnTo>
                    <a:pt y="86173" x="1173478"/>
                  </a:lnTo>
                  <a:cubicBezTo>
                    <a:pt y="38580" x="1173478"/>
                    <a:pt y="0" x="1134900"/>
                    <a:pt y="0" x="1087309"/>
                  </a:cubicBezTo>
                  <a:lnTo>
                    <a:pt y="0" x="86173"/>
                  </a:lnTo>
                  <a:cubicBezTo>
                    <a:pt y="0" x="38580"/>
                    <a:pt y="38580" x="0"/>
                    <a:pt y="86173" x="0"/>
                  </a:cubicBezTo>
                  <a:lnTo>
                    <a:pt y="344693" x="0"/>
                  </a:lnTo>
                  <a:cubicBezTo>
                    <a:pt y="392286" x="0"/>
                    <a:pt y="430866" x="38580"/>
                    <a:pt y="430866" x="86173"/>
                  </a:cubicBezTo>
                  <a:lnTo>
                    <a:pt y="430866" x="1087309"/>
                  </a:lnTo>
                  <a:close/>
                </a:path>
              </a:pathLst>
            </a:custGeom>
            <a:solidFill>
              <a:srgbClr val="FEDAD0"/>
            </a:solidFill>
            <a:ln w="17733" cap="flat">
              <a:solidFill>
                <a:srgbClr val="FEDAD0"/>
              </a:solidFill>
              <a:bevel/>
            </a:ln>
          </p:spPr>
        </p:sp>
        <p:pic>
          <p:nvPicPr>
            <p:cNvPr name="" id="66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y="2333107" x="4735915"/>
              <a:ext cx="476098" cy="305528"/>
            </a:xfrm>
            <a:prstGeom prst="rect">
              <a:avLst/>
            </a:prstGeom>
          </p:spPr>
        </p:pic>
        <p:pic>
          <p:nvPicPr>
            <p:cNvPr name="" id="67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y="2365095" x="5394269"/>
              <a:ext cx="470389" cy="241551"/>
            </a:xfrm>
            <a:prstGeom prst="rect">
              <a:avLst/>
            </a:prstGeom>
          </p:spPr>
        </p:pic>
        <p:sp>
          <p:nvSpPr>
            <p:cNvPr name="Rounded Rectangle" id="660"/>
            <p:cNvSpPr/>
            <p:nvPr/>
          </p:nvSpPr>
          <p:spPr>
            <a:xfrm>
              <a:off y="2823489" x="4713567"/>
              <a:ext cx="1173478" cy="430866"/>
            </a:xfrm>
            <a:custGeom>
              <a:avLst/>
              <a:gdLst>
                <a:gd name="connsiteX0" fmla="*/ 586741 w 1173478"/>
                <a:gd name="connsiteY0" fmla="*/ 430866 h 430866"/>
                <a:gd name="connsiteX1" fmla="*/ 586741 w 1173478"/>
                <a:gd name="connsiteY1" fmla="*/ 0 h 430866"/>
                <a:gd name="connsiteX2" fmla="*/ 1173478 w 1173478"/>
                <a:gd name="connsiteY2" fmla="*/ 215433 h 430866"/>
                <a:gd name="connsiteX3" fmla="*/ 0 w 1173478"/>
                <a:gd name="connsiteY3" fmla="*/ 215433 h 430866"/>
              </a:gdLst>
              <a:ahLst/>
              <a:cxnLst>
                <a:cxn ang="0">
                  <a:pos y="connsiteY0" x="connsiteX0"/>
                </a:cxn>
                <a:cxn ang="0">
                  <a:pos y="connsiteY1" x="connsiteX1"/>
                </a:cxn>
                <a:cxn ang="0">
                  <a:pos y="connsiteY2" x="connsiteX2"/>
                </a:cxn>
                <a:cxn ang="0">
                  <a:pos y="connsiteY3" x="connsiteX3"/>
                </a:cxn>
              </a:cxnLst>
              <a:pathLst>
                <a:path w="1173478" h="430866">
                  <a:moveTo>
                    <a:pt y="430866" x="1087309"/>
                  </a:moveTo>
                  <a:cubicBezTo>
                    <a:pt y="430866" x="1134900"/>
                    <a:pt y="392286" x="1173478"/>
                    <a:pt y="344693" x="1173478"/>
                  </a:cubicBezTo>
                  <a:lnTo>
                    <a:pt y="86173" x="1173478"/>
                  </a:lnTo>
                  <a:cubicBezTo>
                    <a:pt y="38580" x="1173478"/>
                    <a:pt y="0" x="1134900"/>
                    <a:pt y="0" x="1087309"/>
                  </a:cubicBezTo>
                  <a:lnTo>
                    <a:pt y="0" x="86173"/>
                  </a:lnTo>
                  <a:cubicBezTo>
                    <a:pt y="0" x="38580"/>
                    <a:pt y="38580" x="0"/>
                    <a:pt y="86173" x="0"/>
                  </a:cubicBezTo>
                  <a:lnTo>
                    <a:pt y="344693" x="0"/>
                  </a:lnTo>
                  <a:cubicBezTo>
                    <a:pt y="392286" x="0"/>
                    <a:pt y="430866" x="38580"/>
                    <a:pt y="430866" x="86173"/>
                  </a:cubicBezTo>
                  <a:lnTo>
                    <a:pt y="430866" x="1087309"/>
                  </a:lnTo>
                  <a:close/>
                </a:path>
              </a:pathLst>
            </a:custGeom>
            <a:solidFill>
              <a:srgbClr val="FEDAD0"/>
            </a:solidFill>
            <a:ln w="17733" cap="flat">
              <a:solidFill>
                <a:srgbClr val="FEDAD0"/>
              </a:solidFill>
              <a:bevel/>
            </a:ln>
          </p:spPr>
        </p:sp>
        <p:grpSp>
          <p:nvGrpSpPr>
            <p:cNvPr name="" id="674"/>
            <p:cNvGrpSpPr/>
            <p:nvPr/>
          </p:nvGrpSpPr>
          <p:grpSpPr>
            <a:xfrm>
              <a:off y="2303581" x="6403268"/>
              <a:ext cx="312264" cy="334177"/>
              <a:chOff y="2303581" x="6403268"/>
              <a:chExt cx="312264" cy="334177"/>
            </a:xfrm>
          </p:grpSpPr>
          <p:sp>
            <p:nvSpPr>
              <p:cNvPr name="" id="675"/>
              <p:cNvSpPr/>
              <p:nvPr/>
            </p:nvSpPr>
            <p:spPr>
              <a:xfrm>
                <a:off y="2354990" x="6403268"/>
                <a:ext cx="267651" cy="282768"/>
              </a:xfrm>
              <a:custGeom>
                <a:avLst/>
                <a:gdLst/>
                <a:ahLst/>
                <a:cxnLst/>
                <a:pathLst>
                  <a:path w="267651" h="282768">
                    <a:moveTo>
                      <a:pt y="0" x="178436"/>
                    </a:moveTo>
                    <a:lnTo>
                      <a:pt y="51414" x="178436"/>
                    </a:lnTo>
                    <a:lnTo>
                      <a:pt y="102829" x="267651"/>
                    </a:lnTo>
                    <a:lnTo>
                      <a:pt y="51414" x="267651"/>
                    </a:lnTo>
                    <a:lnTo>
                      <a:pt y="0" x="178436"/>
                    </a:lnTo>
                    <a:close/>
                  </a:path>
                  <a:path w="267651" h="282768">
                    <a:moveTo>
                      <a:pt y="51414" x="0"/>
                    </a:moveTo>
                    <a:lnTo>
                      <a:pt y="102829" x="0"/>
                    </a:lnTo>
                    <a:lnTo>
                      <a:pt y="128530" x="44608"/>
                    </a:lnTo>
                    <a:lnTo>
                      <a:pt y="77121" x="44608"/>
                    </a:lnTo>
                    <a:lnTo>
                      <a:pt y="51414" x="0"/>
                    </a:lnTo>
                    <a:close/>
                  </a:path>
                  <a:path w="267651" h="282768">
                    <a:moveTo>
                      <a:pt y="77121" x="133825"/>
                    </a:moveTo>
                    <a:lnTo>
                      <a:pt y="102829" x="89216"/>
                    </a:lnTo>
                    <a:lnTo>
                      <a:pt y="257061" x="89216"/>
                    </a:lnTo>
                    <a:lnTo>
                      <a:pt y="282768" x="133825"/>
                    </a:lnTo>
                    <a:lnTo>
                      <a:pt y="179945" x="133825"/>
                    </a:lnTo>
                    <a:lnTo>
                      <a:pt y="205652" x="178436"/>
                    </a:lnTo>
                    <a:lnTo>
                      <a:pt y="154237" x="178436"/>
                    </a:lnTo>
                    <a:lnTo>
                      <a:pt y="128530" x="133825"/>
                    </a:lnTo>
                    <a:lnTo>
                      <a:pt y="77121" x="133825"/>
                    </a:lnTo>
                    <a:close/>
                  </a:path>
                </a:pathLst>
              </a:custGeom>
              <a:solidFill>
                <a:srgbClr val="E55B2D"/>
              </a:solidFill>
              <a:ln w="7600" cap="flat">
                <a:noFill/>
                <a:bevel/>
              </a:ln>
            </p:spPr>
          </p:sp>
          <p:sp>
            <p:nvSpPr>
              <p:cNvPr name="" id="676"/>
              <p:cNvSpPr/>
              <p:nvPr/>
            </p:nvSpPr>
            <p:spPr>
              <a:xfrm>
                <a:off y="2354990" x="6447875"/>
                <a:ext cx="267657" cy="282768"/>
              </a:xfrm>
              <a:custGeom>
                <a:avLst/>
                <a:gdLst/>
                <a:ahLst/>
                <a:cxnLst/>
                <a:pathLst>
                  <a:path w="267657" h="282768">
                    <a:moveTo>
                      <a:pt y="0" x="133828"/>
                    </a:moveTo>
                    <a:lnTo>
                      <a:pt y="77121" x="0"/>
                    </a:lnTo>
                    <a:lnTo>
                      <a:pt y="128530" x="0"/>
                    </a:lnTo>
                    <a:lnTo>
                      <a:pt y="77121" x="89216"/>
                    </a:lnTo>
                    <a:lnTo>
                      <a:pt y="128530" x="89216"/>
                    </a:lnTo>
                    <a:lnTo>
                      <a:pt y="102829" x="133828"/>
                    </a:lnTo>
                    <a:lnTo>
                      <a:pt y="0" x="133828"/>
                    </a:lnTo>
                    <a:close/>
                  </a:path>
                  <a:path w="267657" h="282768">
                    <a:moveTo>
                      <a:pt y="25707" x="267657"/>
                    </a:moveTo>
                    <a:lnTo>
                      <a:pt y="51414" x="223043"/>
                    </a:lnTo>
                    <a:lnTo>
                      <a:pt y="102829" x="223043"/>
                    </a:lnTo>
                    <a:lnTo>
                      <a:pt y="77121" x="267657"/>
                    </a:lnTo>
                    <a:lnTo>
                      <a:pt y="25707" x="267657"/>
                    </a:lnTo>
                    <a:close/>
                  </a:path>
                  <a:path w="267657" h="282768">
                    <a:moveTo>
                      <a:pt y="128530" x="178436"/>
                    </a:moveTo>
                    <a:lnTo>
                      <a:pt y="154237" x="133828"/>
                    </a:lnTo>
                    <a:lnTo>
                      <a:pt y="205652" x="133828"/>
                    </a:lnTo>
                    <a:lnTo>
                      <a:pt y="179945" x="178436"/>
                    </a:lnTo>
                    <a:lnTo>
                      <a:pt y="128530" x="178436"/>
                    </a:lnTo>
                    <a:close/>
                  </a:path>
                  <a:path w="267657" h="282768">
                    <a:moveTo>
                      <a:pt y="205652" x="133828"/>
                    </a:moveTo>
                    <a:lnTo>
                      <a:pt y="179945" x="89216"/>
                    </a:lnTo>
                    <a:lnTo>
                      <a:pt y="282768" x="89216"/>
                    </a:lnTo>
                    <a:lnTo>
                      <a:pt y="257061" x="133828"/>
                    </a:lnTo>
                    <a:lnTo>
                      <a:pt y="205652" x="133828"/>
                    </a:lnTo>
                    <a:close/>
                  </a:path>
                </a:pathLst>
              </a:custGeom>
              <a:solidFill>
                <a:srgbClr val="ED8E24"/>
              </a:solidFill>
              <a:ln w="7600" cap="flat">
                <a:noFill/>
                <a:bevel/>
              </a:ln>
            </p:spPr>
          </p:sp>
          <p:sp>
            <p:nvSpPr>
              <p:cNvPr name="" id="677"/>
              <p:cNvSpPr/>
              <p:nvPr/>
            </p:nvSpPr>
            <p:spPr>
              <a:xfrm>
                <a:off y="2303581" x="6403268"/>
                <a:ext cx="312264" cy="205647"/>
              </a:xfrm>
              <a:custGeom>
                <a:avLst/>
                <a:gdLst/>
                <a:ahLst/>
                <a:cxnLst/>
                <a:pathLst>
                  <a:path w="312264" h="205647">
                    <a:moveTo>
                      <a:pt y="0" x="178436"/>
                    </a:moveTo>
                    <a:lnTo>
                      <a:pt y="102823" x="0"/>
                    </a:lnTo>
                    <a:lnTo>
                      <a:pt y="128530" x="44608"/>
                    </a:lnTo>
                    <a:lnTo>
                      <a:pt y="51409" x="178436"/>
                    </a:lnTo>
                    <a:lnTo>
                      <a:pt y="102823" x="267651"/>
                    </a:lnTo>
                    <a:lnTo>
                      <a:pt y="77116" x="312264"/>
                    </a:lnTo>
                    <a:lnTo>
                      <a:pt y="0" x="178436"/>
                    </a:lnTo>
                    <a:close/>
                  </a:path>
                  <a:path w="312264" h="205647">
                    <a:moveTo>
                      <a:pt y="154237" x="178436"/>
                    </a:moveTo>
                    <a:lnTo>
                      <a:pt y="179940" x="133823"/>
                    </a:lnTo>
                    <a:lnTo>
                      <a:pt y="205647" x="178436"/>
                    </a:lnTo>
                    <a:lnTo>
                      <a:pt y="179940" x="223043"/>
                    </a:lnTo>
                    <a:lnTo>
                      <a:pt y="154237" x="178436"/>
                    </a:lnTo>
                    <a:close/>
                  </a:path>
                </a:pathLst>
              </a:custGeom>
              <a:solidFill>
                <a:srgbClr val="F8BF3C"/>
              </a:solidFill>
              <a:ln w="7600" cap="flat">
                <a:noFill/>
                <a:bevel/>
              </a:ln>
            </p:spPr>
          </p:sp>
          <p:sp>
            <p:nvSpPr>
              <p:cNvPr name="Text 848" id="848"/>
              <p:cNvSpPr txBox="1"/>
              <p:nvPr/>
            </p:nvSpPr>
            <p:spPr>
              <a:xfrm>
                <a:off y="2652959" x="6179400"/>
                <a:ext cx="760000" cy="152000"/>
              </a:xfrm>
              <a:prstGeom prst="rect">
                <a:avLst/>
              </a:prstGeom>
              <a:noFill/>
            </p:spPr>
            <p:txBody>
              <a:bodyPr bIns="0" wrap="square" lIns="0" rIns="0" rtlCol="0" anchor="ctr" tIns="0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000000"/>
                    </a:solidFill>
                    <a:latin typeface="Microsoft YaHei"/>
                  </a:rPr>
                  <a:t>Tensorflow</a:t>
                </a:r>
              </a:p>
            </p:txBody>
          </p:sp>
        </p:grpSp>
        <p:pic>
          <p:nvPicPr>
            <p:cNvPr name="" id="678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y="2932619" x="6248571"/>
              <a:ext cx="621658" cy="212607"/>
            </a:xfrm>
            <a:prstGeom prst="rect">
              <a:avLst/>
            </a:prstGeom>
          </p:spPr>
        </p:pic>
        <p:sp>
          <p:nvSpPr>
            <p:cNvPr name="Rounded Rectangle" id="669"/>
            <p:cNvSpPr/>
            <p:nvPr/>
          </p:nvSpPr>
          <p:spPr>
            <a:xfrm>
              <a:off y="1523710" x="7457956"/>
              <a:ext cx="900889" cy="433200"/>
            </a:xfrm>
            <a:custGeom>
              <a:avLst/>
              <a:gdLst>
                <a:gd name="connsiteX0" fmla="*/ 450444 w 900889"/>
                <a:gd name="connsiteY0" fmla="*/ 433200 h 433200"/>
                <a:gd name="connsiteX1" fmla="*/ 450444 w 900889"/>
                <a:gd name="connsiteY1" fmla="*/ 0 h 433200"/>
                <a:gd name="connsiteX2" fmla="*/ 900889 w 900889"/>
                <a:gd name="connsiteY2" fmla="*/ 216600 h 433200"/>
                <a:gd name="connsiteX3" fmla="*/ 0 w 900889"/>
                <a:gd name="connsiteY3" fmla="*/ 216600 h 433200"/>
                <a:gd name="rtl" fmla="*/ 100844 w 900889"/>
                <a:gd name="rtt" fmla="*/ 450305 h 433200"/>
                <a:gd name="rtr" fmla="*/ 860844 w 900889"/>
                <a:gd name="rtb" fmla="*/ 602305 h 433200"/>
              </a:gdLst>
              <a:ahLst/>
              <a:cxnLst>
                <a:cxn ang="0">
                  <a:pos y="connsiteY0" x="connsiteX0"/>
                </a:cxn>
                <a:cxn ang="0">
                  <a:pos y="connsiteY1" x="connsiteX1"/>
                </a:cxn>
                <a:cxn ang="0">
                  <a:pos y="connsiteY2" x="connsiteX2"/>
                </a:cxn>
                <a:cxn ang="0">
                  <a:pos y="connsiteY3" x="connsiteX3"/>
                </a:cxn>
              </a:cxnLst>
              <a:rect r="rtr" t="rtt" l="rtl" b="rtb"/>
              <a:pathLst>
                <a:path w="900889" h="433200">
                  <a:moveTo>
                    <a:pt y="433200" x="814712"/>
                  </a:moveTo>
                  <a:cubicBezTo>
                    <a:pt y="433200" x="862311"/>
                    <a:pt y="394620" x="900889"/>
                    <a:pt y="347027" x="900889"/>
                  </a:cubicBezTo>
                  <a:lnTo>
                    <a:pt y="86173" x="900889"/>
                  </a:lnTo>
                  <a:cubicBezTo>
                    <a:pt y="38580" x="900889"/>
                    <a:pt y="0" x="862311"/>
                    <a:pt y="0" x="814712"/>
                  </a:cubicBezTo>
                  <a:lnTo>
                    <a:pt y="0" x="86173"/>
                  </a:lnTo>
                  <a:cubicBezTo>
                    <a:pt y="0" x="38580"/>
                    <a:pt y="38580" x="0"/>
                    <a:pt y="86173" x="0"/>
                  </a:cubicBezTo>
                  <a:lnTo>
                    <a:pt y="347027" x="0"/>
                  </a:lnTo>
                  <a:cubicBezTo>
                    <a:pt y="394620" x="0"/>
                    <a:pt y="433200" x="38580"/>
                    <a:pt y="433200" x="86173"/>
                  </a:cubicBezTo>
                  <a:lnTo>
                    <a:pt y="433200" x="814712"/>
                  </a:lnTo>
                  <a:close/>
                </a:path>
              </a:pathLst>
            </a:custGeom>
            <a:noFill/>
            <a:ln w="7600" cap="flat">
              <a:solidFill>
                <a:srgbClr val="000000"/>
              </a:solidFill>
              <a:bevel/>
            </a:ln>
          </p:spPr>
          <p:txBody>
            <a:bodyPr bIns="0" wrap="square" lIns="0" rIns="0" rtlCol="0" anchor="ctr" tIns="0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000000"/>
                  </a:solidFill>
                  <a:latin typeface="Microsoft YaHei"/>
                </a:rPr>
                <a:t>应用Images</a:t>
              </a:r>
            </a:p>
          </p:txBody>
        </p:sp>
        <p:grpSp>
          <p:nvGrpSpPr>
            <p:cNvPr name="" id="762"/>
            <p:cNvGrpSpPr/>
            <p:nvPr/>
          </p:nvGrpSpPr>
          <p:grpSpPr>
            <a:xfrm>
              <a:off y="1561709" x="7526646"/>
              <a:ext cx="315106" cy="286461"/>
              <a:chOff y="1561709" x="7526646"/>
              <a:chExt cx="315106" cy="286461"/>
            </a:xfrm>
          </p:grpSpPr>
          <p:sp>
            <p:nvSpPr>
              <p:cNvPr name="" id="763"/>
              <p:cNvSpPr/>
              <p:nvPr/>
            </p:nvSpPr>
            <p:spPr>
              <a:xfrm>
                <a:off y="1561709" x="7526646"/>
                <a:ext cx="315106" cy="286461"/>
              </a:xfrm>
              <a:custGeom>
                <a:avLst/>
                <a:gdLst/>
                <a:ahLst/>
                <a:cxnLst/>
                <a:pathLst>
                  <a:path w="315106" h="286461">
                    <a:moveTo>
                      <a:pt y="128550" x="311323"/>
                    </a:moveTo>
                    <a:lnTo>
                      <a:pt y="14643" x="246580"/>
                    </a:lnTo>
                    <a:cubicBezTo>
                      <a:pt y="5756" x="241627"/>
                      <a:pt y="0" x="232392"/>
                      <a:pt y="0" x="222308"/>
                    </a:cubicBezTo>
                    <a:lnTo>
                      <a:pt y="0" x="92798"/>
                    </a:lnTo>
                    <a:cubicBezTo>
                      <a:pt y="0" x="82712"/>
                      <a:pt y="5752" x="73476"/>
                      <a:pt y="14643" x="68525"/>
                    </a:cubicBezTo>
                    <a:lnTo>
                      <a:pt y="128252" x="3758"/>
                    </a:lnTo>
                    <a:cubicBezTo>
                      <a:pt y="137071" x="-1253"/>
                      <a:pt y="147920" x="-1253"/>
                      <a:pt y="156741" x="3758"/>
                    </a:cubicBezTo>
                    <a:lnTo>
                      <a:pt y="271296" x="68501"/>
                    </a:lnTo>
                    <a:cubicBezTo>
                      <a:pt y="280309" x="73400"/>
                      <a:pt y="286065" x="82612"/>
                      <a:pt y="286461" x="92773"/>
                    </a:cubicBezTo>
                    <a:lnTo>
                      <a:pt y="286461" x="222283"/>
                    </a:lnTo>
                    <a:cubicBezTo>
                      <a:pt y="286109" x="232444"/>
                      <a:pt y="280377" x="241672"/>
                      <a:pt y="271370" x="246580"/>
                    </a:cubicBezTo>
                    <a:lnTo>
                      <a:pt y="157463" x="311323"/>
                    </a:lnTo>
                    <a:cubicBezTo>
                      <a:pt y="148501" x="316367"/>
                      <a:pt y="137512" x="316367"/>
                      <a:pt y="128550" x="311323"/>
                    </a:cubicBezTo>
                    <a:close/>
                  </a:path>
                </a:pathLst>
              </a:custGeom>
              <a:solidFill>
                <a:srgbClr val="4285F4"/>
              </a:solidFill>
              <a:ln w="7600" cap="flat">
                <a:noFill/>
                <a:bevel/>
              </a:ln>
            </p:spPr>
          </p:sp>
          <p:sp>
            <p:nvSpPr>
              <p:cNvPr name="" id="764"/>
              <p:cNvSpPr/>
              <p:nvPr/>
            </p:nvSpPr>
            <p:spPr>
              <a:xfrm>
                <a:off y="1638486" x="7605190"/>
                <a:ext cx="227117" cy="209535"/>
              </a:xfrm>
              <a:custGeom>
                <a:avLst/>
                <a:gdLst/>
                <a:ahLst/>
                <a:cxnLst/>
                <a:pathLst>
                  <a:path w="227117" h="209535">
                    <a:moveTo>
                      <a:pt y="20296" x="157771"/>
                    </a:moveTo>
                    <a:lnTo>
                      <a:pt y="12825" x="127492"/>
                    </a:lnTo>
                    <a:lnTo>
                      <a:pt y="41265" x="146127"/>
                    </a:lnTo>
                    <a:lnTo>
                      <a:pt y="73639" x="146373"/>
                    </a:lnTo>
                    <a:lnTo>
                      <a:pt y="24978" x="98419"/>
                    </a:lnTo>
                    <a:lnTo>
                      <a:pt y="24903" x="59302"/>
                    </a:lnTo>
                    <a:lnTo>
                      <a:pt y="0" x="34685"/>
                    </a:lnTo>
                    <a:lnTo>
                      <a:pt y="22214" x="8838"/>
                    </a:lnTo>
                    <a:lnTo>
                      <a:pt y="112413" x="0"/>
                    </a:lnTo>
                    <a:lnTo>
                      <a:pt y="209535" x="96006"/>
                    </a:lnTo>
                    <a:lnTo>
                      <a:pt y="209535" x="143739"/>
                    </a:lnTo>
                    <a:cubicBezTo>
                      <a:pt y="209182" x="153899"/>
                      <a:pt y="203450" x="163128"/>
                      <a:pt y="194444" x="168036"/>
                    </a:cubicBezTo>
                    <a:lnTo>
                      <a:pt y="90349" x="227117"/>
                    </a:lnTo>
                    <a:lnTo>
                      <a:pt y="20296" x="157771"/>
                    </a:lnTo>
                    <a:close/>
                  </a:path>
                </a:pathLst>
              </a:custGeom>
              <a:solidFill>
                <a:srgbClr val="3D7CE3"/>
              </a:solidFill>
              <a:ln w="7600" cap="flat">
                <a:noFill/>
                <a:bevel/>
              </a:ln>
            </p:spPr>
          </p:sp>
          <p:grpSp>
            <p:nvGrpSpPr>
              <p:cNvPr name="" id="765"/>
              <p:cNvGrpSpPr/>
              <p:nvPr/>
            </p:nvGrpSpPr>
            <p:grpSpPr>
              <a:xfrm>
                <a:off y="1651983" x="7637428"/>
                <a:ext cx="93545" cy="93711"/>
                <a:chOff y="1651983" x="7637428"/>
                <a:chExt cx="93545" cy="93711"/>
              </a:xfrm>
            </p:grpSpPr>
            <p:sp>
              <p:nvSpPr>
                <p:cNvPr name="" id="766"/>
                <p:cNvSpPr/>
                <p:nvPr/>
              </p:nvSpPr>
              <p:spPr>
                <a:xfrm>
                  <a:off y="1651983" x="7664506"/>
                  <a:ext cx="39387" cy="46071"/>
                </a:xfrm>
                <a:custGeom>
                  <a:avLst/>
                  <a:gdLst/>
                  <a:ahLst/>
                  <a:cxnLst/>
                  <a:pathLst>
                    <a:path w="39387" h="46071">
                      <a:moveTo>
                        <a:pt y="34566" x="0"/>
                      </a:moveTo>
                      <a:lnTo>
                        <a:pt y="46071" x="19694"/>
                      </a:lnTo>
                      <a:lnTo>
                        <a:pt y="34566" x="39387"/>
                      </a:lnTo>
                      <a:lnTo>
                        <a:pt y="11530" x="39387"/>
                      </a:lnTo>
                      <a:lnTo>
                        <a:pt y="0" x="19694"/>
                      </a:lnTo>
                      <a:lnTo>
                        <a:pt y="11530" x="0"/>
                      </a:lnTo>
                      <a:lnTo>
                        <a:pt y="34566" x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name="" id="767"/>
                <p:cNvSpPr/>
                <p:nvPr/>
              </p:nvSpPr>
              <p:spPr>
                <a:xfrm>
                  <a:off y="1699000" x="7691585"/>
                  <a:ext cx="39387" cy="46071"/>
                </a:xfrm>
                <a:custGeom>
                  <a:avLst/>
                  <a:gdLst/>
                  <a:ahLst/>
                  <a:cxnLst/>
                  <a:pathLst>
                    <a:path w="39387" h="46071">
                      <a:moveTo>
                        <a:pt y="34541" x="0"/>
                      </a:moveTo>
                      <a:lnTo>
                        <a:pt y="46071" x="19694"/>
                      </a:lnTo>
                      <a:lnTo>
                        <a:pt y="34541" x="39387"/>
                      </a:lnTo>
                      <a:lnTo>
                        <a:pt y="11505" x="39387"/>
                      </a:lnTo>
                      <a:lnTo>
                        <a:pt y="0" x="19694"/>
                      </a:lnTo>
                      <a:lnTo>
                        <a:pt y="11505" x="0"/>
                      </a:lnTo>
                      <a:lnTo>
                        <a:pt y="34541" x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name="" id="768"/>
                <p:cNvSpPr/>
                <p:nvPr/>
              </p:nvSpPr>
              <p:spPr>
                <a:xfrm>
                  <a:off y="1699622" x="7637428"/>
                  <a:ext cx="39387" cy="46071"/>
                </a:xfrm>
                <a:custGeom>
                  <a:avLst/>
                  <a:gdLst/>
                  <a:ahLst/>
                  <a:cxnLst/>
                  <a:pathLst>
                    <a:path w="39387" h="46071">
                      <a:moveTo>
                        <a:pt y="34541" x="0"/>
                      </a:moveTo>
                      <a:lnTo>
                        <a:pt y="46071" x="19694"/>
                      </a:lnTo>
                      <a:lnTo>
                        <a:pt y="34541" x="39387"/>
                      </a:lnTo>
                      <a:lnTo>
                        <a:pt y="11505" x="39387"/>
                      </a:lnTo>
                      <a:lnTo>
                        <a:pt y="0" x="19694"/>
                      </a:lnTo>
                      <a:lnTo>
                        <a:pt y="11505" x="0"/>
                      </a:lnTo>
                      <a:lnTo>
                        <a:pt y="34541" x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</p:grpSp>
          <p:grpSp>
            <p:nvGrpSpPr>
              <p:cNvPr name="" id="769"/>
              <p:cNvGrpSpPr/>
              <p:nvPr/>
            </p:nvGrpSpPr>
            <p:grpSpPr>
              <a:xfrm>
                <a:off y="1638573" x="7605423"/>
                <a:ext cx="157553" cy="132734"/>
                <a:chOff y="1638573" x="7605423"/>
                <a:chExt cx="157553" cy="132734"/>
              </a:xfrm>
            </p:grpSpPr>
            <p:sp>
              <p:nvSpPr>
                <p:cNvPr name="" id="770"/>
                <p:cNvSpPr/>
                <p:nvPr/>
              </p:nvSpPr>
              <p:spPr>
                <a:xfrm>
                  <a:off y="1638573" x="7605423"/>
                  <a:ext cx="34465" cy="132734"/>
                </a:xfrm>
                <a:custGeom>
                  <a:avLst/>
                  <a:gdLst/>
                  <a:ahLst/>
                  <a:cxnLst/>
                  <a:pathLst>
                    <a:path w="34465" h="132734">
                      <a:moveTo>
                        <a:pt y="17656" x="34465"/>
                      </a:moveTo>
                      <a:lnTo>
                        <a:pt y="29162" x="14771"/>
                      </a:lnTo>
                      <a:lnTo>
                        <a:pt y="103572" x="14771"/>
                      </a:lnTo>
                      <a:lnTo>
                        <a:pt y="115078" x="34465"/>
                      </a:lnTo>
                      <a:lnTo>
                        <a:pt y="132734" x="34465"/>
                      </a:lnTo>
                      <a:lnTo>
                        <a:pt y="112587" x="0"/>
                      </a:lnTo>
                      <a:lnTo>
                        <a:pt y="20147" x="0"/>
                      </a:lnTo>
                      <a:lnTo>
                        <a:pt y="0" x="34465"/>
                      </a:lnTo>
                      <a:lnTo>
                        <a:pt y="17656" x="3446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name="" id="771"/>
                <p:cNvSpPr/>
                <p:nvPr/>
              </p:nvSpPr>
              <p:spPr>
                <a:xfrm>
                  <a:off y="1638573" x="7728512"/>
                  <a:ext cx="34465" cy="132734"/>
                </a:xfrm>
                <a:custGeom>
                  <a:avLst/>
                  <a:gdLst/>
                  <a:ahLst/>
                  <a:cxnLst/>
                  <a:pathLst>
                    <a:path w="34465" h="132734">
                      <a:moveTo>
                        <a:pt y="17656" x="0"/>
                      </a:moveTo>
                      <a:lnTo>
                        <a:pt y="29162" x="19694"/>
                      </a:lnTo>
                      <a:lnTo>
                        <a:pt y="103572" x="19694"/>
                      </a:lnTo>
                      <a:lnTo>
                        <a:pt y="115078" x="0"/>
                      </a:lnTo>
                      <a:lnTo>
                        <a:pt y="132734" x="0"/>
                      </a:lnTo>
                      <a:lnTo>
                        <a:pt y="112587" x="34465"/>
                      </a:lnTo>
                      <a:lnTo>
                        <a:pt y="20147" x="34465"/>
                      </a:lnTo>
                      <a:lnTo>
                        <a:pt y="0" x="0"/>
                      </a:lnTo>
                      <a:lnTo>
                        <a:pt y="17656" x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</p:grpSp>
        </p:grpSp>
        <p:grpSp>
          <p:nvGrpSpPr>
            <p:cNvPr name="" id="772"/>
            <p:cNvGrpSpPr/>
            <p:nvPr/>
          </p:nvGrpSpPr>
          <p:grpSpPr>
            <a:xfrm>
              <a:off y="1561709" x="7976794"/>
              <a:ext cx="315106" cy="286461"/>
              <a:chOff y="1561709" x="7976794"/>
              <a:chExt cx="315106" cy="286461"/>
            </a:xfrm>
          </p:grpSpPr>
          <p:sp>
            <p:nvSpPr>
              <p:cNvPr name="" id="773"/>
              <p:cNvSpPr/>
              <p:nvPr/>
            </p:nvSpPr>
            <p:spPr>
              <a:xfrm>
                <a:off y="1561709" x="7976794"/>
                <a:ext cx="315106" cy="286461"/>
              </a:xfrm>
              <a:custGeom>
                <a:avLst/>
                <a:gdLst/>
                <a:ahLst/>
                <a:cxnLst/>
                <a:pathLst>
                  <a:path w="315106" h="286461">
                    <a:moveTo>
                      <a:pt y="128550" x="311323"/>
                    </a:moveTo>
                    <a:lnTo>
                      <a:pt y="14643" x="246580"/>
                    </a:lnTo>
                    <a:cubicBezTo>
                      <a:pt y="5756" x="241627"/>
                      <a:pt y="0" x="232392"/>
                      <a:pt y="0" x="222308"/>
                    </a:cubicBezTo>
                    <a:lnTo>
                      <a:pt y="0" x="92798"/>
                    </a:lnTo>
                    <a:cubicBezTo>
                      <a:pt y="0" x="82712"/>
                      <a:pt y="5752" x="73476"/>
                      <a:pt y="14643" x="68525"/>
                    </a:cubicBezTo>
                    <a:lnTo>
                      <a:pt y="128252" x="3758"/>
                    </a:lnTo>
                    <a:cubicBezTo>
                      <a:pt y="137071" x="-1253"/>
                      <a:pt y="147920" x="-1253"/>
                      <a:pt y="156741" x="3758"/>
                    </a:cubicBezTo>
                    <a:lnTo>
                      <a:pt y="271296" x="68501"/>
                    </a:lnTo>
                    <a:cubicBezTo>
                      <a:pt y="280309" x="73400"/>
                      <a:pt y="286065" x="82612"/>
                      <a:pt y="286461" x="92773"/>
                    </a:cubicBezTo>
                    <a:lnTo>
                      <a:pt y="286461" x="222283"/>
                    </a:lnTo>
                    <a:cubicBezTo>
                      <a:pt y="286109" x="232444"/>
                      <a:pt y="280377" x="241672"/>
                      <a:pt y="271370" x="246580"/>
                    </a:cubicBezTo>
                    <a:lnTo>
                      <a:pt y="157463" x="311323"/>
                    </a:lnTo>
                    <a:cubicBezTo>
                      <a:pt y="148501" x="316367"/>
                      <a:pt y="137512" x="316367"/>
                      <a:pt y="128550" x="311323"/>
                    </a:cubicBezTo>
                    <a:close/>
                  </a:path>
                </a:pathLst>
              </a:custGeom>
              <a:solidFill>
                <a:srgbClr val="4285F4"/>
              </a:solidFill>
              <a:ln w="7600" cap="flat">
                <a:noFill/>
                <a:bevel/>
              </a:ln>
            </p:spPr>
          </p:sp>
          <p:sp>
            <p:nvSpPr>
              <p:cNvPr name="" id="774"/>
              <p:cNvSpPr/>
              <p:nvPr/>
            </p:nvSpPr>
            <p:spPr>
              <a:xfrm>
                <a:off y="1638486" x="8055338"/>
                <a:ext cx="227117" cy="209535"/>
              </a:xfrm>
              <a:custGeom>
                <a:avLst/>
                <a:gdLst/>
                <a:ahLst/>
                <a:cxnLst/>
                <a:pathLst>
                  <a:path w="227117" h="209535">
                    <a:moveTo>
                      <a:pt y="20296" x="157771"/>
                    </a:moveTo>
                    <a:lnTo>
                      <a:pt y="12825" x="127492"/>
                    </a:lnTo>
                    <a:lnTo>
                      <a:pt y="41265" x="146127"/>
                    </a:lnTo>
                    <a:lnTo>
                      <a:pt y="73639" x="146373"/>
                    </a:lnTo>
                    <a:lnTo>
                      <a:pt y="24978" x="98419"/>
                    </a:lnTo>
                    <a:lnTo>
                      <a:pt y="24903" x="59302"/>
                    </a:lnTo>
                    <a:lnTo>
                      <a:pt y="0" x="34685"/>
                    </a:lnTo>
                    <a:lnTo>
                      <a:pt y="22214" x="8838"/>
                    </a:lnTo>
                    <a:lnTo>
                      <a:pt y="112413" x="0"/>
                    </a:lnTo>
                    <a:lnTo>
                      <a:pt y="209535" x="96006"/>
                    </a:lnTo>
                    <a:lnTo>
                      <a:pt y="209535" x="143739"/>
                    </a:lnTo>
                    <a:cubicBezTo>
                      <a:pt y="209182" x="153899"/>
                      <a:pt y="203450" x="163128"/>
                      <a:pt y="194444" x="168036"/>
                    </a:cubicBezTo>
                    <a:lnTo>
                      <a:pt y="90349" x="227117"/>
                    </a:lnTo>
                    <a:lnTo>
                      <a:pt y="20296" x="157771"/>
                    </a:lnTo>
                    <a:close/>
                  </a:path>
                </a:pathLst>
              </a:custGeom>
              <a:solidFill>
                <a:srgbClr val="3D7CE3"/>
              </a:solidFill>
              <a:ln w="7600" cap="flat">
                <a:noFill/>
                <a:bevel/>
              </a:ln>
            </p:spPr>
          </p:sp>
          <p:grpSp>
            <p:nvGrpSpPr>
              <p:cNvPr name="" id="775"/>
              <p:cNvGrpSpPr/>
              <p:nvPr/>
            </p:nvGrpSpPr>
            <p:grpSpPr>
              <a:xfrm>
                <a:off y="1651983" x="8087576"/>
                <a:ext cx="93545" cy="93711"/>
                <a:chOff y="1651983" x="8087576"/>
                <a:chExt cx="93545" cy="93711"/>
              </a:xfrm>
            </p:grpSpPr>
            <p:sp>
              <p:nvSpPr>
                <p:cNvPr name="" id="777"/>
                <p:cNvSpPr/>
                <p:nvPr/>
              </p:nvSpPr>
              <p:spPr>
                <a:xfrm>
                  <a:off y="1651983" x="8114654"/>
                  <a:ext cx="39387" cy="46071"/>
                </a:xfrm>
                <a:custGeom>
                  <a:avLst/>
                  <a:gdLst/>
                  <a:ahLst/>
                  <a:cxnLst/>
                  <a:pathLst>
                    <a:path w="39387" h="46071">
                      <a:moveTo>
                        <a:pt y="34566" x="0"/>
                      </a:moveTo>
                      <a:lnTo>
                        <a:pt y="46071" x="19694"/>
                      </a:lnTo>
                      <a:lnTo>
                        <a:pt y="34566" x="39387"/>
                      </a:lnTo>
                      <a:lnTo>
                        <a:pt y="11530" x="39387"/>
                      </a:lnTo>
                      <a:lnTo>
                        <a:pt y="0" x="19694"/>
                      </a:lnTo>
                      <a:lnTo>
                        <a:pt y="11530" x="0"/>
                      </a:lnTo>
                      <a:lnTo>
                        <a:pt y="34566" x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name="" id="778"/>
                <p:cNvSpPr/>
                <p:nvPr/>
              </p:nvSpPr>
              <p:spPr>
                <a:xfrm>
                  <a:off y="1699000" x="8141733"/>
                  <a:ext cx="39387" cy="46071"/>
                </a:xfrm>
                <a:custGeom>
                  <a:avLst/>
                  <a:gdLst/>
                  <a:ahLst/>
                  <a:cxnLst/>
                  <a:pathLst>
                    <a:path w="39387" h="46071">
                      <a:moveTo>
                        <a:pt y="34541" x="0"/>
                      </a:moveTo>
                      <a:lnTo>
                        <a:pt y="46071" x="19694"/>
                      </a:lnTo>
                      <a:lnTo>
                        <a:pt y="34541" x="39387"/>
                      </a:lnTo>
                      <a:lnTo>
                        <a:pt y="11505" x="39387"/>
                      </a:lnTo>
                      <a:lnTo>
                        <a:pt y="0" x="19694"/>
                      </a:lnTo>
                      <a:lnTo>
                        <a:pt y="11505" x="0"/>
                      </a:lnTo>
                      <a:lnTo>
                        <a:pt y="34541" x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name="" id="779"/>
                <p:cNvSpPr/>
                <p:nvPr/>
              </p:nvSpPr>
              <p:spPr>
                <a:xfrm>
                  <a:off y="1699622" x="8087576"/>
                  <a:ext cx="39387" cy="46071"/>
                </a:xfrm>
                <a:custGeom>
                  <a:avLst/>
                  <a:gdLst/>
                  <a:ahLst/>
                  <a:cxnLst/>
                  <a:pathLst>
                    <a:path w="39387" h="46071">
                      <a:moveTo>
                        <a:pt y="34541" x="0"/>
                      </a:moveTo>
                      <a:lnTo>
                        <a:pt y="46071" x="19694"/>
                      </a:lnTo>
                      <a:lnTo>
                        <a:pt y="34541" x="39387"/>
                      </a:lnTo>
                      <a:lnTo>
                        <a:pt y="11505" x="39387"/>
                      </a:lnTo>
                      <a:lnTo>
                        <a:pt y="0" x="19694"/>
                      </a:lnTo>
                      <a:lnTo>
                        <a:pt y="11505" x="0"/>
                      </a:lnTo>
                      <a:lnTo>
                        <a:pt y="34541" x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</p:grpSp>
          <p:grpSp>
            <p:nvGrpSpPr>
              <p:cNvPr name="" id="780"/>
              <p:cNvGrpSpPr/>
              <p:nvPr/>
            </p:nvGrpSpPr>
            <p:grpSpPr>
              <a:xfrm>
                <a:off y="1638573" x="8055571"/>
                <a:ext cx="157553" cy="132734"/>
                <a:chOff y="1638573" x="8055571"/>
                <a:chExt cx="157553" cy="132734"/>
              </a:xfrm>
            </p:grpSpPr>
            <p:sp>
              <p:nvSpPr>
                <p:cNvPr name="" id="781"/>
                <p:cNvSpPr/>
                <p:nvPr/>
              </p:nvSpPr>
              <p:spPr>
                <a:xfrm>
                  <a:off y="1638573" x="8055571"/>
                  <a:ext cx="34465" cy="132734"/>
                </a:xfrm>
                <a:custGeom>
                  <a:avLst/>
                  <a:gdLst/>
                  <a:ahLst/>
                  <a:cxnLst/>
                  <a:pathLst>
                    <a:path w="34465" h="132734">
                      <a:moveTo>
                        <a:pt y="17656" x="34465"/>
                      </a:moveTo>
                      <a:lnTo>
                        <a:pt y="29162" x="14771"/>
                      </a:lnTo>
                      <a:lnTo>
                        <a:pt y="103572" x="14771"/>
                      </a:lnTo>
                      <a:lnTo>
                        <a:pt y="115078" x="34465"/>
                      </a:lnTo>
                      <a:lnTo>
                        <a:pt y="132734" x="34465"/>
                      </a:lnTo>
                      <a:lnTo>
                        <a:pt y="112587" x="0"/>
                      </a:lnTo>
                      <a:lnTo>
                        <a:pt y="20147" x="0"/>
                      </a:lnTo>
                      <a:lnTo>
                        <a:pt y="0" x="34465"/>
                      </a:lnTo>
                      <a:lnTo>
                        <a:pt y="17656" x="3446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name="" id="782"/>
                <p:cNvSpPr/>
                <p:nvPr/>
              </p:nvSpPr>
              <p:spPr>
                <a:xfrm>
                  <a:off y="1638573" x="8178660"/>
                  <a:ext cx="34465" cy="132734"/>
                </a:xfrm>
                <a:custGeom>
                  <a:avLst/>
                  <a:gdLst/>
                  <a:ahLst/>
                  <a:cxnLst/>
                  <a:pathLst>
                    <a:path w="34465" h="132734">
                      <a:moveTo>
                        <a:pt y="17656" x="0"/>
                      </a:moveTo>
                      <a:lnTo>
                        <a:pt y="29162" x="19694"/>
                      </a:lnTo>
                      <a:lnTo>
                        <a:pt y="103572" x="19694"/>
                      </a:lnTo>
                      <a:lnTo>
                        <a:pt y="115078" x="0"/>
                      </a:lnTo>
                      <a:lnTo>
                        <a:pt y="132734" x="0"/>
                      </a:lnTo>
                      <a:lnTo>
                        <a:pt y="112587" x="34465"/>
                      </a:lnTo>
                      <a:lnTo>
                        <a:pt y="20147" x="34465"/>
                      </a:lnTo>
                      <a:lnTo>
                        <a:pt y="0" x="0"/>
                      </a:lnTo>
                      <a:lnTo>
                        <a:pt y="17656" x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</p:grpSp>
        </p:grpSp>
        <p:sp>
          <p:nvSpPr>
            <p:cNvPr name="" id="783"/>
            <p:cNvSpPr/>
            <p:nvPr/>
          </p:nvSpPr>
          <p:spPr>
            <a:xfrm>
              <a:off y="862064" x="7574000"/>
              <a:ext cx="220400" cy="199412"/>
            </a:xfrm>
            <a:custGeom>
              <a:avLst/>
              <a:gdLst>
                <a:gd name="connsiteX0" fmla="*/ 0 w 220400"/>
                <a:gd name="connsiteY0" fmla="*/ 100182 h 199412"/>
                <a:gd name="connsiteX1" fmla="*/ 110200 w 220400"/>
                <a:gd name="connsiteY1" fmla="*/ 0 h 199412"/>
                <a:gd name="connsiteX2" fmla="*/ 220400 w 220400"/>
                <a:gd name="connsiteY2" fmla="*/ 100182 h 199412"/>
                <a:gd name="connsiteX3" fmla="*/ 110200 w 220400"/>
                <a:gd name="connsiteY3" fmla="*/ 200364 h 199412"/>
                <a:gd name="rtl" fmla="*/ -269800 w 220400"/>
                <a:gd name="rtt" fmla="*/ 215564 h 199412"/>
                <a:gd name="rtr" fmla="*/ 490200 w 220400"/>
                <a:gd name="rtb" fmla="*/ 367564 h 199412"/>
              </a:gdLst>
              <a:ahLst/>
              <a:cxnLst>
                <a:cxn ang="0">
                  <a:pos y="connsiteY0" x="connsiteX0"/>
                </a:cxn>
                <a:cxn ang="0">
                  <a:pos y="connsiteY1" x="connsiteX1"/>
                </a:cxn>
                <a:cxn ang="0">
                  <a:pos y="connsiteY2" x="connsiteX2"/>
                </a:cxn>
                <a:cxn ang="0">
                  <a:pos y="connsiteY3" x="connsiteX3"/>
                </a:cxn>
              </a:cxnLst>
              <a:rect r="rtr" t="rtt" l="rtl" b="rtb"/>
              <a:pathLst>
                <a:path w="220400" h="199412">
                  <a:moveTo>
                    <a:pt y="113270" x="108825"/>
                  </a:moveTo>
                  <a:lnTo>
                    <a:pt y="124692" x="121114"/>
                  </a:lnTo>
                  <a:lnTo>
                    <a:pt y="111842" x="134876"/>
                  </a:lnTo>
                  <a:cubicBezTo>
                    <a:pt y="105655" x="133893"/>
                    <a:pt y="98992" x="136351"/>
                    <a:pt y="94233" x="141266"/>
                  </a:cubicBezTo>
                  <a:cubicBezTo>
                    <a:pt y="89473" x="146181"/>
                    <a:pt y="87094" x="153553"/>
                    <a:pt y="88046" x="159944"/>
                  </a:cubicBezTo>
                  <a:lnTo>
                    <a:pt y="31411" x="220400"/>
                  </a:lnTo>
                  <a:lnTo>
                    <a:pt y="0" x="186485"/>
                  </a:lnTo>
                  <a:lnTo>
                    <a:pt y="56635" x="126520"/>
                  </a:lnTo>
                  <a:cubicBezTo>
                    <a:pt y="62822" x="127012"/>
                    <a:pt y="69485" x="125046"/>
                    <a:pt y="74244" x="120130"/>
                  </a:cubicBezTo>
                  <a:cubicBezTo>
                    <a:pt y="79004" x="115215"/>
                    <a:pt y="80907" x="107842"/>
                    <a:pt y="80431" x="101452"/>
                  </a:cubicBezTo>
                  <a:lnTo>
                    <a:pt y="93281" x="87199"/>
                  </a:lnTo>
                  <a:lnTo>
                    <a:pt y="104703" x="99486"/>
                  </a:lnTo>
                  <a:lnTo>
                    <a:pt y="160386" x="40013"/>
                  </a:lnTo>
                  <a:lnTo>
                    <a:pt y="167049" x="26251"/>
                  </a:lnTo>
                  <a:lnTo>
                    <a:pt y="195604" x="7081"/>
                  </a:lnTo>
                  <a:lnTo>
                    <a:pt y="182278" x="42471"/>
                  </a:lnTo>
                  <a:lnTo>
                    <a:pt y="171332" x="51809"/>
                  </a:lnTo>
                  <a:lnTo>
                    <a:pt y="113270" x="108825"/>
                  </a:lnTo>
                  <a:close/>
                </a:path>
                <a:path w="220400" h="199412">
                  <a:moveTo>
                    <a:pt y="108035" x="143232"/>
                  </a:moveTo>
                  <a:cubicBezTo>
                    <a:pt y="109939" x="142740"/>
                    <a:pt y="111842" x="142740"/>
                    <a:pt y="113745" x="142740"/>
                  </a:cubicBezTo>
                  <a:lnTo>
                    <a:pt y="130403" x="127503"/>
                  </a:lnTo>
                  <a:lnTo>
                    <a:pt y="123740" x="110200"/>
                  </a:lnTo>
                  <a:lnTo>
                    <a:pt y="193225" x="171249"/>
                  </a:lnTo>
                  <a:cubicBezTo>
                    <a:pt y="197508" x="175672"/>
                    <a:pt y="199412" x="181078"/>
                    <a:pt y="199412" x="186977"/>
                  </a:cubicBezTo>
                  <a:cubicBezTo>
                    <a:pt y="199412" x="192875"/>
                    <a:pt y="197508" x="198282"/>
                    <a:pt y="193225" x="202706"/>
                  </a:cubicBezTo>
                  <a:cubicBezTo>
                    <a:pt y="185134" x="211553"/>
                    <a:pt y="171809" x="211553"/>
                    <a:pt y="163718" x="202706"/>
                  </a:cubicBezTo>
                  <a:lnTo>
                    <a:pt y="108035" x="143232"/>
                  </a:lnTo>
                  <a:close/>
                </a:path>
                <a:path w="220400" h="199412">
                  <a:moveTo>
                    <a:pt y="90901" x="61640"/>
                  </a:moveTo>
                  <a:lnTo>
                    <a:pt y="109939" x="81792"/>
                  </a:lnTo>
                  <a:lnTo>
                    <a:pt y="95660" x="79826"/>
                  </a:lnTo>
                  <a:lnTo>
                    <a:pt y="72816" x="97029"/>
                  </a:lnTo>
                  <a:cubicBezTo>
                    <a:pt y="73292" x="99978"/>
                    <a:pt y="73292" x="100961"/>
                    <a:pt y="73292" x="101452"/>
                  </a:cubicBezTo>
                  <a:cubicBezTo>
                    <a:pt y="73292" x="102928"/>
                    <a:pt y="73292" x="103910"/>
                    <a:pt y="72816" x="105385"/>
                  </a:cubicBezTo>
                  <a:lnTo>
                    <a:pt y="61394" x="93097"/>
                  </a:lnTo>
                  <a:cubicBezTo>
                    <a:pt y="46165" x="96537"/>
                    <a:pt y="29507" x="92605"/>
                    <a:pt y="18085" x="80318"/>
                  </a:cubicBezTo>
                  <a:cubicBezTo>
                    <a:pt y="6663" x="68030"/>
                    <a:pt y="2856" x="50335"/>
                    <a:pt y="6663" x="34606"/>
                  </a:cubicBezTo>
                  <a:lnTo>
                    <a:pt y="31411" x="61148"/>
                  </a:lnTo>
                  <a:lnTo>
                    <a:pt y="56159" x="54267"/>
                  </a:lnTo>
                  <a:lnTo>
                    <a:pt y="62346" x="28217"/>
                  </a:lnTo>
                  <a:lnTo>
                    <a:pt y="37122" x="1675"/>
                  </a:lnTo>
                  <a:cubicBezTo>
                    <a:pt y="51876" x="-2749"/>
                    <a:pt y="68057" x="1675"/>
                    <a:pt y="79955" x="13962"/>
                  </a:cubicBezTo>
                  <a:cubicBezTo>
                    <a:pt y="92329" x="26742"/>
                    <a:pt y="95660" x="45420"/>
                    <a:pt y="90901" x="61640"/>
                  </a:cubicBezTo>
                  <a:close/>
                </a:path>
              </a:pathLst>
            </a:custGeom>
            <a:solidFill>
              <a:srgbClr val="00188F"/>
            </a:solidFill>
            <a:ln w="7600" cap="flat">
              <a:noFill/>
              <a:bevel/>
            </a:ln>
          </p:spPr>
          <p:txBody>
            <a:bodyPr bIns="0" wrap="square" lIns="0" rIns="0" rtlCol="0" anchor="ctr" tIns="0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000000"/>
                  </a:solidFill>
                  <a:latin typeface="Microsoft YaHei"/>
                </a:rPr>
                <a:t>CI/CD</a:t>
              </a:r>
            </a:p>
          </p:txBody>
        </p:sp>
        <p:sp>
          <p:nvSpPr>
            <p:cNvPr name="Rounded Rectangle" id="784"/>
            <p:cNvSpPr/>
            <p:nvPr/>
          </p:nvSpPr>
          <p:spPr>
            <a:xfrm>
              <a:off y="805670" x="7457956"/>
              <a:ext cx="900889" cy="433200"/>
            </a:xfrm>
            <a:custGeom>
              <a:avLst/>
              <a:gdLst>
                <a:gd name="connsiteX0" fmla="*/ 450444 w 900889"/>
                <a:gd name="connsiteY0" fmla="*/ 433200 h 433200"/>
                <a:gd name="connsiteX1" fmla="*/ 450444 w 900889"/>
                <a:gd name="connsiteY1" fmla="*/ 0 h 433200"/>
                <a:gd name="connsiteX2" fmla="*/ 900889 w 900889"/>
                <a:gd name="connsiteY2" fmla="*/ 216600 h 433200"/>
                <a:gd name="connsiteX3" fmla="*/ 0 w 900889"/>
                <a:gd name="connsiteY3" fmla="*/ 216600 h 433200"/>
                <a:gd name="rtl" fmla="*/ 70444 w 900889"/>
                <a:gd name="rtt" fmla="*/ 448400 h 433200"/>
                <a:gd name="rtr" fmla="*/ 830444 w 900889"/>
                <a:gd name="rtb" fmla="*/ 600400 h 433200"/>
              </a:gdLst>
              <a:ahLst/>
              <a:cxnLst>
                <a:cxn ang="0">
                  <a:pos y="connsiteY0" x="connsiteX0"/>
                </a:cxn>
                <a:cxn ang="0">
                  <a:pos y="connsiteY1" x="connsiteX1"/>
                </a:cxn>
                <a:cxn ang="0">
                  <a:pos y="connsiteY2" x="connsiteX2"/>
                </a:cxn>
                <a:cxn ang="0">
                  <a:pos y="connsiteY3" x="connsiteX3"/>
                </a:cxn>
              </a:cxnLst>
              <a:rect r="rtr" t="rtt" l="rtl" b="rtb"/>
              <a:pathLst>
                <a:path w="900889" h="433200">
                  <a:moveTo>
                    <a:pt y="433200" x="814712"/>
                  </a:moveTo>
                  <a:cubicBezTo>
                    <a:pt y="433200" x="862311"/>
                    <a:pt y="394620" x="900889"/>
                    <a:pt y="347027" x="900889"/>
                  </a:cubicBezTo>
                  <a:lnTo>
                    <a:pt y="86173" x="900889"/>
                  </a:lnTo>
                  <a:cubicBezTo>
                    <a:pt y="38580" x="900889"/>
                    <a:pt y="0" x="862311"/>
                    <a:pt y="0" x="814712"/>
                  </a:cubicBezTo>
                  <a:lnTo>
                    <a:pt y="0" x="86173"/>
                  </a:lnTo>
                  <a:cubicBezTo>
                    <a:pt y="0" x="38580"/>
                    <a:pt y="38580" x="0"/>
                    <a:pt y="86173" x="0"/>
                  </a:cubicBezTo>
                  <a:lnTo>
                    <a:pt y="347027" x="0"/>
                  </a:lnTo>
                  <a:cubicBezTo>
                    <a:pt y="394620" x="0"/>
                    <a:pt y="433200" x="38580"/>
                    <a:pt y="433200" x="86173"/>
                  </a:cubicBezTo>
                  <a:lnTo>
                    <a:pt y="433200" x="814712"/>
                  </a:lnTo>
                  <a:close/>
                </a:path>
              </a:pathLst>
            </a:custGeom>
            <a:noFill/>
            <a:ln w="7600" cap="flat">
              <a:solidFill>
                <a:srgbClr val="000000"/>
              </a:solidFill>
              <a:custDash>
                <a:ds sp="500000" d="1100000"/>
              </a:custDash>
              <a:bevel/>
            </a:ln>
          </p:spPr>
          <p:txBody>
            <a:bodyPr bIns="0" wrap="square" lIns="0" rIns="0" rtlCol="0" anchor="ctr" tIns="0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000000"/>
                  </a:solidFill>
                  <a:latin typeface="Microsoft YaHei"/>
                </a:rPr>
                <a:t>DevOps</a:t>
              </a:r>
            </a:p>
          </p:txBody>
        </p:sp>
        <p:grpSp>
          <p:nvGrpSpPr>
            <p:cNvPr name="" id="785"/>
            <p:cNvGrpSpPr/>
            <p:nvPr/>
          </p:nvGrpSpPr>
          <p:grpSpPr>
            <a:xfrm>
              <a:off y="860004" x="8024148"/>
              <a:ext cx="220400" cy="200364"/>
              <a:chOff y="860004" x="8024148"/>
              <a:chExt cx="220400" cy="200364"/>
            </a:xfrm>
          </p:grpSpPr>
          <p:sp>
            <p:nvSpPr>
              <p:cNvPr name="" id="786"/>
              <p:cNvSpPr/>
              <p:nvPr/>
            </p:nvSpPr>
            <p:spPr>
              <a:xfrm>
                <a:off y="860004" x="8024148"/>
                <a:ext cx="220400" cy="200364"/>
              </a:xfrm>
              <a:custGeom>
                <a:avLst/>
                <a:gdLst/>
                <a:ahLst/>
                <a:cxnLst/>
                <a:pathLst>
                  <a:path w="220400" h="200364">
                    <a:moveTo>
                      <a:pt y="100182" x="220400"/>
                    </a:moveTo>
                    <a:cubicBezTo>
                      <a:pt y="155504" x="220400"/>
                      <a:pt y="200364" x="171055"/>
                      <a:pt y="200364" x="110200"/>
                    </a:cubicBezTo>
                    <a:cubicBezTo>
                      <a:pt y="200364" x="49345"/>
                      <a:pt y="155504" x="0"/>
                      <a:pt y="100182" x="0"/>
                    </a:cubicBezTo>
                    <a:cubicBezTo>
                      <a:pt y="44859" x="0"/>
                      <a:pt y="0" x="49345"/>
                      <a:pt y="0" x="110200"/>
                    </a:cubicBezTo>
                    <a:cubicBezTo>
                      <a:pt y="0" x="171055"/>
                      <a:pt y="44859" x="220400"/>
                      <a:pt y="100182" x="220400"/>
                    </a:cubicBezTo>
                    <a:close/>
                  </a:path>
                </a:pathLst>
              </a:custGeom>
              <a:solidFill>
                <a:srgbClr val="002855"/>
              </a:solidFill>
              <a:ln w="7600" cap="flat">
                <a:noFill/>
                <a:bevel/>
              </a:ln>
            </p:spPr>
          </p:sp>
          <p:sp>
            <p:nvSpPr>
              <p:cNvPr name="" id="787"/>
              <p:cNvSpPr/>
              <p:nvPr/>
            </p:nvSpPr>
            <p:spPr>
              <a:xfrm>
                <a:off y="910721" x="8061524"/>
                <a:ext cx="145648" cy="105942"/>
              </a:xfrm>
              <a:custGeom>
                <a:avLst/>
                <a:gdLst/>
                <a:ahLst/>
                <a:cxnLst/>
                <a:pathLst>
                  <a:path w="145648" h="105942">
                    <a:moveTo>
                      <a:pt y="3256" x="142096"/>
                    </a:moveTo>
                    <a:cubicBezTo>
                      <a:pt y="1085" x="139709"/>
                      <a:pt y="0" x="136862"/>
                      <a:pt y="0" x="133526"/>
                    </a:cubicBezTo>
                    <a:lnTo>
                      <a:pt y="0" x="12122"/>
                    </a:lnTo>
                    <a:cubicBezTo>
                      <a:pt y="0" x="8816"/>
                      <a:pt y="1085" x="5939"/>
                      <a:pt y="3256" x="3582"/>
                    </a:cubicBezTo>
                    <a:cubicBezTo>
                      <a:pt y="5427" x="1194"/>
                      <a:pt y="8015" x="0"/>
                      <a:pt y="11048" x="0"/>
                    </a:cubicBezTo>
                    <a:lnTo>
                      <a:pt y="94894" x="0"/>
                    </a:lnTo>
                    <a:cubicBezTo>
                      <a:pt y="97956" x="0"/>
                      <a:pt y="100543" x="1194"/>
                      <a:pt y="102687" x="3582"/>
                    </a:cubicBezTo>
                    <a:cubicBezTo>
                      <a:pt y="104857" x="5939"/>
                      <a:pt y="105942" x="8816"/>
                      <a:pt y="105942" x="12122"/>
                    </a:cubicBezTo>
                    <a:lnTo>
                      <a:pt y="105942" x="133526"/>
                    </a:lnTo>
                    <a:cubicBezTo>
                      <a:pt y="105942" x="136862"/>
                      <a:pt y="104857" x="139709"/>
                      <a:pt y="102687" x="142096"/>
                    </a:cubicBezTo>
                    <a:cubicBezTo>
                      <a:pt y="100543" x="144484"/>
                      <a:pt y="97956" x="145648"/>
                      <a:pt y="94894" x="145648"/>
                    </a:cubicBezTo>
                    <a:lnTo>
                      <a:pt y="11048" x="145648"/>
                    </a:lnTo>
                    <a:cubicBezTo>
                      <a:pt y="8015" x="145648"/>
                      <a:pt y="5427" x="144484"/>
                      <a:pt y="3256" x="142096"/>
                    </a:cubicBezTo>
                    <a:close/>
                    <a:moveTo>
                      <a:pt y="94894" x="135943"/>
                    </a:moveTo>
                    <a:cubicBezTo>
                      <a:pt y="95507" x="135943"/>
                      <a:pt y="96035" x="135730"/>
                      <a:pt y="96453" x="135209"/>
                    </a:cubicBezTo>
                    <a:cubicBezTo>
                      <a:pt y="96898" x="134750"/>
                      <a:pt y="97120" x="134168"/>
                      <a:pt y="97120" x="133526"/>
                    </a:cubicBezTo>
                    <a:lnTo>
                      <a:pt y="97120" x="12122"/>
                    </a:lnTo>
                    <a:cubicBezTo>
                      <a:pt y="97120" x="11479"/>
                      <a:pt y="96898" x="10928"/>
                      <a:pt y="96453" x="10438"/>
                    </a:cubicBezTo>
                    <a:cubicBezTo>
                      <a:pt y="96035" x="9949"/>
                      <a:pt y="95507" x="9704"/>
                      <a:pt y="94894" x="9704"/>
                    </a:cubicBezTo>
                    <a:lnTo>
                      <a:pt y="11048" x="9704"/>
                    </a:lnTo>
                    <a:cubicBezTo>
                      <a:pt y="10463" x="9704"/>
                      <a:pt y="9935" x="9949"/>
                      <a:pt y="9489" x="10438"/>
                    </a:cubicBezTo>
                    <a:cubicBezTo>
                      <a:pt y="9044" x="10928"/>
                      <a:pt y="8822" x="11479"/>
                      <a:pt y="8822" x="12122"/>
                    </a:cubicBezTo>
                    <a:lnTo>
                      <a:pt y="8822" x="133526"/>
                    </a:lnTo>
                    <a:cubicBezTo>
                      <a:pt y="8822" x="134168"/>
                      <a:pt y="9044" x="134750"/>
                      <a:pt y="9489" x="135209"/>
                    </a:cubicBezTo>
                    <a:cubicBezTo>
                      <a:pt y="9935" x="135730"/>
                      <a:pt y="10463" x="135943"/>
                      <a:pt y="11048" x="135943"/>
                    </a:cubicBezTo>
                    <a:lnTo>
                      <a:pt y="94894" x="135943"/>
                    </a:lnTo>
                    <a:close/>
                    <a:moveTo>
                      <a:pt y="88494" x="18765"/>
                    </a:moveTo>
                    <a:lnTo>
                      <a:pt y="79811" x="25101"/>
                    </a:lnTo>
                    <a:lnTo>
                      <a:pt y="88494" x="18765"/>
                    </a:lnTo>
                    <a:close/>
                    <a:moveTo>
                      <a:pt y="45249" x="20632"/>
                    </a:moveTo>
                    <a:cubicBezTo>
                      <a:pt y="45444" x="20999"/>
                      <a:pt y="45527" x="21397"/>
                      <a:pt y="45527" x="21826"/>
                    </a:cubicBezTo>
                    <a:lnTo>
                      <a:pt y="45527" x="50600"/>
                    </a:lnTo>
                    <a:cubicBezTo>
                      <a:pt y="45527" x="51029"/>
                      <a:pt y="45444" x="51427"/>
                      <a:pt y="45249" x="51794"/>
                    </a:cubicBezTo>
                    <a:cubicBezTo>
                      <a:pt y="45054" x="52161"/>
                      <a:pt y="44776" x="52467"/>
                      <a:pt y="44442" x="52682"/>
                    </a:cubicBezTo>
                    <a:cubicBezTo>
                      <a:pt y="43746" x="53141"/>
                      <a:pt y="43023" x="53141"/>
                      <a:pt y="42299" x="52712"/>
                    </a:cubicBezTo>
                    <a:lnTo>
                      <a:pt y="18339" x="38325"/>
                    </a:lnTo>
                    <a:cubicBezTo>
                      <a:pt y="17977" x="38111"/>
                      <a:pt y="17699" x="37805"/>
                      <a:pt y="17504" x="37437"/>
                    </a:cubicBezTo>
                    <a:cubicBezTo>
                      <a:pt y="17281" x="37070"/>
                      <a:pt y="17198" x="36641"/>
                      <a:pt y="17198" x="36213"/>
                    </a:cubicBezTo>
                    <a:cubicBezTo>
                      <a:pt y="17198" x="35784"/>
                      <a:pt y="17281" x="35386"/>
                      <a:pt y="17504" x="34988"/>
                    </a:cubicBezTo>
                    <a:cubicBezTo>
                      <a:pt y="17699" x="34621"/>
                      <a:pt y="17977" x="34346"/>
                      <a:pt y="18339" x="34131"/>
                    </a:cubicBezTo>
                    <a:lnTo>
                      <a:pt y="42299" x="19744"/>
                    </a:lnTo>
                    <a:cubicBezTo>
                      <a:pt y="43023" x="19285"/>
                      <a:pt y="43746" x="19316"/>
                      <a:pt y="44442" x="19775"/>
                    </a:cubicBezTo>
                    <a:cubicBezTo>
                      <a:pt y="44776" x="19989"/>
                      <a:pt y="45054" x="20265"/>
                      <a:pt y="45249" x="20632"/>
                    </a:cubicBezTo>
                    <a:close/>
                    <a:moveTo>
                      <a:pt y="40601" x="38631"/>
                    </a:moveTo>
                    <a:cubicBezTo>
                      <a:pt y="40768" x="38631"/>
                      <a:pt y="40908" x="38570"/>
                      <a:pt y="41019" x="38447"/>
                    </a:cubicBezTo>
                    <a:cubicBezTo>
                      <a:pt y="41102" x="38325"/>
                      <a:pt y="41158" x="38172"/>
                      <a:pt y="41158" x="38019"/>
                    </a:cubicBezTo>
                    <a:cubicBezTo>
                      <a:pt y="41158" x="34254"/>
                      <a:pt y="41102" x="34131"/>
                      <a:pt y="41019" x="34009"/>
                    </a:cubicBezTo>
                    <a:cubicBezTo>
                      <a:pt y="40908" x="33887"/>
                      <a:pt y="40768" x="33825"/>
                      <a:pt y="40601" x="33825"/>
                    </a:cubicBezTo>
                    <a:cubicBezTo>
                      <a:pt y="37206" x="33825"/>
                      <a:pt y="37067" x="33887"/>
                      <a:pt y="36984" x="34009"/>
                    </a:cubicBezTo>
                    <a:cubicBezTo>
                      <a:pt y="36872" x="34131"/>
                      <a:pt y="36817" x="34254"/>
                      <a:pt y="36817" x="34407"/>
                    </a:cubicBezTo>
                    <a:cubicBezTo>
                      <a:pt y="36817" x="38172"/>
                      <a:pt y="36872" x="38325"/>
                      <a:pt y="36984" x="38447"/>
                    </a:cubicBezTo>
                    <a:cubicBezTo>
                      <a:pt y="37067" x="38570"/>
                      <a:pt y="37206" x="38631"/>
                      <a:pt y="40601" x="38631"/>
                    </a:cubicBezTo>
                    <a:close/>
                    <a:moveTo>
                      <a:pt y="26103" x="33703"/>
                    </a:moveTo>
                    <a:cubicBezTo>
                      <a:pt y="25964" x="33856"/>
                      <a:pt y="25908" x="34009"/>
                      <a:pt y="25908" x="34162"/>
                    </a:cubicBezTo>
                    <a:cubicBezTo>
                      <a:pt y="25908" x="38417"/>
                      <a:pt y="25964" x="38570"/>
                      <a:pt y="26103" x="38723"/>
                    </a:cubicBezTo>
                    <a:cubicBezTo>
                      <a:pt y="26159" x="38846"/>
                      <a:pt y="26298" x="38907"/>
                      <a:pt y="26409" x="38907"/>
                    </a:cubicBezTo>
                    <a:lnTo>
                      <a:pt y="34229" x="38570"/>
                    </a:lnTo>
                    <a:cubicBezTo>
                      <a:pt y="34340" x="38570"/>
                      <a:pt y="34451" x="38509"/>
                      <a:pt y="34535" x="38386"/>
                    </a:cubicBezTo>
                    <a:cubicBezTo>
                      <a:pt y="34591" x="38264"/>
                      <a:pt y="34618" x="38111"/>
                      <a:pt y="34618" x="37958"/>
                    </a:cubicBezTo>
                    <a:cubicBezTo>
                      <a:pt y="34618" x="34315"/>
                      <a:pt y="34591" x="34162"/>
                      <a:pt y="34535" x="34040"/>
                    </a:cubicBezTo>
                    <a:cubicBezTo>
                      <a:pt y="34451" x="33917"/>
                      <a:pt y="34340" x="33825"/>
                      <a:pt y="34229" x="33825"/>
                    </a:cubicBezTo>
                    <a:lnTo>
                      <a:pt y="26465" x="33519"/>
                    </a:lnTo>
                    <a:cubicBezTo>
                      <a:pt y="26298" x="33519"/>
                      <a:pt y="26159" x="33580"/>
                      <a:pt y="26103" x="33703"/>
                    </a:cubicBezTo>
                    <a:close/>
                    <a:moveTo>
                      <a:pt y="88466" x="28285"/>
                    </a:moveTo>
                    <a:lnTo>
                      <a:pt y="58245" x="34621"/>
                    </a:lnTo>
                    <a:lnTo>
                      <a:pt y="88466" x="28285"/>
                    </a:lnTo>
                    <a:close/>
                    <a:moveTo>
                      <a:pt y="88466" x="37805"/>
                    </a:moveTo>
                    <a:lnTo>
                      <a:pt y="74051" x="44141"/>
                    </a:lnTo>
                    <a:lnTo>
                      <a:pt y="88466" x="37805"/>
                    </a:lnTo>
                    <a:close/>
                    <a:moveTo>
                      <a:pt y="88466" x="47325"/>
                    </a:moveTo>
                    <a:lnTo>
                      <a:pt y="65396" x="53692"/>
                    </a:lnTo>
                    <a:lnTo>
                      <a:pt y="88466" x="47325"/>
                    </a:lnTo>
                    <a:close/>
                    <a:moveTo>
                      <a:pt y="88466" x="65385"/>
                    </a:moveTo>
                    <a:lnTo>
                      <a:pt y="88466" x="77905"/>
                    </a:lnTo>
                    <a:lnTo>
                      <a:pt y="88466" x="65385"/>
                    </a:lnTo>
                    <a:close/>
                    <a:moveTo>
                      <a:pt y="75971" x="65385"/>
                    </a:moveTo>
                    <a:lnTo>
                      <a:pt y="75971" x="77905"/>
                    </a:lnTo>
                    <a:lnTo>
                      <a:pt y="75971" x="65385"/>
                    </a:lnTo>
                    <a:close/>
                    <a:moveTo>
                      <a:pt y="63087" x="65385"/>
                    </a:moveTo>
                    <a:lnTo>
                      <a:pt y="63087" x="77905"/>
                    </a:lnTo>
                    <a:lnTo>
                      <a:pt y="63087" x="65385"/>
                    </a:lnTo>
                    <a:close/>
                    <a:moveTo>
                      <a:pt y="33144" x="107292"/>
                    </a:moveTo>
                    <a:lnTo>
                      <a:pt y="16892" x="104323"/>
                    </a:lnTo>
                    <a:lnTo>
                      <a:pt y="39767" x="93640"/>
                    </a:lnTo>
                    <a:lnTo>
                      <a:pt y="31836" x="83874"/>
                    </a:lnTo>
                    <a:lnTo>
                      <a:pt y="39405" x="67804"/>
                    </a:lnTo>
                    <a:lnTo>
                      <a:pt y="36650" x="83446"/>
                    </a:lnTo>
                    <a:lnTo>
                      <a:pt y="45889" x="94802"/>
                    </a:lnTo>
                    <a:lnTo>
                      <a:pt y="28663" x="102853"/>
                    </a:lnTo>
                    <a:lnTo>
                      <a:pt y="38180" x="104598"/>
                    </a:lnTo>
                    <a:lnTo>
                      <a:pt y="35008" x="117638"/>
                    </a:lnTo>
                    <a:lnTo>
                      <a:pt y="37763" x="126638"/>
                    </a:lnTo>
                    <a:lnTo>
                      <a:pt y="30611" x="117700"/>
                    </a:lnTo>
                    <a:lnTo>
                      <a:pt y="33144" x="107292"/>
                    </a:lnTo>
                    <a:close/>
                    <a:moveTo>
                      <a:pt y="88466" x="84273"/>
                    </a:moveTo>
                    <a:lnTo>
                      <a:pt y="88466" x="126730"/>
                    </a:lnTo>
                    <a:lnTo>
                      <a:pt y="88466" x="84273"/>
                    </a:lnTo>
                    <a:close/>
                    <a:moveTo>
                      <a:pt y="75971" x="84273"/>
                    </a:moveTo>
                    <a:lnTo>
                      <a:pt y="75971" x="126730"/>
                    </a:lnTo>
                    <a:lnTo>
                      <a:pt y="75971" x="84273"/>
                    </a:lnTo>
                    <a:close/>
                    <a:moveTo>
                      <a:pt y="63087" x="84273"/>
                    </a:moveTo>
                    <a:lnTo>
                      <a:pt y="63087" x="126730"/>
                    </a:lnTo>
                    <a:lnTo>
                      <a:pt y="63087" x="84273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name="Text 849" id="849"/>
              <p:cNvSpPr txBox="1"/>
              <p:nvPr/>
            </p:nvSpPr>
            <p:spPr>
              <a:xfrm>
                <a:off y="1075568" x="7754348"/>
                <a:ext cx="760000" cy="152000"/>
              </a:xfrm>
              <a:prstGeom prst="rect">
                <a:avLst/>
              </a:prstGeom>
              <a:noFill/>
            </p:spPr>
            <p:txBody>
              <a:bodyPr bIns="0" wrap="square" lIns="0" rIns="0" rtlCol="0" anchor="ctr" tIns="0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000000"/>
                    </a:solidFill>
                    <a:latin typeface="Microsoft YaHei"/>
                  </a:rPr>
                  <a:t>监控</a:t>
                </a:r>
              </a:p>
            </p:txBody>
          </p:sp>
        </p:grpSp>
        <p:sp>
          <p:nvSpPr>
            <p:cNvPr name="Rounded Rectangle" id="789"/>
            <p:cNvSpPr/>
            <p:nvPr/>
          </p:nvSpPr>
          <p:spPr>
            <a:xfrm>
              <a:off y="4306104" x="7457956"/>
              <a:ext cx="900889" cy="1470228"/>
            </a:xfrm>
            <a:custGeom>
              <a:avLst/>
              <a:gdLst>
                <a:gd name="connsiteX0" fmla="*/ 450444 w 900889"/>
                <a:gd name="connsiteY0" fmla="*/ 1470228 h 1470228"/>
                <a:gd name="connsiteX1" fmla="*/ 450444 w 900889"/>
                <a:gd name="connsiteY1" fmla="*/ 0 h 1470228"/>
                <a:gd name="connsiteX2" fmla="*/ 900889 w 900889"/>
                <a:gd name="connsiteY2" fmla="*/ 735115 h 1470228"/>
                <a:gd name="connsiteX3" fmla="*/ 0 w 900889"/>
                <a:gd name="connsiteY3" fmla="*/ 735115 h 1470228"/>
                <a:gd name="rtl" fmla="*/ 87878 w 900889"/>
                <a:gd name="rtt" fmla="*/ 1496516 h 1470228"/>
                <a:gd name="rtr" fmla="*/ 847878 w 900889"/>
                <a:gd name="rtb" fmla="*/ 1648516 h 1470228"/>
              </a:gdLst>
              <a:ahLst/>
              <a:cxnLst>
                <a:cxn ang="0">
                  <a:pos y="connsiteY0" x="connsiteX0"/>
                </a:cxn>
                <a:cxn ang="0">
                  <a:pos y="connsiteY1" x="connsiteX1"/>
                </a:cxn>
                <a:cxn ang="0">
                  <a:pos y="connsiteY2" x="connsiteX2"/>
                </a:cxn>
                <a:cxn ang="0">
                  <a:pos y="connsiteY3" x="connsiteX3"/>
                </a:cxn>
              </a:cxnLst>
              <a:rect r="rtr" t="rtt" l="rtl" b="rtb"/>
              <a:pathLst>
                <a:path w="900889" h="1470228">
                  <a:moveTo>
                    <a:pt y="1470228" x="814712"/>
                  </a:moveTo>
                  <a:cubicBezTo>
                    <a:pt y="1470228" x="862311"/>
                    <a:pt y="1431650" x="900889"/>
                    <a:pt y="1384059" x="900889"/>
                  </a:cubicBezTo>
                  <a:lnTo>
                    <a:pt y="86173" x="900889"/>
                  </a:lnTo>
                  <a:cubicBezTo>
                    <a:pt y="38580" x="900889"/>
                    <a:pt y="0" x="862311"/>
                    <a:pt y="0" x="814712"/>
                  </a:cubicBezTo>
                  <a:lnTo>
                    <a:pt y="0" x="86173"/>
                  </a:lnTo>
                  <a:cubicBezTo>
                    <a:pt y="0" x="38580"/>
                    <a:pt y="38580" x="0"/>
                    <a:pt y="86173" x="0"/>
                  </a:cubicBezTo>
                  <a:lnTo>
                    <a:pt y="1384059" x="0"/>
                  </a:lnTo>
                  <a:cubicBezTo>
                    <a:pt y="1431650" x="0"/>
                    <a:pt y="1470228" x="38580"/>
                    <a:pt y="1470228" x="86173"/>
                  </a:cubicBezTo>
                  <a:lnTo>
                    <a:pt y="1470228" x="814712"/>
                  </a:lnTo>
                  <a:close/>
                </a:path>
              </a:pathLst>
            </a:custGeom>
            <a:noFill/>
            <a:ln w="7600" cap="flat">
              <a:solidFill>
                <a:srgbClr val="000000"/>
              </a:solidFill>
              <a:bevel/>
            </a:ln>
          </p:spPr>
          <p:txBody>
            <a:bodyPr bIns="0" wrap="square" lIns="0" rIns="0" rtlCol="0" anchor="ctr" tIns="0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000000"/>
                  </a:solidFill>
                  <a:latin typeface="Microsoft YaHei"/>
                </a:rPr>
                <a:t>安全管理</a:t>
              </a:r>
            </a:p>
          </p:txBody>
        </p:sp>
        <p:grpSp>
          <p:nvGrpSpPr>
            <p:cNvPr name="" id="790"/>
            <p:cNvGrpSpPr/>
            <p:nvPr/>
          </p:nvGrpSpPr>
          <p:grpSpPr>
            <a:xfrm>
              <a:off y="4346683" x="7750846"/>
              <a:ext cx="315106" cy="286461"/>
              <a:chOff y="4346683" x="7750846"/>
              <a:chExt cx="315106" cy="286461"/>
            </a:xfrm>
          </p:grpSpPr>
          <p:sp>
            <p:nvSpPr>
              <p:cNvPr name="" id="791"/>
              <p:cNvSpPr/>
              <p:nvPr/>
            </p:nvSpPr>
            <p:spPr>
              <a:xfrm>
                <a:off y="4346683" x="7750846"/>
                <a:ext cx="315106" cy="286461"/>
              </a:xfrm>
              <a:custGeom>
                <a:avLst/>
                <a:gdLst/>
                <a:ahLst/>
                <a:cxnLst/>
                <a:pathLst>
                  <a:path w="315106" h="286461">
                    <a:moveTo>
                      <a:pt y="128550" x="311323"/>
                    </a:moveTo>
                    <a:lnTo>
                      <a:pt y="14643" x="246580"/>
                    </a:lnTo>
                    <a:cubicBezTo>
                      <a:pt y="5756" x="241627"/>
                      <a:pt y="0" x="232392"/>
                      <a:pt y="0" x="222308"/>
                    </a:cubicBezTo>
                    <a:lnTo>
                      <a:pt y="0" x="92798"/>
                    </a:lnTo>
                    <a:cubicBezTo>
                      <a:pt y="0" x="82712"/>
                      <a:pt y="5752" x="73476"/>
                      <a:pt y="14643" x="68525"/>
                    </a:cubicBezTo>
                    <a:lnTo>
                      <a:pt y="128252" x="3758"/>
                    </a:lnTo>
                    <a:cubicBezTo>
                      <a:pt y="137071" x="-1253"/>
                      <a:pt y="147920" x="-1253"/>
                      <a:pt y="156741" x="3758"/>
                    </a:cubicBezTo>
                    <a:lnTo>
                      <a:pt y="271296" x="68501"/>
                    </a:lnTo>
                    <a:cubicBezTo>
                      <a:pt y="280309" x="73400"/>
                      <a:pt y="286065" x="82612"/>
                      <a:pt y="286461" x="92773"/>
                    </a:cubicBezTo>
                    <a:lnTo>
                      <a:pt y="286461" x="222283"/>
                    </a:lnTo>
                    <a:cubicBezTo>
                      <a:pt y="286109" x="232444"/>
                      <a:pt y="280377" x="241672"/>
                      <a:pt y="271370" x="246580"/>
                    </a:cubicBezTo>
                    <a:lnTo>
                      <a:pt y="157463" x="311323"/>
                    </a:lnTo>
                    <a:cubicBezTo>
                      <a:pt y="148501" x="316367"/>
                      <a:pt y="137512" x="316367"/>
                      <a:pt y="128550" x="311323"/>
                    </a:cubicBezTo>
                    <a:close/>
                  </a:path>
                </a:pathLst>
              </a:custGeom>
              <a:solidFill>
                <a:srgbClr val="4285F4"/>
              </a:solidFill>
              <a:ln w="7600" cap="flat">
                <a:noFill/>
                <a:bevel/>
              </a:ln>
            </p:spPr>
          </p:sp>
          <p:sp>
            <p:nvSpPr>
              <p:cNvPr name="" id="792"/>
              <p:cNvSpPr/>
              <p:nvPr/>
            </p:nvSpPr>
            <p:spPr>
              <a:xfrm>
                <a:off y="4440071" x="7866538"/>
                <a:ext cx="184308" cy="193000"/>
              </a:xfrm>
              <a:custGeom>
                <a:avLst/>
                <a:gdLst/>
                <a:ahLst/>
                <a:cxnLst/>
                <a:pathLst>
                  <a:path w="184308" h="193000">
                    <a:moveTo>
                      <a:pt y="2092" x="103392"/>
                    </a:moveTo>
                    <a:lnTo>
                      <a:pt y="0" x="7385"/>
                    </a:lnTo>
                    <a:lnTo>
                      <a:pt y="85916" x="0"/>
                    </a:lnTo>
                    <a:lnTo>
                      <a:pt y="105341" x="5588"/>
                    </a:lnTo>
                    <a:lnTo>
                      <a:pt y="193000" x="92154"/>
                    </a:lnTo>
                    <a:lnTo>
                      <a:pt y="193000" x="106592"/>
                    </a:lnTo>
                    <a:cubicBezTo>
                      <a:pt y="192647" x="116752"/>
                      <a:pt y="186915" x="125981"/>
                      <a:pt y="177908" x="130889"/>
                    </a:cubicBezTo>
                    <a:lnTo>
                      <a:pt y="83949" x="184308"/>
                    </a:lnTo>
                    <a:lnTo>
                      <a:pt y="2092" x="103392"/>
                    </a:lnTo>
                    <a:close/>
                  </a:path>
                </a:pathLst>
              </a:custGeom>
              <a:solidFill>
                <a:srgbClr val="3D7CE3"/>
              </a:solidFill>
              <a:ln w="7600" cap="flat">
                <a:noFill/>
                <a:bevel/>
              </a:ln>
            </p:spPr>
          </p:sp>
          <p:sp>
            <p:nvSpPr>
              <p:cNvPr name="" id="793"/>
              <p:cNvSpPr/>
              <p:nvPr/>
            </p:nvSpPr>
            <p:spPr>
              <a:xfrm>
                <a:off y="4414494" x="7846857"/>
                <a:ext cx="123085" cy="152183"/>
              </a:xfrm>
              <a:custGeom>
                <a:avLst/>
                <a:gdLst/>
                <a:ahLst/>
                <a:cxnLst/>
                <a:pathLst>
                  <a:path w="123085" h="152183">
                    <a:moveTo>
                      <a:pt y="0" x="61543"/>
                    </a:moveTo>
                    <a:lnTo>
                      <a:pt y="27667" x="0"/>
                    </a:lnTo>
                    <a:lnTo>
                      <a:pt y="69181" x="0"/>
                    </a:lnTo>
                    <a:cubicBezTo>
                      <a:pt y="107582" x="0"/>
                      <a:pt y="143467" x="26266"/>
                      <a:pt y="152183" x="61543"/>
                    </a:cubicBezTo>
                    <a:cubicBezTo>
                      <a:pt y="143467" x="96819"/>
                      <a:pt y="107557" x="123085"/>
                      <a:pt y="69181" x="123085"/>
                    </a:cubicBezTo>
                    <a:lnTo>
                      <a:pt y="27667" x="123085"/>
                    </a:lnTo>
                    <a:lnTo>
                      <a:pt y="0" x="61543"/>
                    </a:lnTo>
                    <a:close/>
                    <a:moveTo>
                      <a:pt y="29311" x="61543"/>
                    </a:moveTo>
                    <a:cubicBezTo>
                      <a:pt y="29311" x="72419"/>
                      <a:pt y="38231" x="81236"/>
                      <a:pt y="49234" x="81236"/>
                    </a:cubicBezTo>
                    <a:cubicBezTo>
                      <a:pt y="60237" x="81236"/>
                      <a:pt y="69156" x="72419"/>
                      <a:pt y="69156" x="61543"/>
                    </a:cubicBezTo>
                    <a:cubicBezTo>
                      <a:pt y="69156" x="50666"/>
                      <a:pt y="60237" x="41849"/>
                      <a:pt y="49234" x="41849"/>
                    </a:cubicBezTo>
                    <a:cubicBezTo>
                      <a:pt y="38231" x="41849"/>
                      <a:pt y="29311" x="50666"/>
                      <a:pt y="29311" x="61543"/>
                    </a:cubicBezTo>
                    <a:close/>
                    <a:moveTo>
                      <a:pt y="111691" x="98469"/>
                    </a:moveTo>
                    <a:cubicBezTo>
                      <a:pt y="112187" x="98469"/>
                      <a:pt y="112673" x="98323"/>
                      <a:pt y="113086" x="98050"/>
                    </a:cubicBezTo>
                    <a:cubicBezTo>
                      <a:pt y="113758" x="97607"/>
                      <a:pt y="114455" x="97164"/>
                      <a:pt y="115103" x="96671"/>
                    </a:cubicBezTo>
                    <a:cubicBezTo>
                      <a:pt y="127202" x="87981"/>
                      <a:pt y="136137" x="75660"/>
                      <a:pt y="140579" x="61543"/>
                    </a:cubicBezTo>
                    <a:cubicBezTo>
                      <a:pt y="136170" x="47443"/>
                      <a:pt y="127280" x="35124"/>
                      <a:pt y="115227" x="26414"/>
                    </a:cubicBezTo>
                    <a:cubicBezTo>
                      <a:pt y="114580" x="25922"/>
                      <a:pt y="113882" x="25479"/>
                      <a:pt y="113210" x="25036"/>
                    </a:cubicBezTo>
                    <a:cubicBezTo>
                      <a:pt y="112798" x="24762"/>
                      <a:pt y="112312" x="24616"/>
                      <a:pt y="111816" x="24617"/>
                    </a:cubicBezTo>
                    <a:lnTo>
                      <a:pt y="100634" x="24617"/>
                    </a:lnTo>
                    <a:cubicBezTo>
                      <a:pt y="85369" x="24617"/>
                      <a:pt y="77673" x="49234"/>
                      <a:pt y="77673" x="61543"/>
                    </a:cubicBezTo>
                    <a:cubicBezTo>
                      <a:pt y="77673" x="73851"/>
                      <a:pt y="85343" x="98469"/>
                      <a:pt y="100634" x="98469"/>
                    </a:cubicBezTo>
                    <a:lnTo>
                      <a:pt y="111691" x="98469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name="Text 850" id="850"/>
              <p:cNvSpPr txBox="1"/>
              <p:nvPr/>
            </p:nvSpPr>
            <p:spPr>
              <a:xfrm>
                <a:off y="4648345" x="7528400"/>
                <a:ext cx="760000" cy="152000"/>
              </a:xfrm>
              <a:prstGeom prst="rect">
                <a:avLst/>
              </a:prstGeom>
              <a:noFill/>
            </p:spPr>
            <p:txBody>
              <a:bodyPr bIns="0" wrap="square" lIns="0" rIns="0" rtlCol="0" anchor="ctr" tIns="0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000000"/>
                    </a:solidFill>
                    <a:latin typeface="Microsoft YaHei"/>
                  </a:rPr>
                  <a:t>IAM</a:t>
                </a:r>
              </a:p>
            </p:txBody>
          </p:sp>
        </p:grpSp>
        <p:grpSp>
          <p:nvGrpSpPr>
            <p:cNvPr name="" id="794"/>
            <p:cNvGrpSpPr/>
            <p:nvPr/>
          </p:nvGrpSpPr>
          <p:grpSpPr>
            <a:xfrm>
              <a:off y="4852919" x="7750846"/>
              <a:ext cx="315106" cy="286461"/>
              <a:chOff y="4852919" x="7750846"/>
              <a:chExt cx="315106" cy="286461"/>
            </a:xfrm>
          </p:grpSpPr>
          <p:sp>
            <p:nvSpPr>
              <p:cNvPr name="" id="795"/>
              <p:cNvSpPr/>
              <p:nvPr/>
            </p:nvSpPr>
            <p:spPr>
              <a:xfrm>
                <a:off y="4852919" x="7750846"/>
                <a:ext cx="315106" cy="286461"/>
              </a:xfrm>
              <a:custGeom>
                <a:avLst/>
                <a:gdLst/>
                <a:ahLst/>
                <a:cxnLst/>
                <a:pathLst>
                  <a:path w="315106" h="286461">
                    <a:moveTo>
                      <a:pt y="128550" x="311323"/>
                    </a:moveTo>
                    <a:lnTo>
                      <a:pt y="14643" x="246580"/>
                    </a:lnTo>
                    <a:cubicBezTo>
                      <a:pt y="5756" x="241627"/>
                      <a:pt y="0" x="232392"/>
                      <a:pt y="0" x="222308"/>
                    </a:cubicBezTo>
                    <a:lnTo>
                      <a:pt y="0" x="92798"/>
                    </a:lnTo>
                    <a:cubicBezTo>
                      <a:pt y="0" x="82712"/>
                      <a:pt y="5752" x="73476"/>
                      <a:pt y="14643" x="68525"/>
                    </a:cubicBezTo>
                    <a:lnTo>
                      <a:pt y="128252" x="3758"/>
                    </a:lnTo>
                    <a:cubicBezTo>
                      <a:pt y="137071" x="-1253"/>
                      <a:pt y="147920" x="-1253"/>
                      <a:pt y="156741" x="3758"/>
                    </a:cubicBezTo>
                    <a:lnTo>
                      <a:pt y="271296" x="68501"/>
                    </a:lnTo>
                    <a:cubicBezTo>
                      <a:pt y="280309" x="73400"/>
                      <a:pt y="286065" x="82612"/>
                      <a:pt y="286461" x="92773"/>
                    </a:cubicBezTo>
                    <a:lnTo>
                      <a:pt y="286461" x="222283"/>
                    </a:lnTo>
                    <a:cubicBezTo>
                      <a:pt y="286109" x="232444"/>
                      <a:pt y="280377" x="241672"/>
                      <a:pt y="271370" x="246580"/>
                    </a:cubicBezTo>
                    <a:lnTo>
                      <a:pt y="157463" x="311323"/>
                    </a:lnTo>
                    <a:cubicBezTo>
                      <a:pt y="148501" x="316367"/>
                      <a:pt y="137512" x="316367"/>
                      <a:pt y="128550" x="311323"/>
                    </a:cubicBezTo>
                    <a:close/>
                  </a:path>
                </a:pathLst>
              </a:custGeom>
              <a:solidFill>
                <a:srgbClr val="4285F4"/>
              </a:solidFill>
              <a:ln w="7600" cap="flat">
                <a:noFill/>
                <a:bevel/>
              </a:ln>
            </p:spPr>
          </p:sp>
          <p:sp>
            <p:nvSpPr>
              <p:cNvPr name="" id="796"/>
              <p:cNvSpPr/>
              <p:nvPr/>
            </p:nvSpPr>
            <p:spPr>
              <a:xfrm>
                <a:off y="4921154" x="7841921"/>
                <a:ext cx="213307" cy="216907"/>
              </a:xfrm>
              <a:custGeom>
                <a:avLst/>
                <a:gdLst/>
                <a:ahLst/>
                <a:cxnLst/>
                <a:pathLst>
                  <a:path w="213307" h="216907">
                    <a:moveTo>
                      <a:pt y="25376" x="137659"/>
                    </a:moveTo>
                    <a:lnTo>
                      <a:pt y="0" x="65137"/>
                    </a:lnTo>
                    <a:lnTo>
                      <a:pt y="28390" x="542"/>
                    </a:lnTo>
                    <a:lnTo>
                      <a:pt y="47764" x="0"/>
                    </a:lnTo>
                    <a:lnTo>
                      <a:pt y="76154" x="0"/>
                    </a:lnTo>
                    <a:lnTo>
                      <a:pt y="101381" x="4456"/>
                    </a:lnTo>
                    <a:lnTo>
                      <a:pt y="118963" x="12013"/>
                    </a:lnTo>
                    <a:lnTo>
                      <a:pt y="145285" x="25848"/>
                    </a:lnTo>
                    <a:lnTo>
                      <a:pt y="216907" x="96154"/>
                    </a:lnTo>
                    <a:lnTo>
                      <a:pt y="216907" x="131086"/>
                    </a:lnTo>
                    <a:cubicBezTo>
                      <a:pt y="216907" x="141235"/>
                      <a:pt y="211480" x="150628"/>
                      <a:pt y="202588" x="155703"/>
                    </a:cubicBezTo>
                    <a:lnTo>
                      <a:pt y="101680" x="213307"/>
                    </a:lnTo>
                    <a:lnTo>
                      <a:pt y="25376" x="137659"/>
                    </a:lnTo>
                    <a:close/>
                  </a:path>
                </a:pathLst>
              </a:custGeom>
              <a:solidFill>
                <a:srgbClr val="3D7CE3"/>
              </a:solidFill>
              <a:ln w="7600" cap="flat">
                <a:noFill/>
                <a:bevel/>
              </a:ln>
            </p:spPr>
          </p:sp>
          <p:sp>
            <p:nvSpPr>
              <p:cNvPr name="" id="797"/>
              <p:cNvSpPr/>
              <p:nvPr/>
            </p:nvSpPr>
            <p:spPr>
              <a:xfrm>
                <a:off y="4955994" x="7886811"/>
                <a:ext cx="43178" cy="43680"/>
              </a:xfrm>
              <a:custGeom>
                <a:avLst/>
                <a:gdLst/>
                <a:ahLst/>
                <a:cxnLst/>
                <a:pathLst>
                  <a:path w="43178" h="43680">
                    <a:moveTo>
                      <a:pt y="43680" x="21589"/>
                    </a:moveTo>
                    <a:cubicBezTo>
                      <a:pt y="43680" x="9690"/>
                      <a:pt y="33927" x="0"/>
                      <a:pt y="21840" x="0"/>
                    </a:cubicBezTo>
                    <a:cubicBezTo>
                      <a:pt y="9803" x="0"/>
                      <a:pt y="0" x="9641"/>
                      <a:pt y="0" x="21589"/>
                    </a:cubicBezTo>
                    <a:cubicBezTo>
                      <a:pt y="0" x="33488"/>
                      <a:pt y="9753" x="43178"/>
                      <a:pt y="21840" x="43178"/>
                    </a:cubicBezTo>
                    <a:cubicBezTo>
                      <a:pt y="33871" x="43178"/>
                      <a:pt y="43680" x="33531"/>
                      <a:pt y="43680" x="21589"/>
                    </a:cubicBezTo>
                    <a:close/>
                    <a:moveTo>
                      <a:pt y="11306" x="21589"/>
                    </a:moveTo>
                    <a:cubicBezTo>
                      <a:pt y="11306" x="15876"/>
                      <a:pt y="16011" x="11225"/>
                      <a:pt y="21840" x="11225"/>
                    </a:cubicBezTo>
                    <a:cubicBezTo>
                      <a:pt y="27619" x="11225"/>
                      <a:pt y="32324" x="15876"/>
                      <a:pt y="32324" x="21589"/>
                    </a:cubicBezTo>
                    <a:cubicBezTo>
                      <a:pt y="32324" x="27351"/>
                      <a:pt y="27619" x="32002"/>
                      <a:pt y="21840" x="32002"/>
                    </a:cubicBezTo>
                    <a:cubicBezTo>
                      <a:pt y="16027" x="31975"/>
                      <a:pt y="11345" x="27336"/>
                      <a:pt y="11306" x="21589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name="" id="798"/>
              <p:cNvSpPr/>
              <p:nvPr/>
            </p:nvSpPr>
            <p:spPr>
              <a:xfrm>
                <a:off y="4914580" x="7837084"/>
                <a:ext cx="142631" cy="174422"/>
              </a:xfrm>
              <a:custGeom>
                <a:avLst/>
                <a:gdLst/>
                <a:ahLst/>
                <a:cxnLst/>
                <a:pathLst>
                  <a:path w="142631" h="174422">
                    <a:moveTo>
                      <a:pt y="174422" x="71316"/>
                    </a:moveTo>
                    <a:cubicBezTo>
                      <a:pt y="164286" x="30180"/>
                      <a:pt y="123869" x="0"/>
                      <a:pt y="80014" x="0"/>
                    </a:cubicBezTo>
                    <a:lnTo>
                      <a:pt y="32075" x="0"/>
                    </a:lnTo>
                    <a:lnTo>
                      <a:pt y="0" x="71316"/>
                    </a:lnTo>
                    <a:lnTo>
                      <a:pt y="32075" x="142631"/>
                    </a:lnTo>
                    <a:lnTo>
                      <a:pt y="80039" x="142631"/>
                    </a:lnTo>
                    <a:cubicBezTo>
                      <a:pt y="123794" x="142631"/>
                      <a:pt y="164262" x="112573"/>
                      <a:pt y="174422" x="71316"/>
                    </a:cubicBezTo>
                    <a:close/>
                    <a:moveTo>
                      <a:pt y="39397" x="11324"/>
                    </a:moveTo>
                    <a:lnTo>
                      <a:pt y="80014" x="11324"/>
                    </a:lnTo>
                    <a:cubicBezTo>
                      <a:pt y="118240" x="11324"/>
                      <a:pt y="153553" x="37049"/>
                      <a:pt y="162768" x="71316"/>
                    </a:cubicBezTo>
                    <a:cubicBezTo>
                      <a:pt y="153553" x="105854"/>
                      <a:pt y="118240" x="131455"/>
                      <a:pt y="80014" x="131455"/>
                    </a:cubicBezTo>
                    <a:lnTo>
                      <a:pt y="39397" x="131455"/>
                    </a:lnTo>
                    <a:lnTo>
                      <a:pt y="12377" x="71316"/>
                    </a:lnTo>
                    <a:lnTo>
                      <a:pt y="39397" x="11324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name="" id="799"/>
              <p:cNvSpPr/>
              <p:nvPr/>
            </p:nvSpPr>
            <p:spPr>
              <a:xfrm>
                <a:off y="4992676" x="7902812"/>
                <a:ext cx="11176" cy="55111"/>
              </a:xfrm>
              <a:custGeom>
                <a:avLst/>
                <a:gdLst/>
                <a:ahLst/>
                <a:cxnLst/>
                <a:pathLst>
                  <a:path w="11176" h="55111">
                    <a:moveTo>
                      <a:pt y="0" x="0"/>
                    </a:moveTo>
                    <a:lnTo>
                      <a:pt y="0" x="11176"/>
                    </a:lnTo>
                    <a:lnTo>
                      <a:pt y="55111" x="11176"/>
                    </a:lnTo>
                    <a:lnTo>
                      <a:pt y="55111" x="0"/>
                    </a:lnTo>
                    <a:lnTo>
                      <a:pt y="0" x="0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name="" id="800"/>
              <p:cNvSpPr/>
              <p:nvPr/>
            </p:nvSpPr>
            <p:spPr>
              <a:xfrm>
                <a:off y="5012151" x="7885690"/>
                <a:ext cx="20284" cy="11306"/>
              </a:xfrm>
              <a:custGeom>
                <a:avLst/>
                <a:gdLst/>
                <a:ahLst/>
                <a:cxnLst/>
                <a:pathLst>
                  <a:path w="20284" h="11306">
                    <a:moveTo>
                      <a:pt y="0" x="0"/>
                    </a:moveTo>
                    <a:lnTo>
                      <a:pt y="0" x="20284"/>
                    </a:lnTo>
                    <a:lnTo>
                      <a:pt y="11306" x="20284"/>
                    </a:lnTo>
                    <a:lnTo>
                      <a:pt y="11306" x="0"/>
                    </a:lnTo>
                    <a:lnTo>
                      <a:pt y="0" x="0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name="" id="801"/>
              <p:cNvSpPr/>
              <p:nvPr/>
            </p:nvSpPr>
            <p:spPr>
              <a:xfrm>
                <a:off y="5028338" x="7893099"/>
                <a:ext cx="16887" cy="11306"/>
              </a:xfrm>
              <a:custGeom>
                <a:avLst/>
                <a:gdLst/>
                <a:ahLst/>
                <a:cxnLst/>
                <a:pathLst>
                  <a:path w="16887" h="11306">
                    <a:moveTo>
                      <a:pt y="0" x="0"/>
                    </a:moveTo>
                    <a:lnTo>
                      <a:pt y="0" x="16887"/>
                    </a:lnTo>
                    <a:lnTo>
                      <a:pt y="11306" x="16887"/>
                    </a:lnTo>
                    <a:lnTo>
                      <a:pt y="11306" x="0"/>
                    </a:lnTo>
                    <a:lnTo>
                      <a:pt y="0" x="0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name="Text 851" id="851"/>
              <p:cNvSpPr txBox="1"/>
              <p:nvPr/>
            </p:nvSpPr>
            <p:spPr>
              <a:xfrm>
                <a:off y="5154581" x="7528400"/>
                <a:ext cx="760000" cy="152000"/>
              </a:xfrm>
              <a:prstGeom prst="rect">
                <a:avLst/>
              </a:prstGeom>
              <a:noFill/>
            </p:spPr>
            <p:txBody>
              <a:bodyPr bIns="0" wrap="square" lIns="0" rIns="0" rtlCol="0" anchor="ctr" tIns="0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000000"/>
                    </a:solidFill>
                    <a:latin typeface="Microsoft YaHei"/>
                  </a:rPr>
                  <a:t>KMS</a:t>
                </a:r>
              </a:p>
            </p:txBody>
          </p:sp>
        </p:grpSp>
        <p:grpSp>
          <p:nvGrpSpPr>
            <p:cNvPr name="" id="802"/>
            <p:cNvGrpSpPr/>
            <p:nvPr/>
          </p:nvGrpSpPr>
          <p:grpSpPr>
            <a:xfrm>
              <a:off y="5327615" x="7750846"/>
              <a:ext cx="315106" cy="286461"/>
              <a:chOff y="5327615" x="7750846"/>
              <a:chExt cx="315106" cy="286461"/>
            </a:xfrm>
          </p:grpSpPr>
          <p:sp>
            <p:nvSpPr>
              <p:cNvPr name="" id="803"/>
              <p:cNvSpPr/>
              <p:nvPr/>
            </p:nvSpPr>
            <p:spPr>
              <a:xfrm>
                <a:off y="5327615" x="7750846"/>
                <a:ext cx="315106" cy="286461"/>
              </a:xfrm>
              <a:custGeom>
                <a:avLst/>
                <a:gdLst/>
                <a:ahLst/>
                <a:cxnLst/>
                <a:pathLst>
                  <a:path w="315106" h="286461">
                    <a:moveTo>
                      <a:pt y="128550" x="311323"/>
                    </a:moveTo>
                    <a:lnTo>
                      <a:pt y="14643" x="246580"/>
                    </a:lnTo>
                    <a:cubicBezTo>
                      <a:pt y="5756" x="241627"/>
                      <a:pt y="0" x="232392"/>
                      <a:pt y="0" x="222308"/>
                    </a:cubicBezTo>
                    <a:lnTo>
                      <a:pt y="0" x="92798"/>
                    </a:lnTo>
                    <a:cubicBezTo>
                      <a:pt y="0" x="82712"/>
                      <a:pt y="5752" x="73476"/>
                      <a:pt y="14643" x="68525"/>
                    </a:cubicBezTo>
                    <a:lnTo>
                      <a:pt y="128252" x="3758"/>
                    </a:lnTo>
                    <a:cubicBezTo>
                      <a:pt y="137071" x="-1253"/>
                      <a:pt y="147920" x="-1253"/>
                      <a:pt y="156741" x="3758"/>
                    </a:cubicBezTo>
                    <a:lnTo>
                      <a:pt y="271296" x="68501"/>
                    </a:lnTo>
                    <a:cubicBezTo>
                      <a:pt y="280309" x="73400"/>
                      <a:pt y="286065" x="82612"/>
                      <a:pt y="286461" x="92773"/>
                    </a:cubicBezTo>
                    <a:lnTo>
                      <a:pt y="286461" x="222283"/>
                    </a:lnTo>
                    <a:cubicBezTo>
                      <a:pt y="286109" x="232444"/>
                      <a:pt y="280377" x="241672"/>
                      <a:pt y="271370" x="246580"/>
                    </a:cubicBezTo>
                    <a:lnTo>
                      <a:pt y="157463" x="311323"/>
                    </a:lnTo>
                    <a:cubicBezTo>
                      <a:pt y="148501" x="316367"/>
                      <a:pt y="137512" x="316367"/>
                      <a:pt y="128550" x="311323"/>
                    </a:cubicBezTo>
                    <a:close/>
                  </a:path>
                </a:pathLst>
              </a:custGeom>
              <a:solidFill>
                <a:srgbClr val="4285F4"/>
              </a:solidFill>
              <a:ln w="7600" cap="flat">
                <a:noFill/>
                <a:bevel/>
              </a:ln>
            </p:spPr>
          </p:sp>
          <p:sp>
            <p:nvSpPr>
              <p:cNvPr name="" id="804"/>
              <p:cNvSpPr/>
              <p:nvPr/>
            </p:nvSpPr>
            <p:spPr>
              <a:xfrm>
                <a:off y="5416022" x="7865430"/>
                <a:ext cx="175101" cy="197981"/>
              </a:xfrm>
              <a:custGeom>
                <a:avLst/>
                <a:gdLst/>
                <a:ahLst/>
                <a:cxnLst/>
                <a:pathLst>
                  <a:path w="175101" h="197981">
                    <a:moveTo>
                      <a:pt y="8118" x="77297"/>
                    </a:moveTo>
                    <a:lnTo>
                      <a:pt y="0" x="57111"/>
                    </a:lnTo>
                    <a:lnTo>
                      <a:pt y="29560" x="78676"/>
                    </a:lnTo>
                    <a:lnTo>
                      <a:pt y="38675" x="81138"/>
                    </a:lnTo>
                    <a:lnTo>
                      <a:pt y="7969" x="50810"/>
                    </a:lnTo>
                    <a:lnTo>
                      <a:pt y="22911" x="9478"/>
                    </a:lnTo>
                    <a:lnTo>
                      <a:pt y="50877" x="8493"/>
                    </a:lnTo>
                    <a:lnTo>
                      <a:pt y="76129" x="33381"/>
                    </a:lnTo>
                    <a:lnTo>
                      <a:pt y="100509" x="0"/>
                    </a:lnTo>
                    <a:lnTo>
                      <a:pt y="197981" x="96351"/>
                    </a:lnTo>
                    <a:lnTo>
                      <a:pt y="197981" x="107700"/>
                    </a:lnTo>
                    <a:cubicBezTo>
                      <a:pt y="197627" x="117860"/>
                      <a:pt y="191895" x="127089"/>
                      <a:pt y="182889" x="131997"/>
                    </a:cubicBezTo>
                    <a:lnTo>
                      <a:pt y="107084" x="175101"/>
                    </a:lnTo>
                    <a:lnTo>
                      <a:pt y="8118" x="77297"/>
                    </a:lnTo>
                    <a:close/>
                  </a:path>
                </a:pathLst>
              </a:custGeom>
              <a:solidFill>
                <a:srgbClr val="3D7CE3"/>
              </a:solidFill>
              <a:ln w="7600" cap="flat">
                <a:noFill/>
                <a:bevel/>
              </a:ln>
            </p:spPr>
          </p:sp>
          <p:sp>
            <p:nvSpPr>
              <p:cNvPr name="" id="805"/>
              <p:cNvSpPr/>
              <p:nvPr/>
            </p:nvSpPr>
            <p:spPr>
              <a:xfrm>
                <a:off y="5415329" x="7865208"/>
                <a:ext cx="60049" cy="111134"/>
              </a:xfrm>
              <a:custGeom>
                <a:avLst/>
                <a:gdLst/>
                <a:ahLst/>
                <a:cxnLst/>
                <a:pathLst>
                  <a:path w="60049" h="111134">
                    <a:moveTo>
                      <a:pt y="81077" x="20038"/>
                    </a:moveTo>
                    <a:cubicBezTo>
                      <a:pt y="73855" x="20038"/>
                      <a:pt y="67031" x="20038"/>
                      <a:pt y="60208" x="20038"/>
                    </a:cubicBezTo>
                    <a:cubicBezTo>
                      <a:pt y="59386" x="20038"/>
                      <a:pt y="58365" x="18413"/>
                      <a:pt y="57842" x="17355"/>
                    </a:cubicBezTo>
                    <a:cubicBezTo>
                      <a:pt y="52059" x="5047"/>
                      <a:pt y="38634" x="-1887"/>
                      <a:pt y="25111" x="450"/>
                    </a:cubicBezTo>
                    <a:cubicBezTo>
                      <a:pt y="11588" x="2786"/>
                      <a:pt y="1338" x="13810"/>
                      <a:pt y="0" x="27327"/>
                    </a:cubicBezTo>
                    <a:cubicBezTo>
                      <a:pt y="-1097" x="40844"/>
                      <a:pt y="7022" x="53484"/>
                      <a:pt y="19915" x="58145"/>
                    </a:cubicBezTo>
                    <a:cubicBezTo>
                      <a:pt y="34567" x="63591"/>
                      <a:pt y="50993" x="56989"/>
                      <a:pt y="57643" x="42981"/>
                    </a:cubicBezTo>
                    <a:cubicBezTo>
                      <a:pt y="58369" x="40936"/>
                      <a:pt y="60452" x="39680"/>
                      <a:pt y="62624" x="39978"/>
                    </a:cubicBezTo>
                    <a:cubicBezTo>
                      <a:pt y="77566" x="39978"/>
                      <a:pt y="92259" x="39978"/>
                      <a:pt y="107101" x="39978"/>
                    </a:cubicBezTo>
                    <a:lnTo>
                      <a:pt y="111035" x="20038"/>
                    </a:lnTo>
                    <a:lnTo>
                      <a:pt y="101323" x="20038"/>
                    </a:lnTo>
                    <a:lnTo>
                      <a:pt y="101323" x="0"/>
                    </a:lnTo>
                    <a:lnTo>
                      <a:pt y="81077" x="0"/>
                    </a:lnTo>
                    <a:lnTo>
                      <a:pt y="81077" x="20038"/>
                    </a:lnTo>
                    <a:close/>
                    <a:moveTo>
                      <a:pt y="30449" x="40027"/>
                    </a:moveTo>
                    <a:cubicBezTo>
                      <a:pt y="26353" x="40087"/>
                      <a:pt y="22626" x="37698"/>
                      <a:pt y="21009" x="33977"/>
                    </a:cubicBezTo>
                    <a:cubicBezTo>
                      <a:pt y="19393" x="30257"/>
                      <a:pt y="20207" x="25940"/>
                      <a:pt y="23071" x="23045"/>
                    </a:cubicBezTo>
                    <a:cubicBezTo>
                      <a:pt y="25935" x="20151"/>
                      <a:pt y="30283" x="19250"/>
                      <a:pt y="34082" x="20765"/>
                    </a:cubicBezTo>
                    <a:cubicBezTo>
                      <a:pt y="37880" x="22279"/>
                      <a:pt y="40379" x="25910"/>
                      <a:pt y="40410" x="29959"/>
                    </a:cubicBezTo>
                    <a:cubicBezTo>
                      <a:pt y="40398" x="35420"/>
                      <a:pt y="35973" x="39871"/>
                      <a:pt y="30449" x="40027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name="" id="806"/>
              <p:cNvSpPr/>
              <p:nvPr/>
            </p:nvSpPr>
            <p:spPr>
              <a:xfrm>
                <a:off y="5415356" x="7914959"/>
                <a:ext cx="36630" cy="110981"/>
              </a:xfrm>
              <a:custGeom>
                <a:avLst/>
                <a:gdLst/>
                <a:ahLst/>
                <a:cxnLst/>
                <a:pathLst>
                  <a:path w="36630" h="110981">
                    <a:moveTo>
                      <a:pt y="19861" x="34710"/>
                    </a:moveTo>
                    <a:cubicBezTo>
                      <a:pt y="5561" x="29545"/>
                      <a:pt y="-2623" x="14674"/>
                      <a:pt y="760" x="0"/>
                    </a:cubicBezTo>
                    <a:cubicBezTo>
                      <a:pt y="3588" x="12449"/>
                      <a:pt y="14098" x="21750"/>
                      <a:pt y="26927" x="23156"/>
                    </a:cubicBezTo>
                    <a:cubicBezTo>
                      <a:pt y="39755" x="24562"/>
                      <a:pt y="52072" x="17762"/>
                      <a:pt y="57589" x="6228"/>
                    </a:cubicBezTo>
                    <a:cubicBezTo>
                      <a:pt y="58315" x="4183"/>
                      <a:pt y="60398" x="2927"/>
                      <a:pt y="62570" x="3225"/>
                    </a:cubicBezTo>
                    <a:cubicBezTo>
                      <a:pt y="77512" x="3225"/>
                      <a:pt y="92205" x="3225"/>
                      <a:pt y="107047" x="3225"/>
                    </a:cubicBezTo>
                    <a:lnTo>
                      <a:pt y="110981" x="16543"/>
                    </a:lnTo>
                    <a:cubicBezTo>
                      <a:pt y="92155" x="16543"/>
                      <a:pt y="77461" x="16543"/>
                      <a:pt y="62620" x="16543"/>
                    </a:cubicBezTo>
                    <a:cubicBezTo>
                      <a:pt y="60448" x="16245"/>
                      <a:pt y="58365" x="17501"/>
                      <a:pt y="57639" x="19546"/>
                    </a:cubicBezTo>
                    <a:cubicBezTo>
                      <a:pt y="50987" x="33580"/>
                      <a:pt y="34527" x="40187"/>
                      <a:pt y="19861" x="3471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name="Text 852" id="852"/>
              <p:cNvSpPr txBox="1"/>
              <p:nvPr/>
            </p:nvSpPr>
            <p:spPr>
              <a:xfrm>
                <a:off y="5629277" x="7528400"/>
                <a:ext cx="760000" cy="152000"/>
              </a:xfrm>
              <a:prstGeom prst="rect">
                <a:avLst/>
              </a:prstGeom>
              <a:noFill/>
            </p:spPr>
            <p:txBody>
              <a:bodyPr bIns="0" wrap="square" lIns="0" rIns="0" rtlCol="0" anchor="ctr" tIns="0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000000"/>
                    </a:solidFill>
                    <a:latin typeface="Microsoft YaHei"/>
                  </a:rPr>
                  <a:t>KDC</a:t>
                </a:r>
              </a:p>
            </p:txBody>
          </p:sp>
        </p:grpSp>
        <p:sp>
          <p:nvSpPr>
            <p:cNvPr name="Rounded Rectangle" id="808"/>
            <p:cNvSpPr/>
            <p:nvPr/>
          </p:nvSpPr>
          <p:spPr>
            <a:xfrm>
              <a:off y="2179522" x="7457956"/>
              <a:ext cx="900889" cy="1892696"/>
            </a:xfrm>
            <a:custGeom>
              <a:avLst/>
              <a:gdLst>
                <a:gd name="connsiteX0" fmla="*/ 450444 w 900889"/>
                <a:gd name="connsiteY0" fmla="*/ 1892696 h 1892696"/>
                <a:gd name="connsiteX1" fmla="*/ 450444 w 900889"/>
                <a:gd name="connsiteY1" fmla="*/ 0 h 1892696"/>
                <a:gd name="connsiteX2" fmla="*/ 900889 w 900889"/>
                <a:gd name="connsiteY2" fmla="*/ 946344 h 1892696"/>
                <a:gd name="connsiteX3" fmla="*/ 0 w 900889"/>
                <a:gd name="connsiteY3" fmla="*/ 946344 h 1892696"/>
                <a:gd name="rtl" fmla="*/ 101420 w 900889"/>
                <a:gd name="rtt" fmla="*/ 1897165 h 1892696"/>
                <a:gd name="rtr" fmla="*/ 861420 w 900889"/>
                <a:gd name="rtb" fmla="*/ 2049165 h 1892696"/>
              </a:gdLst>
              <a:ahLst/>
              <a:cxnLst>
                <a:cxn ang="0">
                  <a:pos y="connsiteY0" x="connsiteX0"/>
                </a:cxn>
                <a:cxn ang="0">
                  <a:pos y="connsiteY1" x="connsiteX1"/>
                </a:cxn>
                <a:cxn ang="0">
                  <a:pos y="connsiteY2" x="connsiteX2"/>
                </a:cxn>
                <a:cxn ang="0">
                  <a:pos y="connsiteY3" x="connsiteX3"/>
                </a:cxn>
              </a:cxnLst>
              <a:rect r="rtr" t="rtt" l="rtl" b="rtb"/>
              <a:pathLst>
                <a:path w="900889" h="1892696">
                  <a:moveTo>
                    <a:pt y="1892696" x="814712"/>
                  </a:moveTo>
                  <a:cubicBezTo>
                    <a:pt y="1892696" x="862311"/>
                    <a:pt y="1854111" x="900889"/>
                    <a:pt y="1806520" x="900889"/>
                  </a:cubicBezTo>
                  <a:lnTo>
                    <a:pt y="86173" x="900889"/>
                  </a:lnTo>
                  <a:cubicBezTo>
                    <a:pt y="38580" x="900889"/>
                    <a:pt y="0" x="862311"/>
                    <a:pt y="0" x="814712"/>
                  </a:cubicBezTo>
                  <a:lnTo>
                    <a:pt y="0" x="86173"/>
                  </a:lnTo>
                  <a:cubicBezTo>
                    <a:pt y="0" x="38580"/>
                    <a:pt y="38580" x="0"/>
                    <a:pt y="86173" x="0"/>
                  </a:cubicBezTo>
                  <a:lnTo>
                    <a:pt y="1806520" x="0"/>
                  </a:lnTo>
                  <a:cubicBezTo>
                    <a:pt y="1854111" x="0"/>
                    <a:pt y="1892696" x="38580"/>
                    <a:pt y="1892696" x="86173"/>
                  </a:cubicBezTo>
                  <a:lnTo>
                    <a:pt y="1892696" x="814712"/>
                  </a:lnTo>
                  <a:close/>
                </a:path>
              </a:pathLst>
            </a:custGeom>
            <a:solidFill>
              <a:srgbClr val="0070C0"/>
            </a:solidFill>
            <a:ln w="7600" cap="flat">
              <a:solidFill>
                <a:srgbClr val="000000"/>
              </a:solidFill>
              <a:bevel/>
            </a:ln>
          </p:spPr>
          <p:txBody>
            <a:bodyPr bIns="0" wrap="square" lIns="0" rIns="0" rtlCol="0" anchor="ctr" tIns="0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000000"/>
                  </a:solidFill>
                  <a:latin typeface="Microsoft YaHei"/>
                </a:rPr>
                <a:t>资源管理</a:t>
              </a:r>
            </a:p>
          </p:txBody>
        </p:sp>
        <p:pic>
          <p:nvPicPr>
            <p:cNvPr name="" id="809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y="2318089" x="7526633"/>
              <a:ext cx="790438" cy="335564"/>
            </a:xfrm>
            <a:prstGeom prst="rect">
              <a:avLst/>
            </a:prstGeom>
          </p:spPr>
        </p:pic>
        <p:pic>
          <p:nvPicPr>
            <p:cNvPr name="" id="812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y="2996629" x="7526647"/>
              <a:ext cx="790423" cy="448171"/>
            </a:xfrm>
            <a:prstGeom prst="rect">
              <a:avLst/>
            </a:prstGeom>
          </p:spPr>
        </p:pic>
        <p:pic>
          <p:nvPicPr>
            <p:cNvPr name="" id="813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y="2857330" x="4726962"/>
              <a:ext cx="1146688" cy="363183"/>
            </a:xfrm>
            <a:prstGeom prst="rect">
              <a:avLst/>
            </a:prstGeom>
          </p:spPr>
        </p:pic>
        <p:sp>
          <p:nvSpPr>
            <p:cNvPr name="ConnectLine" id="814"/>
            <p:cNvSpPr/>
            <p:nvPr/>
          </p:nvSpPr>
          <p:spPr>
            <a:xfrm>
              <a:off y="2595756" x="2046675"/>
              <a:ext cx="417310" cy="229043"/>
            </a:xfrm>
            <a:custGeom>
              <a:avLst/>
              <a:gdLst/>
              <a:ahLst/>
              <a:cxnLst/>
              <a:pathLst>
                <a:path w="417310" h="229043" fill="none">
                  <a:moveTo>
                    <a:pt y="0" x="0"/>
                  </a:moveTo>
                  <a:lnTo>
                    <a:pt y="-229043" x="0"/>
                  </a:lnTo>
                  <a:lnTo>
                    <a:pt y="-229043" x="417310"/>
                  </a:lnTo>
                </a:path>
              </a:pathLst>
            </a:custGeom>
            <a:noFill/>
            <a:ln w="15200" cap="flat">
              <a:solidFill>
                <a:srgbClr val="236EA1"/>
              </a:solidFill>
              <a:bevel/>
              <a:tailEnd w="med" len="med" type="stealth"/>
            </a:ln>
          </p:spPr>
        </p:sp>
        <p:sp>
          <p:nvSpPr>
            <p:cNvPr name="ConnectLine" id="815"/>
            <p:cNvSpPr/>
            <p:nvPr/>
          </p:nvSpPr>
          <p:spPr>
            <a:xfrm>
              <a:off y="3043759" x="2083478"/>
              <a:ext cx="380503" cy="96118"/>
            </a:xfrm>
            <a:custGeom>
              <a:avLst/>
              <a:gdLst/>
              <a:ahLst/>
              <a:cxnLst/>
              <a:pathLst>
                <a:path w="380503" h="96118" fill="none">
                  <a:moveTo>
                    <a:pt y="0" x="0"/>
                  </a:moveTo>
                  <a:lnTo>
                    <a:pt y="96118" x="0"/>
                  </a:lnTo>
                  <a:lnTo>
                    <a:pt y="96118" x="380503"/>
                  </a:lnTo>
                </a:path>
              </a:pathLst>
            </a:custGeom>
            <a:noFill/>
            <a:ln w="15200" cap="flat">
              <a:solidFill>
                <a:srgbClr val="236EA1"/>
              </a:solidFill>
              <a:bevel/>
              <a:tailEnd w="med" len="med" type="stealth"/>
            </a:ln>
          </p:spPr>
        </p:sp>
        <p:sp>
          <p:nvSpPr>
            <p:cNvPr name="ConnectLine" id="816"/>
            <p:cNvSpPr/>
            <p:nvPr/>
          </p:nvSpPr>
          <p:spPr>
            <a:xfrm>
              <a:off y="2753314" x="2189902"/>
              <a:ext cx="250374" cy="7600"/>
            </a:xfrm>
            <a:custGeom>
              <a:avLst/>
              <a:gdLst/>
              <a:ahLst/>
              <a:cxnLst/>
              <a:pathLst>
                <a:path w="250374" h="7600" fill="none">
                  <a:moveTo>
                    <a:pt y="0" x="0"/>
                  </a:moveTo>
                  <a:lnTo>
                    <a:pt y="0" x="250374"/>
                  </a:lnTo>
                </a:path>
              </a:pathLst>
            </a:custGeom>
            <a:noFill/>
            <a:ln w="15200" cap="flat">
              <a:solidFill>
                <a:srgbClr val="236EA1"/>
              </a:solidFill>
              <a:bevel/>
              <a:tailEnd w="med" len="med" type="stealth"/>
            </a:ln>
          </p:spPr>
        </p:sp>
        <p:grpSp>
          <p:nvGrpSpPr>
            <p:cNvPr name="Rectangle" id="869"/>
            <p:cNvGrpSpPr/>
            <p:nvPr/>
          </p:nvGrpSpPr>
          <p:grpSpPr>
            <a:xfrm>
              <a:off y="841006" x="1903444"/>
              <a:ext cx="646301" cy="362528"/>
              <a:chOff y="841006" x="1903444"/>
              <a:chExt cx="646301" cy="362528"/>
            </a:xfrm>
          </p:grpSpPr>
          <p:sp>
            <p:nvSpPr>
              <p:cNvPr name="" id="870"/>
              <p:cNvSpPr/>
              <p:nvPr/>
            </p:nvSpPr>
            <p:spPr>
              <a:xfrm>
                <a:off y="841006" x="1903444"/>
                <a:ext cx="646301" cy="362528"/>
              </a:xfrm>
              <a:custGeom>
                <a:avLst/>
                <a:gdLst/>
                <a:ahLst/>
                <a:cxnLst/>
                <a:pathLst>
                  <a:path w="646301" h="362528">
                    <a:moveTo>
                      <a:pt y="0" x="0"/>
                    </a:moveTo>
                    <a:lnTo>
                      <a:pt y="0" x="646301"/>
                    </a:lnTo>
                    <a:lnTo>
                      <a:pt y="362528" x="646301"/>
                    </a:lnTo>
                    <a:lnTo>
                      <a:pt y="362528" x="0"/>
                    </a:lnTo>
                    <a:lnTo>
                      <a:pt y="0" x="0"/>
                    </a:lnTo>
                    <a:close/>
                  </a:path>
                </a:pathLst>
              </a:custGeom>
              <a:solidFill>
                <a:srgbClr val="DF241B"/>
              </a:solidFill>
              <a:ln w="12667" cap="flat">
                <a:solidFill>
                  <a:srgbClr val="FEDAD0"/>
                </a:solidFill>
                <a:bevel/>
              </a:ln>
            </p:spPr>
          </p:sp>
          <p:sp>
            <p:nvSpPr>
              <p:cNvPr name="" id="871"/>
              <p:cNvSpPr/>
              <p:nvPr/>
            </p:nvSpPr>
            <p:spPr>
              <a:xfrm>
                <a:off y="860290" x="1918980"/>
                <a:ext cx="615228" cy="323961"/>
              </a:xfrm>
              <a:custGeom>
                <a:avLst/>
                <a:gdLst/>
                <a:ahLst/>
                <a:cxnLst/>
                <a:rect r="r" t="t" l="l" b="b"/>
                <a:pathLst>
                  <a:path w="615228" h="323961">
                    <a:moveTo>
                      <a:pt y="0" x="0"/>
                    </a:moveTo>
                    <a:lnTo>
                      <a:pt y="0" x="615228"/>
                    </a:lnTo>
                    <a:lnTo>
                      <a:pt y="323961" x="615228"/>
                    </a:lnTo>
                    <a:lnTo>
                      <a:pt y="323961" x="0"/>
                    </a:lnTo>
                    <a:lnTo>
                      <a:pt y="0" x="0"/>
                    </a:lnTo>
                    <a:close/>
                  </a:path>
                </a:pathLst>
              </a:custGeom>
              <a:solidFill>
                <a:srgbClr val="FFFFFF"/>
              </a:solidFill>
              <a:ln w="12667" cap="flat">
                <a:solidFill>
                  <a:srgbClr val="FEDAD0"/>
                </a:solidFill>
                <a:bevel/>
              </a:ln>
            </p:spPr>
            <p:txBody>
              <a:bodyPr bIns="0" wrap="square" lIns="36000" rIns="36000" rtlCol="0" anchor="ctr" tIns="0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191919"/>
                    </a:solidFill>
                    <a:latin typeface="Microsoft YaHei"/>
                  </a:rPr>
                  <a:t>数据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191919"/>
                    </a:solidFill>
                    <a:latin typeface="Microsoft YaHei"/>
                  </a:rPr>
                  <a:t>可视化</a:t>
                </a:r>
              </a:p>
            </p:txBody>
          </p:sp>
        </p:grpSp>
        <p:grpSp>
          <p:nvGrpSpPr>
            <p:cNvPr name="Rectangle" id="872"/>
            <p:cNvGrpSpPr/>
            <p:nvPr/>
          </p:nvGrpSpPr>
          <p:grpSpPr>
            <a:xfrm>
              <a:off y="841006" x="2790172"/>
              <a:ext cx="746700" cy="362528"/>
              <a:chOff y="841006" x="2790172"/>
              <a:chExt cx="746700" cy="362528"/>
            </a:xfrm>
          </p:grpSpPr>
          <p:sp>
            <p:nvSpPr>
              <p:cNvPr name="" id="873"/>
              <p:cNvSpPr/>
              <p:nvPr/>
            </p:nvSpPr>
            <p:spPr>
              <a:xfrm>
                <a:off y="841006" x="2790172"/>
                <a:ext cx="746700" cy="362528"/>
              </a:xfrm>
              <a:custGeom>
                <a:avLst/>
                <a:gdLst/>
                <a:ahLst/>
                <a:cxnLst/>
                <a:pathLst>
                  <a:path w="746700" h="362528">
                    <a:moveTo>
                      <a:pt y="0" x="0"/>
                    </a:moveTo>
                    <a:lnTo>
                      <a:pt y="0" x="746700"/>
                    </a:lnTo>
                    <a:lnTo>
                      <a:pt y="362528" x="746700"/>
                    </a:lnTo>
                    <a:lnTo>
                      <a:pt y="362528" x="0"/>
                    </a:lnTo>
                    <a:lnTo>
                      <a:pt y="0" x="0"/>
                    </a:lnTo>
                    <a:close/>
                  </a:path>
                </a:pathLst>
              </a:custGeom>
              <a:solidFill>
                <a:srgbClr val="DF241B"/>
              </a:solidFill>
              <a:ln w="12667" cap="flat">
                <a:solidFill>
                  <a:srgbClr val="FEDAD0"/>
                </a:solidFill>
                <a:bevel/>
              </a:ln>
            </p:spPr>
          </p:sp>
          <p:sp>
            <p:nvSpPr>
              <p:cNvPr name="" id="874"/>
              <p:cNvSpPr/>
              <p:nvPr/>
            </p:nvSpPr>
            <p:spPr>
              <a:xfrm>
                <a:off y="860290" x="2808122"/>
                <a:ext cx="710801" cy="323961"/>
              </a:xfrm>
              <a:custGeom>
                <a:avLst/>
                <a:gdLst/>
                <a:ahLst/>
                <a:cxnLst/>
                <a:rect r="r" t="t" l="l" b="b"/>
                <a:pathLst>
                  <a:path w="710801" h="323961">
                    <a:moveTo>
                      <a:pt y="0" x="0"/>
                    </a:moveTo>
                    <a:lnTo>
                      <a:pt y="0" x="710801"/>
                    </a:lnTo>
                    <a:lnTo>
                      <a:pt y="323961" x="710801"/>
                    </a:lnTo>
                    <a:lnTo>
                      <a:pt y="323961" x="0"/>
                    </a:lnTo>
                    <a:lnTo>
                      <a:pt y="0" x="0"/>
                    </a:lnTo>
                    <a:close/>
                  </a:path>
                </a:pathLst>
              </a:custGeom>
              <a:solidFill>
                <a:srgbClr val="FFFFFF"/>
              </a:solidFill>
              <a:ln w="12667" cap="flat">
                <a:solidFill>
                  <a:srgbClr val="FEDAD0"/>
                </a:solidFill>
                <a:bevel/>
              </a:ln>
            </p:spPr>
            <p:txBody>
              <a:bodyPr bIns="0" wrap="square" lIns="36000" rIns="36000" rtlCol="0" anchor="ctr" tIns="0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191919"/>
                    </a:solidFill>
                    <a:latin typeface="Microsoft YaHei"/>
                  </a:rPr>
                  <a:t>用户标签</a:t>
                </a:r>
              </a:p>
            </p:txBody>
          </p:sp>
        </p:grpSp>
        <p:grpSp>
          <p:nvGrpSpPr>
            <p:cNvPr name="Rectangle" id="875"/>
            <p:cNvGrpSpPr/>
            <p:nvPr/>
          </p:nvGrpSpPr>
          <p:grpSpPr>
            <a:xfrm>
              <a:off y="841006" x="3676902"/>
              <a:ext cx="746700" cy="362528"/>
              <a:chOff y="841006" x="3676902"/>
              <a:chExt cx="746700" cy="362528"/>
            </a:xfrm>
          </p:grpSpPr>
          <p:sp>
            <p:nvSpPr>
              <p:cNvPr name="" id="876"/>
              <p:cNvSpPr/>
              <p:nvPr/>
            </p:nvSpPr>
            <p:spPr>
              <a:xfrm>
                <a:off y="841006" x="3676902"/>
                <a:ext cx="746700" cy="362528"/>
              </a:xfrm>
              <a:custGeom>
                <a:avLst/>
                <a:gdLst/>
                <a:ahLst/>
                <a:cxnLst/>
                <a:pathLst>
                  <a:path w="746700" h="362528">
                    <a:moveTo>
                      <a:pt y="0" x="0"/>
                    </a:moveTo>
                    <a:lnTo>
                      <a:pt y="0" x="746700"/>
                    </a:lnTo>
                    <a:lnTo>
                      <a:pt y="362528" x="746700"/>
                    </a:lnTo>
                    <a:lnTo>
                      <a:pt y="362528" x="0"/>
                    </a:lnTo>
                    <a:lnTo>
                      <a:pt y="0" x="0"/>
                    </a:lnTo>
                    <a:close/>
                  </a:path>
                </a:pathLst>
              </a:custGeom>
              <a:solidFill>
                <a:srgbClr val="DF241B"/>
              </a:solidFill>
              <a:ln w="12667" cap="flat">
                <a:solidFill>
                  <a:srgbClr val="FEDAD0"/>
                </a:solidFill>
                <a:bevel/>
              </a:ln>
            </p:spPr>
          </p:sp>
          <p:sp>
            <p:nvSpPr>
              <p:cNvPr name="" id="877"/>
              <p:cNvSpPr/>
              <p:nvPr/>
            </p:nvSpPr>
            <p:spPr>
              <a:xfrm>
                <a:off y="860290" x="3694852"/>
                <a:ext cx="710801" cy="323961"/>
              </a:xfrm>
              <a:custGeom>
                <a:avLst/>
                <a:gdLst/>
                <a:ahLst/>
                <a:cxnLst/>
                <a:rect r="r" t="t" l="l" b="b"/>
                <a:pathLst>
                  <a:path w="710801" h="323961">
                    <a:moveTo>
                      <a:pt y="0" x="0"/>
                    </a:moveTo>
                    <a:lnTo>
                      <a:pt y="0" x="710801"/>
                    </a:lnTo>
                    <a:lnTo>
                      <a:pt y="323961" x="710801"/>
                    </a:lnTo>
                    <a:lnTo>
                      <a:pt y="323961" x="0"/>
                    </a:lnTo>
                    <a:lnTo>
                      <a:pt y="0" x="0"/>
                    </a:lnTo>
                    <a:close/>
                  </a:path>
                </a:pathLst>
              </a:custGeom>
              <a:solidFill>
                <a:srgbClr val="FFFFFF"/>
              </a:solidFill>
              <a:ln w="12667" cap="flat">
                <a:solidFill>
                  <a:srgbClr val="FEDAD0"/>
                </a:solidFill>
                <a:bevel/>
              </a:ln>
            </p:spPr>
            <p:txBody>
              <a:bodyPr bIns="0" wrap="square" lIns="36000" rIns="36000" rtlCol="0" anchor="ctr" tIns="0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191919"/>
                    </a:solidFill>
                    <a:latin typeface="Microsoft YaHei"/>
                  </a:rPr>
                  <a:t>指标系统</a:t>
                </a:r>
              </a:p>
            </p:txBody>
          </p:sp>
        </p:grpSp>
        <p:grpSp>
          <p:nvGrpSpPr>
            <p:cNvPr name="Rectangle" id="878"/>
            <p:cNvGrpSpPr/>
            <p:nvPr/>
          </p:nvGrpSpPr>
          <p:grpSpPr>
            <a:xfrm>
              <a:off y="841006" x="4563640"/>
              <a:ext cx="746700" cy="362528"/>
              <a:chOff y="841006" x="4563640"/>
              <a:chExt cx="746700" cy="362528"/>
            </a:xfrm>
          </p:grpSpPr>
          <p:sp>
            <p:nvSpPr>
              <p:cNvPr name="" id="879"/>
              <p:cNvSpPr/>
              <p:nvPr/>
            </p:nvSpPr>
            <p:spPr>
              <a:xfrm>
                <a:off y="841006" x="4563640"/>
                <a:ext cx="746700" cy="362528"/>
              </a:xfrm>
              <a:custGeom>
                <a:avLst/>
                <a:gdLst/>
                <a:ahLst/>
                <a:cxnLst/>
                <a:pathLst>
                  <a:path w="746700" h="362528">
                    <a:moveTo>
                      <a:pt y="0" x="0"/>
                    </a:moveTo>
                    <a:lnTo>
                      <a:pt y="0" x="746700"/>
                    </a:lnTo>
                    <a:lnTo>
                      <a:pt y="362528" x="746700"/>
                    </a:lnTo>
                    <a:lnTo>
                      <a:pt y="362528" x="0"/>
                    </a:lnTo>
                    <a:lnTo>
                      <a:pt y="0" x="0"/>
                    </a:lnTo>
                    <a:close/>
                  </a:path>
                </a:pathLst>
              </a:custGeom>
              <a:solidFill>
                <a:srgbClr val="DF241B"/>
              </a:solidFill>
              <a:ln w="12667" cap="flat">
                <a:solidFill>
                  <a:srgbClr val="FEDAD0"/>
                </a:solidFill>
                <a:bevel/>
              </a:ln>
            </p:spPr>
          </p:sp>
          <p:sp>
            <p:nvSpPr>
              <p:cNvPr name="" id="880"/>
              <p:cNvSpPr/>
              <p:nvPr/>
            </p:nvSpPr>
            <p:spPr>
              <a:xfrm>
                <a:off y="860290" x="4581590"/>
                <a:ext cx="710801" cy="323961"/>
              </a:xfrm>
              <a:custGeom>
                <a:avLst/>
                <a:gdLst/>
                <a:ahLst/>
                <a:cxnLst/>
                <a:rect r="r" t="t" l="l" b="b"/>
                <a:pathLst>
                  <a:path w="710801" h="323961">
                    <a:moveTo>
                      <a:pt y="0" x="0"/>
                    </a:moveTo>
                    <a:lnTo>
                      <a:pt y="0" x="710801"/>
                    </a:lnTo>
                    <a:lnTo>
                      <a:pt y="323961" x="710801"/>
                    </a:lnTo>
                    <a:lnTo>
                      <a:pt y="323961" x="0"/>
                    </a:lnTo>
                    <a:lnTo>
                      <a:pt y="0" x="0"/>
                    </a:lnTo>
                    <a:close/>
                  </a:path>
                </a:pathLst>
              </a:custGeom>
              <a:solidFill>
                <a:srgbClr val="FFFFFF"/>
              </a:solidFill>
              <a:ln w="12667" cap="flat">
                <a:solidFill>
                  <a:srgbClr val="FEDAD0"/>
                </a:solidFill>
                <a:bevel/>
              </a:ln>
            </p:spPr>
            <p:txBody>
              <a:bodyPr bIns="0" wrap="square" lIns="36000" rIns="36000" rtlCol="0" anchor="ctr" tIns="0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191919"/>
                    </a:solidFill>
                    <a:latin typeface="Microsoft YaHei"/>
                  </a:rPr>
                  <a:t>搜索推荐</a:t>
                </a:r>
              </a:p>
            </p:txBody>
          </p:sp>
        </p:grpSp>
        <p:grpSp>
          <p:nvGrpSpPr>
            <p:cNvPr name="Rectangle" id="881"/>
            <p:cNvGrpSpPr/>
            <p:nvPr/>
          </p:nvGrpSpPr>
          <p:grpSpPr>
            <a:xfrm>
              <a:off y="841006" x="5450370"/>
              <a:ext cx="746700" cy="362528"/>
              <a:chOff y="841006" x="5450370"/>
              <a:chExt cx="746700" cy="362528"/>
            </a:xfrm>
          </p:grpSpPr>
          <p:sp>
            <p:nvSpPr>
              <p:cNvPr name="" id="882"/>
              <p:cNvSpPr/>
              <p:nvPr/>
            </p:nvSpPr>
            <p:spPr>
              <a:xfrm>
                <a:off y="841006" x="5450370"/>
                <a:ext cx="746700" cy="362528"/>
              </a:xfrm>
              <a:custGeom>
                <a:avLst/>
                <a:gdLst/>
                <a:ahLst/>
                <a:cxnLst/>
                <a:pathLst>
                  <a:path w="746700" h="362528">
                    <a:moveTo>
                      <a:pt y="0" x="0"/>
                    </a:moveTo>
                    <a:lnTo>
                      <a:pt y="0" x="746700"/>
                    </a:lnTo>
                    <a:lnTo>
                      <a:pt y="362528" x="746700"/>
                    </a:lnTo>
                    <a:lnTo>
                      <a:pt y="362528" x="0"/>
                    </a:lnTo>
                    <a:lnTo>
                      <a:pt y="0" x="0"/>
                    </a:lnTo>
                    <a:close/>
                  </a:path>
                </a:pathLst>
              </a:custGeom>
              <a:solidFill>
                <a:srgbClr val="DF241B"/>
              </a:solidFill>
              <a:ln w="12667" cap="flat">
                <a:solidFill>
                  <a:srgbClr val="FEDAD0"/>
                </a:solidFill>
                <a:bevel/>
              </a:ln>
            </p:spPr>
          </p:sp>
          <p:sp>
            <p:nvSpPr>
              <p:cNvPr name="" id="883"/>
              <p:cNvSpPr/>
              <p:nvPr/>
            </p:nvSpPr>
            <p:spPr>
              <a:xfrm>
                <a:off y="860290" x="5468320"/>
                <a:ext cx="710801" cy="323961"/>
              </a:xfrm>
              <a:custGeom>
                <a:avLst/>
                <a:gdLst/>
                <a:ahLst/>
                <a:cxnLst/>
                <a:rect r="r" t="t" l="l" b="b"/>
                <a:pathLst>
                  <a:path w="710801" h="323961">
                    <a:moveTo>
                      <a:pt y="0" x="0"/>
                    </a:moveTo>
                    <a:lnTo>
                      <a:pt y="0" x="710801"/>
                    </a:lnTo>
                    <a:lnTo>
                      <a:pt y="323961" x="710801"/>
                    </a:lnTo>
                    <a:lnTo>
                      <a:pt y="323961" x="0"/>
                    </a:lnTo>
                    <a:lnTo>
                      <a:pt y="0" x="0"/>
                    </a:lnTo>
                    <a:close/>
                  </a:path>
                </a:pathLst>
              </a:custGeom>
              <a:solidFill>
                <a:srgbClr val="FFFFFF"/>
              </a:solidFill>
              <a:ln w="12667" cap="flat">
                <a:solidFill>
                  <a:srgbClr val="FEDAD0"/>
                </a:solidFill>
                <a:bevel/>
              </a:ln>
            </p:spPr>
            <p:txBody>
              <a:bodyPr bIns="0" wrap="square" lIns="36000" rIns="36000" rtlCol="0" anchor="ctr" tIns="0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191919"/>
                    </a:solidFill>
                    <a:latin typeface="Microsoft YaHei"/>
                  </a:rPr>
                  <a:t>数据地图</a:t>
                </a:r>
              </a:p>
            </p:txBody>
          </p:sp>
        </p:grpSp>
        <p:grpSp>
          <p:nvGrpSpPr>
            <p:cNvPr name="Rectangle" id="884"/>
            <p:cNvGrpSpPr/>
            <p:nvPr/>
          </p:nvGrpSpPr>
          <p:grpSpPr>
            <a:xfrm>
              <a:off y="841006" x="6337100"/>
              <a:ext cx="746700" cy="362528"/>
              <a:chOff y="841006" x="6337100"/>
              <a:chExt cx="746700" cy="362528"/>
            </a:xfrm>
          </p:grpSpPr>
          <p:sp>
            <p:nvSpPr>
              <p:cNvPr name="" id="885"/>
              <p:cNvSpPr/>
              <p:nvPr/>
            </p:nvSpPr>
            <p:spPr>
              <a:xfrm>
                <a:off y="841006" x="6337100"/>
                <a:ext cx="746700" cy="362528"/>
              </a:xfrm>
              <a:custGeom>
                <a:avLst/>
                <a:gdLst/>
                <a:ahLst/>
                <a:cxnLst/>
                <a:pathLst>
                  <a:path w="746700" h="362528">
                    <a:moveTo>
                      <a:pt y="0" x="0"/>
                    </a:moveTo>
                    <a:lnTo>
                      <a:pt y="0" x="746700"/>
                    </a:lnTo>
                    <a:lnTo>
                      <a:pt y="362528" x="746700"/>
                    </a:lnTo>
                    <a:lnTo>
                      <a:pt y="362528" x="0"/>
                    </a:lnTo>
                    <a:lnTo>
                      <a:pt y="0" x="0"/>
                    </a:lnTo>
                    <a:close/>
                  </a:path>
                </a:pathLst>
              </a:custGeom>
              <a:solidFill>
                <a:srgbClr val="DF241B"/>
              </a:solidFill>
              <a:ln w="12667" cap="flat">
                <a:solidFill>
                  <a:srgbClr val="FEDAD0"/>
                </a:solidFill>
                <a:bevel/>
              </a:ln>
            </p:spPr>
          </p:sp>
          <p:sp>
            <p:nvSpPr>
              <p:cNvPr name="" id="886"/>
              <p:cNvSpPr/>
              <p:nvPr/>
            </p:nvSpPr>
            <p:spPr>
              <a:xfrm>
                <a:off y="860290" x="6355050"/>
                <a:ext cx="710801" cy="323961"/>
              </a:xfrm>
              <a:custGeom>
                <a:avLst/>
                <a:gdLst/>
                <a:ahLst/>
                <a:cxnLst/>
                <a:rect r="r" t="t" l="l" b="b"/>
                <a:pathLst>
                  <a:path w="710801" h="323961">
                    <a:moveTo>
                      <a:pt y="0" x="0"/>
                    </a:moveTo>
                    <a:lnTo>
                      <a:pt y="0" x="710801"/>
                    </a:lnTo>
                    <a:lnTo>
                      <a:pt y="323961" x="710801"/>
                    </a:lnTo>
                    <a:lnTo>
                      <a:pt y="323961" x="0"/>
                    </a:lnTo>
                    <a:lnTo>
                      <a:pt y="0" x="0"/>
                    </a:lnTo>
                    <a:close/>
                  </a:path>
                </a:pathLst>
              </a:custGeom>
              <a:solidFill>
                <a:srgbClr val="FFFFFF"/>
              </a:solidFill>
              <a:ln w="12667" cap="flat">
                <a:solidFill>
                  <a:srgbClr val="FEDAD0"/>
                </a:solidFill>
                <a:bevel/>
              </a:ln>
            </p:spPr>
            <p:txBody>
              <a:bodyPr bIns="0" wrap="square" lIns="36000" rIns="36000" rtlCol="0" anchor="ctr" tIns="0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191919"/>
                    </a:solidFill>
                    <a:latin typeface="Microsoft YaHei"/>
                  </a:rPr>
                  <a:t>... ...</a:t>
                </a:r>
              </a:p>
            </p:txBody>
          </p:sp>
        </p:grpSp>
        <p:sp>
          <p:nvSpPr>
            <p:cNvPr name="ConnectLine" id="866"/>
            <p:cNvSpPr/>
            <p:nvPr/>
          </p:nvSpPr>
          <p:spPr>
            <a:xfrm>
              <a:off y="1203538" x="7076337"/>
              <a:ext cx="7600" cy="7600"/>
            </a:xfrm>
            <a:custGeom>
              <a:avLst/>
              <a:gdLst/>
              <a:ahLst/>
              <a:cxnLst/>
              <a:pathLst>
                <a:path w="7600" h="7600" fill="none">
                  <a:moveTo>
                    <a:pt y="0" x="0"/>
                  </a:moveTo>
                </a:path>
              </a:pathLst>
            </a:custGeom>
            <a:noFill/>
            <a:ln w="7600" cap="flat">
              <a:solidFill>
                <a:srgbClr val="FEDAD0"/>
              </a:solidFill>
              <a:bevel/>
              <a:tailEnd w="med" len="med" type="triangle"/>
            </a:ln>
          </p:spPr>
        </p:sp>
        <p:sp>
          <p:nvSpPr>
            <p:cNvPr name="Text 853" id="853"/>
            <p:cNvSpPr txBox="1"/>
            <p:nvPr/>
          </p:nvSpPr>
          <p:spPr>
            <a:xfrm>
              <a:off y="717130" x="703600"/>
              <a:ext cx="7736800" cy="1084748"/>
            </a:xfrm>
            <a:prstGeom prst="rect">
              <a:avLst/>
            </a:prstGeom>
            <a:noFill/>
          </p:spPr>
          <p:txBody>
            <a:bodyPr wrap="square" lIns="0" rIns="0" rtlCol="0" anchor="ctr"/>
            <a:lstStyle/>
            <a:p>
              <a:pPr algn="l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854" id="854"/>
            <p:cNvSpPr txBox="1"/>
            <p:nvPr/>
          </p:nvSpPr>
          <p:spPr>
            <a:xfrm>
              <a:off y="2886626" x="703600"/>
              <a:ext cx="7736800" cy="1084748"/>
            </a:xfrm>
            <a:prstGeom prst="rect">
              <a:avLst/>
            </a:prstGeom>
            <a:noFill/>
          </p:spPr>
          <p:txBody>
            <a:bodyPr wrap="square" lIns="0" rIns="0" rtlCol="0" anchor="ctr"/>
            <a:lstStyle/>
            <a:p>
              <a:pPr algn="ct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855" id="855"/>
            <p:cNvSpPr txBox="1"/>
            <p:nvPr/>
          </p:nvSpPr>
          <p:spPr>
            <a:xfrm>
              <a:off y="5056122" x="703600"/>
              <a:ext cx="7736800" cy="1084748"/>
            </a:xfrm>
            <a:prstGeom prst="rect">
              <a:avLst/>
            </a:prstGeom>
            <a:noFill/>
          </p:spPr>
          <p:txBody>
            <a:bodyPr wrap="square" lIns="0" rIns="0" rtlCol="0" anchor="ctr"/>
            <a:lstStyle/>
            <a:p>
              <a:pPr algn="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856" id="856"/>
            <p:cNvSpPr txBox="1"/>
            <p:nvPr/>
          </p:nvSpPr>
          <p:spPr>
            <a:xfrm>
              <a:off y="717130" x="703600"/>
              <a:ext cx="7736800" cy="1084748"/>
            </a:xfrm>
            <a:prstGeom prst="rect">
              <a:avLst/>
            </a:prstGeom>
            <a:noFill/>
          </p:spPr>
          <p:txBody>
            <a:bodyPr wrap="square" lIns="0" rIns="0" rtlCol="0" anchor="ctr"/>
            <a:lstStyle/>
            <a:p>
              <a:pPr algn="l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857" id="857"/>
            <p:cNvSpPr txBox="1"/>
            <p:nvPr/>
          </p:nvSpPr>
          <p:spPr>
            <a:xfrm>
              <a:off y="2886626" x="703600"/>
              <a:ext cx="7736800" cy="1084748"/>
            </a:xfrm>
            <a:prstGeom prst="rect">
              <a:avLst/>
            </a:prstGeom>
            <a:noFill/>
          </p:spPr>
          <p:txBody>
            <a:bodyPr wrap="square" lIns="0" rIns="0" rtlCol="0" anchor="ctr"/>
            <a:lstStyle/>
            <a:p>
              <a:pPr algn="ct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858" id="858"/>
            <p:cNvSpPr txBox="1"/>
            <p:nvPr/>
          </p:nvSpPr>
          <p:spPr>
            <a:xfrm>
              <a:off y="5056122" x="703600"/>
              <a:ext cx="7736800" cy="1084748"/>
            </a:xfrm>
            <a:prstGeom prst="rect">
              <a:avLst/>
            </a:prstGeom>
            <a:noFill/>
          </p:spPr>
          <p:txBody>
            <a:bodyPr wrap="square" lIns="0" rIns="0" rtlCol="0" anchor="ctr"/>
            <a:lstStyle/>
            <a:p>
              <a:pPr algn="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859" id="859"/>
            <p:cNvSpPr txBox="1"/>
            <p:nvPr/>
          </p:nvSpPr>
          <p:spPr>
            <a:xfrm>
              <a:off y="717130" x="703600"/>
              <a:ext cx="7736800" cy="1084748"/>
            </a:xfrm>
            <a:prstGeom prst="rect">
              <a:avLst/>
            </a:prstGeom>
            <a:noFill/>
          </p:spPr>
          <p:txBody>
            <a:bodyPr wrap="square" lIns="0" rIns="0" rtlCol="0" anchor="ctr"/>
            <a:lstStyle/>
            <a:p>
              <a:pPr algn="l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860" id="860"/>
            <p:cNvSpPr txBox="1"/>
            <p:nvPr/>
          </p:nvSpPr>
          <p:spPr>
            <a:xfrm>
              <a:off y="2886626" x="703600"/>
              <a:ext cx="7736800" cy="1084748"/>
            </a:xfrm>
            <a:prstGeom prst="rect">
              <a:avLst/>
            </a:prstGeom>
            <a:noFill/>
          </p:spPr>
          <p:txBody>
            <a:bodyPr wrap="square" lIns="0" rIns="0" rtlCol="0" anchor="ctr"/>
            <a:lstStyle/>
            <a:p>
              <a:pPr algn="ct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861" id="861"/>
            <p:cNvSpPr txBox="1"/>
            <p:nvPr/>
          </p:nvSpPr>
          <p:spPr>
            <a:xfrm>
              <a:off y="5056122" x="703600"/>
              <a:ext cx="7736800" cy="1084748"/>
            </a:xfrm>
            <a:prstGeom prst="rect">
              <a:avLst/>
            </a:prstGeom>
            <a:noFill/>
          </p:spPr>
          <p:txBody>
            <a:bodyPr wrap="square" lIns="0" rIns="0" rtlCol="0" anchor="ctr"/>
            <a:lstStyle/>
            <a:p>
              <a:pPr algn="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0</PresentationFormat>
  <Paragraphs>0</Paragraphs>
  <Slides>1</Slides>
  <Notes>0</Notes>
  <HiddenSlides>0</HiddenSlides>
  <MMClips>0</MMClips>
  <ScaleCrop>false</ScaleCrop>
  <HeadingPairs>
    <vt:vector baseType="variant" size="4">
      <vt:variant>
        <vt:lpstr>Topic</vt:lpstr>
      </vt:variant>
      <vt:variant>
        <vt:i4>1</vt:i4>
      </vt:variant>
      <vt:variant>
        <vt:lpstr>Slide Title</vt:lpstr>
      </vt:variant>
      <vt:variant>
        <vt:i4>1</vt:i4>
      </vt:variant>
    </vt:vector>
  </HeadingPairs>
  <TitlesOfParts>
    <vt:vector baseType="lpstr" size="2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dc="http://purl.org/dc/elements/1.1/" xmlns:cp="http://schemas.openxmlformats.org/package/2006/metadata/core-properties" xmlns:dcmitype="http://purl.org/dc/dcmitype/" xmlns:xsi="http://www.w3.org/2001/XMLSchema-instance" xmlns:dcterms="http://purl.org/dc/terms/">
  <dc:title>PowerPoint Presentation</dc:title>
  <dc:creator>lihefei</dc:creator>
  <cp:lastModifiedBy>lihefei</cp:lastModifiedBy>
  <cp:revision>1</cp:revision>
  <dcterms:created xsi:type="dcterms:W3CDTF">2021-04-01T11:08:12Z</dcterms:created>
  <dcterms:modified xsi:type="dcterms:W3CDTF">2021-04-01T11:08:12Z</dcterms:modified>
</cp:coreProperties>
</file>