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jpg" ContentType="application/octet-stream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560a2c30bd0441f8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r:id="rId1" id="2147483648"/>
  </p:sldMasterIdLst>
  <p:sldIdLst>
    <p:sldId r:id="rId6" id="256"/>
  </p:sldIdLst>
  <p:sldSz cy="6858000" type="screen4x3" cx="9144000"/>
  <p:notesSz cy="9144000" cx="6858000"/>
  <p:defaultTextStyle>
    <a:defPPr>
      <a:defRPr lang="en-US"/>
    </a:defPPr>
    <a:lvl1pPr eaLnBrk="1" defTabSz="914400" hangingPunct="1" rtl="0" latinLnBrk="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eaLnBrk="1" defTabSz="914400" hangingPunct="1" rtl="0" latinLnBrk="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eaLnBrk="1" defTabSz="914400" hangingPunct="1" rtl="0" latinLnBrk="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eaLnBrk="1" defTabSz="914400" hangingPunct="1" rtl="0" latinLnBrk="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eaLnBrk="1" defTabSz="914400" hangingPunct="1" rtl="0" latinLnBrk="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eaLnBrk="1" defTabSz="914400" hangingPunct="1" rtl="0" latinLnBrk="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eaLnBrk="1" defTabSz="914400" hangingPunct="1" rtl="0" latinLnBrk="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eaLnBrk="1" defTabSz="914400" hangingPunct="1" rtl="0" latinLnBrk="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eaLnBrk="1" defTabSz="914400" hangingPunct="1" rtl="0" latinLnBrk="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Id="rId1" Target="slideMasters/slideMaster1.xml"/>
  <Relationship Type="http://schemas.openxmlformats.org/officeDocument/2006/relationships/tableStyles" Id="rId2" Target="tableStyles.xml"/>
  <Relationship Type="http://schemas.openxmlformats.org/officeDocument/2006/relationships/theme" Id="rId3" Target="theme/theme1.xml"/>
  <Relationship Type="http://schemas.openxmlformats.org/officeDocument/2006/relationships/viewProps" Id="rId4" Target="viewProps.xml"/>
  <Relationship Type="http://schemas.openxmlformats.org/officeDocument/2006/relationships/presProps" Id="rId5" Target="presProps.xml"/>
  <Relationship Type="http://schemas.openxmlformats.org/officeDocument/2006/relationships/slide" Id="rId6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Id="rId1" Target="../slideLayouts/slideLayout1.xml"/>
</Relationships>
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390" id="390"/>
          <p:cNvGrpSpPr/>
          <p:nvPr/>
        </p:nvGrpSpPr>
        <p:grpSpPr>
          <a:xfrm>
            <a:off x="719613" y="990821"/>
            <a:ext cy="4876358" cx="7704774"/>
            <a:chOff x="719613" y="990821"/>
            <a:chExt cy="4876358" cx="7704774"/>
          </a:xfrm>
        </p:grpSpPr>
        <p:grpSp>
          <p:nvGrpSpPr>
            <p:cNvPr name="" id="641"/>
            <p:cNvGrpSpPr/>
            <p:nvPr/>
          </p:nvGrpSpPr>
          <p:grpSpPr>
            <a:xfrm>
              <a:off x="727213" y="1778971"/>
              <a:ext cy="558211" cx="939466"/>
              <a:chOff x="727213" y="1778971"/>
              <a:chExt cy="558211" cx="939466"/>
            </a:xfrm>
          </p:grpSpPr>
          <p:sp>
            <p:nvSpPr>
              <p:cNvPr name="" id="642"/>
              <p:cNvSpPr/>
              <p:nvPr/>
            </p:nvSpPr>
            <p:spPr>
              <a:xfrm>
                <a:off x="727213" y="1778971"/>
                <a:ext cy="486400" cx="867654"/>
              </a:xfrm>
              <a:custGeom>
                <a:avLst/>
                <a:gdLst/>
                <a:ahLst/>
                <a:cxnLst/>
                <a:pathLst>
                  <a:path w="867654" h="486400">
                    <a:moveTo>
                      <a:pt x="0" y="0"/>
                    </a:moveTo>
                    <a:lnTo>
                      <a:pt x="867654" y="0"/>
                    </a:lnTo>
                    <a:lnTo>
                      <a:pt x="867654" y="486400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643"/>
              <p:cNvSpPr/>
              <p:nvPr/>
            </p:nvSpPr>
            <p:spPr>
              <a:xfrm>
                <a:off x="1594864" y="1778971"/>
                <a:ext cy="558211" cx="71811"/>
              </a:xfrm>
              <a:custGeom>
                <a:avLst/>
                <a:gdLst/>
                <a:ahLst/>
                <a:cxnLst/>
                <a:pathLst>
                  <a:path w="71811" h="558211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558211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644"/>
              <p:cNvSpPr/>
              <p:nvPr/>
            </p:nvSpPr>
            <p:spPr>
              <a:xfrm>
                <a:off x="727213" y="2265371"/>
                <a:ext cy="71811" cx="939466"/>
              </a:xfrm>
              <a:custGeom>
                <a:avLst/>
                <a:gdLst/>
                <a:ahLst/>
                <a:cxnLst/>
                <a:pathLst>
                  <a:path w="939466" h="71811">
                    <a:moveTo>
                      <a:pt x="0" y="0"/>
                    </a:moveTo>
                    <a:lnTo>
                      <a:pt x="867654" y="0"/>
                    </a:lnTo>
                    <a:lnTo>
                      <a:pt x="93946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Text 391" id="391"/>
              <p:cNvSpPr txBox="1"/>
              <p:nvPr/>
            </p:nvSpPr>
            <p:spPr>
              <a:xfrm>
                <a:off x="727213" y="1778971"/>
                <a:ext cy="486400" cx="867654"/>
              </a:xfrm>
              <a:prstGeom prst="rect">
                <a:avLst/>
              </a:prstGeom>
              <a:noFill/>
            </p:spPr>
            <p:txBody>
              <a:bodyPr rtlCol="0" wrap="square" bIns="0" rIns="36000" lIns="3600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集成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门户</a:t>
                </a:r>
              </a:p>
            </p:txBody>
          </p:sp>
        </p:grpSp>
        <p:grpSp>
          <p:nvGrpSpPr>
            <p:cNvPr name="" id="219"/>
            <p:cNvGrpSpPr/>
            <p:nvPr/>
          </p:nvGrpSpPr>
          <p:grpSpPr>
            <a:xfrm>
              <a:off x="727213" y="2681122"/>
              <a:ext cy="558211" cx="939466"/>
              <a:chOff x="727213" y="2681122"/>
              <a:chExt cy="558211" cx="939466"/>
            </a:xfrm>
          </p:grpSpPr>
          <p:sp>
            <p:nvSpPr>
              <p:cNvPr name="" id="220"/>
              <p:cNvSpPr/>
              <p:nvPr/>
            </p:nvSpPr>
            <p:spPr>
              <a:xfrm>
                <a:off x="727213" y="2681122"/>
                <a:ext cy="486400" cx="867654"/>
              </a:xfrm>
              <a:custGeom>
                <a:avLst/>
                <a:gdLst/>
                <a:ahLst/>
                <a:cxnLst/>
                <a:pathLst>
                  <a:path w="867654" h="486400">
                    <a:moveTo>
                      <a:pt x="0" y="0"/>
                    </a:moveTo>
                    <a:lnTo>
                      <a:pt x="867654" y="0"/>
                    </a:lnTo>
                    <a:lnTo>
                      <a:pt x="867654" y="486400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21"/>
              <p:cNvSpPr/>
              <p:nvPr/>
            </p:nvSpPr>
            <p:spPr>
              <a:xfrm>
                <a:off x="1594864" y="2681122"/>
                <a:ext cy="558211" cx="71811"/>
              </a:xfrm>
              <a:custGeom>
                <a:avLst/>
                <a:gdLst/>
                <a:ahLst/>
                <a:cxnLst/>
                <a:pathLst>
                  <a:path w="71811" h="558211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558211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22"/>
              <p:cNvSpPr/>
              <p:nvPr/>
            </p:nvSpPr>
            <p:spPr>
              <a:xfrm>
                <a:off x="727213" y="3167522"/>
                <a:ext cy="71811" cx="939466"/>
              </a:xfrm>
              <a:custGeom>
                <a:avLst/>
                <a:gdLst/>
                <a:ahLst/>
                <a:cxnLst/>
                <a:pathLst>
                  <a:path w="939466" h="71811">
                    <a:moveTo>
                      <a:pt x="0" y="0"/>
                    </a:moveTo>
                    <a:lnTo>
                      <a:pt x="867654" y="0"/>
                    </a:lnTo>
                    <a:lnTo>
                      <a:pt x="93946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Text 392" id="392"/>
              <p:cNvSpPr txBox="1"/>
              <p:nvPr/>
            </p:nvSpPr>
            <p:spPr>
              <a:xfrm>
                <a:off x="727213" y="2681122"/>
                <a:ext cy="486400" cx="867654"/>
              </a:xfrm>
              <a:prstGeom prst="rect">
                <a:avLst/>
              </a:prstGeom>
              <a:noFill/>
            </p:spPr>
            <p:txBody>
              <a:bodyPr rtlCol="0" wrap="square" bIns="0" rIns="36000" lIns="3600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数据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产品服务</a:t>
                </a:r>
              </a:p>
            </p:txBody>
          </p:sp>
        </p:grpSp>
        <p:grpSp>
          <p:nvGrpSpPr>
            <p:cNvPr name="" id="223"/>
            <p:cNvGrpSpPr/>
            <p:nvPr/>
          </p:nvGrpSpPr>
          <p:grpSpPr>
            <a:xfrm>
              <a:off x="727213" y="3547370"/>
              <a:ext cy="558211" cx="939466"/>
              <a:chOff x="727213" y="3547370"/>
              <a:chExt cy="558211" cx="939466"/>
            </a:xfrm>
          </p:grpSpPr>
          <p:sp>
            <p:nvSpPr>
              <p:cNvPr name="" id="224"/>
              <p:cNvSpPr/>
              <p:nvPr/>
            </p:nvSpPr>
            <p:spPr>
              <a:xfrm>
                <a:off x="727213" y="3547370"/>
                <a:ext cy="486400" cx="867654"/>
              </a:xfrm>
              <a:custGeom>
                <a:avLst/>
                <a:gdLst/>
                <a:ahLst/>
                <a:cxnLst/>
                <a:pathLst>
                  <a:path w="867654" h="486400">
                    <a:moveTo>
                      <a:pt x="0" y="0"/>
                    </a:moveTo>
                    <a:lnTo>
                      <a:pt x="867654" y="0"/>
                    </a:lnTo>
                    <a:lnTo>
                      <a:pt x="867654" y="486400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25"/>
              <p:cNvSpPr/>
              <p:nvPr/>
            </p:nvSpPr>
            <p:spPr>
              <a:xfrm>
                <a:off x="1594864" y="3547370"/>
                <a:ext cy="558211" cx="71811"/>
              </a:xfrm>
              <a:custGeom>
                <a:avLst/>
                <a:gdLst/>
                <a:ahLst/>
                <a:cxnLst/>
                <a:pathLst>
                  <a:path w="71811" h="558211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558211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26"/>
              <p:cNvSpPr/>
              <p:nvPr/>
            </p:nvSpPr>
            <p:spPr>
              <a:xfrm>
                <a:off x="727213" y="4033770"/>
                <a:ext cy="71811" cx="939466"/>
              </a:xfrm>
              <a:custGeom>
                <a:avLst/>
                <a:gdLst/>
                <a:ahLst/>
                <a:cxnLst/>
                <a:pathLst>
                  <a:path w="939466" h="71811">
                    <a:moveTo>
                      <a:pt x="0" y="0"/>
                    </a:moveTo>
                    <a:lnTo>
                      <a:pt x="867654" y="0"/>
                    </a:lnTo>
                    <a:lnTo>
                      <a:pt x="93946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Text 393" id="393"/>
              <p:cNvSpPr txBox="1"/>
              <p:nvPr/>
            </p:nvSpPr>
            <p:spPr>
              <a:xfrm>
                <a:off x="727213" y="3547370"/>
                <a:ext cy="486400" cx="867654"/>
              </a:xfrm>
              <a:prstGeom prst="rect">
                <a:avLst/>
              </a:prstGeom>
              <a:noFill/>
            </p:spPr>
            <p:txBody>
              <a:bodyPr rtlCol="0" wrap="square" bIns="0" rIns="36000" lIns="3600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业务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架构</a:t>
                </a:r>
              </a:p>
            </p:txBody>
          </p:sp>
        </p:grpSp>
        <p:grpSp>
          <p:nvGrpSpPr>
            <p:cNvPr name="" id="227"/>
            <p:cNvGrpSpPr/>
            <p:nvPr/>
          </p:nvGrpSpPr>
          <p:grpSpPr>
            <a:xfrm>
              <a:off x="727213" y="4413618"/>
              <a:ext cy="558211" cx="939466"/>
              <a:chOff x="727213" y="4413618"/>
              <a:chExt cy="558211" cx="939466"/>
            </a:xfrm>
          </p:grpSpPr>
          <p:sp>
            <p:nvSpPr>
              <p:cNvPr name="" id="228"/>
              <p:cNvSpPr/>
              <p:nvPr/>
            </p:nvSpPr>
            <p:spPr>
              <a:xfrm>
                <a:off x="727213" y="4413618"/>
                <a:ext cy="486400" cx="867654"/>
              </a:xfrm>
              <a:custGeom>
                <a:avLst/>
                <a:gdLst/>
                <a:ahLst/>
                <a:cxnLst/>
                <a:pathLst>
                  <a:path w="867654" h="486400">
                    <a:moveTo>
                      <a:pt x="0" y="0"/>
                    </a:moveTo>
                    <a:lnTo>
                      <a:pt x="867654" y="0"/>
                    </a:lnTo>
                    <a:lnTo>
                      <a:pt x="867654" y="486400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29"/>
              <p:cNvSpPr/>
              <p:nvPr/>
            </p:nvSpPr>
            <p:spPr>
              <a:xfrm>
                <a:off x="1594864" y="4413618"/>
                <a:ext cy="558211" cx="71811"/>
              </a:xfrm>
              <a:custGeom>
                <a:avLst/>
                <a:gdLst/>
                <a:ahLst/>
                <a:cxnLst/>
                <a:pathLst>
                  <a:path w="71811" h="558211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558211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30"/>
              <p:cNvSpPr/>
              <p:nvPr/>
            </p:nvSpPr>
            <p:spPr>
              <a:xfrm>
                <a:off x="727213" y="4900018"/>
                <a:ext cy="71811" cx="939466"/>
              </a:xfrm>
              <a:custGeom>
                <a:avLst/>
                <a:gdLst/>
                <a:ahLst/>
                <a:cxnLst/>
                <a:pathLst>
                  <a:path w="939466" h="71811">
                    <a:moveTo>
                      <a:pt x="0" y="0"/>
                    </a:moveTo>
                    <a:lnTo>
                      <a:pt x="867654" y="0"/>
                    </a:lnTo>
                    <a:lnTo>
                      <a:pt x="93946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Text 394" id="394"/>
              <p:cNvSpPr txBox="1"/>
              <p:nvPr/>
            </p:nvSpPr>
            <p:spPr>
              <a:xfrm>
                <a:off x="727213" y="4413618"/>
                <a:ext cy="486400" cx="867654"/>
              </a:xfrm>
              <a:prstGeom prst="rect">
                <a:avLst/>
              </a:prstGeom>
              <a:noFill/>
            </p:spPr>
            <p:txBody>
              <a:bodyPr rtlCol="0" wrap="square" bIns="0" rIns="36000" lIns="3600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平台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技术能力</a:t>
                </a:r>
              </a:p>
            </p:txBody>
          </p:sp>
        </p:grpSp>
        <p:grpSp>
          <p:nvGrpSpPr>
            <p:cNvPr name="" id="231"/>
            <p:cNvGrpSpPr/>
            <p:nvPr/>
          </p:nvGrpSpPr>
          <p:grpSpPr>
            <a:xfrm>
              <a:off x="727213" y="5279866"/>
              <a:ext cy="558211" cx="939466"/>
              <a:chOff x="727213" y="5279866"/>
              <a:chExt cy="558211" cx="939466"/>
            </a:xfrm>
          </p:grpSpPr>
          <p:sp>
            <p:nvSpPr>
              <p:cNvPr name="" id="232"/>
              <p:cNvSpPr/>
              <p:nvPr/>
            </p:nvSpPr>
            <p:spPr>
              <a:xfrm>
                <a:off x="727213" y="5279866"/>
                <a:ext cy="486400" cx="867654"/>
              </a:xfrm>
              <a:custGeom>
                <a:avLst/>
                <a:gdLst/>
                <a:ahLst/>
                <a:cxnLst/>
                <a:pathLst>
                  <a:path w="867654" h="486400">
                    <a:moveTo>
                      <a:pt x="0" y="0"/>
                    </a:moveTo>
                    <a:lnTo>
                      <a:pt x="867654" y="0"/>
                    </a:lnTo>
                    <a:lnTo>
                      <a:pt x="867654" y="486400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33"/>
              <p:cNvSpPr/>
              <p:nvPr/>
            </p:nvSpPr>
            <p:spPr>
              <a:xfrm>
                <a:off x="1594864" y="5279866"/>
                <a:ext cy="558211" cx="71811"/>
              </a:xfrm>
              <a:custGeom>
                <a:avLst/>
                <a:gdLst/>
                <a:ahLst/>
                <a:cxnLst/>
                <a:pathLst>
                  <a:path w="71811" h="558211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558211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34"/>
              <p:cNvSpPr/>
              <p:nvPr/>
            </p:nvSpPr>
            <p:spPr>
              <a:xfrm>
                <a:off x="727213" y="5766266"/>
                <a:ext cy="71811" cx="939466"/>
              </a:xfrm>
              <a:custGeom>
                <a:avLst/>
                <a:gdLst/>
                <a:ahLst/>
                <a:cxnLst/>
                <a:pathLst>
                  <a:path w="939466" h="71811">
                    <a:moveTo>
                      <a:pt x="0" y="0"/>
                    </a:moveTo>
                    <a:lnTo>
                      <a:pt x="867654" y="0"/>
                    </a:lnTo>
                    <a:lnTo>
                      <a:pt x="93946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Text 395" id="395"/>
              <p:cNvSpPr txBox="1"/>
              <p:nvPr/>
            </p:nvSpPr>
            <p:spPr>
              <a:xfrm>
                <a:off x="727213" y="5279866"/>
                <a:ext cy="486400" cx="867654"/>
              </a:xfrm>
              <a:prstGeom prst="rect">
                <a:avLst/>
              </a:prstGeom>
              <a:noFill/>
            </p:spPr>
            <p:txBody>
              <a:bodyPr rtlCol="0" wrap="square" bIns="0" rIns="36000" lIns="3600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IaaS</a:t>
                </a:r>
              </a:p>
            </p:txBody>
          </p:sp>
        </p:grpSp>
        <p:grpSp>
          <p:nvGrpSpPr>
            <p:cNvPr name="" id="235"/>
            <p:cNvGrpSpPr/>
            <p:nvPr/>
          </p:nvGrpSpPr>
          <p:grpSpPr>
            <a:xfrm>
              <a:off x="7477320" y="1778971"/>
              <a:ext cy="558211" cx="939466"/>
              <a:chOff x="7477320" y="1778971"/>
              <a:chExt cy="558211" cx="939466"/>
            </a:xfrm>
          </p:grpSpPr>
          <p:sp>
            <p:nvSpPr>
              <p:cNvPr name="" id="236"/>
              <p:cNvSpPr/>
              <p:nvPr/>
            </p:nvSpPr>
            <p:spPr>
              <a:xfrm>
                <a:off x="7477320" y="1778971"/>
                <a:ext cy="486400" cx="867654"/>
              </a:xfrm>
              <a:custGeom>
                <a:avLst/>
                <a:gdLst/>
                <a:ahLst/>
                <a:cxnLst/>
                <a:pathLst>
                  <a:path w="867654" h="486400">
                    <a:moveTo>
                      <a:pt x="0" y="0"/>
                    </a:moveTo>
                    <a:lnTo>
                      <a:pt x="867654" y="0"/>
                    </a:lnTo>
                    <a:lnTo>
                      <a:pt x="867654" y="486400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37"/>
              <p:cNvSpPr/>
              <p:nvPr/>
            </p:nvSpPr>
            <p:spPr>
              <a:xfrm>
                <a:off x="8344971" y="1778971"/>
                <a:ext cy="558211" cx="71811"/>
              </a:xfrm>
              <a:custGeom>
                <a:avLst/>
                <a:gdLst/>
                <a:ahLst/>
                <a:cxnLst/>
                <a:pathLst>
                  <a:path w="71811" h="558211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558211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38"/>
              <p:cNvSpPr/>
              <p:nvPr/>
            </p:nvSpPr>
            <p:spPr>
              <a:xfrm>
                <a:off x="7477320" y="2265371"/>
                <a:ext cy="71811" cx="939466"/>
              </a:xfrm>
              <a:custGeom>
                <a:avLst/>
                <a:gdLst/>
                <a:ahLst/>
                <a:cxnLst/>
                <a:pathLst>
                  <a:path w="939466" h="71811">
                    <a:moveTo>
                      <a:pt x="0" y="0"/>
                    </a:moveTo>
                    <a:lnTo>
                      <a:pt x="867654" y="0"/>
                    </a:lnTo>
                    <a:lnTo>
                      <a:pt x="93946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Text 396" id="396"/>
              <p:cNvSpPr txBox="1"/>
              <p:nvPr/>
            </p:nvSpPr>
            <p:spPr>
              <a:xfrm>
                <a:off x="7477320" y="1778971"/>
                <a:ext cy="486400" cx="867654"/>
              </a:xfrm>
              <a:prstGeom prst="rect">
                <a:avLst/>
              </a:prstGeom>
              <a:noFill/>
            </p:spPr>
            <p:txBody>
              <a:bodyPr rtlCol="0" wrap="square" bIns="0" rIns="36000" lIns="3600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集成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门户</a:t>
                </a:r>
              </a:p>
            </p:txBody>
          </p:sp>
        </p:grpSp>
        <p:grpSp>
          <p:nvGrpSpPr>
            <p:cNvPr name="" id="239"/>
            <p:cNvGrpSpPr/>
            <p:nvPr/>
          </p:nvGrpSpPr>
          <p:grpSpPr>
            <a:xfrm>
              <a:off x="7477320" y="2669068"/>
              <a:ext cy="558211" cx="939466"/>
              <a:chOff x="7477320" y="2669068"/>
              <a:chExt cy="558211" cx="939466"/>
            </a:xfrm>
          </p:grpSpPr>
          <p:sp>
            <p:nvSpPr>
              <p:cNvPr name="" id="240"/>
              <p:cNvSpPr/>
              <p:nvPr/>
            </p:nvSpPr>
            <p:spPr>
              <a:xfrm>
                <a:off x="7477320" y="2669068"/>
                <a:ext cy="486400" cx="867654"/>
              </a:xfrm>
              <a:custGeom>
                <a:avLst/>
                <a:gdLst/>
                <a:ahLst/>
                <a:cxnLst/>
                <a:pathLst>
                  <a:path w="867654" h="486400">
                    <a:moveTo>
                      <a:pt x="0" y="0"/>
                    </a:moveTo>
                    <a:lnTo>
                      <a:pt x="867654" y="0"/>
                    </a:lnTo>
                    <a:lnTo>
                      <a:pt x="867654" y="486400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41"/>
              <p:cNvSpPr/>
              <p:nvPr/>
            </p:nvSpPr>
            <p:spPr>
              <a:xfrm>
                <a:off x="8344971" y="2669068"/>
                <a:ext cy="558211" cx="71811"/>
              </a:xfrm>
              <a:custGeom>
                <a:avLst/>
                <a:gdLst/>
                <a:ahLst/>
                <a:cxnLst/>
                <a:pathLst>
                  <a:path w="71811" h="558211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558211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42"/>
              <p:cNvSpPr/>
              <p:nvPr/>
            </p:nvSpPr>
            <p:spPr>
              <a:xfrm>
                <a:off x="7477320" y="3155468"/>
                <a:ext cy="71811" cx="939466"/>
              </a:xfrm>
              <a:custGeom>
                <a:avLst/>
                <a:gdLst/>
                <a:ahLst/>
                <a:cxnLst/>
                <a:pathLst>
                  <a:path w="939466" h="71811">
                    <a:moveTo>
                      <a:pt x="0" y="0"/>
                    </a:moveTo>
                    <a:lnTo>
                      <a:pt x="867654" y="0"/>
                    </a:lnTo>
                    <a:lnTo>
                      <a:pt x="93946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Text 397" id="397"/>
              <p:cNvSpPr txBox="1"/>
              <p:nvPr/>
            </p:nvSpPr>
            <p:spPr>
              <a:xfrm>
                <a:off x="7477320" y="2669068"/>
                <a:ext cy="486400" cx="867654"/>
              </a:xfrm>
              <a:prstGeom prst="rect">
                <a:avLst/>
              </a:prstGeom>
              <a:noFill/>
            </p:spPr>
            <p:txBody>
              <a:bodyPr rtlCol="0" wrap="square" bIns="0" rIns="36000" lIns="3600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数据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产品服务</a:t>
                </a:r>
              </a:p>
            </p:txBody>
          </p:sp>
        </p:grpSp>
        <p:grpSp>
          <p:nvGrpSpPr>
            <p:cNvPr name="" id="243"/>
            <p:cNvGrpSpPr/>
            <p:nvPr/>
          </p:nvGrpSpPr>
          <p:grpSpPr>
            <a:xfrm>
              <a:off x="7477320" y="3535316"/>
              <a:ext cy="558211" cx="939466"/>
              <a:chOff x="7477320" y="3535316"/>
              <a:chExt cy="558211" cx="939466"/>
            </a:xfrm>
          </p:grpSpPr>
          <p:sp>
            <p:nvSpPr>
              <p:cNvPr name="" id="244"/>
              <p:cNvSpPr/>
              <p:nvPr/>
            </p:nvSpPr>
            <p:spPr>
              <a:xfrm>
                <a:off x="7477320" y="3535316"/>
                <a:ext cy="486400" cx="867654"/>
              </a:xfrm>
              <a:custGeom>
                <a:avLst/>
                <a:gdLst/>
                <a:ahLst/>
                <a:cxnLst/>
                <a:pathLst>
                  <a:path w="867654" h="486400">
                    <a:moveTo>
                      <a:pt x="0" y="0"/>
                    </a:moveTo>
                    <a:lnTo>
                      <a:pt x="867654" y="0"/>
                    </a:lnTo>
                    <a:lnTo>
                      <a:pt x="867654" y="486400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45"/>
              <p:cNvSpPr/>
              <p:nvPr/>
            </p:nvSpPr>
            <p:spPr>
              <a:xfrm>
                <a:off x="8344971" y="3535316"/>
                <a:ext cy="558211" cx="71811"/>
              </a:xfrm>
              <a:custGeom>
                <a:avLst/>
                <a:gdLst/>
                <a:ahLst/>
                <a:cxnLst/>
                <a:pathLst>
                  <a:path w="71811" h="558211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558211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46"/>
              <p:cNvSpPr/>
              <p:nvPr/>
            </p:nvSpPr>
            <p:spPr>
              <a:xfrm>
                <a:off x="7477320" y="4021716"/>
                <a:ext cy="71811" cx="939466"/>
              </a:xfrm>
              <a:custGeom>
                <a:avLst/>
                <a:gdLst/>
                <a:ahLst/>
                <a:cxnLst/>
                <a:pathLst>
                  <a:path w="939466" h="71811">
                    <a:moveTo>
                      <a:pt x="0" y="0"/>
                    </a:moveTo>
                    <a:lnTo>
                      <a:pt x="867654" y="0"/>
                    </a:lnTo>
                    <a:lnTo>
                      <a:pt x="93946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Text 398" id="398"/>
              <p:cNvSpPr txBox="1"/>
              <p:nvPr/>
            </p:nvSpPr>
            <p:spPr>
              <a:xfrm>
                <a:off x="7477320" y="3535316"/>
                <a:ext cy="486400" cx="867654"/>
              </a:xfrm>
              <a:prstGeom prst="rect">
                <a:avLst/>
              </a:prstGeom>
              <a:noFill/>
            </p:spPr>
            <p:txBody>
              <a:bodyPr rtlCol="0" wrap="square" bIns="0" rIns="36000" lIns="3600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业务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架构</a:t>
                </a:r>
              </a:p>
            </p:txBody>
          </p:sp>
        </p:grpSp>
        <p:grpSp>
          <p:nvGrpSpPr>
            <p:cNvPr name="" id="247"/>
            <p:cNvGrpSpPr/>
            <p:nvPr/>
          </p:nvGrpSpPr>
          <p:grpSpPr>
            <a:xfrm>
              <a:off x="7477320" y="4401564"/>
              <a:ext cy="558211" cx="939466"/>
              <a:chOff x="7477320" y="4401564"/>
              <a:chExt cy="558211" cx="939466"/>
            </a:xfrm>
          </p:grpSpPr>
          <p:sp>
            <p:nvSpPr>
              <p:cNvPr name="" id="248"/>
              <p:cNvSpPr/>
              <p:nvPr/>
            </p:nvSpPr>
            <p:spPr>
              <a:xfrm>
                <a:off x="7477320" y="4401564"/>
                <a:ext cy="486400" cx="867654"/>
              </a:xfrm>
              <a:custGeom>
                <a:avLst/>
                <a:gdLst/>
                <a:ahLst/>
                <a:cxnLst/>
                <a:pathLst>
                  <a:path w="867654" h="486400">
                    <a:moveTo>
                      <a:pt x="0" y="0"/>
                    </a:moveTo>
                    <a:lnTo>
                      <a:pt x="867654" y="0"/>
                    </a:lnTo>
                    <a:lnTo>
                      <a:pt x="867654" y="486400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49"/>
              <p:cNvSpPr/>
              <p:nvPr/>
            </p:nvSpPr>
            <p:spPr>
              <a:xfrm>
                <a:off x="8344971" y="4401564"/>
                <a:ext cy="558211" cx="71811"/>
              </a:xfrm>
              <a:custGeom>
                <a:avLst/>
                <a:gdLst/>
                <a:ahLst/>
                <a:cxnLst/>
                <a:pathLst>
                  <a:path w="71811" h="558211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558211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50"/>
              <p:cNvSpPr/>
              <p:nvPr/>
            </p:nvSpPr>
            <p:spPr>
              <a:xfrm>
                <a:off x="7477320" y="4887964"/>
                <a:ext cy="71811" cx="939466"/>
              </a:xfrm>
              <a:custGeom>
                <a:avLst/>
                <a:gdLst/>
                <a:ahLst/>
                <a:cxnLst/>
                <a:pathLst>
                  <a:path w="939466" h="71811">
                    <a:moveTo>
                      <a:pt x="0" y="0"/>
                    </a:moveTo>
                    <a:lnTo>
                      <a:pt x="867654" y="0"/>
                    </a:lnTo>
                    <a:lnTo>
                      <a:pt x="93946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Text 399" id="399"/>
              <p:cNvSpPr txBox="1"/>
              <p:nvPr/>
            </p:nvSpPr>
            <p:spPr>
              <a:xfrm>
                <a:off x="7477320" y="4401564"/>
                <a:ext cy="486400" cx="867654"/>
              </a:xfrm>
              <a:prstGeom prst="rect">
                <a:avLst/>
              </a:prstGeom>
              <a:noFill/>
            </p:spPr>
            <p:txBody>
              <a:bodyPr rtlCol="0" wrap="square" bIns="0" rIns="36000" lIns="3600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平台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技术能力</a:t>
                </a:r>
              </a:p>
            </p:txBody>
          </p:sp>
        </p:grpSp>
        <p:grpSp>
          <p:nvGrpSpPr>
            <p:cNvPr name="" id="251"/>
            <p:cNvGrpSpPr/>
            <p:nvPr/>
          </p:nvGrpSpPr>
          <p:grpSpPr>
            <a:xfrm>
              <a:off x="7477320" y="5279866"/>
              <a:ext cy="558211" cx="939466"/>
              <a:chOff x="7477320" y="5279866"/>
              <a:chExt cy="558211" cx="939466"/>
            </a:xfrm>
          </p:grpSpPr>
          <p:sp>
            <p:nvSpPr>
              <p:cNvPr name="" id="252"/>
              <p:cNvSpPr/>
              <p:nvPr/>
            </p:nvSpPr>
            <p:spPr>
              <a:xfrm>
                <a:off x="7477320" y="5279866"/>
                <a:ext cy="486400" cx="867654"/>
              </a:xfrm>
              <a:custGeom>
                <a:avLst/>
                <a:gdLst/>
                <a:ahLst/>
                <a:cxnLst/>
                <a:pathLst>
                  <a:path w="867654" h="486400">
                    <a:moveTo>
                      <a:pt x="0" y="0"/>
                    </a:moveTo>
                    <a:lnTo>
                      <a:pt x="867654" y="0"/>
                    </a:lnTo>
                    <a:lnTo>
                      <a:pt x="867654" y="486400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53"/>
              <p:cNvSpPr/>
              <p:nvPr/>
            </p:nvSpPr>
            <p:spPr>
              <a:xfrm>
                <a:off x="8344971" y="5279866"/>
                <a:ext cy="558211" cx="71811"/>
              </a:xfrm>
              <a:custGeom>
                <a:avLst/>
                <a:gdLst/>
                <a:ahLst/>
                <a:cxnLst/>
                <a:pathLst>
                  <a:path w="71811" h="558211">
                    <a:moveTo>
                      <a:pt x="0" y="0"/>
                    </a:moveTo>
                    <a:lnTo>
                      <a:pt x="71811" y="71811"/>
                    </a:lnTo>
                    <a:lnTo>
                      <a:pt x="71811" y="558211"/>
                    </a:lnTo>
                    <a:lnTo>
                      <a:pt x="0" y="486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" id="254"/>
              <p:cNvSpPr/>
              <p:nvPr/>
            </p:nvSpPr>
            <p:spPr>
              <a:xfrm>
                <a:off x="7477320" y="5766266"/>
                <a:ext cy="71811" cx="939466"/>
              </a:xfrm>
              <a:custGeom>
                <a:avLst/>
                <a:gdLst/>
                <a:ahLst/>
                <a:cxnLst/>
                <a:pathLst>
                  <a:path w="939466" h="71811">
                    <a:moveTo>
                      <a:pt x="0" y="0"/>
                    </a:moveTo>
                    <a:lnTo>
                      <a:pt x="867654" y="0"/>
                    </a:lnTo>
                    <a:lnTo>
                      <a:pt x="939466" y="71811"/>
                    </a:lnTo>
                    <a:lnTo>
                      <a:pt x="71811" y="718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E0000"/>
              </a:solidFill>
              <a:ln cap="flat" w="7600">
                <a:solidFill>
                  <a:srgbClr val="E0241A"/>
                </a:solidFill>
                <a:bevel/>
              </a:ln>
            </p:spPr>
          </p:sp>
          <p:sp>
            <p:nvSpPr>
              <p:cNvPr name="Text 400" id="400"/>
              <p:cNvSpPr txBox="1"/>
              <p:nvPr/>
            </p:nvSpPr>
            <p:spPr>
              <a:xfrm>
                <a:off x="7477320" y="5279866"/>
                <a:ext cy="486400" cx="867654"/>
              </a:xfrm>
              <a:prstGeom prst="rect">
                <a:avLst/>
              </a:prstGeom>
              <a:noFill/>
            </p:spPr>
            <p:txBody>
              <a:bodyPr rtlCol="0" wrap="square" bIns="0" rIns="36000" lIns="36000" anchor="ctr" tIns="0"/>
              <a:lstStyle/>
              <a:p>
                <a:pPr algn="ctr">
                  <a:lnSpc>
                    <a:spcPct val="100000"/>
                  </a:lnSpc>
                </a:pPr>
                <a:r>
                  <a:rPr b="1" sz="1064">
                    <a:solidFill>
                      <a:srgbClr val="FFFFFF"/>
                    </a:solidFill>
                    <a:latin typeface="微软雅黑"/>
                  </a:rPr>
                  <a:t>IaaS</a:t>
                </a:r>
              </a:p>
            </p:txBody>
          </p:sp>
        </p:grpSp>
        <p:grpSp>
          <p:nvGrpSpPr>
            <p:cNvPr name="" id="487"/>
            <p:cNvGrpSpPr/>
            <p:nvPr/>
          </p:nvGrpSpPr>
          <p:grpSpPr>
            <a:xfrm>
              <a:off x="1931444" y="1778968"/>
              <a:ext cy="558211" cx="5209324"/>
              <a:chOff x="1931444" y="1778968"/>
              <a:chExt cy="558211" cx="5209324"/>
            </a:xfrm>
          </p:grpSpPr>
          <p:grpSp>
            <p:nvGrpSpPr>
              <p:cNvPr name="" id="264"/>
              <p:cNvGrpSpPr/>
              <p:nvPr/>
            </p:nvGrpSpPr>
            <p:grpSpPr>
              <a:xfrm>
                <a:off x="1931444" y="1778968"/>
                <a:ext cy="558211" cx="5209324"/>
                <a:chOff x="1931444" y="1778968"/>
                <a:chExt cy="558211" cx="5209324"/>
              </a:xfrm>
            </p:grpSpPr>
            <p:sp>
              <p:nvSpPr>
                <p:cNvPr name="" id="265"/>
                <p:cNvSpPr/>
                <p:nvPr/>
              </p:nvSpPr>
              <p:spPr>
                <a:xfrm>
                  <a:off x="1931444" y="1778968"/>
                  <a:ext cy="486400" cx="5137509"/>
                </a:xfrm>
                <a:custGeom>
                  <a:avLst/>
                  <a:gdLst/>
                  <a:ahLst/>
                  <a:cxnLst/>
                  <a:pathLst>
                    <a:path w="5137509" h="486400">
                      <a:moveTo>
                        <a:pt x="0" y="0"/>
                      </a:moveTo>
                      <a:lnTo>
                        <a:pt x="5137509" y="0"/>
                      </a:lnTo>
                      <a:lnTo>
                        <a:pt x="5137509" y="486400"/>
                      </a:lnTo>
                      <a:lnTo>
                        <a:pt x="0" y="48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  <p:sp>
              <p:nvSpPr>
                <p:cNvPr name="" id="266"/>
                <p:cNvSpPr/>
                <p:nvPr/>
              </p:nvSpPr>
              <p:spPr>
                <a:xfrm>
                  <a:off x="7068958" y="1778968"/>
                  <a:ext cy="558211" cx="71811"/>
                </a:xfrm>
                <a:custGeom>
                  <a:avLst/>
                  <a:gdLst/>
                  <a:ahLst/>
                  <a:cxnLst/>
                  <a:pathLst>
                    <a:path w="71811" h="558211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558211"/>
                      </a:lnTo>
                      <a:lnTo>
                        <a:pt x="0" y="48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E0000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  <p:sp>
              <p:nvSpPr>
                <p:cNvPr name="" id="267"/>
                <p:cNvSpPr/>
                <p:nvPr/>
              </p:nvSpPr>
              <p:spPr>
                <a:xfrm>
                  <a:off x="1931444" y="2265368"/>
                  <a:ext cy="71811" cx="5209321"/>
                </a:xfrm>
                <a:custGeom>
                  <a:avLst/>
                  <a:gdLst/>
                  <a:ahLst/>
                  <a:cxnLst/>
                  <a:pathLst>
                    <a:path w="5209321" h="71811">
                      <a:moveTo>
                        <a:pt x="0" y="0"/>
                      </a:moveTo>
                      <a:lnTo>
                        <a:pt x="5137509" y="0"/>
                      </a:lnTo>
                      <a:lnTo>
                        <a:pt x="520932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E0000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</p:grpSp>
          <p:grpSp>
            <p:nvGrpSpPr>
              <p:cNvPr name="Rectangle" id="288"/>
              <p:cNvGrpSpPr/>
              <p:nvPr/>
            </p:nvGrpSpPr>
            <p:grpSpPr>
              <a:xfrm>
                <a:off x="2008456" y="1840905"/>
                <a:ext cy="362528" cx="645039"/>
                <a:chOff x="2008456" y="1840905"/>
                <a:chExt cy="362528" cx="645039"/>
              </a:xfrm>
            </p:grpSpPr>
            <p:sp>
              <p:nvSpPr>
                <p:cNvPr name="" id="289"/>
                <p:cNvSpPr/>
                <p:nvPr/>
              </p:nvSpPr>
              <p:spPr>
                <a:xfrm>
                  <a:off x="2008456" y="1840905"/>
                  <a:ext cy="362528" cx="645039"/>
                </a:xfrm>
                <a:custGeom>
                  <a:avLst/>
                  <a:gdLst/>
                  <a:ahLst/>
                  <a:cxnLst/>
                  <a:pathLst>
                    <a:path w="645039" h="362528">
                      <a:moveTo>
                        <a:pt x="0" y="0"/>
                      </a:moveTo>
                      <a:lnTo>
                        <a:pt x="645039" y="0"/>
                      </a:lnTo>
                      <a:lnTo>
                        <a:pt x="645039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290"/>
                <p:cNvSpPr/>
                <p:nvPr/>
              </p:nvSpPr>
              <p:spPr>
                <a:xfrm>
                  <a:off x="2023962" y="1860188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业务系统</a:t>
                  </a:r>
                </a:p>
              </p:txBody>
            </p:sp>
          </p:grpSp>
          <p:grpSp>
            <p:nvGrpSpPr>
              <p:cNvPr name="Rectangle" id="291"/>
              <p:cNvGrpSpPr/>
              <p:nvPr/>
            </p:nvGrpSpPr>
            <p:grpSpPr>
              <a:xfrm>
                <a:off x="3745916" y="1840905"/>
                <a:ext cy="362528" cx="645039"/>
                <a:chOff x="3745916" y="1840905"/>
                <a:chExt cy="362528" cx="645039"/>
              </a:xfrm>
            </p:grpSpPr>
            <p:sp>
              <p:nvSpPr>
                <p:cNvPr name="" id="292"/>
                <p:cNvSpPr/>
                <p:nvPr/>
              </p:nvSpPr>
              <p:spPr>
                <a:xfrm>
                  <a:off x="3745916" y="1840905"/>
                  <a:ext cy="362528" cx="645039"/>
                </a:xfrm>
                <a:custGeom>
                  <a:avLst/>
                  <a:gdLst/>
                  <a:ahLst/>
                  <a:cxnLst/>
                  <a:pathLst>
                    <a:path w="645039" h="362528">
                      <a:moveTo>
                        <a:pt x="0" y="0"/>
                      </a:moveTo>
                      <a:lnTo>
                        <a:pt x="645039" y="0"/>
                      </a:lnTo>
                      <a:lnTo>
                        <a:pt x="645039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293"/>
                <p:cNvSpPr/>
                <p:nvPr/>
              </p:nvSpPr>
              <p:spPr>
                <a:xfrm>
                  <a:off x="3761422" y="1860188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业务系统</a:t>
                  </a:r>
                </a:p>
              </p:txBody>
            </p:sp>
          </p:grpSp>
          <p:grpSp>
            <p:nvGrpSpPr>
              <p:cNvPr name="Rectangle" id="294"/>
              <p:cNvGrpSpPr/>
              <p:nvPr/>
            </p:nvGrpSpPr>
            <p:grpSpPr>
              <a:xfrm>
                <a:off x="2877182" y="1840905"/>
                <a:ext cy="362528" cx="645039"/>
                <a:chOff x="2877182" y="1840905"/>
                <a:chExt cy="362528" cx="645039"/>
              </a:xfrm>
            </p:grpSpPr>
            <p:sp>
              <p:nvSpPr>
                <p:cNvPr name="" id="295"/>
                <p:cNvSpPr/>
                <p:nvPr/>
              </p:nvSpPr>
              <p:spPr>
                <a:xfrm>
                  <a:off x="2877182" y="1840905"/>
                  <a:ext cy="362528" cx="645039"/>
                </a:xfrm>
                <a:custGeom>
                  <a:avLst/>
                  <a:gdLst/>
                  <a:ahLst/>
                  <a:cxnLst/>
                  <a:pathLst>
                    <a:path w="645039" h="362528">
                      <a:moveTo>
                        <a:pt x="0" y="0"/>
                      </a:moveTo>
                      <a:lnTo>
                        <a:pt x="645039" y="0"/>
                      </a:lnTo>
                      <a:lnTo>
                        <a:pt x="645039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296"/>
                <p:cNvSpPr/>
                <p:nvPr/>
              </p:nvSpPr>
              <p:spPr>
                <a:xfrm>
                  <a:off x="2892689" y="1860188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业务系统</a:t>
                  </a:r>
                </a:p>
              </p:txBody>
            </p:sp>
          </p:grpSp>
          <p:grpSp>
            <p:nvGrpSpPr>
              <p:cNvPr name="Rectangle" id="297"/>
              <p:cNvGrpSpPr/>
              <p:nvPr/>
            </p:nvGrpSpPr>
            <p:grpSpPr>
              <a:xfrm>
                <a:off x="6352100" y="1840905"/>
                <a:ext cy="362528" cx="645039"/>
                <a:chOff x="6352100" y="1840905"/>
                <a:chExt cy="362528" cx="645039"/>
              </a:xfrm>
            </p:grpSpPr>
            <p:sp>
              <p:nvSpPr>
                <p:cNvPr name="" id="298"/>
                <p:cNvSpPr/>
                <p:nvPr/>
              </p:nvSpPr>
              <p:spPr>
                <a:xfrm>
                  <a:off x="6352100" y="1840905"/>
                  <a:ext cy="362528" cx="645039"/>
                </a:xfrm>
                <a:custGeom>
                  <a:avLst/>
                  <a:gdLst/>
                  <a:ahLst/>
                  <a:cxnLst/>
                  <a:pathLst>
                    <a:path w="645039" h="362528">
                      <a:moveTo>
                        <a:pt x="0" y="0"/>
                      </a:moveTo>
                      <a:lnTo>
                        <a:pt x="645039" y="0"/>
                      </a:lnTo>
                      <a:lnTo>
                        <a:pt x="645039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299"/>
                <p:cNvSpPr/>
                <p:nvPr/>
              </p:nvSpPr>
              <p:spPr>
                <a:xfrm>
                  <a:off x="6367606" y="1860188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... ...</a:t>
                  </a:r>
                </a:p>
              </p:txBody>
            </p:sp>
          </p:grpSp>
          <p:grpSp>
            <p:nvGrpSpPr>
              <p:cNvPr name="Rectangle" id="300"/>
              <p:cNvGrpSpPr/>
              <p:nvPr/>
            </p:nvGrpSpPr>
            <p:grpSpPr>
              <a:xfrm>
                <a:off x="4614641" y="1840905"/>
                <a:ext cy="362528" cx="645039"/>
                <a:chOff x="4614641" y="1840905"/>
                <a:chExt cy="362528" cx="645039"/>
              </a:xfrm>
            </p:grpSpPr>
            <p:sp>
              <p:nvSpPr>
                <p:cNvPr name="" id="301"/>
                <p:cNvSpPr/>
                <p:nvPr/>
              </p:nvSpPr>
              <p:spPr>
                <a:xfrm>
                  <a:off x="4614641" y="1840905"/>
                  <a:ext cy="362528" cx="645039"/>
                </a:xfrm>
                <a:custGeom>
                  <a:avLst/>
                  <a:gdLst/>
                  <a:ahLst/>
                  <a:cxnLst/>
                  <a:pathLst>
                    <a:path w="645039" h="362528">
                      <a:moveTo>
                        <a:pt x="0" y="0"/>
                      </a:moveTo>
                      <a:lnTo>
                        <a:pt x="645039" y="0"/>
                      </a:lnTo>
                      <a:lnTo>
                        <a:pt x="645039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302"/>
                <p:cNvSpPr/>
                <p:nvPr/>
              </p:nvSpPr>
              <p:spPr>
                <a:xfrm>
                  <a:off x="4630147" y="1860188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业务系统</a:t>
                  </a:r>
                </a:p>
              </p:txBody>
            </p:sp>
          </p:grpSp>
          <p:grpSp>
            <p:nvGrpSpPr>
              <p:cNvPr name="Rectangle" id="303"/>
              <p:cNvGrpSpPr/>
              <p:nvPr/>
            </p:nvGrpSpPr>
            <p:grpSpPr>
              <a:xfrm>
                <a:off x="5483374" y="1840905"/>
                <a:ext cy="362528" cx="645039"/>
                <a:chOff x="5483374" y="1840905"/>
                <a:chExt cy="362528" cx="645039"/>
              </a:xfrm>
            </p:grpSpPr>
            <p:sp>
              <p:nvSpPr>
                <p:cNvPr name="" id="304"/>
                <p:cNvSpPr/>
                <p:nvPr/>
              </p:nvSpPr>
              <p:spPr>
                <a:xfrm>
                  <a:off x="5483374" y="1840905"/>
                  <a:ext cy="362528" cx="645039"/>
                </a:xfrm>
                <a:custGeom>
                  <a:avLst/>
                  <a:gdLst/>
                  <a:ahLst/>
                  <a:cxnLst/>
                  <a:pathLst>
                    <a:path w="645039" h="362528">
                      <a:moveTo>
                        <a:pt x="0" y="0"/>
                      </a:moveTo>
                      <a:lnTo>
                        <a:pt x="645039" y="0"/>
                      </a:lnTo>
                      <a:lnTo>
                        <a:pt x="645039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305"/>
                <p:cNvSpPr/>
                <p:nvPr/>
              </p:nvSpPr>
              <p:spPr>
                <a:xfrm>
                  <a:off x="5498881" y="1860188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业务系统</a:t>
                  </a:r>
                </a:p>
              </p:txBody>
            </p:sp>
          </p:grpSp>
        </p:grpSp>
        <p:grpSp>
          <p:nvGrpSpPr>
            <p:cNvPr name="" id="518"/>
            <p:cNvGrpSpPr/>
            <p:nvPr/>
          </p:nvGrpSpPr>
          <p:grpSpPr>
            <a:xfrm>
              <a:off x="1931452" y="2654192"/>
              <a:ext cy="558211" cx="5209321"/>
              <a:chOff x="1931452" y="2654192"/>
              <a:chExt cy="558211" cx="5209321"/>
            </a:xfrm>
          </p:grpSpPr>
          <p:grpSp>
            <p:nvGrpSpPr>
              <p:cNvPr name="" id="306"/>
              <p:cNvGrpSpPr/>
              <p:nvPr/>
            </p:nvGrpSpPr>
            <p:grpSpPr>
              <a:xfrm>
                <a:off x="1931452" y="2654192"/>
                <a:ext cy="558211" cx="5209321"/>
                <a:chOff x="1931452" y="2654192"/>
                <a:chExt cy="558211" cx="5209321"/>
              </a:xfrm>
            </p:grpSpPr>
            <p:sp>
              <p:nvSpPr>
                <p:cNvPr name="" id="321"/>
                <p:cNvSpPr/>
                <p:nvPr/>
              </p:nvSpPr>
              <p:spPr>
                <a:xfrm>
                  <a:off x="1931452" y="2654192"/>
                  <a:ext cy="486400" cx="5137509"/>
                </a:xfrm>
                <a:custGeom>
                  <a:avLst/>
                  <a:gdLst/>
                  <a:ahLst/>
                  <a:cxnLst/>
                  <a:pathLst>
                    <a:path w="5137509" h="486400">
                      <a:moveTo>
                        <a:pt x="0" y="0"/>
                      </a:moveTo>
                      <a:lnTo>
                        <a:pt x="5137509" y="0"/>
                      </a:lnTo>
                      <a:lnTo>
                        <a:pt x="5137509" y="486400"/>
                      </a:lnTo>
                      <a:lnTo>
                        <a:pt x="0" y="48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  <p:sp>
              <p:nvSpPr>
                <p:cNvPr name="" id="322"/>
                <p:cNvSpPr/>
                <p:nvPr/>
              </p:nvSpPr>
              <p:spPr>
                <a:xfrm>
                  <a:off x="7068958" y="2654192"/>
                  <a:ext cy="558211" cx="71811"/>
                </a:xfrm>
                <a:custGeom>
                  <a:avLst/>
                  <a:gdLst/>
                  <a:ahLst/>
                  <a:cxnLst/>
                  <a:pathLst>
                    <a:path w="71811" h="558211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558211"/>
                      </a:lnTo>
                      <a:lnTo>
                        <a:pt x="0" y="48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E0000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  <p:sp>
              <p:nvSpPr>
                <p:cNvPr name="" id="323"/>
                <p:cNvSpPr/>
                <p:nvPr/>
              </p:nvSpPr>
              <p:spPr>
                <a:xfrm>
                  <a:off x="1931452" y="3140592"/>
                  <a:ext cy="71811" cx="5209321"/>
                </a:xfrm>
                <a:custGeom>
                  <a:avLst/>
                  <a:gdLst/>
                  <a:ahLst/>
                  <a:cxnLst/>
                  <a:pathLst>
                    <a:path w="5209321" h="71811">
                      <a:moveTo>
                        <a:pt x="0" y="0"/>
                      </a:moveTo>
                      <a:lnTo>
                        <a:pt x="5137509" y="0"/>
                      </a:lnTo>
                      <a:lnTo>
                        <a:pt x="520932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E0000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</p:grpSp>
          <p:grpSp>
            <p:nvGrpSpPr>
              <p:cNvPr name="Rectangle" id="500"/>
              <p:cNvGrpSpPr/>
              <p:nvPr/>
            </p:nvGrpSpPr>
            <p:grpSpPr>
              <a:xfrm>
                <a:off x="2003263" y="2716128"/>
                <a:ext cy="362528" cx="645040"/>
                <a:chOff x="2003263" y="2716128"/>
                <a:chExt cy="362528" cx="645040"/>
              </a:xfrm>
            </p:grpSpPr>
            <p:sp>
              <p:nvSpPr>
                <p:cNvPr name="" id="501"/>
                <p:cNvSpPr/>
                <p:nvPr/>
              </p:nvSpPr>
              <p:spPr>
                <a:xfrm>
                  <a:off x="2003263" y="2716128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02"/>
                <p:cNvSpPr/>
                <p:nvPr/>
              </p:nvSpPr>
              <p:spPr>
                <a:xfrm>
                  <a:off x="2018768" y="2735412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BI</a:t>
                  </a:r>
                </a:p>
              </p:txBody>
            </p:sp>
          </p:grpSp>
          <p:grpSp>
            <p:nvGrpSpPr>
              <p:cNvPr name="Rectangle" id="503"/>
              <p:cNvGrpSpPr/>
              <p:nvPr/>
            </p:nvGrpSpPr>
            <p:grpSpPr>
              <a:xfrm>
                <a:off x="3740725" y="2716128"/>
                <a:ext cy="362528" cx="645040"/>
                <a:chOff x="3740725" y="2716128"/>
                <a:chExt cy="362528" cx="645040"/>
              </a:xfrm>
            </p:grpSpPr>
            <p:sp>
              <p:nvSpPr>
                <p:cNvPr name="" id="504"/>
                <p:cNvSpPr/>
                <p:nvPr/>
              </p:nvSpPr>
              <p:spPr>
                <a:xfrm>
                  <a:off x="3740725" y="2716128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05"/>
                <p:cNvSpPr/>
                <p:nvPr/>
              </p:nvSpPr>
              <p:spPr>
                <a:xfrm>
                  <a:off x="3756230" y="2735412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指标系统</a:t>
                  </a:r>
                </a:p>
              </p:txBody>
            </p:sp>
          </p:grpSp>
          <p:grpSp>
            <p:nvGrpSpPr>
              <p:cNvPr name="Rectangle" id="506"/>
              <p:cNvGrpSpPr/>
              <p:nvPr/>
            </p:nvGrpSpPr>
            <p:grpSpPr>
              <a:xfrm>
                <a:off x="2871992" y="2716128"/>
                <a:ext cy="362528" cx="645040"/>
                <a:chOff x="2871992" y="2716128"/>
                <a:chExt cy="362528" cx="645040"/>
              </a:xfrm>
            </p:grpSpPr>
            <p:sp>
              <p:nvSpPr>
                <p:cNvPr name="" id="507"/>
                <p:cNvSpPr/>
                <p:nvPr/>
              </p:nvSpPr>
              <p:spPr>
                <a:xfrm>
                  <a:off x="2871992" y="2716128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08"/>
                <p:cNvSpPr/>
                <p:nvPr/>
              </p:nvSpPr>
              <p:spPr>
                <a:xfrm>
                  <a:off x="2887497" y="2735412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标签系统</a:t>
                  </a:r>
                </a:p>
              </p:txBody>
            </p:sp>
          </p:grpSp>
          <p:grpSp>
            <p:nvGrpSpPr>
              <p:cNvPr name="Rectangle" id="509"/>
              <p:cNvGrpSpPr/>
              <p:nvPr/>
            </p:nvGrpSpPr>
            <p:grpSpPr>
              <a:xfrm>
                <a:off x="6346909" y="2716128"/>
                <a:ext cy="362528" cx="645040"/>
                <a:chOff x="6346909" y="2716128"/>
                <a:chExt cy="362528" cx="645040"/>
              </a:xfrm>
            </p:grpSpPr>
            <p:sp>
              <p:nvSpPr>
                <p:cNvPr name="" id="510"/>
                <p:cNvSpPr/>
                <p:nvPr/>
              </p:nvSpPr>
              <p:spPr>
                <a:xfrm>
                  <a:off x="6346909" y="2716128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11"/>
                <p:cNvSpPr/>
                <p:nvPr/>
              </p:nvSpPr>
              <p:spPr>
                <a:xfrm>
                  <a:off x="6362415" y="2735412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... ...</a:t>
                  </a:r>
                </a:p>
              </p:txBody>
            </p:sp>
          </p:grpSp>
          <p:grpSp>
            <p:nvGrpSpPr>
              <p:cNvPr name="Rectangle" id="512"/>
              <p:cNvGrpSpPr/>
              <p:nvPr/>
            </p:nvGrpSpPr>
            <p:grpSpPr>
              <a:xfrm>
                <a:off x="4609450" y="2716128"/>
                <a:ext cy="362528" cx="645040"/>
                <a:chOff x="4609450" y="2716128"/>
                <a:chExt cy="362528" cx="645040"/>
              </a:xfrm>
            </p:grpSpPr>
            <p:sp>
              <p:nvSpPr>
                <p:cNvPr name="" id="513"/>
                <p:cNvSpPr/>
                <p:nvPr/>
              </p:nvSpPr>
              <p:spPr>
                <a:xfrm>
                  <a:off x="4609450" y="2716128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14"/>
                <p:cNvSpPr/>
                <p:nvPr/>
              </p:nvSpPr>
              <p:spPr>
                <a:xfrm>
                  <a:off x="4624956" y="2735412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用户画像</a:t>
                  </a:r>
                </a:p>
              </p:txBody>
            </p:sp>
          </p:grpSp>
          <p:grpSp>
            <p:nvGrpSpPr>
              <p:cNvPr name="Rectangle" id="515"/>
              <p:cNvGrpSpPr/>
              <p:nvPr/>
            </p:nvGrpSpPr>
            <p:grpSpPr>
              <a:xfrm>
                <a:off x="5478184" y="2716128"/>
                <a:ext cy="362528" cx="645040"/>
                <a:chOff x="5478184" y="2716128"/>
                <a:chExt cy="362528" cx="645040"/>
              </a:xfrm>
            </p:grpSpPr>
            <p:sp>
              <p:nvSpPr>
                <p:cNvPr name="" id="516"/>
                <p:cNvSpPr/>
                <p:nvPr/>
              </p:nvSpPr>
              <p:spPr>
                <a:xfrm>
                  <a:off x="5478184" y="2716128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17"/>
                <p:cNvSpPr/>
                <p:nvPr/>
              </p:nvSpPr>
              <p:spPr>
                <a:xfrm>
                  <a:off x="5493689" y="2735412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营销系统</a:t>
                  </a:r>
                </a:p>
              </p:txBody>
            </p:sp>
          </p:grpSp>
        </p:grpSp>
        <p:grpSp>
          <p:nvGrpSpPr>
            <p:cNvPr name="" id="537"/>
            <p:cNvGrpSpPr/>
            <p:nvPr/>
          </p:nvGrpSpPr>
          <p:grpSpPr>
            <a:xfrm>
              <a:off x="1931452" y="3529423"/>
              <a:ext cy="558211" cx="5209321"/>
              <a:chOff x="1931452" y="3529423"/>
              <a:chExt cy="558211" cx="5209321"/>
            </a:xfrm>
          </p:grpSpPr>
          <p:grpSp>
            <p:nvGrpSpPr>
              <p:cNvPr name="" id="488"/>
              <p:cNvGrpSpPr/>
              <p:nvPr/>
            </p:nvGrpSpPr>
            <p:grpSpPr>
              <a:xfrm>
                <a:off x="1931452" y="3529423"/>
                <a:ext cy="558211" cx="5209321"/>
                <a:chOff x="1931452" y="3529423"/>
                <a:chExt cy="558211" cx="5209321"/>
              </a:xfrm>
            </p:grpSpPr>
            <p:sp>
              <p:nvSpPr>
                <p:cNvPr name="" id="489"/>
                <p:cNvSpPr/>
                <p:nvPr/>
              </p:nvSpPr>
              <p:spPr>
                <a:xfrm>
                  <a:off x="1931452" y="3529423"/>
                  <a:ext cy="486400" cx="5137509"/>
                </a:xfrm>
                <a:custGeom>
                  <a:avLst/>
                  <a:gdLst/>
                  <a:ahLst/>
                  <a:cxnLst/>
                  <a:pathLst>
                    <a:path w="5137509" h="486400">
                      <a:moveTo>
                        <a:pt x="0" y="0"/>
                      </a:moveTo>
                      <a:lnTo>
                        <a:pt x="5137509" y="0"/>
                      </a:lnTo>
                      <a:lnTo>
                        <a:pt x="5137509" y="486400"/>
                      </a:lnTo>
                      <a:lnTo>
                        <a:pt x="0" y="48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  <p:sp>
              <p:nvSpPr>
                <p:cNvPr name="" id="490"/>
                <p:cNvSpPr/>
                <p:nvPr/>
              </p:nvSpPr>
              <p:spPr>
                <a:xfrm>
                  <a:off x="7068958" y="3529423"/>
                  <a:ext cy="558211" cx="71811"/>
                </a:xfrm>
                <a:custGeom>
                  <a:avLst/>
                  <a:gdLst/>
                  <a:ahLst/>
                  <a:cxnLst/>
                  <a:pathLst>
                    <a:path w="71811" h="558211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558211"/>
                      </a:lnTo>
                      <a:lnTo>
                        <a:pt x="0" y="48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E0000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  <p:sp>
              <p:nvSpPr>
                <p:cNvPr name="" id="491"/>
                <p:cNvSpPr/>
                <p:nvPr/>
              </p:nvSpPr>
              <p:spPr>
                <a:xfrm>
                  <a:off x="1931452" y="4015823"/>
                  <a:ext cy="71811" cx="5209321"/>
                </a:xfrm>
                <a:custGeom>
                  <a:avLst/>
                  <a:gdLst/>
                  <a:ahLst/>
                  <a:cxnLst/>
                  <a:pathLst>
                    <a:path w="5209321" h="71811">
                      <a:moveTo>
                        <a:pt x="0" y="0"/>
                      </a:moveTo>
                      <a:lnTo>
                        <a:pt x="5137509" y="0"/>
                      </a:lnTo>
                      <a:lnTo>
                        <a:pt x="520932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E0000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</p:grpSp>
          <p:grpSp>
            <p:nvGrpSpPr>
              <p:cNvPr name="Rectangle" id="519"/>
              <p:cNvGrpSpPr/>
              <p:nvPr/>
            </p:nvGrpSpPr>
            <p:grpSpPr>
              <a:xfrm>
                <a:off x="2005864" y="3591359"/>
                <a:ext cy="362528" cx="645040"/>
                <a:chOff x="2005864" y="3591359"/>
                <a:chExt cy="362528" cx="645040"/>
              </a:xfrm>
            </p:grpSpPr>
            <p:sp>
              <p:nvSpPr>
                <p:cNvPr name="" id="520"/>
                <p:cNvSpPr/>
                <p:nvPr/>
              </p:nvSpPr>
              <p:spPr>
                <a:xfrm>
                  <a:off x="2005864" y="3591359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21"/>
                <p:cNvSpPr/>
                <p:nvPr/>
              </p:nvSpPr>
              <p:spPr>
                <a:xfrm>
                  <a:off x="2021370" y="3610643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流程引擎</a:t>
                  </a:r>
                </a:p>
              </p:txBody>
            </p:sp>
          </p:grpSp>
          <p:grpSp>
            <p:nvGrpSpPr>
              <p:cNvPr name="Rectangle" id="522"/>
              <p:cNvGrpSpPr/>
              <p:nvPr/>
            </p:nvGrpSpPr>
            <p:grpSpPr>
              <a:xfrm>
                <a:off x="3743324" y="3591359"/>
                <a:ext cy="362528" cx="645040"/>
                <a:chOff x="3743324" y="3591359"/>
                <a:chExt cy="362528" cx="645040"/>
              </a:xfrm>
            </p:grpSpPr>
            <p:sp>
              <p:nvSpPr>
                <p:cNvPr name="" id="523"/>
                <p:cNvSpPr/>
                <p:nvPr/>
              </p:nvSpPr>
              <p:spPr>
                <a:xfrm>
                  <a:off x="3743324" y="3591359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24"/>
                <p:cNvSpPr/>
                <p:nvPr/>
              </p:nvSpPr>
              <p:spPr>
                <a:xfrm>
                  <a:off x="3758829" y="3610643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访问控制</a:t>
                  </a:r>
                </a:p>
              </p:txBody>
            </p:sp>
          </p:grpSp>
          <p:grpSp>
            <p:nvGrpSpPr>
              <p:cNvPr name="Rectangle" id="525"/>
              <p:cNvGrpSpPr/>
              <p:nvPr/>
            </p:nvGrpSpPr>
            <p:grpSpPr>
              <a:xfrm>
                <a:off x="2874591" y="3591359"/>
                <a:ext cy="362528" cx="645040"/>
                <a:chOff x="2874591" y="3591359"/>
                <a:chExt cy="362528" cx="645040"/>
              </a:xfrm>
            </p:grpSpPr>
            <p:sp>
              <p:nvSpPr>
                <p:cNvPr name="" id="526"/>
                <p:cNvSpPr/>
                <p:nvPr/>
              </p:nvSpPr>
              <p:spPr>
                <a:xfrm>
                  <a:off x="2874591" y="3591359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27"/>
                <p:cNvSpPr/>
                <p:nvPr/>
              </p:nvSpPr>
              <p:spPr>
                <a:xfrm>
                  <a:off x="2890096" y="3610643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规则引擎</a:t>
                  </a:r>
                </a:p>
              </p:txBody>
            </p:sp>
          </p:grpSp>
          <p:grpSp>
            <p:nvGrpSpPr>
              <p:cNvPr name="Rectangle" id="528"/>
              <p:cNvGrpSpPr/>
              <p:nvPr/>
            </p:nvGrpSpPr>
            <p:grpSpPr>
              <a:xfrm>
                <a:off x="6349508" y="3591359"/>
                <a:ext cy="362528" cx="645040"/>
                <a:chOff x="6349508" y="3591359"/>
                <a:chExt cy="362528" cx="645040"/>
              </a:xfrm>
            </p:grpSpPr>
            <p:sp>
              <p:nvSpPr>
                <p:cNvPr name="" id="529"/>
                <p:cNvSpPr/>
                <p:nvPr/>
              </p:nvSpPr>
              <p:spPr>
                <a:xfrm>
                  <a:off x="6349508" y="3591359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30"/>
                <p:cNvSpPr/>
                <p:nvPr/>
              </p:nvSpPr>
              <p:spPr>
                <a:xfrm>
                  <a:off x="6365014" y="3610643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... ...</a:t>
                  </a:r>
                </a:p>
              </p:txBody>
            </p:sp>
          </p:grpSp>
          <p:grpSp>
            <p:nvGrpSpPr>
              <p:cNvPr name="Rectangle" id="531"/>
              <p:cNvGrpSpPr/>
              <p:nvPr/>
            </p:nvGrpSpPr>
            <p:grpSpPr>
              <a:xfrm>
                <a:off x="4612050" y="3591359"/>
                <a:ext cy="362528" cx="645040"/>
                <a:chOff x="4612050" y="3591359"/>
                <a:chExt cy="362528" cx="645040"/>
              </a:xfrm>
            </p:grpSpPr>
            <p:sp>
              <p:nvSpPr>
                <p:cNvPr name="" id="532"/>
                <p:cNvSpPr/>
                <p:nvPr/>
              </p:nvSpPr>
              <p:spPr>
                <a:xfrm>
                  <a:off x="4612050" y="3591359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33"/>
                <p:cNvSpPr/>
                <p:nvPr/>
              </p:nvSpPr>
              <p:spPr>
                <a:xfrm>
                  <a:off x="4627555" y="3610643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配置中心</a:t>
                  </a:r>
                </a:p>
              </p:txBody>
            </p:sp>
          </p:grpSp>
          <p:grpSp>
            <p:nvGrpSpPr>
              <p:cNvPr name="Rectangle" id="534"/>
              <p:cNvGrpSpPr/>
              <p:nvPr/>
            </p:nvGrpSpPr>
            <p:grpSpPr>
              <a:xfrm>
                <a:off x="5480783" y="3591359"/>
                <a:ext cy="362528" cx="645040"/>
                <a:chOff x="5480783" y="3591359"/>
                <a:chExt cy="362528" cx="645040"/>
              </a:xfrm>
            </p:grpSpPr>
            <p:sp>
              <p:nvSpPr>
                <p:cNvPr name="" id="535"/>
                <p:cNvSpPr/>
                <p:nvPr/>
              </p:nvSpPr>
              <p:spPr>
                <a:xfrm>
                  <a:off x="5480783" y="3591359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36"/>
                <p:cNvSpPr/>
                <p:nvPr/>
              </p:nvSpPr>
              <p:spPr>
                <a:xfrm>
                  <a:off x="5496288" y="3610643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API网关</a:t>
                  </a:r>
                </a:p>
              </p:txBody>
            </p:sp>
          </p:grpSp>
        </p:grpSp>
        <p:grpSp>
          <p:nvGrpSpPr>
            <p:cNvPr name="" id="568"/>
            <p:cNvGrpSpPr/>
            <p:nvPr/>
          </p:nvGrpSpPr>
          <p:grpSpPr>
            <a:xfrm>
              <a:off x="1931452" y="5279870"/>
              <a:ext cy="558211" cx="5209321"/>
              <a:chOff x="1931452" y="5279870"/>
              <a:chExt cy="558211" cx="5209321"/>
            </a:xfrm>
          </p:grpSpPr>
          <p:grpSp>
            <p:nvGrpSpPr>
              <p:cNvPr name="" id="496"/>
              <p:cNvGrpSpPr/>
              <p:nvPr/>
            </p:nvGrpSpPr>
            <p:grpSpPr>
              <a:xfrm>
                <a:off x="1931452" y="5279870"/>
                <a:ext cy="558211" cx="5209321"/>
                <a:chOff x="1931452" y="5279870"/>
                <a:chExt cy="558211" cx="5209321"/>
              </a:xfrm>
            </p:grpSpPr>
            <p:sp>
              <p:nvSpPr>
                <p:cNvPr name="" id="497"/>
                <p:cNvSpPr/>
                <p:nvPr/>
              </p:nvSpPr>
              <p:spPr>
                <a:xfrm>
                  <a:off x="1931452" y="5279870"/>
                  <a:ext cy="486400" cx="5137509"/>
                </a:xfrm>
                <a:custGeom>
                  <a:avLst/>
                  <a:gdLst/>
                  <a:ahLst/>
                  <a:cxnLst/>
                  <a:pathLst>
                    <a:path w="5137509" h="486400">
                      <a:moveTo>
                        <a:pt x="0" y="0"/>
                      </a:moveTo>
                      <a:lnTo>
                        <a:pt x="5137509" y="0"/>
                      </a:lnTo>
                      <a:lnTo>
                        <a:pt x="5137509" y="486400"/>
                      </a:lnTo>
                      <a:lnTo>
                        <a:pt x="0" y="48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  <p:sp>
              <p:nvSpPr>
                <p:cNvPr name="" id="498"/>
                <p:cNvSpPr/>
                <p:nvPr/>
              </p:nvSpPr>
              <p:spPr>
                <a:xfrm>
                  <a:off x="7068958" y="5279870"/>
                  <a:ext cy="558211" cx="71811"/>
                </a:xfrm>
                <a:custGeom>
                  <a:avLst/>
                  <a:gdLst/>
                  <a:ahLst/>
                  <a:cxnLst/>
                  <a:pathLst>
                    <a:path w="71811" h="558211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558211"/>
                      </a:lnTo>
                      <a:lnTo>
                        <a:pt x="0" y="48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E0000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  <p:sp>
              <p:nvSpPr>
                <p:cNvPr name="" id="499"/>
                <p:cNvSpPr/>
                <p:nvPr/>
              </p:nvSpPr>
              <p:spPr>
                <a:xfrm>
                  <a:off x="1931452" y="5766270"/>
                  <a:ext cy="71811" cx="5209321"/>
                </a:xfrm>
                <a:custGeom>
                  <a:avLst/>
                  <a:gdLst/>
                  <a:ahLst/>
                  <a:cxnLst/>
                  <a:pathLst>
                    <a:path w="5209321" h="71811">
                      <a:moveTo>
                        <a:pt x="0" y="0"/>
                      </a:moveTo>
                      <a:lnTo>
                        <a:pt x="5137509" y="0"/>
                      </a:lnTo>
                      <a:lnTo>
                        <a:pt x="520932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E0000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</p:grpSp>
          <p:grpSp>
            <p:nvGrpSpPr>
              <p:cNvPr name="Rectangle" id="556"/>
              <p:cNvGrpSpPr/>
              <p:nvPr/>
            </p:nvGrpSpPr>
            <p:grpSpPr>
              <a:xfrm>
                <a:off x="2005870" y="5341807"/>
                <a:ext cy="362528" cx="1076806"/>
                <a:chOff x="2005870" y="5341807"/>
                <a:chExt cy="362528" cx="1076806"/>
              </a:xfrm>
            </p:grpSpPr>
            <p:sp>
              <p:nvSpPr>
                <p:cNvPr name="" id="557"/>
                <p:cNvSpPr/>
                <p:nvPr/>
              </p:nvSpPr>
              <p:spPr>
                <a:xfrm>
                  <a:off x="2005870" y="5341807"/>
                  <a:ext cy="362528" cx="1076806"/>
                </a:xfrm>
                <a:custGeom>
                  <a:avLst/>
                  <a:gdLst/>
                  <a:ahLst/>
                  <a:cxnLst/>
                  <a:pathLst>
                    <a:path w="1076806" h="362528">
                      <a:moveTo>
                        <a:pt x="0" y="0"/>
                      </a:moveTo>
                      <a:lnTo>
                        <a:pt x="1076806" y="0"/>
                      </a:lnTo>
                      <a:lnTo>
                        <a:pt x="1076806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58"/>
                <p:cNvSpPr/>
                <p:nvPr/>
              </p:nvSpPr>
              <p:spPr>
                <a:xfrm>
                  <a:off x="2031755" y="5361090"/>
                  <a:ext cy="323961" cx="1025042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1025042" h="323961">
                      <a:moveTo>
                        <a:pt x="0" y="0"/>
                      </a:moveTo>
                      <a:lnTo>
                        <a:pt x="1025042" y="0"/>
                      </a:lnTo>
                      <a:lnTo>
                        <a:pt x="1025042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物理机部署</a:t>
                  </a:r>
                </a:p>
              </p:txBody>
            </p:sp>
          </p:grpSp>
          <p:grpSp>
            <p:nvGrpSpPr>
              <p:cNvPr name="Rectangle" id="559"/>
              <p:cNvGrpSpPr/>
              <p:nvPr/>
            </p:nvGrpSpPr>
            <p:grpSpPr>
              <a:xfrm>
                <a:off x="4613785" y="5341807"/>
                <a:ext cy="362528" cx="1076806"/>
                <a:chOff x="4613785" y="5341807"/>
                <a:chExt cy="362528" cx="1076806"/>
              </a:xfrm>
            </p:grpSpPr>
            <p:sp>
              <p:nvSpPr>
                <p:cNvPr name="" id="560"/>
                <p:cNvSpPr/>
                <p:nvPr/>
              </p:nvSpPr>
              <p:spPr>
                <a:xfrm>
                  <a:off x="4613785" y="5341807"/>
                  <a:ext cy="362528" cx="1076806"/>
                </a:xfrm>
                <a:custGeom>
                  <a:avLst/>
                  <a:gdLst/>
                  <a:ahLst/>
                  <a:cxnLst/>
                  <a:pathLst>
                    <a:path w="1076806" h="362528">
                      <a:moveTo>
                        <a:pt x="0" y="0"/>
                      </a:moveTo>
                      <a:lnTo>
                        <a:pt x="1076806" y="0"/>
                      </a:lnTo>
                      <a:lnTo>
                        <a:pt x="1076806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61"/>
                <p:cNvSpPr/>
                <p:nvPr/>
              </p:nvSpPr>
              <p:spPr>
                <a:xfrm>
                  <a:off x="4639669" y="5361090"/>
                  <a:ext cy="323961" cx="1025042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1025042" h="323961">
                      <a:moveTo>
                        <a:pt x="0" y="0"/>
                      </a:moveTo>
                      <a:lnTo>
                        <a:pt x="1025042" y="0"/>
                      </a:lnTo>
                      <a:lnTo>
                        <a:pt x="1025042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专有云</a:t>
                  </a:r>
                </a:p>
              </p:txBody>
            </p:sp>
          </p:grpSp>
          <p:grpSp>
            <p:nvGrpSpPr>
              <p:cNvPr name="Rectangle" id="562"/>
              <p:cNvGrpSpPr/>
              <p:nvPr/>
            </p:nvGrpSpPr>
            <p:grpSpPr>
              <a:xfrm>
                <a:off x="3309822" y="5341807"/>
                <a:ext cy="362528" cx="1076806"/>
                <a:chOff x="3309822" y="5341807"/>
                <a:chExt cy="362528" cx="1076806"/>
              </a:xfrm>
            </p:grpSpPr>
            <p:sp>
              <p:nvSpPr>
                <p:cNvPr name="" id="563"/>
                <p:cNvSpPr/>
                <p:nvPr/>
              </p:nvSpPr>
              <p:spPr>
                <a:xfrm>
                  <a:off x="3309822" y="5341807"/>
                  <a:ext cy="362528" cx="1076806"/>
                </a:xfrm>
                <a:custGeom>
                  <a:avLst/>
                  <a:gdLst/>
                  <a:ahLst/>
                  <a:cxnLst/>
                  <a:pathLst>
                    <a:path w="1076806" h="362528">
                      <a:moveTo>
                        <a:pt x="0" y="0"/>
                      </a:moveTo>
                      <a:lnTo>
                        <a:pt x="1076806" y="0"/>
                      </a:lnTo>
                      <a:lnTo>
                        <a:pt x="1076806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64"/>
                <p:cNvSpPr/>
                <p:nvPr/>
              </p:nvSpPr>
              <p:spPr>
                <a:xfrm>
                  <a:off x="3335707" y="5361090"/>
                  <a:ext cy="323961" cx="1025042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1025042" h="323961">
                      <a:moveTo>
                        <a:pt x="0" y="0"/>
                      </a:moveTo>
                      <a:lnTo>
                        <a:pt x="1025042" y="0"/>
                      </a:lnTo>
                      <a:lnTo>
                        <a:pt x="1025042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公有云</a:t>
                  </a:r>
                </a:p>
              </p:txBody>
            </p:sp>
          </p:grpSp>
          <p:grpSp>
            <p:nvGrpSpPr>
              <p:cNvPr name="Rectangle" id="565"/>
              <p:cNvGrpSpPr/>
              <p:nvPr/>
            </p:nvGrpSpPr>
            <p:grpSpPr>
              <a:xfrm>
                <a:off x="5917739" y="5341807"/>
                <a:ext cy="362528" cx="1076806"/>
                <a:chOff x="5917739" y="5341807"/>
                <a:chExt cy="362528" cx="1076806"/>
              </a:xfrm>
            </p:grpSpPr>
            <p:sp>
              <p:nvSpPr>
                <p:cNvPr name="" id="566"/>
                <p:cNvSpPr/>
                <p:nvPr/>
              </p:nvSpPr>
              <p:spPr>
                <a:xfrm>
                  <a:off x="5917739" y="5341807"/>
                  <a:ext cy="362528" cx="1076806"/>
                </a:xfrm>
                <a:custGeom>
                  <a:avLst/>
                  <a:gdLst/>
                  <a:ahLst/>
                  <a:cxnLst/>
                  <a:pathLst>
                    <a:path w="1076806" h="362528">
                      <a:moveTo>
                        <a:pt x="0" y="0"/>
                      </a:moveTo>
                      <a:lnTo>
                        <a:pt x="1076806" y="0"/>
                      </a:lnTo>
                      <a:lnTo>
                        <a:pt x="1076806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67"/>
                <p:cNvSpPr/>
                <p:nvPr/>
              </p:nvSpPr>
              <p:spPr>
                <a:xfrm>
                  <a:off x="5943624" y="5361090"/>
                  <a:ext cy="323961" cx="1025042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1025042" h="323961">
                      <a:moveTo>
                        <a:pt x="0" y="0"/>
                      </a:moveTo>
                      <a:lnTo>
                        <a:pt x="1025042" y="0"/>
                      </a:lnTo>
                      <a:lnTo>
                        <a:pt x="1025042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混合云</a:t>
                  </a:r>
                </a:p>
              </p:txBody>
            </p:sp>
          </p:grpSp>
        </p:grpSp>
        <p:grpSp>
          <p:nvGrpSpPr>
            <p:cNvPr name="" id="569"/>
            <p:cNvGrpSpPr/>
            <p:nvPr/>
          </p:nvGrpSpPr>
          <p:grpSpPr>
            <a:xfrm>
              <a:off x="1931452" y="4404647"/>
              <a:ext cy="558211" cx="5209321"/>
              <a:chOff x="1931452" y="4404647"/>
              <a:chExt cy="558211" cx="5209321"/>
            </a:xfrm>
          </p:grpSpPr>
          <p:grpSp>
            <p:nvGrpSpPr>
              <p:cNvPr name="" id="492"/>
              <p:cNvGrpSpPr/>
              <p:nvPr/>
            </p:nvGrpSpPr>
            <p:grpSpPr>
              <a:xfrm>
                <a:off x="1931452" y="4404647"/>
                <a:ext cy="558211" cx="5209321"/>
                <a:chOff x="1931452" y="4404647"/>
                <a:chExt cy="558211" cx="5209321"/>
              </a:xfrm>
            </p:grpSpPr>
            <p:sp>
              <p:nvSpPr>
                <p:cNvPr name="" id="493"/>
                <p:cNvSpPr/>
                <p:nvPr/>
              </p:nvSpPr>
              <p:spPr>
                <a:xfrm>
                  <a:off x="1931452" y="4404647"/>
                  <a:ext cy="486400" cx="5137509"/>
                </a:xfrm>
                <a:custGeom>
                  <a:avLst/>
                  <a:gdLst/>
                  <a:ahLst/>
                  <a:cxnLst/>
                  <a:pathLst>
                    <a:path w="5137509" h="486400">
                      <a:moveTo>
                        <a:pt x="0" y="0"/>
                      </a:moveTo>
                      <a:lnTo>
                        <a:pt x="5137509" y="0"/>
                      </a:lnTo>
                      <a:lnTo>
                        <a:pt x="5137509" y="486400"/>
                      </a:lnTo>
                      <a:lnTo>
                        <a:pt x="0" y="48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  <p:sp>
              <p:nvSpPr>
                <p:cNvPr name="" id="494"/>
                <p:cNvSpPr/>
                <p:nvPr/>
              </p:nvSpPr>
              <p:spPr>
                <a:xfrm>
                  <a:off x="7068958" y="4404647"/>
                  <a:ext cy="558211" cx="71811"/>
                </a:xfrm>
                <a:custGeom>
                  <a:avLst/>
                  <a:gdLst/>
                  <a:ahLst/>
                  <a:cxnLst/>
                  <a:pathLst>
                    <a:path w="71811" h="558211">
                      <a:moveTo>
                        <a:pt x="0" y="0"/>
                      </a:moveTo>
                      <a:lnTo>
                        <a:pt x="71811" y="71811"/>
                      </a:lnTo>
                      <a:lnTo>
                        <a:pt x="71811" y="558211"/>
                      </a:lnTo>
                      <a:lnTo>
                        <a:pt x="0" y="4864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E0000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  <p:sp>
              <p:nvSpPr>
                <p:cNvPr name="" id="495"/>
                <p:cNvSpPr/>
                <p:nvPr/>
              </p:nvSpPr>
              <p:spPr>
                <a:xfrm>
                  <a:off x="1931452" y="4891047"/>
                  <a:ext cy="71811" cx="5209321"/>
                </a:xfrm>
                <a:custGeom>
                  <a:avLst/>
                  <a:gdLst/>
                  <a:ahLst/>
                  <a:cxnLst/>
                  <a:pathLst>
                    <a:path w="5209321" h="71811">
                      <a:moveTo>
                        <a:pt x="0" y="0"/>
                      </a:moveTo>
                      <a:lnTo>
                        <a:pt x="5137509" y="0"/>
                      </a:lnTo>
                      <a:lnTo>
                        <a:pt x="5209321" y="71811"/>
                      </a:lnTo>
                      <a:lnTo>
                        <a:pt x="71811" y="718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E0000"/>
                </a:solidFill>
                <a:ln cap="flat" w="7600">
                  <a:solidFill>
                    <a:srgbClr val="FF0000"/>
                  </a:solidFill>
                  <a:bevel/>
                </a:ln>
              </p:spPr>
            </p:sp>
          </p:grpSp>
          <p:grpSp>
            <p:nvGrpSpPr>
              <p:cNvPr name="Rectangle" id="538"/>
              <p:cNvGrpSpPr/>
              <p:nvPr/>
            </p:nvGrpSpPr>
            <p:grpSpPr>
              <a:xfrm>
                <a:off x="2005865" y="4466583"/>
                <a:ext cy="362528" cx="645040"/>
                <a:chOff x="2005865" y="4466583"/>
                <a:chExt cy="362528" cx="645040"/>
              </a:xfrm>
            </p:grpSpPr>
            <p:sp>
              <p:nvSpPr>
                <p:cNvPr name="" id="539"/>
                <p:cNvSpPr/>
                <p:nvPr/>
              </p:nvSpPr>
              <p:spPr>
                <a:xfrm>
                  <a:off x="2005865" y="4466583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40"/>
                <p:cNvSpPr/>
                <p:nvPr/>
              </p:nvSpPr>
              <p:spPr>
                <a:xfrm>
                  <a:off x="2021371" y="4485866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计算服务</a:t>
                  </a:r>
                </a:p>
              </p:txBody>
            </p:sp>
          </p:grpSp>
          <p:grpSp>
            <p:nvGrpSpPr>
              <p:cNvPr name="Rectangle" id="541"/>
              <p:cNvGrpSpPr/>
              <p:nvPr/>
            </p:nvGrpSpPr>
            <p:grpSpPr>
              <a:xfrm>
                <a:off x="3670883" y="4466583"/>
                <a:ext cy="362528" cx="789921"/>
                <a:chOff x="3670883" y="4466583"/>
                <a:chExt cy="362528" cx="789921"/>
              </a:xfrm>
            </p:grpSpPr>
            <p:sp>
              <p:nvSpPr>
                <p:cNvPr name="" id="542"/>
                <p:cNvSpPr/>
                <p:nvPr/>
              </p:nvSpPr>
              <p:spPr>
                <a:xfrm>
                  <a:off x="3670883" y="4466583"/>
                  <a:ext cy="362528" cx="789921"/>
                </a:xfrm>
                <a:custGeom>
                  <a:avLst/>
                  <a:gdLst/>
                  <a:ahLst/>
                  <a:cxnLst/>
                  <a:pathLst>
                    <a:path w="789921" h="362528">
                      <a:moveTo>
                        <a:pt x="0" y="0"/>
                      </a:moveTo>
                      <a:lnTo>
                        <a:pt x="789921" y="0"/>
                      </a:lnTo>
                      <a:lnTo>
                        <a:pt x="789921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43"/>
                <p:cNvSpPr/>
                <p:nvPr/>
              </p:nvSpPr>
              <p:spPr>
                <a:xfrm>
                  <a:off x="3689872" y="4485866"/>
                  <a:ext cy="323961" cx="751944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751944" h="323961">
                      <a:moveTo>
                        <a:pt x="0" y="0"/>
                      </a:moveTo>
                      <a:lnTo>
                        <a:pt x="751944" y="0"/>
                      </a:lnTo>
                      <a:lnTo>
                        <a:pt x="751944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元数据管理</a:t>
                  </a:r>
                </a:p>
              </p:txBody>
            </p:sp>
          </p:grpSp>
          <p:grpSp>
            <p:nvGrpSpPr>
              <p:cNvPr name="Rectangle" id="544"/>
              <p:cNvGrpSpPr/>
              <p:nvPr/>
            </p:nvGrpSpPr>
            <p:grpSpPr>
              <a:xfrm>
                <a:off x="2874591" y="4466583"/>
                <a:ext cy="362528" cx="645040"/>
                <a:chOff x="2874591" y="4466583"/>
                <a:chExt cy="362528" cx="645040"/>
              </a:xfrm>
            </p:grpSpPr>
            <p:sp>
              <p:nvSpPr>
                <p:cNvPr name="" id="545"/>
                <p:cNvSpPr/>
                <p:nvPr/>
              </p:nvSpPr>
              <p:spPr>
                <a:xfrm>
                  <a:off x="2874591" y="4466583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46"/>
                <p:cNvSpPr/>
                <p:nvPr/>
              </p:nvSpPr>
              <p:spPr>
                <a:xfrm>
                  <a:off x="2890096" y="4485866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存储服务</a:t>
                  </a:r>
                </a:p>
              </p:txBody>
            </p:sp>
          </p:grpSp>
          <p:grpSp>
            <p:nvGrpSpPr>
              <p:cNvPr name="Rectangle" id="547"/>
              <p:cNvGrpSpPr/>
              <p:nvPr/>
            </p:nvGrpSpPr>
            <p:grpSpPr>
              <a:xfrm>
                <a:off x="6349508" y="4466583"/>
                <a:ext cy="362528" cx="645040"/>
                <a:chOff x="6349508" y="4466583"/>
                <a:chExt cy="362528" cx="645040"/>
              </a:xfrm>
            </p:grpSpPr>
            <p:sp>
              <p:nvSpPr>
                <p:cNvPr name="" id="548"/>
                <p:cNvSpPr/>
                <p:nvPr/>
              </p:nvSpPr>
              <p:spPr>
                <a:xfrm>
                  <a:off x="6349508" y="4466583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49"/>
                <p:cNvSpPr/>
                <p:nvPr/>
              </p:nvSpPr>
              <p:spPr>
                <a:xfrm>
                  <a:off x="6365014" y="4485866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... ...</a:t>
                  </a:r>
                </a:p>
              </p:txBody>
            </p:sp>
          </p:grpSp>
          <p:grpSp>
            <p:nvGrpSpPr>
              <p:cNvPr name="Rectangle" id="550"/>
              <p:cNvGrpSpPr/>
              <p:nvPr/>
            </p:nvGrpSpPr>
            <p:grpSpPr>
              <a:xfrm>
                <a:off x="4612050" y="4466583"/>
                <a:ext cy="362528" cx="645040"/>
                <a:chOff x="4612050" y="4466583"/>
                <a:chExt cy="362528" cx="645040"/>
              </a:xfrm>
            </p:grpSpPr>
            <p:sp>
              <p:nvSpPr>
                <p:cNvPr name="" id="551"/>
                <p:cNvSpPr/>
                <p:nvPr/>
              </p:nvSpPr>
              <p:spPr>
                <a:xfrm>
                  <a:off x="4612050" y="4466583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52"/>
                <p:cNvSpPr/>
                <p:nvPr/>
              </p:nvSpPr>
              <p:spPr>
                <a:xfrm>
                  <a:off x="4627555" y="4485866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调度服务</a:t>
                  </a:r>
                </a:p>
              </p:txBody>
            </p:sp>
          </p:grpSp>
          <p:grpSp>
            <p:nvGrpSpPr>
              <p:cNvPr name="Rectangle" id="553"/>
              <p:cNvGrpSpPr/>
              <p:nvPr/>
            </p:nvGrpSpPr>
            <p:grpSpPr>
              <a:xfrm>
                <a:off x="5480783" y="4466583"/>
                <a:ext cy="362528" cx="645040"/>
                <a:chOff x="5480783" y="4466583"/>
                <a:chExt cy="362528" cx="645040"/>
              </a:xfrm>
            </p:grpSpPr>
            <p:sp>
              <p:nvSpPr>
                <p:cNvPr name="" id="554"/>
                <p:cNvSpPr/>
                <p:nvPr/>
              </p:nvSpPr>
              <p:spPr>
                <a:xfrm>
                  <a:off x="5480783" y="4466583"/>
                  <a:ext cy="362528" cx="645040"/>
                </a:xfrm>
                <a:custGeom>
                  <a:avLst/>
                  <a:gdLst/>
                  <a:ahLst/>
                  <a:cxnLst/>
                  <a:pathLst>
                    <a:path w="645040" h="362528">
                      <a:moveTo>
                        <a:pt x="0" y="0"/>
                      </a:moveTo>
                      <a:lnTo>
                        <a:pt x="645040" y="0"/>
                      </a:lnTo>
                      <a:lnTo>
                        <a:pt x="645040" y="362528"/>
                      </a:lnTo>
                      <a:lnTo>
                        <a:pt x="0" y="362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241B"/>
                </a:solidFill>
                <a:ln cap="flat" w="12667">
                  <a:solidFill>
                    <a:srgbClr val="DF241B"/>
                  </a:solidFill>
                  <a:bevel/>
                </a:ln>
              </p:spPr>
            </p:sp>
            <p:sp>
              <p:nvSpPr>
                <p:cNvPr name="" id="555"/>
                <p:cNvSpPr/>
                <p:nvPr/>
              </p:nvSpPr>
              <p:spPr>
                <a:xfrm>
                  <a:off x="5496288" y="4485866"/>
                  <a:ext cy="323961" cx="614028"/>
                </a:xfrm>
                <a:custGeom>
                  <a:avLst/>
                  <a:gdLst/>
                  <a:ahLst/>
                  <a:cxnLst/>
                  <a:rect b="b" t="t" r="r" l="l"/>
                  <a:pathLst>
                    <a:path w="614028" h="323961">
                      <a:moveTo>
                        <a:pt x="0" y="0"/>
                      </a:moveTo>
                      <a:lnTo>
                        <a:pt x="614028" y="0"/>
                      </a:lnTo>
                      <a:lnTo>
                        <a:pt x="614028" y="323961"/>
                      </a:lnTo>
                      <a:lnTo>
                        <a:pt x="0" y="32396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w="12667">
                  <a:solidFill>
                    <a:srgbClr val="DF241B"/>
                  </a:solidFill>
                  <a:bevel/>
                </a:ln>
              </p:spPr>
              <p:txBody>
                <a:bodyPr rtlCol="0" wrap="square" bIns="0" rIns="36000" lIns="36000" anchor="ctr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191919"/>
                      </a:solidFill>
                      <a:latin typeface="Microsoft YaHei"/>
                    </a:rPr>
                    <a:t>安全服务</a:t>
                  </a:r>
                </a:p>
              </p:txBody>
            </p:sp>
          </p:grpSp>
        </p:grpSp>
        <p:grpSp>
          <p:nvGrpSpPr>
            <p:cNvPr name="Arrow symbol 3" id="327"/>
            <p:cNvGrpSpPr/>
            <p:nvPr/>
          </p:nvGrpSpPr>
          <p:grpSpPr>
            <a:xfrm>
              <a:off x="7223651" y="1877771"/>
              <a:ext cy="288800" cx="220463"/>
              <a:chOff x="7223651" y="1877771"/>
              <a:chExt cy="288800" cx="220463"/>
            </a:xfrm>
          </p:grpSpPr>
          <p:sp>
            <p:nvSpPr>
              <p:cNvPr name="" id="328"/>
              <p:cNvSpPr/>
              <p:nvPr/>
            </p:nvSpPr>
            <p:spPr>
              <a:xfrm>
                <a:off x="7223588" y="1877771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29"/>
              <p:cNvSpPr/>
              <p:nvPr/>
            </p:nvSpPr>
            <p:spPr>
              <a:xfrm flipV="true">
                <a:off x="7223588" y="1972113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30"/>
              <p:cNvSpPr/>
              <p:nvPr/>
            </p:nvSpPr>
            <p:spPr>
              <a:xfrm>
                <a:off x="7384063" y="1972209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sp>
          <p:nvSpPr>
            <p:cNvPr name="Arrow" id="331"/>
            <p:cNvSpPr/>
            <p:nvPr/>
          </p:nvSpPr>
          <p:spPr>
            <a:xfrm rot="-5400000">
              <a:off x="7918747" y="2454779"/>
              <a:ext cy="288800" cx="136800"/>
            </a:xfrm>
            <a:custGeom>
              <a:avLst/>
              <a:gdLst/>
              <a:ahLst/>
              <a:cxnLst/>
              <a:pathLst>
                <a:path w="136800" h="288800">
                  <a:moveTo>
                    <a:pt x="0" y="49248"/>
                  </a:moveTo>
                  <a:lnTo>
                    <a:pt x="187720" y="49248"/>
                  </a:lnTo>
                  <a:lnTo>
                    <a:pt x="187720" y="0"/>
                  </a:lnTo>
                  <a:lnTo>
                    <a:pt x="288800" y="68400"/>
                  </a:lnTo>
                  <a:lnTo>
                    <a:pt x="187720" y="136800"/>
                  </a:lnTo>
                  <a:lnTo>
                    <a:pt x="187720" y="87552"/>
                  </a:lnTo>
                  <a:lnTo>
                    <a:pt x="0" y="87552"/>
                  </a:lnTo>
                  <a:lnTo>
                    <a:pt x="0" y="49248"/>
                  </a:lnTo>
                  <a:close/>
                </a:path>
              </a:pathLst>
            </a:custGeom>
            <a:gradFill>
              <a:gsLst>
                <a:gs pos="0">
                  <a:srgbClr val="D7E9D0">
                    <a:alpha val="20000"/>
                  </a:srgbClr>
                </a:gs>
                <a:gs pos="100000">
                  <a:srgbClr val="80C150"/>
                </a:gs>
              </a:gsLst>
              <a:lin scaled="0" ang="0"/>
            </a:gradFill>
            <a:ln cap="flat" w="7600">
              <a:noFill/>
              <a:bevel/>
            </a:ln>
          </p:spPr>
        </p:sp>
        <p:grpSp>
          <p:nvGrpSpPr>
            <p:cNvPr name="Arrow symbol 3" id="332"/>
            <p:cNvGrpSpPr/>
            <p:nvPr/>
          </p:nvGrpSpPr>
          <p:grpSpPr>
            <a:xfrm>
              <a:off x="7223651" y="2788897"/>
              <a:ext cy="288800" cx="220463"/>
              <a:chOff x="7223651" y="2788897"/>
              <a:chExt cy="288800" cx="220463"/>
            </a:xfrm>
          </p:grpSpPr>
          <p:sp>
            <p:nvSpPr>
              <p:cNvPr name="" id="333"/>
              <p:cNvSpPr/>
              <p:nvPr/>
            </p:nvSpPr>
            <p:spPr>
              <a:xfrm>
                <a:off x="7223588" y="2788897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34"/>
              <p:cNvSpPr/>
              <p:nvPr/>
            </p:nvSpPr>
            <p:spPr>
              <a:xfrm flipV="true">
                <a:off x="7223588" y="2883239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35"/>
              <p:cNvSpPr/>
              <p:nvPr/>
            </p:nvSpPr>
            <p:spPr>
              <a:xfrm>
                <a:off x="7384063" y="2883335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336"/>
            <p:cNvGrpSpPr/>
            <p:nvPr/>
          </p:nvGrpSpPr>
          <p:grpSpPr>
            <a:xfrm>
              <a:off x="7223651" y="3634116"/>
              <a:ext cy="288800" cx="220463"/>
              <a:chOff x="7223651" y="3634116"/>
              <a:chExt cy="288800" cx="220463"/>
            </a:xfrm>
          </p:grpSpPr>
          <p:sp>
            <p:nvSpPr>
              <p:cNvPr name="" id="337"/>
              <p:cNvSpPr/>
              <p:nvPr/>
            </p:nvSpPr>
            <p:spPr>
              <a:xfrm>
                <a:off x="7223588" y="3634116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38"/>
              <p:cNvSpPr/>
              <p:nvPr/>
            </p:nvSpPr>
            <p:spPr>
              <a:xfrm flipV="true">
                <a:off x="7223588" y="3728458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39"/>
              <p:cNvSpPr/>
              <p:nvPr/>
            </p:nvSpPr>
            <p:spPr>
              <a:xfrm>
                <a:off x="7384063" y="3728553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340"/>
            <p:cNvGrpSpPr/>
            <p:nvPr/>
          </p:nvGrpSpPr>
          <p:grpSpPr>
            <a:xfrm>
              <a:off x="7223651" y="5378666"/>
              <a:ext cy="288800" cx="220463"/>
              <a:chOff x="7223651" y="5378666"/>
              <a:chExt cy="288800" cx="220463"/>
            </a:xfrm>
          </p:grpSpPr>
          <p:sp>
            <p:nvSpPr>
              <p:cNvPr name="" id="341"/>
              <p:cNvSpPr/>
              <p:nvPr/>
            </p:nvSpPr>
            <p:spPr>
              <a:xfrm>
                <a:off x="7223588" y="5378666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42"/>
              <p:cNvSpPr/>
              <p:nvPr/>
            </p:nvSpPr>
            <p:spPr>
              <a:xfrm flipV="true">
                <a:off x="7223588" y="5473008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43"/>
              <p:cNvSpPr/>
              <p:nvPr/>
            </p:nvSpPr>
            <p:spPr>
              <a:xfrm>
                <a:off x="7384063" y="5473103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344"/>
            <p:cNvGrpSpPr/>
            <p:nvPr/>
          </p:nvGrpSpPr>
          <p:grpSpPr>
            <a:xfrm>
              <a:off x="7223651" y="4539352"/>
              <a:ext cy="288800" cx="220463"/>
              <a:chOff x="7223651" y="4539352"/>
              <a:chExt cy="288800" cx="220463"/>
            </a:xfrm>
          </p:grpSpPr>
          <p:sp>
            <p:nvSpPr>
              <p:cNvPr name="" id="345"/>
              <p:cNvSpPr/>
              <p:nvPr/>
            </p:nvSpPr>
            <p:spPr>
              <a:xfrm>
                <a:off x="7223588" y="4539352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46"/>
              <p:cNvSpPr/>
              <p:nvPr/>
            </p:nvSpPr>
            <p:spPr>
              <a:xfrm flipV="true">
                <a:off x="7223588" y="4633694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47"/>
              <p:cNvSpPr/>
              <p:nvPr/>
            </p:nvSpPr>
            <p:spPr>
              <a:xfrm>
                <a:off x="7384063" y="4633789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348"/>
            <p:cNvGrpSpPr/>
            <p:nvPr/>
          </p:nvGrpSpPr>
          <p:grpSpPr>
            <a:xfrm>
              <a:off x="1702312" y="1895723"/>
              <a:ext cy="288800" cx="220463"/>
              <a:chOff x="1702312" y="1895723"/>
              <a:chExt cy="288800" cx="220463"/>
            </a:xfrm>
          </p:grpSpPr>
          <p:sp>
            <p:nvSpPr>
              <p:cNvPr name="" id="349"/>
              <p:cNvSpPr/>
              <p:nvPr/>
            </p:nvSpPr>
            <p:spPr>
              <a:xfrm>
                <a:off x="1702249" y="1895723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50"/>
              <p:cNvSpPr/>
              <p:nvPr/>
            </p:nvSpPr>
            <p:spPr>
              <a:xfrm flipV="true">
                <a:off x="1702249" y="1990064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51"/>
              <p:cNvSpPr/>
              <p:nvPr/>
            </p:nvSpPr>
            <p:spPr>
              <a:xfrm>
                <a:off x="1862724" y="1990160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352"/>
            <p:cNvGrpSpPr/>
            <p:nvPr/>
          </p:nvGrpSpPr>
          <p:grpSpPr>
            <a:xfrm>
              <a:off x="1702312" y="2806849"/>
              <a:ext cy="288800" cx="220463"/>
              <a:chOff x="1702312" y="2806849"/>
              <a:chExt cy="288800" cx="220463"/>
            </a:xfrm>
          </p:grpSpPr>
          <p:sp>
            <p:nvSpPr>
              <p:cNvPr name="" id="353"/>
              <p:cNvSpPr/>
              <p:nvPr/>
            </p:nvSpPr>
            <p:spPr>
              <a:xfrm>
                <a:off x="1702249" y="2806849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54"/>
              <p:cNvSpPr/>
              <p:nvPr/>
            </p:nvSpPr>
            <p:spPr>
              <a:xfrm flipV="true">
                <a:off x="1702249" y="2901190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55"/>
              <p:cNvSpPr/>
              <p:nvPr/>
            </p:nvSpPr>
            <p:spPr>
              <a:xfrm>
                <a:off x="1862724" y="2901286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356"/>
            <p:cNvGrpSpPr/>
            <p:nvPr/>
          </p:nvGrpSpPr>
          <p:grpSpPr>
            <a:xfrm>
              <a:off x="1702312" y="3652067"/>
              <a:ext cy="288800" cx="220463"/>
              <a:chOff x="1702312" y="3652067"/>
              <a:chExt cy="288800" cx="220463"/>
            </a:xfrm>
          </p:grpSpPr>
          <p:sp>
            <p:nvSpPr>
              <p:cNvPr name="" id="357"/>
              <p:cNvSpPr/>
              <p:nvPr/>
            </p:nvSpPr>
            <p:spPr>
              <a:xfrm>
                <a:off x="1702249" y="3652067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58"/>
              <p:cNvSpPr/>
              <p:nvPr/>
            </p:nvSpPr>
            <p:spPr>
              <a:xfrm flipV="true">
                <a:off x="1702249" y="3746409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59"/>
              <p:cNvSpPr/>
              <p:nvPr/>
            </p:nvSpPr>
            <p:spPr>
              <a:xfrm>
                <a:off x="1862724" y="3746505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360"/>
            <p:cNvGrpSpPr/>
            <p:nvPr/>
          </p:nvGrpSpPr>
          <p:grpSpPr>
            <a:xfrm>
              <a:off x="1702312" y="5396617"/>
              <a:ext cy="288800" cx="220463"/>
              <a:chOff x="1702312" y="5396617"/>
              <a:chExt cy="288800" cx="220463"/>
            </a:xfrm>
          </p:grpSpPr>
          <p:sp>
            <p:nvSpPr>
              <p:cNvPr name="" id="361"/>
              <p:cNvSpPr/>
              <p:nvPr/>
            </p:nvSpPr>
            <p:spPr>
              <a:xfrm>
                <a:off x="1702249" y="5396617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62"/>
              <p:cNvSpPr/>
              <p:nvPr/>
            </p:nvSpPr>
            <p:spPr>
              <a:xfrm flipV="true">
                <a:off x="1702249" y="5490959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63"/>
              <p:cNvSpPr/>
              <p:nvPr/>
            </p:nvSpPr>
            <p:spPr>
              <a:xfrm>
                <a:off x="1862724" y="5491054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364"/>
            <p:cNvGrpSpPr/>
            <p:nvPr/>
          </p:nvGrpSpPr>
          <p:grpSpPr>
            <a:xfrm>
              <a:off x="1702312" y="4557303"/>
              <a:ext cy="288800" cx="220463"/>
              <a:chOff x="1702312" y="4557303"/>
              <a:chExt cy="288800" cx="220463"/>
            </a:xfrm>
          </p:grpSpPr>
          <p:sp>
            <p:nvSpPr>
              <p:cNvPr name="" id="365"/>
              <p:cNvSpPr/>
              <p:nvPr/>
            </p:nvSpPr>
            <p:spPr>
              <a:xfrm>
                <a:off x="1702249" y="4557303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66"/>
              <p:cNvSpPr/>
              <p:nvPr/>
            </p:nvSpPr>
            <p:spPr>
              <a:xfrm flipV="true">
                <a:off x="1702249" y="4651645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67"/>
              <p:cNvSpPr/>
              <p:nvPr/>
            </p:nvSpPr>
            <p:spPr>
              <a:xfrm>
                <a:off x="1862724" y="4651741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sp>
          <p:nvSpPr>
            <p:cNvPr name="Title Bar 18" id="406"/>
            <p:cNvSpPr/>
            <p:nvPr/>
          </p:nvSpPr>
          <p:spPr>
            <a:xfrm>
              <a:off x="1931452" y="998421"/>
              <a:ext cy="364800" cx="5209321"/>
            </a:xfrm>
            <a:custGeom>
              <a:avLst/>
              <a:gdLst/>
              <a:ahLst/>
              <a:cxnLst/>
              <a:rect b="b" t="t" r="r" l="l"/>
              <a:pathLst>
                <a:path w="5209321" h="364800">
                  <a:moveTo>
                    <a:pt x="0" y="76000"/>
                  </a:moveTo>
                  <a:lnTo>
                    <a:pt x="76000" y="0"/>
                  </a:lnTo>
                  <a:lnTo>
                    <a:pt x="5209321" y="0"/>
                  </a:lnTo>
                  <a:lnTo>
                    <a:pt x="5209321" y="288800"/>
                  </a:lnTo>
                  <a:lnTo>
                    <a:pt x="5133321" y="364800"/>
                  </a:lnTo>
                  <a:lnTo>
                    <a:pt x="0" y="364800"/>
                  </a:lnTo>
                  <a:lnTo>
                    <a:pt x="0" y="76000"/>
                  </a:lnTo>
                  <a:close/>
                </a:path>
              </a:pathLst>
            </a:custGeom>
            <a:gradFill>
              <a:gsLst>
                <a:gs pos="0">
                  <a:srgbClr val="3498DB"/>
                </a:gs>
                <a:gs pos="50000">
                  <a:srgbClr val="83B3E3"/>
                </a:gs>
                <a:gs pos="100000">
                  <a:srgbClr val="3498DB"/>
                </a:gs>
              </a:gsLst>
              <a:lin scaled="0" ang="4200000"/>
            </a:gradFill>
            <a:ln cap="flat" w="7600">
              <a:solidFill>
                <a:srgbClr val="3498DB"/>
              </a:solidFill>
              <a:bevel/>
            </a:ln>
          </p:spPr>
          <p:txBody>
            <a:bodyPr rtlCol="0" wrap="square" bIns="0" rIns="36000" lIns="36000" anchor="ctr" tIns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FFFFFF"/>
                  </a:solidFill>
                  <a:latin typeface="微软雅黑"/>
                </a:rPr>
                <a:t>能力矩阵</a:t>
              </a:r>
            </a:p>
          </p:txBody>
        </p:sp>
        <p:sp>
          <p:nvSpPr>
            <p:cNvPr name="Title Bar 18" id="468"/>
            <p:cNvSpPr/>
            <p:nvPr/>
          </p:nvSpPr>
          <p:spPr>
            <a:xfrm>
              <a:off x="727215" y="998421"/>
              <a:ext cy="364800" cx="937034"/>
            </a:xfrm>
            <a:custGeom>
              <a:avLst/>
              <a:gdLst/>
              <a:ahLst/>
              <a:cxnLst/>
              <a:rect b="b" t="t" r="r" l="l"/>
              <a:pathLst>
                <a:path w="937034" h="364800">
                  <a:moveTo>
                    <a:pt x="0" y="76000"/>
                  </a:moveTo>
                  <a:lnTo>
                    <a:pt x="76000" y="0"/>
                  </a:lnTo>
                  <a:lnTo>
                    <a:pt x="937034" y="0"/>
                  </a:lnTo>
                  <a:lnTo>
                    <a:pt x="937034" y="288800"/>
                  </a:lnTo>
                  <a:lnTo>
                    <a:pt x="861034" y="364800"/>
                  </a:lnTo>
                  <a:lnTo>
                    <a:pt x="0" y="364800"/>
                  </a:lnTo>
                  <a:lnTo>
                    <a:pt x="0" y="76000"/>
                  </a:lnTo>
                  <a:close/>
                </a:path>
              </a:pathLst>
            </a:custGeom>
            <a:gradFill>
              <a:gsLst>
                <a:gs pos="0">
                  <a:srgbClr val="3498DB"/>
                </a:gs>
                <a:gs pos="50000">
                  <a:srgbClr val="83B3E3"/>
                </a:gs>
                <a:gs pos="100000">
                  <a:srgbClr val="3498DB"/>
                </a:gs>
              </a:gsLst>
              <a:lin scaled="0" ang="4200000"/>
            </a:gradFill>
            <a:ln cap="flat" w="7600">
              <a:solidFill>
                <a:srgbClr val="3498DB"/>
              </a:solidFill>
              <a:bevel/>
            </a:ln>
          </p:spPr>
          <p:txBody>
            <a:bodyPr rtlCol="0" wrap="square" bIns="0" rIns="36000" lIns="36000" anchor="ctr" tIns="0"/>
            <a:lstStyle/>
            <a:p>
              <a:pPr algn="ctr">
                <a:lnSpc>
                  <a:spcPct val="100000"/>
                </a:lnSpc>
              </a:pPr>
              <a:r>
                <a:rPr b="1" sz="1064">
                  <a:solidFill>
                    <a:srgbClr val="FFFFFF"/>
                  </a:solidFill>
                  <a:latin typeface="微软雅黑"/>
                </a:rPr>
                <a:t>业务维度</a:t>
              </a:r>
            </a:p>
          </p:txBody>
        </p:sp>
        <p:sp>
          <p:nvSpPr>
            <p:cNvPr name="Title Bar 18" id="469"/>
            <p:cNvSpPr/>
            <p:nvPr/>
          </p:nvSpPr>
          <p:spPr>
            <a:xfrm>
              <a:off x="7477284" y="998421"/>
              <a:ext cy="364800" cx="937034"/>
            </a:xfrm>
            <a:custGeom>
              <a:avLst/>
              <a:gdLst/>
              <a:ahLst/>
              <a:cxnLst/>
              <a:rect b="b" t="t" r="r" l="l"/>
              <a:pathLst>
                <a:path w="937034" h="364800">
                  <a:moveTo>
                    <a:pt x="0" y="76000"/>
                  </a:moveTo>
                  <a:lnTo>
                    <a:pt x="76000" y="0"/>
                  </a:lnTo>
                  <a:lnTo>
                    <a:pt x="937034" y="0"/>
                  </a:lnTo>
                  <a:lnTo>
                    <a:pt x="937034" y="288800"/>
                  </a:lnTo>
                  <a:lnTo>
                    <a:pt x="861034" y="364800"/>
                  </a:lnTo>
                  <a:lnTo>
                    <a:pt x="0" y="364800"/>
                  </a:lnTo>
                  <a:lnTo>
                    <a:pt x="0" y="76000"/>
                  </a:lnTo>
                  <a:close/>
                </a:path>
              </a:pathLst>
            </a:custGeom>
            <a:gradFill>
              <a:gsLst>
                <a:gs pos="0">
                  <a:srgbClr val="3498DB"/>
                </a:gs>
                <a:gs pos="50000">
                  <a:srgbClr val="83B3E3"/>
                </a:gs>
                <a:gs pos="100000">
                  <a:srgbClr val="3498DB"/>
                </a:gs>
              </a:gsLst>
              <a:lin scaled="0" ang="4200000"/>
            </a:gradFill>
            <a:ln cap="flat" w="7600">
              <a:solidFill>
                <a:srgbClr val="3498DB"/>
              </a:solidFill>
              <a:bevel/>
            </a:ln>
          </p:spPr>
          <p:txBody>
            <a:bodyPr rtlCol="0" wrap="square" bIns="0" rIns="36000" lIns="36000" anchor="ctr" tIns="0"/>
            <a:lstStyle/>
            <a:p>
              <a:pPr algn="ctr">
                <a:lnSpc>
                  <a:spcPct val="100000"/>
                </a:lnSpc>
              </a:pPr>
              <a:r>
                <a:rPr b="1" sz="1064">
                  <a:solidFill>
                    <a:srgbClr val="FFFFFF"/>
                  </a:solidFill>
                  <a:latin typeface="微软雅黑"/>
                </a:rPr>
                <a:t>技术沉淀</a:t>
              </a:r>
            </a:p>
          </p:txBody>
        </p:sp>
        <p:sp>
          <p:nvSpPr>
            <p:cNvPr name="Arrow" id="372"/>
            <p:cNvSpPr/>
            <p:nvPr/>
          </p:nvSpPr>
          <p:spPr>
            <a:xfrm rot="-5400000">
              <a:off x="1168640" y="1502696"/>
              <a:ext cy="288800" cx="136800"/>
            </a:xfrm>
            <a:custGeom>
              <a:avLst/>
              <a:gdLst/>
              <a:ahLst/>
              <a:cxnLst/>
              <a:pathLst>
                <a:path w="136800" h="288800">
                  <a:moveTo>
                    <a:pt x="0" y="49248"/>
                  </a:moveTo>
                  <a:lnTo>
                    <a:pt x="187720" y="49248"/>
                  </a:lnTo>
                  <a:lnTo>
                    <a:pt x="187720" y="0"/>
                  </a:lnTo>
                  <a:lnTo>
                    <a:pt x="288800" y="68400"/>
                  </a:lnTo>
                  <a:lnTo>
                    <a:pt x="187720" y="136800"/>
                  </a:lnTo>
                  <a:lnTo>
                    <a:pt x="187720" y="87552"/>
                  </a:lnTo>
                  <a:lnTo>
                    <a:pt x="0" y="87552"/>
                  </a:lnTo>
                  <a:lnTo>
                    <a:pt x="0" y="49248"/>
                  </a:lnTo>
                  <a:close/>
                </a:path>
              </a:pathLst>
            </a:custGeom>
            <a:gradFill>
              <a:gsLst>
                <a:gs pos="0">
                  <a:srgbClr val="D7E9D0">
                    <a:alpha val="20000"/>
                  </a:srgbClr>
                </a:gs>
                <a:gs pos="100000">
                  <a:srgbClr val="80C150"/>
                </a:gs>
              </a:gsLst>
              <a:lin scaled="0" ang="0"/>
            </a:gradFill>
            <a:ln cap="flat" w="7600">
              <a:noFill/>
              <a:bevel/>
            </a:ln>
          </p:spPr>
        </p:sp>
        <p:grpSp>
          <p:nvGrpSpPr>
            <p:cNvPr name="Arrow symbol 3" id="373"/>
            <p:cNvGrpSpPr/>
            <p:nvPr/>
          </p:nvGrpSpPr>
          <p:grpSpPr>
            <a:xfrm>
              <a:off x="1702312" y="1036421"/>
              <a:ext cy="288800" cx="220463"/>
              <a:chOff x="1702312" y="1036421"/>
              <a:chExt cy="288800" cx="220463"/>
            </a:xfrm>
          </p:grpSpPr>
          <p:sp>
            <p:nvSpPr>
              <p:cNvPr name="" id="374"/>
              <p:cNvSpPr/>
              <p:nvPr/>
            </p:nvSpPr>
            <p:spPr>
              <a:xfrm>
                <a:off x="1702249" y="1036421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75"/>
              <p:cNvSpPr/>
              <p:nvPr/>
            </p:nvSpPr>
            <p:spPr>
              <a:xfrm flipV="true">
                <a:off x="1702249" y="1130763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76"/>
              <p:cNvSpPr/>
              <p:nvPr/>
            </p:nvSpPr>
            <p:spPr>
              <a:xfrm>
                <a:off x="1862724" y="1130858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grpSp>
          <p:nvGrpSpPr>
            <p:cNvPr name="Arrow symbol 3" id="377"/>
            <p:cNvGrpSpPr/>
            <p:nvPr/>
          </p:nvGrpSpPr>
          <p:grpSpPr>
            <a:xfrm>
              <a:off x="7223651" y="1074421"/>
              <a:ext cy="288800" cx="220463"/>
              <a:chOff x="7223651" y="1074421"/>
              <a:chExt cy="288800" cx="220463"/>
            </a:xfrm>
          </p:grpSpPr>
          <p:sp>
            <p:nvSpPr>
              <p:cNvPr name="" id="378"/>
              <p:cNvSpPr/>
              <p:nvPr/>
            </p:nvSpPr>
            <p:spPr>
              <a:xfrm>
                <a:off x="7223588" y="1074421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767"/>
                    </a:moveTo>
                    <a:lnTo>
                      <a:pt x="160475" y="94438"/>
                    </a:lnTo>
                    <a:lnTo>
                      <a:pt x="218441" y="143041"/>
                    </a:lnTo>
                    <a:lnTo>
                      <a:pt x="160475" y="194459"/>
                    </a:lnTo>
                    <a:lnTo>
                      <a:pt x="160475" y="171793"/>
                    </a:lnTo>
                    <a:cubicBezTo>
                      <a:pt x="160475" y="171793"/>
                      <a:pt x="57282" y="147940"/>
                      <a:pt x="0" y="117767"/>
                    </a:cubicBezTo>
                    <a:lnTo>
                      <a:pt x="0" y="0"/>
                    </a:lnTo>
                    <a:cubicBezTo>
                      <a:pt x="0" y="0"/>
                      <a:pt x="60652" y="84169"/>
                      <a:pt x="160475" y="117767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99D2">
                      <a:alpha val="15000"/>
                    </a:srgbClr>
                  </a:gs>
                  <a:gs pos="93000">
                    <a:srgbClr val="007FAF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79"/>
              <p:cNvSpPr/>
              <p:nvPr/>
            </p:nvSpPr>
            <p:spPr>
              <a:xfrm flipV="true">
                <a:off x="7223588" y="1168763"/>
                <a:ext cy="194459" cx="218441"/>
              </a:xfrm>
              <a:custGeom>
                <a:avLst/>
                <a:gdLst/>
                <a:ahLst/>
                <a:cxnLst/>
                <a:pathLst>
                  <a:path w="218441" h="194459">
                    <a:moveTo>
                      <a:pt x="160475" y="117670"/>
                    </a:moveTo>
                    <a:lnTo>
                      <a:pt x="160475" y="94341"/>
                    </a:lnTo>
                    <a:lnTo>
                      <a:pt x="218441" y="145758"/>
                    </a:lnTo>
                    <a:lnTo>
                      <a:pt x="160475" y="194459"/>
                    </a:lnTo>
                    <a:lnTo>
                      <a:pt x="160475" y="171697"/>
                    </a:lnTo>
                    <a:cubicBezTo>
                      <a:pt x="160475" y="171697"/>
                      <a:pt x="57282" y="147844"/>
                      <a:pt x="0" y="117670"/>
                    </a:cubicBezTo>
                    <a:lnTo>
                      <a:pt x="0" y="0"/>
                    </a:lnTo>
                    <a:cubicBezTo>
                      <a:pt x="0" y="0"/>
                      <a:pt x="60652" y="84073"/>
                      <a:pt x="160475" y="117670"/>
                    </a:cubicBezTo>
                    <a:close/>
                  </a:path>
                </a:pathLst>
              </a:custGeom>
              <a:gradFill>
                <a:gsLst>
                  <a:gs pos="14000">
                    <a:srgbClr val="00C044">
                      <a:alpha val="15000"/>
                    </a:srgbClr>
                  </a:gs>
                  <a:gs pos="93000">
                    <a:srgbClr val="009D4B"/>
                  </a:gs>
                </a:gsLst>
                <a:lin scaled="0" ang="480000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  <p:sp>
            <p:nvSpPr>
              <p:cNvPr name="" id="380"/>
              <p:cNvSpPr/>
              <p:nvPr/>
            </p:nvSpPr>
            <p:spPr>
              <a:xfrm>
                <a:off x="7384063" y="1168858"/>
                <a:ext cy="101519" cx="59988"/>
              </a:xfrm>
              <a:custGeom>
                <a:avLst/>
                <a:gdLst/>
                <a:ahLst/>
                <a:cxnLst/>
                <a:pathLst>
                  <a:path w="59988" h="101519">
                    <a:moveTo>
                      <a:pt x="0" y="0"/>
                    </a:moveTo>
                    <a:lnTo>
                      <a:pt x="0" y="101519"/>
                    </a:lnTo>
                    <a:lnTo>
                      <a:pt x="59988" y="48123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9970"/>
                  </a:gs>
                  <a:gs pos="69000">
                    <a:srgbClr val="95E2CD"/>
                  </a:gs>
                </a:gsLst>
                <a:lin scaled="0" ang="0"/>
              </a:gradFill>
              <a:ln cap="flat" w="2500">
                <a:solidFill>
                  <a:srgbClr val="000000">
                    <a:alpha val="0"/>
                  </a:srgbClr>
                </a:solidFill>
                <a:bevel/>
              </a:ln>
            </p:spPr>
          </p:sp>
        </p:grpSp>
        <p:sp>
          <p:nvSpPr>
            <p:cNvPr name="Arrow" id="381"/>
            <p:cNvSpPr/>
            <p:nvPr/>
          </p:nvSpPr>
          <p:spPr>
            <a:xfrm rot="-5400000">
              <a:off x="7953403" y="1502696"/>
              <a:ext cy="288800" cx="136800"/>
            </a:xfrm>
            <a:custGeom>
              <a:avLst/>
              <a:gdLst/>
              <a:ahLst/>
              <a:cxnLst/>
              <a:pathLst>
                <a:path w="136800" h="288800">
                  <a:moveTo>
                    <a:pt x="0" y="49248"/>
                  </a:moveTo>
                  <a:lnTo>
                    <a:pt x="187720" y="49248"/>
                  </a:lnTo>
                  <a:lnTo>
                    <a:pt x="187720" y="0"/>
                  </a:lnTo>
                  <a:lnTo>
                    <a:pt x="288800" y="68400"/>
                  </a:lnTo>
                  <a:lnTo>
                    <a:pt x="187720" y="136800"/>
                  </a:lnTo>
                  <a:lnTo>
                    <a:pt x="187720" y="87552"/>
                  </a:lnTo>
                  <a:lnTo>
                    <a:pt x="0" y="87552"/>
                  </a:lnTo>
                  <a:lnTo>
                    <a:pt x="0" y="49248"/>
                  </a:lnTo>
                  <a:close/>
                </a:path>
              </a:pathLst>
            </a:custGeom>
            <a:gradFill>
              <a:gsLst>
                <a:gs pos="0">
                  <a:srgbClr val="D7E9D0">
                    <a:alpha val="20000"/>
                  </a:srgbClr>
                </a:gs>
                <a:gs pos="100000">
                  <a:srgbClr val="80C150"/>
                </a:gs>
              </a:gsLst>
              <a:lin scaled="0" ang="0"/>
            </a:gradFill>
            <a:ln cap="flat" w="7600">
              <a:noFill/>
              <a:bevel/>
            </a:ln>
          </p:spPr>
        </p:sp>
        <p:sp>
          <p:nvSpPr>
            <p:cNvPr name="Arrow" id="382"/>
            <p:cNvSpPr/>
            <p:nvPr/>
          </p:nvSpPr>
          <p:spPr>
            <a:xfrm rot="-5400000">
              <a:off x="7918747" y="3313579"/>
              <a:ext cy="288800" cx="136800"/>
            </a:xfrm>
            <a:custGeom>
              <a:avLst/>
              <a:gdLst/>
              <a:ahLst/>
              <a:cxnLst/>
              <a:pathLst>
                <a:path w="136800" h="288800">
                  <a:moveTo>
                    <a:pt x="0" y="49248"/>
                  </a:moveTo>
                  <a:lnTo>
                    <a:pt x="187720" y="49248"/>
                  </a:lnTo>
                  <a:lnTo>
                    <a:pt x="187720" y="0"/>
                  </a:lnTo>
                  <a:lnTo>
                    <a:pt x="288800" y="68400"/>
                  </a:lnTo>
                  <a:lnTo>
                    <a:pt x="187720" y="136800"/>
                  </a:lnTo>
                  <a:lnTo>
                    <a:pt x="187720" y="87552"/>
                  </a:lnTo>
                  <a:lnTo>
                    <a:pt x="0" y="87552"/>
                  </a:lnTo>
                  <a:lnTo>
                    <a:pt x="0" y="49248"/>
                  </a:lnTo>
                  <a:close/>
                </a:path>
              </a:pathLst>
            </a:custGeom>
            <a:gradFill>
              <a:gsLst>
                <a:gs pos="0">
                  <a:srgbClr val="D7E9D0">
                    <a:alpha val="20000"/>
                  </a:srgbClr>
                </a:gs>
                <a:gs pos="100000">
                  <a:srgbClr val="80C150"/>
                </a:gs>
              </a:gsLst>
              <a:lin scaled="0" ang="0"/>
            </a:gradFill>
            <a:ln cap="flat" w="7600">
              <a:noFill/>
              <a:bevel/>
            </a:ln>
          </p:spPr>
        </p:sp>
        <p:sp>
          <p:nvSpPr>
            <p:cNvPr name="Arrow" id="383"/>
            <p:cNvSpPr/>
            <p:nvPr/>
          </p:nvSpPr>
          <p:spPr>
            <a:xfrm rot="-5400000">
              <a:off x="7918747" y="4248379"/>
              <a:ext cy="288800" cx="136800"/>
            </a:xfrm>
            <a:custGeom>
              <a:avLst/>
              <a:gdLst/>
              <a:ahLst/>
              <a:cxnLst/>
              <a:pathLst>
                <a:path w="136800" h="288800">
                  <a:moveTo>
                    <a:pt x="0" y="49248"/>
                  </a:moveTo>
                  <a:lnTo>
                    <a:pt x="187720" y="49248"/>
                  </a:lnTo>
                  <a:lnTo>
                    <a:pt x="187720" y="0"/>
                  </a:lnTo>
                  <a:lnTo>
                    <a:pt x="288800" y="68400"/>
                  </a:lnTo>
                  <a:lnTo>
                    <a:pt x="187720" y="136800"/>
                  </a:lnTo>
                  <a:lnTo>
                    <a:pt x="187720" y="87552"/>
                  </a:lnTo>
                  <a:lnTo>
                    <a:pt x="0" y="87552"/>
                  </a:lnTo>
                  <a:lnTo>
                    <a:pt x="0" y="49248"/>
                  </a:lnTo>
                  <a:close/>
                </a:path>
              </a:pathLst>
            </a:custGeom>
            <a:gradFill>
              <a:gsLst>
                <a:gs pos="0">
                  <a:srgbClr val="D7E9D0">
                    <a:alpha val="20000"/>
                  </a:srgbClr>
                </a:gs>
                <a:gs pos="100000">
                  <a:srgbClr val="80C150"/>
                </a:gs>
              </a:gsLst>
              <a:lin scaled="0" ang="0"/>
            </a:gradFill>
            <a:ln cap="flat" w="7600">
              <a:noFill/>
              <a:bevel/>
            </a:ln>
          </p:spPr>
        </p:sp>
        <p:sp>
          <p:nvSpPr>
            <p:cNvPr name="Arrow" id="384"/>
            <p:cNvSpPr/>
            <p:nvPr/>
          </p:nvSpPr>
          <p:spPr>
            <a:xfrm rot="-5400000">
              <a:off x="7918747" y="5038779"/>
              <a:ext cy="288800" cx="136800"/>
            </a:xfrm>
            <a:custGeom>
              <a:avLst/>
              <a:gdLst/>
              <a:ahLst/>
              <a:cxnLst/>
              <a:pathLst>
                <a:path w="136800" h="288800">
                  <a:moveTo>
                    <a:pt x="0" y="49248"/>
                  </a:moveTo>
                  <a:lnTo>
                    <a:pt x="187720" y="49248"/>
                  </a:lnTo>
                  <a:lnTo>
                    <a:pt x="187720" y="0"/>
                  </a:lnTo>
                  <a:lnTo>
                    <a:pt x="288800" y="68400"/>
                  </a:lnTo>
                  <a:lnTo>
                    <a:pt x="187720" y="136800"/>
                  </a:lnTo>
                  <a:lnTo>
                    <a:pt x="187720" y="87552"/>
                  </a:lnTo>
                  <a:lnTo>
                    <a:pt x="0" y="87552"/>
                  </a:lnTo>
                  <a:lnTo>
                    <a:pt x="0" y="49248"/>
                  </a:lnTo>
                  <a:close/>
                </a:path>
              </a:pathLst>
            </a:custGeom>
            <a:gradFill>
              <a:gsLst>
                <a:gs pos="0">
                  <a:srgbClr val="D7E9D0">
                    <a:alpha val="20000"/>
                  </a:srgbClr>
                </a:gs>
                <a:gs pos="100000">
                  <a:srgbClr val="80C150"/>
                </a:gs>
              </a:gsLst>
              <a:lin scaled="0" ang="0"/>
            </a:gradFill>
            <a:ln cap="flat" w="7600">
              <a:noFill/>
              <a:bevel/>
            </a:ln>
          </p:spPr>
        </p:sp>
        <p:sp>
          <p:nvSpPr>
            <p:cNvPr name="Arrow" id="385"/>
            <p:cNvSpPr/>
            <p:nvPr/>
          </p:nvSpPr>
          <p:spPr>
            <a:xfrm rot="-5400000">
              <a:off x="1168640" y="2454779"/>
              <a:ext cy="288800" cx="136800"/>
            </a:xfrm>
            <a:custGeom>
              <a:avLst/>
              <a:gdLst/>
              <a:ahLst/>
              <a:cxnLst/>
              <a:pathLst>
                <a:path w="136800" h="288800">
                  <a:moveTo>
                    <a:pt x="0" y="49248"/>
                  </a:moveTo>
                  <a:lnTo>
                    <a:pt x="187720" y="49248"/>
                  </a:lnTo>
                  <a:lnTo>
                    <a:pt x="187720" y="0"/>
                  </a:lnTo>
                  <a:lnTo>
                    <a:pt x="288800" y="68400"/>
                  </a:lnTo>
                  <a:lnTo>
                    <a:pt x="187720" y="136800"/>
                  </a:lnTo>
                  <a:lnTo>
                    <a:pt x="187720" y="87552"/>
                  </a:lnTo>
                  <a:lnTo>
                    <a:pt x="0" y="87552"/>
                  </a:lnTo>
                  <a:lnTo>
                    <a:pt x="0" y="49248"/>
                  </a:lnTo>
                  <a:close/>
                </a:path>
              </a:pathLst>
            </a:custGeom>
            <a:gradFill>
              <a:gsLst>
                <a:gs pos="0">
                  <a:srgbClr val="D7E9D0">
                    <a:alpha val="20000"/>
                  </a:srgbClr>
                </a:gs>
                <a:gs pos="100000">
                  <a:srgbClr val="80C150"/>
                </a:gs>
              </a:gsLst>
              <a:lin scaled="0" ang="0"/>
            </a:gradFill>
            <a:ln cap="flat" w="7600">
              <a:noFill/>
              <a:bevel/>
            </a:ln>
          </p:spPr>
        </p:sp>
        <p:sp>
          <p:nvSpPr>
            <p:cNvPr name="Arrow" id="386"/>
            <p:cNvSpPr/>
            <p:nvPr/>
          </p:nvSpPr>
          <p:spPr>
            <a:xfrm rot="-5400000">
              <a:off x="1168640" y="3313579"/>
              <a:ext cy="288800" cx="136800"/>
            </a:xfrm>
            <a:custGeom>
              <a:avLst/>
              <a:gdLst/>
              <a:ahLst/>
              <a:cxnLst/>
              <a:pathLst>
                <a:path w="136800" h="288800">
                  <a:moveTo>
                    <a:pt x="0" y="49248"/>
                  </a:moveTo>
                  <a:lnTo>
                    <a:pt x="187720" y="49248"/>
                  </a:lnTo>
                  <a:lnTo>
                    <a:pt x="187720" y="0"/>
                  </a:lnTo>
                  <a:lnTo>
                    <a:pt x="288800" y="68400"/>
                  </a:lnTo>
                  <a:lnTo>
                    <a:pt x="187720" y="136800"/>
                  </a:lnTo>
                  <a:lnTo>
                    <a:pt x="187720" y="87552"/>
                  </a:lnTo>
                  <a:lnTo>
                    <a:pt x="0" y="87552"/>
                  </a:lnTo>
                  <a:lnTo>
                    <a:pt x="0" y="49248"/>
                  </a:lnTo>
                  <a:close/>
                </a:path>
              </a:pathLst>
            </a:custGeom>
            <a:gradFill>
              <a:gsLst>
                <a:gs pos="0">
                  <a:srgbClr val="D7E9D0">
                    <a:alpha val="20000"/>
                  </a:srgbClr>
                </a:gs>
                <a:gs pos="100000">
                  <a:srgbClr val="80C150"/>
                </a:gs>
              </a:gsLst>
              <a:lin scaled="0" ang="0"/>
            </a:gradFill>
            <a:ln cap="flat" w="7600">
              <a:noFill/>
              <a:bevel/>
            </a:ln>
          </p:spPr>
        </p:sp>
        <p:sp>
          <p:nvSpPr>
            <p:cNvPr name="Arrow" id="387"/>
            <p:cNvSpPr/>
            <p:nvPr/>
          </p:nvSpPr>
          <p:spPr>
            <a:xfrm rot="-5400000">
              <a:off x="1168640" y="4248379"/>
              <a:ext cy="288800" cx="136800"/>
            </a:xfrm>
            <a:custGeom>
              <a:avLst/>
              <a:gdLst/>
              <a:ahLst/>
              <a:cxnLst/>
              <a:pathLst>
                <a:path w="136800" h="288800">
                  <a:moveTo>
                    <a:pt x="0" y="49248"/>
                  </a:moveTo>
                  <a:lnTo>
                    <a:pt x="187720" y="49248"/>
                  </a:lnTo>
                  <a:lnTo>
                    <a:pt x="187720" y="0"/>
                  </a:lnTo>
                  <a:lnTo>
                    <a:pt x="288800" y="68400"/>
                  </a:lnTo>
                  <a:lnTo>
                    <a:pt x="187720" y="136800"/>
                  </a:lnTo>
                  <a:lnTo>
                    <a:pt x="187720" y="87552"/>
                  </a:lnTo>
                  <a:lnTo>
                    <a:pt x="0" y="87552"/>
                  </a:lnTo>
                  <a:lnTo>
                    <a:pt x="0" y="49248"/>
                  </a:lnTo>
                  <a:close/>
                </a:path>
              </a:pathLst>
            </a:custGeom>
            <a:gradFill>
              <a:gsLst>
                <a:gs pos="0">
                  <a:srgbClr val="D7E9D0">
                    <a:alpha val="20000"/>
                  </a:srgbClr>
                </a:gs>
                <a:gs pos="100000">
                  <a:srgbClr val="80C150"/>
                </a:gs>
              </a:gsLst>
              <a:lin scaled="0" ang="0"/>
            </a:gradFill>
            <a:ln cap="flat" w="7600">
              <a:noFill/>
              <a:bevel/>
            </a:ln>
          </p:spPr>
        </p:sp>
        <p:sp>
          <p:nvSpPr>
            <p:cNvPr name="Arrow" id="388"/>
            <p:cNvSpPr/>
            <p:nvPr/>
          </p:nvSpPr>
          <p:spPr>
            <a:xfrm rot="-5400000">
              <a:off x="1168640" y="5038779"/>
              <a:ext cy="288800" cx="136800"/>
            </a:xfrm>
            <a:custGeom>
              <a:avLst/>
              <a:gdLst/>
              <a:ahLst/>
              <a:cxnLst/>
              <a:pathLst>
                <a:path w="136800" h="288800">
                  <a:moveTo>
                    <a:pt x="0" y="49248"/>
                  </a:moveTo>
                  <a:lnTo>
                    <a:pt x="187720" y="49248"/>
                  </a:lnTo>
                  <a:lnTo>
                    <a:pt x="187720" y="0"/>
                  </a:lnTo>
                  <a:lnTo>
                    <a:pt x="288800" y="68400"/>
                  </a:lnTo>
                  <a:lnTo>
                    <a:pt x="187720" y="136800"/>
                  </a:lnTo>
                  <a:lnTo>
                    <a:pt x="187720" y="87552"/>
                  </a:lnTo>
                  <a:lnTo>
                    <a:pt x="0" y="87552"/>
                  </a:lnTo>
                  <a:lnTo>
                    <a:pt x="0" y="49248"/>
                  </a:lnTo>
                  <a:close/>
                </a:path>
              </a:pathLst>
            </a:custGeom>
            <a:gradFill>
              <a:gsLst>
                <a:gs pos="0">
                  <a:srgbClr val="D7E9D0">
                    <a:alpha val="20000"/>
                  </a:srgbClr>
                </a:gs>
                <a:gs pos="100000">
                  <a:srgbClr val="80C150"/>
                </a:gs>
              </a:gsLst>
              <a:lin scaled="0" ang="0"/>
            </a:gradFill>
            <a:ln cap="flat" w="7600">
              <a:noFill/>
              <a:bevel/>
            </a:ln>
          </p:spPr>
        </p:sp>
        <p:sp>
          <p:nvSpPr>
            <p:cNvPr name="Text 401" id="401"/>
            <p:cNvSpPr txBox="1"/>
            <p:nvPr/>
          </p:nvSpPr>
          <p:spPr>
            <a:xfrm>
              <a:off x="719613" y="990821"/>
              <a:ext cy="975272" cx="7704774"/>
            </a:xfrm>
            <a:prstGeom prst="rect">
              <a:avLst/>
            </a:prstGeom>
            <a:noFill/>
          </p:spPr>
          <p:txBody>
            <a:bodyPr rtlCol="0" wrap="square" rIns="0" l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402" id="402"/>
            <p:cNvSpPr txBox="1"/>
            <p:nvPr/>
          </p:nvSpPr>
          <p:spPr>
            <a:xfrm>
              <a:off x="719613" y="2941364"/>
              <a:ext cy="975272" cx="7704774"/>
            </a:xfrm>
            <a:prstGeom prst="rect">
              <a:avLst/>
            </a:prstGeom>
            <a:noFill/>
          </p:spPr>
          <p:txBody>
            <a:bodyPr rtlCol="0" wrap="square" rIns="0" l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403" id="403"/>
            <p:cNvSpPr txBox="1"/>
            <p:nvPr/>
          </p:nvSpPr>
          <p:spPr>
            <a:xfrm>
              <a:off x="719613" y="4891907"/>
              <a:ext cy="975272" cx="7704774"/>
            </a:xfrm>
            <a:prstGeom prst="rect">
              <a:avLst/>
            </a:prstGeom>
            <a:noFill/>
          </p:spPr>
          <p:txBody>
            <a:bodyPr rtlCol="0" wrap="square" rIns="0" l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404" id="404"/>
            <p:cNvSpPr txBox="1"/>
            <p:nvPr/>
          </p:nvSpPr>
          <p:spPr>
            <a:xfrm>
              <a:off x="719613" y="990821"/>
              <a:ext cy="975272" cx="7704774"/>
            </a:xfrm>
            <a:prstGeom prst="rect">
              <a:avLst/>
            </a:prstGeom>
            <a:noFill/>
          </p:spPr>
          <p:txBody>
            <a:bodyPr rtlCol="0" wrap="square" rIns="0" l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405" id="405"/>
            <p:cNvSpPr txBox="1"/>
            <p:nvPr/>
          </p:nvSpPr>
          <p:spPr>
            <a:xfrm>
              <a:off x="719613" y="2941364"/>
              <a:ext cy="975272" cx="7704774"/>
            </a:xfrm>
            <a:prstGeom prst="rect">
              <a:avLst/>
            </a:prstGeom>
            <a:noFill/>
          </p:spPr>
          <p:txBody>
            <a:bodyPr rtlCol="0" wrap="square" rIns="0" l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406" id="406"/>
            <p:cNvSpPr txBox="1"/>
            <p:nvPr/>
          </p:nvSpPr>
          <p:spPr>
            <a:xfrm>
              <a:off x="719613" y="4891907"/>
              <a:ext cy="975272" cx="7704774"/>
            </a:xfrm>
            <a:prstGeom prst="rect">
              <a:avLst/>
            </a:prstGeom>
            <a:noFill/>
          </p:spPr>
          <p:txBody>
            <a:bodyPr rtlCol="0" wrap="square" rIns="0" l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407" id="407"/>
            <p:cNvSpPr txBox="1"/>
            <p:nvPr/>
          </p:nvSpPr>
          <p:spPr>
            <a:xfrm>
              <a:off x="719613" y="990821"/>
              <a:ext cy="975272" cx="7704774"/>
            </a:xfrm>
            <a:prstGeom prst="rect">
              <a:avLst/>
            </a:prstGeom>
            <a:noFill/>
          </p:spPr>
          <p:txBody>
            <a:bodyPr rtlCol="0" wrap="square" rIns="0" lIns="0" anchor="ctr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408" id="408"/>
            <p:cNvSpPr txBox="1"/>
            <p:nvPr/>
          </p:nvSpPr>
          <p:spPr>
            <a:xfrm>
              <a:off x="719613" y="2941364"/>
              <a:ext cy="975272" cx="7704774"/>
            </a:xfrm>
            <a:prstGeom prst="rect">
              <a:avLst/>
            </a:prstGeom>
            <a:noFill/>
          </p:spPr>
          <p:txBody>
            <a:bodyPr rtlCol="0" wrap="square" rIns="0" lIns="0" anchor="ctr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409" id="409"/>
            <p:cNvSpPr txBox="1"/>
            <p:nvPr/>
          </p:nvSpPr>
          <p:spPr>
            <a:xfrm>
              <a:off x="719613" y="4891907"/>
              <a:ext cy="975272" cx="7704774"/>
            </a:xfrm>
            <a:prstGeom prst="rect">
              <a:avLst/>
            </a:prstGeom>
            <a:noFill/>
          </p:spPr>
          <p:txBody>
            <a:bodyPr rtlCol="0" wrap="square" rIns="0" lIns="0" anchor="ctr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xsi="http://www.w3.org/2001/XMLSchema-instance" xmlns:dcmitype="http://purl.org/dc/dcmitype/" xmlns:cp="http://schemas.openxmlformats.org/package/2006/metadata/core-properties" xmlns:dcterms="http://purl.org/dc/terms/">
  <dc:title>PowerPoint Presentation</dc:title>
  <dc:creator>lihefei</dc:creator>
  <cp:lastModifiedBy>lihefei</cp:lastModifiedBy>
  <cp:revision>1</cp:revision>
  <dcterms:created xsi:type="dcterms:W3CDTF">2021-04-08T10:51:31Z</dcterms:created>
  <dcterms:modified xsi:type="dcterms:W3CDTF">2021-04-08T10:51:31Z</dcterms:modified>
</cp:coreProperties>
</file>