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94624"/>
  </p:normalViewPr>
  <p:slideViewPr>
    <p:cSldViewPr>
      <p:cViewPr>
        <p:scale>
          <a:sx n="125" d="100"/>
          <a:sy n="125" d="100"/>
        </p:scale>
        <p:origin x="-972" y="-798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京东金融大数据平台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系统架构介绍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2018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08/29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799" y="175933"/>
            <a:ext cx="36000" cy="493693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405" y="182334"/>
            <a:ext cx="878921" cy="486684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79284" y="231006"/>
            <a:ext cx="7966653" cy="4380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4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264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8" name="矩形 7"/>
          <p:cNvSpPr/>
          <p:nvPr/>
        </p:nvSpPr>
        <p:spPr>
          <a:xfrm>
            <a:off x="1115274" y="359767"/>
            <a:ext cx="36000" cy="309859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538"/>
          <p:cNvGrpSpPr/>
          <p:nvPr/>
        </p:nvGrpSpPr>
        <p:grpSpPr>
          <a:xfrm>
            <a:off x="576461" y="791815"/>
            <a:ext cx="10202732" cy="4824536"/>
            <a:chOff x="1296163" y="85350"/>
            <a:chExt cx="6551674" cy="6687299"/>
          </a:xfrm>
        </p:grpSpPr>
        <p:sp>
          <p:nvSpPr>
            <p:cNvPr id="10" name="任意多边形 9"/>
            <p:cNvSpPr/>
            <p:nvPr/>
          </p:nvSpPr>
          <p:spPr>
            <a:xfrm>
              <a:off x="6128719" y="3651902"/>
              <a:ext cx="6328" cy="360457"/>
            </a:xfrm>
            <a:custGeom>
              <a:avLst/>
              <a:gdLst/>
              <a:ahLst/>
              <a:cxnLst/>
              <a:rect l="0" t="0" r="0" b="0"/>
              <a:pathLst>
                <a:path w="6328" h="360457" fill="none">
                  <a:moveTo>
                    <a:pt x="0" y="0"/>
                  </a:moveTo>
                  <a:lnTo>
                    <a:pt x="0" y="360457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FFFFFF"/>
              </a:solidFill>
              <a:bevel/>
            </a:ln>
          </p:spPr>
        </p:sp>
        <p:grpSp>
          <p:nvGrpSpPr>
            <p:cNvPr id="11" name="组合 10"/>
            <p:cNvGrpSpPr/>
            <p:nvPr/>
          </p:nvGrpSpPr>
          <p:grpSpPr>
            <a:xfrm>
              <a:off x="1303763" y="92952"/>
              <a:ext cx="6536466" cy="1446846"/>
              <a:chOff x="1303763" y="92952"/>
              <a:chExt cx="6536466" cy="1446846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303762" y="92953"/>
                <a:ext cx="1755068" cy="1513251"/>
                <a:chOff x="1303762" y="92953"/>
                <a:chExt cx="1755068" cy="1513251"/>
              </a:xfrm>
            </p:grpSpPr>
            <p:grpSp>
              <p:nvGrpSpPr>
                <p:cNvPr id="340" name="组合 339"/>
                <p:cNvGrpSpPr/>
                <p:nvPr/>
              </p:nvGrpSpPr>
              <p:grpSpPr>
                <a:xfrm>
                  <a:off x="1903661" y="92953"/>
                  <a:ext cx="5864753" cy="1375030"/>
                  <a:chOff x="1903661" y="92953"/>
                  <a:chExt cx="5864753" cy="1375030"/>
                </a:xfrm>
              </p:grpSpPr>
              <p:sp>
                <p:nvSpPr>
                  <p:cNvPr id="341" name="任意多边形 340"/>
                  <p:cNvSpPr/>
                  <p:nvPr/>
                </p:nvSpPr>
                <p:spPr>
                  <a:xfrm>
                    <a:off x="1903661" y="92953"/>
                    <a:ext cx="5864753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1375030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864753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342" name="任意多边形 341"/>
                  <p:cNvSpPr/>
                  <p:nvPr/>
                </p:nvSpPr>
                <p:spPr>
                  <a:xfrm>
                    <a:off x="7768418" y="92953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343" name="任意多边形 342"/>
                  <p:cNvSpPr/>
                  <p:nvPr/>
                </p:nvSpPr>
                <p:spPr>
                  <a:xfrm>
                    <a:off x="1903661" y="1467988"/>
                    <a:ext cx="586475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71811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936565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987154" y="197552"/>
                <a:ext cx="5701034" cy="1185600"/>
                <a:chOff x="1987154" y="197552"/>
                <a:chExt cx="5701034" cy="1185600"/>
              </a:xfrm>
            </p:grpSpPr>
            <p:grpSp>
              <p:nvGrpSpPr>
                <p:cNvPr id="288" name="组合 287"/>
                <p:cNvGrpSpPr/>
                <p:nvPr/>
              </p:nvGrpSpPr>
              <p:grpSpPr>
                <a:xfrm>
                  <a:off x="1987157" y="197552"/>
                  <a:ext cx="1308234" cy="1185600"/>
                  <a:chOff x="1987157" y="197552"/>
                  <a:chExt cx="1308234" cy="1185600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987157" y="197552"/>
                    <a:ext cx="1308234" cy="1185600"/>
                    <a:chOff x="1987157" y="197552"/>
                    <a:chExt cx="1308234" cy="1185600"/>
                  </a:xfrm>
                </p:grpSpPr>
                <p:grpSp>
                  <p:nvGrpSpPr>
                    <p:cNvPr id="335" name="Text Box 12"/>
                    <p:cNvGrpSpPr/>
                    <p:nvPr/>
                  </p:nvGrpSpPr>
                  <p:grpSpPr>
                    <a:xfrm>
                      <a:off x="1987157" y="197552"/>
                      <a:ext cx="1308234" cy="1185600"/>
                      <a:chOff x="1987157" y="197552"/>
                      <a:chExt cx="1308234" cy="1185600"/>
                    </a:xfrm>
                  </p:grpSpPr>
                  <p:sp>
                    <p:nvSpPr>
                      <p:cNvPr id="337" name="任意多边形 336"/>
                      <p:cNvSpPr/>
                      <p:nvPr/>
                    </p:nvSpPr>
                    <p:spPr>
                      <a:xfrm>
                        <a:off x="1987157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38" name="任意多边形 337"/>
                      <p:cNvSpPr/>
                      <p:nvPr/>
                    </p:nvSpPr>
                    <p:spPr>
                      <a:xfrm>
                        <a:off x="1987157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39" name="任意多边形 338"/>
                      <p:cNvSpPr/>
                      <p:nvPr/>
                    </p:nvSpPr>
                    <p:spPr>
                      <a:xfrm>
                        <a:off x="1987157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互联网应用</a:t>
                        </a:r>
                      </a:p>
                    </p:txBody>
                  </p:sp>
                </p:grpSp>
                <p:grpSp>
                  <p:nvGrpSpPr>
                    <p:cNvPr id="336" name="组合 335"/>
                    <p:cNvGrpSpPr/>
                    <p:nvPr/>
                  </p:nvGrpSpPr>
                  <p:grpSpPr>
                    <a:xfrm>
                      <a:off x="1987157" y="197552"/>
                      <a:ext cx="1308234" cy="1185600"/>
                      <a:chOff x="1987157" y="197552"/>
                      <a:chExt cx="1308234" cy="1185600"/>
                    </a:xfrm>
                  </p:grpSpPr>
                </p:grp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2067796" y="522647"/>
                    <a:ext cx="1146954" cy="800782"/>
                    <a:chOff x="2067796" y="522647"/>
                    <a:chExt cx="1146954" cy="800782"/>
                  </a:xfrm>
                </p:grpSpPr>
                <p:grpSp>
                  <p:nvGrpSpPr>
                    <p:cNvPr id="330" name="组合 329"/>
                    <p:cNvGrpSpPr/>
                    <p:nvPr/>
                  </p:nvGrpSpPr>
                  <p:grpSpPr>
                    <a:xfrm>
                      <a:off x="2067796" y="522648"/>
                      <a:ext cx="1146954" cy="607998"/>
                      <a:chOff x="2067796" y="522648"/>
                      <a:chExt cx="1146954" cy="607998"/>
                    </a:xfrm>
                  </p:grpSpPr>
                  <p:sp>
                    <p:nvSpPr>
                      <p:cNvPr id="332" name="Rectangle"/>
                      <p:cNvSpPr/>
                      <p:nvPr/>
                    </p:nvSpPr>
                    <p:spPr>
                      <a:xfrm>
                        <a:off x="2067796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社会舆情分析</a:t>
                        </a:r>
                      </a:p>
                    </p:txBody>
                  </p:sp>
                  <p:sp>
                    <p:nvSpPr>
                      <p:cNvPr id="333" name="Rectangle"/>
                      <p:cNvSpPr/>
                      <p:nvPr/>
                    </p:nvSpPr>
                    <p:spPr>
                      <a:xfrm>
                        <a:off x="2067796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用户行为分析</a:t>
                        </a:r>
                      </a:p>
                    </p:txBody>
                  </p:sp>
                  <p:sp>
                    <p:nvSpPr>
                      <p:cNvPr id="334" name="Rectangle"/>
                      <p:cNvSpPr/>
                      <p:nvPr/>
                    </p:nvSpPr>
                    <p:spPr>
                      <a:xfrm>
                        <a:off x="2067796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精准推荐</a:t>
                        </a:r>
                      </a:p>
                    </p:txBody>
                  </p:sp>
                </p:grpSp>
                <p:sp>
                  <p:nvSpPr>
                    <p:cNvPr id="331" name="Rectangle"/>
                    <p:cNvSpPr/>
                    <p:nvPr/>
                  </p:nvSpPr>
                  <p:spPr>
                    <a:xfrm>
                      <a:off x="2067796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89" name="组合 288"/>
                <p:cNvGrpSpPr/>
                <p:nvPr/>
              </p:nvGrpSpPr>
              <p:grpSpPr>
                <a:xfrm>
                  <a:off x="3429414" y="197552"/>
                  <a:ext cx="1308234" cy="1185600"/>
                  <a:chOff x="3429414" y="197552"/>
                  <a:chExt cx="1308234" cy="1185600"/>
                </a:xfrm>
              </p:grpSpPr>
              <p:grpSp>
                <p:nvGrpSpPr>
                  <p:cNvPr id="316" name="组合 315"/>
                  <p:cNvGrpSpPr/>
                  <p:nvPr/>
                </p:nvGrpSpPr>
                <p:grpSpPr>
                  <a:xfrm>
                    <a:off x="3429414" y="197552"/>
                    <a:ext cx="1308234" cy="1185600"/>
                    <a:chOff x="3429414" y="197552"/>
                    <a:chExt cx="1308234" cy="1185600"/>
                  </a:xfrm>
                </p:grpSpPr>
                <p:grpSp>
                  <p:nvGrpSpPr>
                    <p:cNvPr id="323" name="Text Box 12"/>
                    <p:cNvGrpSpPr/>
                    <p:nvPr/>
                  </p:nvGrpSpPr>
                  <p:grpSpPr>
                    <a:xfrm>
                      <a:off x="3429414" y="197552"/>
                      <a:ext cx="1308234" cy="1185600"/>
                      <a:chOff x="3429414" y="197552"/>
                      <a:chExt cx="1308234" cy="1185600"/>
                    </a:xfrm>
                  </p:grpSpPr>
                  <p:sp>
                    <p:nvSpPr>
                      <p:cNvPr id="325" name="任意多边形 324"/>
                      <p:cNvSpPr/>
                      <p:nvPr/>
                    </p:nvSpPr>
                    <p:spPr>
                      <a:xfrm>
                        <a:off x="342941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26" name="任意多边形 325"/>
                      <p:cNvSpPr/>
                      <p:nvPr/>
                    </p:nvSpPr>
                    <p:spPr>
                      <a:xfrm>
                        <a:off x="342941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27" name="任意多边形 326"/>
                      <p:cNvSpPr/>
                      <p:nvPr/>
                    </p:nvSpPr>
                    <p:spPr>
                      <a:xfrm>
                        <a:off x="3429414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知识图谱应用</a:t>
                        </a:r>
                      </a:p>
                    </p:txBody>
                  </p:sp>
                </p:grpSp>
                <p:grpSp>
                  <p:nvGrpSpPr>
                    <p:cNvPr id="324" name="组合 323"/>
                    <p:cNvGrpSpPr/>
                    <p:nvPr/>
                  </p:nvGrpSpPr>
                  <p:grpSpPr>
                    <a:xfrm>
                      <a:off x="3429414" y="197552"/>
                      <a:ext cx="1308234" cy="1185600"/>
                      <a:chOff x="3429414" y="197552"/>
                      <a:chExt cx="1308234" cy="1185600"/>
                    </a:xfrm>
                  </p:grpSpPr>
                </p:grpSp>
              </p:grpSp>
              <p:grpSp>
                <p:nvGrpSpPr>
                  <p:cNvPr id="317" name="组合 316"/>
                  <p:cNvGrpSpPr/>
                  <p:nvPr/>
                </p:nvGrpSpPr>
                <p:grpSpPr>
                  <a:xfrm>
                    <a:off x="3510053" y="522647"/>
                    <a:ext cx="1146954" cy="800782"/>
                    <a:chOff x="3510053" y="522647"/>
                    <a:chExt cx="1146954" cy="800782"/>
                  </a:xfrm>
                </p:grpSpPr>
                <p:grpSp>
                  <p:nvGrpSpPr>
                    <p:cNvPr id="318" name="组合 317"/>
                    <p:cNvGrpSpPr/>
                    <p:nvPr/>
                  </p:nvGrpSpPr>
                  <p:grpSpPr>
                    <a:xfrm>
                      <a:off x="3510053" y="522648"/>
                      <a:ext cx="1146954" cy="607998"/>
                      <a:chOff x="3510053" y="522648"/>
                      <a:chExt cx="1146954" cy="607998"/>
                    </a:xfrm>
                  </p:grpSpPr>
                  <p:sp>
                    <p:nvSpPr>
                      <p:cNvPr id="320" name="Rectangle"/>
                      <p:cNvSpPr/>
                      <p:nvPr/>
                    </p:nvSpPr>
                    <p:spPr>
                      <a:xfrm>
                        <a:off x="3510053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海量图谱管理</a:t>
                        </a:r>
                      </a:p>
                    </p:txBody>
                  </p:sp>
                  <p:sp>
                    <p:nvSpPr>
                      <p:cNvPr id="321" name="Rectangle"/>
                      <p:cNvSpPr/>
                      <p:nvPr/>
                    </p:nvSpPr>
                    <p:spPr>
                      <a:xfrm>
                        <a:off x="3510053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知识图谱构建</a:t>
                        </a:r>
                      </a:p>
                    </p:txBody>
                  </p:sp>
                  <p:sp>
                    <p:nvSpPr>
                      <p:cNvPr id="322" name="Rectangle"/>
                      <p:cNvSpPr/>
                      <p:nvPr/>
                    </p:nvSpPr>
                    <p:spPr>
                      <a:xfrm>
                        <a:off x="3510053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学习路径识别</a:t>
                        </a:r>
                      </a:p>
                    </p:txBody>
                  </p:sp>
                </p:grpSp>
                <p:sp>
                  <p:nvSpPr>
                    <p:cNvPr id="319" name="Rectangle"/>
                    <p:cNvSpPr/>
                    <p:nvPr/>
                  </p:nvSpPr>
                  <p:spPr>
                    <a:xfrm>
                      <a:off x="3510053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90" name="组合 289"/>
                <p:cNvGrpSpPr/>
                <p:nvPr/>
              </p:nvGrpSpPr>
              <p:grpSpPr>
                <a:xfrm>
                  <a:off x="4871674" y="197552"/>
                  <a:ext cx="1308234" cy="1185600"/>
                  <a:chOff x="4871674" y="197552"/>
                  <a:chExt cx="1308234" cy="1185600"/>
                </a:xfrm>
              </p:grpSpPr>
              <p:grpSp>
                <p:nvGrpSpPr>
                  <p:cNvPr id="304" name="组合 303"/>
                  <p:cNvGrpSpPr/>
                  <p:nvPr/>
                </p:nvGrpSpPr>
                <p:grpSpPr>
                  <a:xfrm>
                    <a:off x="4871674" y="197552"/>
                    <a:ext cx="1308234" cy="1185600"/>
                    <a:chOff x="4871674" y="197552"/>
                    <a:chExt cx="1308234" cy="1185600"/>
                  </a:xfrm>
                </p:grpSpPr>
                <p:grpSp>
                  <p:nvGrpSpPr>
                    <p:cNvPr id="311" name="Text Box 12"/>
                    <p:cNvGrpSpPr/>
                    <p:nvPr/>
                  </p:nvGrpSpPr>
                  <p:grpSpPr>
                    <a:xfrm>
                      <a:off x="4871674" y="197552"/>
                      <a:ext cx="1308234" cy="1185600"/>
                      <a:chOff x="4871674" y="197552"/>
                      <a:chExt cx="1308234" cy="1185600"/>
                    </a:xfrm>
                  </p:grpSpPr>
                  <p:sp>
                    <p:nvSpPr>
                      <p:cNvPr id="313" name="任意多边形 312"/>
                      <p:cNvSpPr/>
                      <p:nvPr/>
                    </p:nvSpPr>
                    <p:spPr>
                      <a:xfrm>
                        <a:off x="487167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14" name="任意多边形 313"/>
                      <p:cNvSpPr/>
                      <p:nvPr/>
                    </p:nvSpPr>
                    <p:spPr>
                      <a:xfrm>
                        <a:off x="4871674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15" name="任意多边形 314"/>
                      <p:cNvSpPr/>
                      <p:nvPr/>
                    </p:nvSpPr>
                    <p:spPr>
                      <a:xfrm>
                        <a:off x="4871674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金融风控应用</a:t>
                        </a:r>
                      </a:p>
                    </p:txBody>
                  </p:sp>
                </p:grpSp>
                <p:grpSp>
                  <p:nvGrpSpPr>
                    <p:cNvPr id="312" name="组合 311"/>
                    <p:cNvGrpSpPr/>
                    <p:nvPr/>
                  </p:nvGrpSpPr>
                  <p:grpSpPr>
                    <a:xfrm>
                      <a:off x="4871674" y="197552"/>
                      <a:ext cx="1308234" cy="1185600"/>
                      <a:chOff x="4871674" y="197552"/>
                      <a:chExt cx="1308234" cy="1185600"/>
                    </a:xfrm>
                  </p:grpSpPr>
                </p:grpSp>
              </p:grpSp>
              <p:grpSp>
                <p:nvGrpSpPr>
                  <p:cNvPr id="305" name="组合 304"/>
                  <p:cNvGrpSpPr/>
                  <p:nvPr/>
                </p:nvGrpSpPr>
                <p:grpSpPr>
                  <a:xfrm>
                    <a:off x="4952313" y="522647"/>
                    <a:ext cx="1146954" cy="800782"/>
                    <a:chOff x="4952313" y="522647"/>
                    <a:chExt cx="1146954" cy="800782"/>
                  </a:xfrm>
                </p:grpSpPr>
                <p:grpSp>
                  <p:nvGrpSpPr>
                    <p:cNvPr id="306" name="组合 305"/>
                    <p:cNvGrpSpPr/>
                    <p:nvPr/>
                  </p:nvGrpSpPr>
                  <p:grpSpPr>
                    <a:xfrm>
                      <a:off x="4952313" y="522648"/>
                      <a:ext cx="1146954" cy="607998"/>
                      <a:chOff x="4952313" y="522648"/>
                      <a:chExt cx="1146954" cy="607998"/>
                    </a:xfrm>
                  </p:grpSpPr>
                  <p:sp>
                    <p:nvSpPr>
                      <p:cNvPr id="308" name="Rectangle"/>
                      <p:cNvSpPr/>
                      <p:nvPr/>
                    </p:nvSpPr>
                    <p:spPr>
                      <a:xfrm>
                        <a:off x="4952313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实时欺诈检测</a:t>
                        </a:r>
                      </a:p>
                    </p:txBody>
                  </p:sp>
                  <p:sp>
                    <p:nvSpPr>
                      <p:cNvPr id="309" name="Rectangle"/>
                      <p:cNvSpPr/>
                      <p:nvPr/>
                    </p:nvSpPr>
                    <p:spPr>
                      <a:xfrm>
                        <a:off x="4952313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失联人员追踪</a:t>
                        </a:r>
                      </a:p>
                    </p:txBody>
                  </p:sp>
                  <p:sp>
                    <p:nvSpPr>
                      <p:cNvPr id="310" name="Rectangle"/>
                      <p:cNvSpPr/>
                      <p:nvPr/>
                    </p:nvSpPr>
                    <p:spPr>
                      <a:xfrm>
                        <a:off x="4952313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群体事件预警</a:t>
                        </a:r>
                      </a:p>
                    </p:txBody>
                  </p:sp>
                </p:grpSp>
                <p:sp>
                  <p:nvSpPr>
                    <p:cNvPr id="307" name="Rectangle"/>
                    <p:cNvSpPr/>
                    <p:nvPr/>
                  </p:nvSpPr>
                  <p:spPr>
                    <a:xfrm>
                      <a:off x="4952313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6313928" y="197552"/>
                  <a:ext cx="1308234" cy="1185600"/>
                  <a:chOff x="6313928" y="197552"/>
                  <a:chExt cx="1308234" cy="1185600"/>
                </a:xfrm>
              </p:grpSpPr>
              <p:grpSp>
                <p:nvGrpSpPr>
                  <p:cNvPr id="292" name="组合 291"/>
                  <p:cNvGrpSpPr/>
                  <p:nvPr/>
                </p:nvGrpSpPr>
                <p:grpSpPr>
                  <a:xfrm>
                    <a:off x="6313928" y="197552"/>
                    <a:ext cx="1308234" cy="1185600"/>
                    <a:chOff x="6313928" y="197552"/>
                    <a:chExt cx="1308234" cy="1185600"/>
                  </a:xfrm>
                </p:grpSpPr>
                <p:grpSp>
                  <p:nvGrpSpPr>
                    <p:cNvPr id="299" name="Text Box 12"/>
                    <p:cNvGrpSpPr/>
                    <p:nvPr/>
                  </p:nvGrpSpPr>
                  <p:grpSpPr>
                    <a:xfrm>
                      <a:off x="6313928" y="197552"/>
                      <a:ext cx="1308234" cy="1185600"/>
                      <a:chOff x="6313928" y="197552"/>
                      <a:chExt cx="1308234" cy="1185600"/>
                    </a:xfrm>
                  </p:grpSpPr>
                  <p:sp>
                    <p:nvSpPr>
                      <p:cNvPr id="301" name="任意多边形 300"/>
                      <p:cNvSpPr/>
                      <p:nvPr/>
                    </p:nvSpPr>
                    <p:spPr>
                      <a:xfrm>
                        <a:off x="6313928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02" name="任意多边形 301"/>
                      <p:cNvSpPr/>
                      <p:nvPr/>
                    </p:nvSpPr>
                    <p:spPr>
                      <a:xfrm>
                        <a:off x="6313928" y="463552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8234" h="9196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id="303" name="任意多边形 302"/>
                      <p:cNvSpPr/>
                      <p:nvPr/>
                    </p:nvSpPr>
                    <p:spPr>
                      <a:xfrm>
                        <a:off x="6313928" y="197552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8234" h="266000">
                            <a:moveTo>
                              <a:pt x="0" y="0"/>
                            </a:moveTo>
                            <a:lnTo>
                              <a:pt x="1308234" y="0"/>
                            </a:lnTo>
                            <a:lnTo>
                              <a:pt x="1308234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企业IT应用</a:t>
                        </a:r>
                      </a:p>
                    </p:txBody>
                  </p:sp>
                </p:grpSp>
                <p:grpSp>
                  <p:nvGrpSpPr>
                    <p:cNvPr id="300" name="组合 299"/>
                    <p:cNvGrpSpPr/>
                    <p:nvPr/>
                  </p:nvGrpSpPr>
                  <p:grpSpPr>
                    <a:xfrm>
                      <a:off x="6313928" y="197552"/>
                      <a:ext cx="1308234" cy="1185600"/>
                      <a:chOff x="6313928" y="197552"/>
                      <a:chExt cx="1308234" cy="1185600"/>
                    </a:xfrm>
                  </p:grpSpPr>
                </p:grpSp>
              </p:grpSp>
              <p:grpSp>
                <p:nvGrpSpPr>
                  <p:cNvPr id="293" name="组合 292"/>
                  <p:cNvGrpSpPr/>
                  <p:nvPr/>
                </p:nvGrpSpPr>
                <p:grpSpPr>
                  <a:xfrm>
                    <a:off x="6394567" y="522647"/>
                    <a:ext cx="1146954" cy="800782"/>
                    <a:chOff x="6394567" y="522647"/>
                    <a:chExt cx="1146954" cy="800782"/>
                  </a:xfrm>
                </p:grpSpPr>
                <p:grpSp>
                  <p:nvGrpSpPr>
                    <p:cNvPr id="294" name="组合 293"/>
                    <p:cNvGrpSpPr/>
                    <p:nvPr/>
                  </p:nvGrpSpPr>
                  <p:grpSpPr>
                    <a:xfrm>
                      <a:off x="6394567" y="522648"/>
                      <a:ext cx="1146954" cy="607998"/>
                      <a:chOff x="6394567" y="522648"/>
                      <a:chExt cx="1146954" cy="607998"/>
                    </a:xfrm>
                  </p:grpSpPr>
                  <p:sp>
                    <p:nvSpPr>
                      <p:cNvPr id="296" name="Rectangle"/>
                      <p:cNvSpPr/>
                      <p:nvPr/>
                    </p:nvSpPr>
                    <p:spPr>
                      <a:xfrm>
                        <a:off x="6394567" y="522648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企业网络规划</a:t>
                        </a:r>
                      </a:p>
                    </p:txBody>
                  </p:sp>
                  <p:sp>
                    <p:nvSpPr>
                      <p:cNvPr id="297" name="Rectangle"/>
                      <p:cNvSpPr/>
                      <p:nvPr/>
                    </p:nvSpPr>
                    <p:spPr>
                      <a:xfrm>
                        <a:off x="6394567" y="7392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设备故障监控</a:t>
                        </a:r>
                      </a:p>
                    </p:txBody>
                  </p:sp>
                  <p:sp>
                    <p:nvSpPr>
                      <p:cNvPr id="298" name="Rectangle"/>
                      <p:cNvSpPr/>
                      <p:nvPr/>
                    </p:nvSpPr>
                    <p:spPr>
                      <a:xfrm>
                        <a:off x="6394567" y="955846"/>
                        <a:ext cx="1146954" cy="174799"/>
                      </a:xfrm>
                      <a:custGeom>
                        <a:avLst/>
                        <a:gdLst>
                          <a:gd name="connsiteX0" fmla="*/ 573478 w 1146954"/>
                          <a:gd name="connsiteY0" fmla="*/ 174799 h 174799"/>
                          <a:gd name="connsiteX1" fmla="*/ 573478 w 1146954"/>
                          <a:gd name="connsiteY1" fmla="*/ 0 h 174799"/>
                          <a:gd name="connsiteX2" fmla="*/ 1146954 w 1146954"/>
                          <a:gd name="connsiteY2" fmla="*/ 87400 h 174799"/>
                          <a:gd name="connsiteX3" fmla="*/ 0 w 1146954"/>
                          <a:gd name="connsiteY3" fmla="*/ 87400 h 174799"/>
                          <a:gd name="connsiteX4" fmla="*/ 573478 w 1146954"/>
                          <a:gd name="connsiteY4" fmla="*/ 87400 h 174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6954" h="174799">
                            <a:moveTo>
                              <a:pt x="1146954" y="174799"/>
                            </a:moveTo>
                            <a:lnTo>
                              <a:pt x="1146954" y="0"/>
                            </a:lnTo>
                            <a:lnTo>
                              <a:pt x="0" y="0"/>
                            </a:lnTo>
                            <a:lnTo>
                              <a:pt x="0" y="174799"/>
                            </a:lnTo>
                            <a:lnTo>
                              <a:pt x="1146954" y="174799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w="7600" cap="flat">
                        <a:solidFill>
                          <a:srgbClr val="3A526B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基础设施管理</a:t>
                        </a:r>
                      </a:p>
                    </p:txBody>
                  </p:sp>
                </p:grpSp>
                <p:sp>
                  <p:nvSpPr>
                    <p:cNvPr id="295" name="Rectangle"/>
                    <p:cNvSpPr/>
                    <p:nvPr/>
                  </p:nvSpPr>
                  <p:spPr>
                    <a:xfrm>
                      <a:off x="6394567" y="1148629"/>
                      <a:ext cx="1146954" cy="174799"/>
                    </a:xfrm>
                    <a:custGeom>
                      <a:avLst/>
                      <a:gdLst>
                        <a:gd name="connsiteX0" fmla="*/ 573478 w 1146954"/>
                        <a:gd name="connsiteY0" fmla="*/ 174799 h 174799"/>
                        <a:gd name="connsiteX1" fmla="*/ 573478 w 1146954"/>
                        <a:gd name="connsiteY1" fmla="*/ 0 h 174799"/>
                        <a:gd name="connsiteX2" fmla="*/ 1146954 w 1146954"/>
                        <a:gd name="connsiteY2" fmla="*/ 87400 h 174799"/>
                        <a:gd name="connsiteX3" fmla="*/ 0 w 1146954"/>
                        <a:gd name="connsiteY3" fmla="*/ 87400 h 174799"/>
                        <a:gd name="connsiteX4" fmla="*/ 573478 w 1146954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6954" h="174799">
                          <a:moveTo>
                            <a:pt x="1146954" y="174799"/>
                          </a:moveTo>
                          <a:lnTo>
                            <a:pt x="1146954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1146954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id="12" name="组合 11"/>
            <p:cNvGrpSpPr/>
            <p:nvPr/>
          </p:nvGrpSpPr>
          <p:grpSpPr>
            <a:xfrm>
              <a:off x="1303770" y="4743948"/>
              <a:ext cx="6463912" cy="2021102"/>
              <a:chOff x="1303770" y="4743948"/>
              <a:chExt cx="6463912" cy="2021102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5845777" y="4743948"/>
                <a:ext cx="1933417" cy="2021102"/>
                <a:chOff x="5845777" y="4743948"/>
                <a:chExt cx="1933417" cy="2021102"/>
              </a:xfrm>
            </p:grpSpPr>
            <p:grpSp>
              <p:nvGrpSpPr>
                <p:cNvPr id="261" name="组合 260"/>
                <p:cNvGrpSpPr/>
                <p:nvPr/>
              </p:nvGrpSpPr>
              <p:grpSpPr>
                <a:xfrm>
                  <a:off x="5490941" y="4743948"/>
                  <a:ext cx="2288261" cy="2021098"/>
                  <a:chOff x="5490941" y="4743948"/>
                  <a:chExt cx="2288261" cy="2021098"/>
                </a:xfrm>
              </p:grpSpPr>
              <p:grpSp>
                <p:nvGrpSpPr>
                  <p:cNvPr id="282" name="组合 281"/>
                  <p:cNvGrpSpPr/>
                  <p:nvPr/>
                </p:nvGrpSpPr>
                <p:grpSpPr>
                  <a:xfrm>
                    <a:off x="5845783" y="4743948"/>
                    <a:ext cx="1170917" cy="1949286"/>
                    <a:chOff x="5845783" y="4743948"/>
                    <a:chExt cx="1170917" cy="1949286"/>
                  </a:xfrm>
                </p:grpSpPr>
                <p:sp>
                  <p:nvSpPr>
                    <p:cNvPr id="283" name="任意多边形 282"/>
                    <p:cNvSpPr/>
                    <p:nvPr/>
                  </p:nvSpPr>
                  <p:spPr>
                    <a:xfrm>
                      <a:off x="5845783" y="4743948"/>
                      <a:ext cx="1170917" cy="19492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917" h="1949286">
                          <a:moveTo>
                            <a:pt x="0" y="0"/>
                          </a:moveTo>
                          <a:lnTo>
                            <a:pt x="1170917" y="0"/>
                          </a:lnTo>
                          <a:lnTo>
                            <a:pt x="1170917" y="1949286"/>
                          </a:lnTo>
                          <a:lnTo>
                            <a:pt x="0" y="19492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4196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id="284" name="任意多边形 283"/>
                    <p:cNvSpPr/>
                    <p:nvPr/>
                  </p:nvSpPr>
                  <p:spPr>
                    <a:xfrm>
                      <a:off x="7016704" y="4743948"/>
                      <a:ext cx="71811" cy="19492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949286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2021091"/>
                          </a:lnTo>
                          <a:lnTo>
                            <a:pt x="0" y="19492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id="285" name="任意多边形 284"/>
                    <p:cNvSpPr/>
                    <p:nvPr/>
                  </p:nvSpPr>
                  <p:spPr>
                    <a:xfrm>
                      <a:off x="5845783" y="6693231"/>
                      <a:ext cx="1170917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170917" h="71811">
                          <a:moveTo>
                            <a:pt x="0" y="0"/>
                          </a:moveTo>
                          <a:lnTo>
                            <a:pt x="1170917" y="0"/>
                          </a:lnTo>
                          <a:lnTo>
                            <a:pt x="1242729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w="7600" cap="flat">
                      <a:solidFill>
                        <a:srgbClr val="674196"/>
                      </a:solidFill>
                      <a:bevel/>
                    </a:ln>
                  </p:spPr>
                </p:sp>
              </p:grpSp>
            </p:grpSp>
            <p:grpSp>
              <p:nvGrpSpPr>
                <p:cNvPr id="262" name="组合 261"/>
                <p:cNvGrpSpPr/>
                <p:nvPr/>
              </p:nvGrpSpPr>
              <p:grpSpPr>
                <a:xfrm>
                  <a:off x="5933971" y="4813857"/>
                  <a:ext cx="1039619" cy="742706"/>
                  <a:chOff x="5933971" y="4813857"/>
                  <a:chExt cx="1039619" cy="742706"/>
                </a:xfrm>
              </p:grpSpPr>
              <p:grpSp>
                <p:nvGrpSpPr>
                  <p:cNvPr id="274" name="Text Box 12"/>
                  <p:cNvGrpSpPr/>
                  <p:nvPr/>
                </p:nvGrpSpPr>
                <p:grpSpPr>
                  <a:xfrm>
                    <a:off x="5933971" y="4813857"/>
                    <a:ext cx="1039619" cy="742706"/>
                    <a:chOff x="5933971" y="4813857"/>
                    <a:chExt cx="1039619" cy="742706"/>
                  </a:xfrm>
                </p:grpSpPr>
                <p:sp>
                  <p:nvSpPr>
                    <p:cNvPr id="278" name="任意多边形 277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79" name="任意多边形 278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80" name="任意多边形 279"/>
                    <p:cNvSpPr/>
                    <p:nvPr/>
                  </p:nvSpPr>
                  <p:spPr>
                    <a:xfrm>
                      <a:off x="5933971" y="5079857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476706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476706"/>
                          </a:lnTo>
                          <a:lnTo>
                            <a:pt x="0" y="4767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281" name="任意多边形 280"/>
                    <p:cNvSpPr/>
                    <p:nvPr/>
                  </p:nvSpPr>
                  <p:spPr>
                    <a:xfrm>
                      <a:off x="5933971" y="4813857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619" h="266000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5973709" y="5119757"/>
                    <a:ext cx="946717" cy="391400"/>
                    <a:chOff x="5973709" y="5119757"/>
                    <a:chExt cx="946717" cy="391400"/>
                  </a:xfrm>
                </p:grpSpPr>
                <p:sp>
                  <p:nvSpPr>
                    <p:cNvPr id="276" name="Rectangle"/>
                    <p:cNvSpPr/>
                    <p:nvPr/>
                  </p:nvSpPr>
                  <p:spPr>
                    <a:xfrm>
                      <a:off x="5973709" y="5119105"/>
                      <a:ext cx="946717" cy="176103"/>
                    </a:xfrm>
                    <a:custGeom>
                      <a:avLst/>
                      <a:gdLst>
                        <a:gd name="connsiteX0" fmla="*/ 473357 w 946717"/>
                        <a:gd name="connsiteY0" fmla="*/ 176103 h 176103"/>
                        <a:gd name="connsiteX1" fmla="*/ 473357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7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SQL流式框架</a:t>
                      </a:r>
                    </a:p>
                  </p:txBody>
                </p:sp>
                <p:sp>
                  <p:nvSpPr>
                    <p:cNvPr id="277" name="Rectangle"/>
                    <p:cNvSpPr/>
                    <p:nvPr/>
                  </p:nvSpPr>
                  <p:spPr>
                    <a:xfrm>
                      <a:off x="5973709" y="5335705"/>
                      <a:ext cx="946717" cy="176103"/>
                    </a:xfrm>
                    <a:custGeom>
                      <a:avLst/>
                      <a:gdLst>
                        <a:gd name="connsiteX0" fmla="*/ 473357 w 946717"/>
                        <a:gd name="connsiteY0" fmla="*/ 176103 h 176103"/>
                        <a:gd name="connsiteX1" fmla="*/ 473357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7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id="263" name="组合 262"/>
                <p:cNvGrpSpPr/>
                <p:nvPr/>
              </p:nvGrpSpPr>
              <p:grpSpPr>
                <a:xfrm>
                  <a:off x="5933971" y="5664612"/>
                  <a:ext cx="1039619" cy="919600"/>
                  <a:chOff x="5933971" y="5664612"/>
                  <a:chExt cx="1039619" cy="919600"/>
                </a:xfrm>
              </p:grpSpPr>
              <p:grpSp>
                <p:nvGrpSpPr>
                  <p:cNvPr id="264" name="Text Box 12"/>
                  <p:cNvGrpSpPr/>
                  <p:nvPr/>
                </p:nvGrpSpPr>
                <p:grpSpPr>
                  <a:xfrm>
                    <a:off x="5933971" y="5664612"/>
                    <a:ext cx="1039619" cy="919600"/>
                    <a:chOff x="5933971" y="5664612"/>
                    <a:chExt cx="1039619" cy="919600"/>
                  </a:xfrm>
                </p:grpSpPr>
                <p:sp>
                  <p:nvSpPr>
                    <p:cNvPr id="269" name="任意多边形 268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0" name="任意多边形 269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1" name="任意多边形 270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2" name="任意多边形 271"/>
                    <p:cNvSpPr/>
                    <p:nvPr/>
                  </p:nvSpPr>
                  <p:spPr>
                    <a:xfrm>
                      <a:off x="5933971" y="5930612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39619" h="653599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653599"/>
                          </a:lnTo>
                          <a:lnTo>
                            <a:pt x="0" y="65359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73" name="任意多边形 272"/>
                    <p:cNvSpPr/>
                    <p:nvPr/>
                  </p:nvSpPr>
                  <p:spPr>
                    <a:xfrm>
                      <a:off x="5933971" y="5664612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619" h="266000">
                          <a:moveTo>
                            <a:pt x="0" y="0"/>
                          </a:moveTo>
                          <a:lnTo>
                            <a:pt x="1039619" y="0"/>
                          </a:lnTo>
                          <a:lnTo>
                            <a:pt x="1039619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id="265" name="组合 264"/>
                  <p:cNvGrpSpPr/>
                  <p:nvPr/>
                </p:nvGrpSpPr>
                <p:grpSpPr>
                  <a:xfrm>
                    <a:off x="5980422" y="5953411"/>
                    <a:ext cx="946717" cy="591226"/>
                    <a:chOff x="5980422" y="5953411"/>
                    <a:chExt cx="946717" cy="591226"/>
                  </a:xfrm>
                </p:grpSpPr>
                <p:sp>
                  <p:nvSpPr>
                    <p:cNvPr id="266" name="Rectangle"/>
                    <p:cNvSpPr/>
                    <p:nvPr/>
                  </p:nvSpPr>
                  <p:spPr>
                    <a:xfrm>
                      <a:off x="5980422" y="5953411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MR任务</a:t>
                      </a:r>
                    </a:p>
                  </p:txBody>
                </p:sp>
                <p:sp>
                  <p:nvSpPr>
                    <p:cNvPr id="267" name="Rectangle"/>
                    <p:cNvSpPr/>
                    <p:nvPr/>
                  </p:nvSpPr>
                  <p:spPr>
                    <a:xfrm>
                      <a:off x="5980422" y="6161761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Hive查询</a:t>
                      </a:r>
                    </a:p>
                  </p:txBody>
                </p:sp>
                <p:sp>
                  <p:nvSpPr>
                    <p:cNvPr id="268" name="Rectangle"/>
                    <p:cNvSpPr/>
                    <p:nvPr/>
                  </p:nvSpPr>
                  <p:spPr>
                    <a:xfrm>
                      <a:off x="5980422" y="6368535"/>
                      <a:ext cx="946717" cy="176103"/>
                    </a:xfrm>
                    <a:custGeom>
                      <a:avLst/>
                      <a:gdLst>
                        <a:gd name="connsiteX0" fmla="*/ 473358 w 946717"/>
                        <a:gd name="connsiteY0" fmla="*/ 176103 h 176103"/>
                        <a:gd name="connsiteX1" fmla="*/ 473358 w 946717"/>
                        <a:gd name="connsiteY1" fmla="*/ 0 h 176103"/>
                        <a:gd name="connsiteX2" fmla="*/ 946717 w 946717"/>
                        <a:gd name="connsiteY2" fmla="*/ 88051 h 176103"/>
                        <a:gd name="connsiteX3" fmla="*/ 0 w 946717"/>
                        <a:gd name="connsiteY3" fmla="*/ 88051 h 176103"/>
                        <a:gd name="connsiteX4" fmla="*/ 473358 w 946717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6717" h="176103">
                          <a:moveTo>
                            <a:pt x="946717" y="176103"/>
                          </a:moveTo>
                          <a:lnTo>
                            <a:pt x="946717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946717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Impla查询</a:t>
                      </a:r>
                    </a:p>
                  </p:txBody>
                </p:sp>
              </p:grpSp>
            </p:grpSp>
          </p:grpSp>
          <p:grpSp>
            <p:nvGrpSpPr>
              <p:cNvPr id="236" name="组合 235"/>
              <p:cNvGrpSpPr/>
              <p:nvPr/>
            </p:nvGrpSpPr>
            <p:grpSpPr>
              <a:xfrm>
                <a:off x="1303770" y="4743948"/>
                <a:ext cx="4031742" cy="1991215"/>
                <a:chOff x="1303770" y="4743948"/>
                <a:chExt cx="4031742" cy="1991215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>
                  <a:off x="1303766" y="4743948"/>
                  <a:ext cx="4254928" cy="1984664"/>
                  <a:chOff x="1303766" y="4743948"/>
                  <a:chExt cx="4254928" cy="1984664"/>
                </a:xfrm>
              </p:grpSpPr>
              <p:grpSp>
                <p:nvGrpSpPr>
                  <p:cNvPr id="257" name="组合 256"/>
                  <p:cNvGrpSpPr/>
                  <p:nvPr/>
                </p:nvGrpSpPr>
                <p:grpSpPr>
                  <a:xfrm>
                    <a:off x="1877103" y="4743948"/>
                    <a:ext cx="3386598" cy="1919403"/>
                    <a:chOff x="1877103" y="4743948"/>
                    <a:chExt cx="3386598" cy="1919403"/>
                  </a:xfrm>
                </p:grpSpPr>
                <p:sp>
                  <p:nvSpPr>
                    <p:cNvPr id="258" name="任意多边形 257"/>
                    <p:cNvSpPr/>
                    <p:nvPr/>
                  </p:nvSpPr>
                  <p:spPr>
                    <a:xfrm>
                      <a:off x="1877103" y="4743948"/>
                      <a:ext cx="3386598" cy="19194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598" h="1919403">
                          <a:moveTo>
                            <a:pt x="0" y="0"/>
                          </a:moveTo>
                          <a:lnTo>
                            <a:pt x="3386598" y="0"/>
                          </a:lnTo>
                          <a:lnTo>
                            <a:pt x="3386598" y="1919403"/>
                          </a:lnTo>
                          <a:lnTo>
                            <a:pt x="0" y="19194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76482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id="259" name="任意多边形 258"/>
                    <p:cNvSpPr/>
                    <p:nvPr/>
                  </p:nvSpPr>
                  <p:spPr>
                    <a:xfrm>
                      <a:off x="5263698" y="4743948"/>
                      <a:ext cx="71811" cy="191940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91940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91215"/>
                          </a:lnTo>
                          <a:lnTo>
                            <a:pt x="0" y="19194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id="260" name="任意多边形 259"/>
                    <p:cNvSpPr/>
                    <p:nvPr/>
                  </p:nvSpPr>
                  <p:spPr>
                    <a:xfrm>
                      <a:off x="1877103" y="6663348"/>
                      <a:ext cx="3386598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86598" h="71811">
                          <a:moveTo>
                            <a:pt x="0" y="0"/>
                          </a:moveTo>
                          <a:lnTo>
                            <a:pt x="3386598" y="0"/>
                          </a:lnTo>
                          <a:lnTo>
                            <a:pt x="3458403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w="7600" cap="flat">
                      <a:solidFill>
                        <a:srgbClr val="476482"/>
                      </a:solidFill>
                      <a:bevel/>
                    </a:ln>
                  </p:spPr>
                </p:sp>
              </p:grpSp>
            </p:grpSp>
            <p:grpSp>
              <p:nvGrpSpPr>
                <p:cNvPr id="251" name="组合 250"/>
                <p:cNvGrpSpPr/>
                <p:nvPr/>
              </p:nvGrpSpPr>
              <p:grpSpPr>
                <a:xfrm>
                  <a:off x="1929189" y="4813853"/>
                  <a:ext cx="3214573" cy="1770351"/>
                  <a:chOff x="1929189" y="4813853"/>
                  <a:chExt cx="3214573" cy="1770351"/>
                </a:xfrm>
              </p:grpSpPr>
              <p:grpSp>
                <p:nvGrpSpPr>
                  <p:cNvPr id="252" name="组合 251"/>
                  <p:cNvGrpSpPr/>
                  <p:nvPr/>
                </p:nvGrpSpPr>
                <p:grpSpPr>
                  <a:xfrm>
                    <a:off x="1987157" y="6276055"/>
                    <a:ext cx="3156605" cy="308148"/>
                    <a:chOff x="1987157" y="6276055"/>
                    <a:chExt cx="3156605" cy="308148"/>
                  </a:xfrm>
                </p:grpSpPr>
                <p:sp>
                  <p:nvSpPr>
                    <p:cNvPr id="253" name="任意多边形 252"/>
                    <p:cNvSpPr/>
                    <p:nvPr/>
                  </p:nvSpPr>
                  <p:spPr>
                    <a:xfrm>
                      <a:off x="1987157" y="6276055"/>
                      <a:ext cx="3156605" cy="3081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156605" h="308148">
                          <a:moveTo>
                            <a:pt x="0" y="0"/>
                          </a:moveTo>
                          <a:lnTo>
                            <a:pt x="3156605" y="0"/>
                          </a:lnTo>
                          <a:lnTo>
                            <a:pt x="3156605" y="308148"/>
                          </a:lnTo>
                          <a:lnTo>
                            <a:pt x="0" y="3081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DF0ED"/>
                        </a:gs>
                        <a:gs pos="92000">
                          <a:srgbClr val="FCEEEA"/>
                        </a:gs>
                        <a:gs pos="100000">
                          <a:srgbClr val="F1E1DD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custDash>
                        <a:ds d="600000" sp="400000"/>
                      </a:custDash>
                      <a:bevel/>
                    </a:ln>
                  </p:spPr>
                </p:sp>
                <p:sp>
                  <p:nvSpPr>
                    <p:cNvPr id="254" name="Rectangle"/>
                    <p:cNvSpPr/>
                    <p:nvPr/>
                  </p:nvSpPr>
                  <p:spPr>
                    <a:xfrm>
                      <a:off x="2068496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应用埋点日志</a:t>
                      </a:r>
                    </a:p>
                  </p:txBody>
                </p:sp>
                <p:sp>
                  <p:nvSpPr>
                    <p:cNvPr id="255" name="Rectangle"/>
                    <p:cNvSpPr/>
                    <p:nvPr/>
                  </p:nvSpPr>
                  <p:spPr>
                    <a:xfrm>
                      <a:off x="3126989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外部数据集成</a:t>
                      </a:r>
                    </a:p>
                  </p:txBody>
                </p:sp>
                <p:sp>
                  <p:nvSpPr>
                    <p:cNvPr id="256" name="Rectangle"/>
                    <p:cNvSpPr/>
                    <p:nvPr/>
                  </p:nvSpPr>
                  <p:spPr>
                    <a:xfrm>
                      <a:off x="4228293" y="6342729"/>
                      <a:ext cx="791319" cy="174800"/>
                    </a:xfrm>
                    <a:custGeom>
                      <a:avLst/>
                      <a:gdLst>
                        <a:gd name="connsiteX0" fmla="*/ 395659 w 791319"/>
                        <a:gd name="connsiteY0" fmla="*/ 174800 h 174800"/>
                        <a:gd name="connsiteX1" fmla="*/ 395659 w 791319"/>
                        <a:gd name="connsiteY1" fmla="*/ 0 h 174800"/>
                        <a:gd name="connsiteX2" fmla="*/ 791319 w 791319"/>
                        <a:gd name="connsiteY2" fmla="*/ 87400 h 174800"/>
                        <a:gd name="connsiteX3" fmla="*/ 0 w 791319"/>
                        <a:gd name="connsiteY3" fmla="*/ 87400 h 174800"/>
                        <a:gd name="connsiteX4" fmla="*/ 395659 w 791319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91319" h="174800">
                          <a:moveTo>
                            <a:pt x="791319" y="174800"/>
                          </a:moveTo>
                          <a:lnTo>
                            <a:pt x="791319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791319" y="17480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实时数据接入</a:t>
                      </a:r>
                    </a:p>
                  </p:txBody>
                </p:sp>
              </p:grpSp>
            </p:grpSp>
          </p:grpSp>
          <p:grpSp>
            <p:nvGrpSpPr>
              <p:cNvPr id="237" name="组合 236"/>
              <p:cNvGrpSpPr/>
              <p:nvPr/>
            </p:nvGrpSpPr>
            <p:grpSpPr>
              <a:xfrm>
                <a:off x="5395132" y="4855930"/>
                <a:ext cx="415362" cy="1597756"/>
                <a:chOff x="5395132" y="4855930"/>
                <a:chExt cx="415362" cy="1597756"/>
              </a:xfrm>
            </p:grpSpPr>
            <p:grpSp>
              <p:nvGrpSpPr>
                <p:cNvPr id="238" name="组合 237"/>
                <p:cNvGrpSpPr/>
                <p:nvPr/>
              </p:nvGrpSpPr>
              <p:grpSpPr>
                <a:xfrm>
                  <a:off x="5395386" y="4855930"/>
                  <a:ext cx="414854" cy="658563"/>
                  <a:chOff x="5395386" y="4855930"/>
                  <a:chExt cx="414854" cy="658563"/>
                </a:xfrm>
              </p:grpSpPr>
              <p:grpSp>
                <p:nvGrpSpPr>
                  <p:cNvPr id="245" name="Arrow symbol 3"/>
                  <p:cNvGrpSpPr/>
                  <p:nvPr/>
                </p:nvGrpSpPr>
                <p:grpSpPr>
                  <a:xfrm rot="10800000">
                    <a:off x="5573786" y="5051752"/>
                    <a:ext cx="236387" cy="266920"/>
                    <a:chOff x="5573786" y="5051752"/>
                    <a:chExt cx="236387" cy="266920"/>
                  </a:xfrm>
                </p:grpSpPr>
                <p:sp>
                  <p:nvSpPr>
                    <p:cNvPr id="247" name="任意多边形 246"/>
                    <p:cNvSpPr/>
                    <p:nvPr/>
                  </p:nvSpPr>
                  <p:spPr>
                    <a:xfrm>
                      <a:off x="5573719" y="505175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844"/>
                          </a:moveTo>
                          <a:lnTo>
                            <a:pt x="172114" y="87282"/>
                          </a:lnTo>
                          <a:lnTo>
                            <a:pt x="234286" y="132204"/>
                          </a:lnTo>
                          <a:lnTo>
                            <a:pt x="172114" y="179726"/>
                          </a:lnTo>
                          <a:lnTo>
                            <a:pt x="172114" y="158778"/>
                          </a:lnTo>
                          <a:cubicBezTo>
                            <a:pt x="172114" y="158778"/>
                            <a:pt x="61437" y="136732"/>
                            <a:pt x="0" y="108844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92"/>
                            <a:pt x="172114" y="10884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8" name="任意多边形 247"/>
                    <p:cNvSpPr/>
                    <p:nvPr/>
                  </p:nvSpPr>
                  <p:spPr>
                    <a:xfrm flipV="1">
                      <a:off x="5573719" y="5138945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755"/>
                          </a:moveTo>
                          <a:lnTo>
                            <a:pt x="172114" y="87194"/>
                          </a:lnTo>
                          <a:lnTo>
                            <a:pt x="234286" y="134715"/>
                          </a:lnTo>
                          <a:lnTo>
                            <a:pt x="172114" y="179726"/>
                          </a:lnTo>
                          <a:lnTo>
                            <a:pt x="172114" y="158689"/>
                          </a:lnTo>
                          <a:cubicBezTo>
                            <a:pt x="172114" y="158689"/>
                            <a:pt x="61437" y="136643"/>
                            <a:pt x="0" y="10875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03"/>
                            <a:pt x="172114" y="10875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9" name="任意多边形 248"/>
                    <p:cNvSpPr/>
                    <p:nvPr/>
                  </p:nvSpPr>
                  <p:spPr>
                    <a:xfrm>
                      <a:off x="5745833" y="5139034"/>
                      <a:ext cx="64340" cy="9382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4340" h="93827">
                          <a:moveTo>
                            <a:pt x="0" y="0"/>
                          </a:moveTo>
                          <a:lnTo>
                            <a:pt x="0" y="93827"/>
                          </a:lnTo>
                          <a:lnTo>
                            <a:pt x="64340" y="444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id="246" name="Round-head Rectangle"/>
                  <p:cNvSpPr/>
                  <p:nvPr/>
                </p:nvSpPr>
                <p:spPr>
                  <a:xfrm rot="5400000">
                    <a:off x="5163119" y="5114656"/>
                    <a:ext cx="658563" cy="141111"/>
                  </a:xfrm>
                  <a:custGeom>
                    <a:avLst/>
                    <a:gdLst>
                      <a:gd name="connsiteX0" fmla="*/ 329281 w 658563"/>
                      <a:gd name="connsiteY0" fmla="*/ 70556 h 141111"/>
                      <a:gd name="connsiteX1" fmla="*/ 0 w 658563"/>
                      <a:gd name="connsiteY1" fmla="*/ 70556 h 141111"/>
                      <a:gd name="connsiteX2" fmla="*/ 329281 w 658563"/>
                      <a:gd name="connsiteY2" fmla="*/ 0 h 141111"/>
                      <a:gd name="connsiteX3" fmla="*/ 658563 w 658563"/>
                      <a:gd name="connsiteY3" fmla="*/ 70556 h 141111"/>
                      <a:gd name="connsiteX4" fmla="*/ 329281 w 658563"/>
                      <a:gd name="connsiteY4" fmla="*/ 141111 h 141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0" t="0" r="0" b="0"/>
                    <a:pathLst>
                      <a:path w="658563" h="141111">
                        <a:moveTo>
                          <a:pt x="70556" y="141111"/>
                        </a:moveTo>
                        <a:lnTo>
                          <a:pt x="588007" y="141111"/>
                        </a:lnTo>
                        <a:cubicBezTo>
                          <a:pt x="626975" y="141111"/>
                          <a:pt x="658563" y="109524"/>
                          <a:pt x="658563" y="70556"/>
                        </a:cubicBezTo>
                        <a:cubicBezTo>
                          <a:pt x="658563" y="31588"/>
                          <a:pt x="626975" y="0"/>
                          <a:pt x="588007" y="0"/>
                        </a:cubicBezTo>
                        <a:lnTo>
                          <a:pt x="70556" y="0"/>
                        </a:lnTo>
                        <a:cubicBezTo>
                          <a:pt x="31588" y="0"/>
                          <a:pt x="0" y="31588"/>
                          <a:pt x="0" y="70556"/>
                        </a:cubicBezTo>
                        <a:cubicBezTo>
                          <a:pt x="0" y="109524"/>
                          <a:pt x="31588" y="141111"/>
                          <a:pt x="70556" y="141111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</p:grpSp>
            <p:grpSp>
              <p:nvGrpSpPr>
                <p:cNvPr id="239" name="组合 238"/>
                <p:cNvGrpSpPr/>
                <p:nvPr/>
              </p:nvGrpSpPr>
              <p:grpSpPr>
                <a:xfrm>
                  <a:off x="5395132" y="5795123"/>
                  <a:ext cx="415362" cy="658563"/>
                  <a:chOff x="5395132" y="5795123"/>
                  <a:chExt cx="415362" cy="658563"/>
                </a:xfrm>
              </p:grpSpPr>
              <p:grpSp>
                <p:nvGrpSpPr>
                  <p:cNvPr id="240" name="Arrow symbol 3"/>
                  <p:cNvGrpSpPr/>
                  <p:nvPr/>
                </p:nvGrpSpPr>
                <p:grpSpPr>
                  <a:xfrm>
                    <a:off x="5395200" y="5990945"/>
                    <a:ext cx="236387" cy="266920"/>
                    <a:chOff x="5395200" y="5990945"/>
                    <a:chExt cx="236387" cy="266920"/>
                  </a:xfrm>
                </p:grpSpPr>
                <p:sp>
                  <p:nvSpPr>
                    <p:cNvPr id="242" name="任意多边形 241"/>
                    <p:cNvSpPr/>
                    <p:nvPr/>
                  </p:nvSpPr>
                  <p:spPr>
                    <a:xfrm>
                      <a:off x="5395132" y="5990945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844"/>
                          </a:moveTo>
                          <a:lnTo>
                            <a:pt x="172114" y="87282"/>
                          </a:lnTo>
                          <a:lnTo>
                            <a:pt x="234286" y="132204"/>
                          </a:lnTo>
                          <a:lnTo>
                            <a:pt x="172114" y="179726"/>
                          </a:lnTo>
                          <a:lnTo>
                            <a:pt x="172114" y="158778"/>
                          </a:lnTo>
                          <a:cubicBezTo>
                            <a:pt x="172114" y="158778"/>
                            <a:pt x="61437" y="136732"/>
                            <a:pt x="0" y="108844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92"/>
                            <a:pt x="172114" y="10884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3" name="任意多边形 242"/>
                    <p:cNvSpPr/>
                    <p:nvPr/>
                  </p:nvSpPr>
                  <p:spPr>
                    <a:xfrm flipV="1">
                      <a:off x="5395132" y="6078138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4286" h="179726">
                          <a:moveTo>
                            <a:pt x="172114" y="108755"/>
                          </a:moveTo>
                          <a:lnTo>
                            <a:pt x="172114" y="87194"/>
                          </a:lnTo>
                          <a:lnTo>
                            <a:pt x="234286" y="134715"/>
                          </a:lnTo>
                          <a:lnTo>
                            <a:pt x="172114" y="179726"/>
                          </a:lnTo>
                          <a:lnTo>
                            <a:pt x="172114" y="158689"/>
                          </a:lnTo>
                          <a:cubicBezTo>
                            <a:pt x="172114" y="158689"/>
                            <a:pt x="61437" y="136643"/>
                            <a:pt x="0" y="108755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65051" y="77703"/>
                            <a:pt x="172114" y="10875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id="244" name="任意多边形 243"/>
                    <p:cNvSpPr/>
                    <p:nvPr/>
                  </p:nvSpPr>
                  <p:spPr>
                    <a:xfrm>
                      <a:off x="5567246" y="6078227"/>
                      <a:ext cx="64340" cy="9382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4340" h="93827">
                          <a:moveTo>
                            <a:pt x="0" y="0"/>
                          </a:moveTo>
                          <a:lnTo>
                            <a:pt x="0" y="93827"/>
                          </a:lnTo>
                          <a:lnTo>
                            <a:pt x="64340" y="444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w="2500" cap="flat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id="241" name="Round-head Rectangle"/>
                  <p:cNvSpPr/>
                  <p:nvPr/>
                </p:nvSpPr>
                <p:spPr>
                  <a:xfrm rot="5400000">
                    <a:off x="5384206" y="6053849"/>
                    <a:ext cx="658563" cy="141111"/>
                  </a:xfrm>
                  <a:custGeom>
                    <a:avLst/>
                    <a:gdLst>
                      <a:gd name="connsiteX0" fmla="*/ 329281 w 658563"/>
                      <a:gd name="connsiteY0" fmla="*/ 70556 h 141111"/>
                      <a:gd name="connsiteX1" fmla="*/ 0 w 658563"/>
                      <a:gd name="connsiteY1" fmla="*/ 70556 h 141111"/>
                      <a:gd name="connsiteX2" fmla="*/ 329281 w 658563"/>
                      <a:gd name="connsiteY2" fmla="*/ 0 h 141111"/>
                      <a:gd name="connsiteX3" fmla="*/ 658563 w 658563"/>
                      <a:gd name="connsiteY3" fmla="*/ 70556 h 141111"/>
                      <a:gd name="connsiteX4" fmla="*/ 329281 w 658563"/>
                      <a:gd name="connsiteY4" fmla="*/ 141111 h 141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0" t="0" r="0" b="0"/>
                    <a:pathLst>
                      <a:path w="658563" h="141111">
                        <a:moveTo>
                          <a:pt x="70556" y="141111"/>
                        </a:moveTo>
                        <a:lnTo>
                          <a:pt x="588007" y="141111"/>
                        </a:lnTo>
                        <a:cubicBezTo>
                          <a:pt x="626975" y="141111"/>
                          <a:pt x="658563" y="109524"/>
                          <a:pt x="658563" y="70556"/>
                        </a:cubicBezTo>
                        <a:cubicBezTo>
                          <a:pt x="658563" y="31588"/>
                          <a:pt x="626975" y="0"/>
                          <a:pt x="588007" y="0"/>
                        </a:cubicBezTo>
                        <a:lnTo>
                          <a:pt x="70556" y="0"/>
                        </a:lnTo>
                        <a:cubicBezTo>
                          <a:pt x="31588" y="0"/>
                          <a:pt x="0" y="31588"/>
                          <a:pt x="0" y="70556"/>
                        </a:cubicBezTo>
                        <a:cubicBezTo>
                          <a:pt x="0" y="109524"/>
                          <a:pt x="31588" y="141111"/>
                          <a:pt x="70556" y="141111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w="7600" cap="flat">
                    <a:solidFill>
                      <a:srgbClr val="0E2350"/>
                    </a:solidFill>
                    <a:bevel/>
                  </a:ln>
                </p:spPr>
              </p: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1303771" y="1621149"/>
              <a:ext cx="6536466" cy="1446846"/>
              <a:chOff x="1303771" y="1621149"/>
              <a:chExt cx="6536466" cy="1446846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1303770" y="1621150"/>
                <a:ext cx="1755068" cy="1513251"/>
                <a:chOff x="1303770" y="1621150"/>
                <a:chExt cx="1755068" cy="1513251"/>
              </a:xfrm>
            </p:grpSpPr>
            <p:grpSp>
              <p:nvGrpSpPr>
                <p:cNvPr id="231" name="组合 230"/>
                <p:cNvGrpSpPr/>
                <p:nvPr/>
              </p:nvGrpSpPr>
              <p:grpSpPr>
                <a:xfrm>
                  <a:off x="1903668" y="1621150"/>
                  <a:ext cx="5864753" cy="1375030"/>
                  <a:chOff x="1903668" y="1621150"/>
                  <a:chExt cx="5864753" cy="1375030"/>
                </a:xfrm>
              </p:grpSpPr>
              <p:sp>
                <p:nvSpPr>
                  <p:cNvPr id="232" name="任意多边形 231"/>
                  <p:cNvSpPr/>
                  <p:nvPr/>
                </p:nvSpPr>
                <p:spPr>
                  <a:xfrm>
                    <a:off x="1903668" y="1621150"/>
                    <a:ext cx="5864753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1375030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864753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68A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id="233" name="任意多边形 232"/>
                  <p:cNvSpPr/>
                  <p:nvPr/>
                </p:nvSpPr>
                <p:spPr>
                  <a:xfrm>
                    <a:off x="7768426" y="1621150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id="234" name="任意多边形 233"/>
                  <p:cNvSpPr/>
                  <p:nvPr/>
                </p:nvSpPr>
                <p:spPr>
                  <a:xfrm>
                    <a:off x="1903668" y="2996184"/>
                    <a:ext cx="586475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4753" h="71811">
                        <a:moveTo>
                          <a:pt x="0" y="0"/>
                        </a:moveTo>
                        <a:lnTo>
                          <a:pt x="5864753" y="0"/>
                        </a:lnTo>
                        <a:lnTo>
                          <a:pt x="5936565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w="7600" cap="flat">
                    <a:solidFill>
                      <a:srgbClr val="0168A5"/>
                    </a:solidFill>
                    <a:bevel/>
                  </a:ln>
                </p:spPr>
              </p:sp>
            </p:grpSp>
          </p:grpSp>
          <p:grpSp>
            <p:nvGrpSpPr>
              <p:cNvPr id="153" name="组合 152"/>
              <p:cNvGrpSpPr/>
              <p:nvPr/>
            </p:nvGrpSpPr>
            <p:grpSpPr>
              <a:xfrm>
                <a:off x="1987157" y="1714510"/>
                <a:ext cx="5635005" cy="1147600"/>
                <a:chOff x="1987157" y="1714510"/>
                <a:chExt cx="5635005" cy="1147600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1987157" y="1714510"/>
                  <a:ext cx="761034" cy="1147600"/>
                  <a:chOff x="1987157" y="1714510"/>
                  <a:chExt cx="761034" cy="1147600"/>
                </a:xfrm>
              </p:grpSpPr>
              <p:grpSp>
                <p:nvGrpSpPr>
                  <p:cNvPr id="221" name="Text Box 12"/>
                  <p:cNvGrpSpPr/>
                  <p:nvPr/>
                </p:nvGrpSpPr>
                <p:grpSpPr>
                  <a:xfrm>
                    <a:off x="1987157" y="1714510"/>
                    <a:ext cx="761034" cy="1147600"/>
                    <a:chOff x="1987157" y="1714510"/>
                    <a:chExt cx="761034" cy="1147600"/>
                  </a:xfrm>
                </p:grpSpPr>
                <p:sp>
                  <p:nvSpPr>
                    <p:cNvPr id="227" name="任意多边形 226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8" name="任意多边形 227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9" name="任意多边形 228"/>
                    <p:cNvSpPr/>
                    <p:nvPr/>
                  </p:nvSpPr>
                  <p:spPr>
                    <a:xfrm>
                      <a:off x="1987157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30" name="任意多边形 229"/>
                    <p:cNvSpPr/>
                    <p:nvPr/>
                  </p:nvSpPr>
                  <p:spPr>
                    <a:xfrm>
                      <a:off x="1987157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用户主体</a:t>
                      </a:r>
                    </a:p>
                  </p:txBody>
                </p:sp>
              </p:grpSp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2034067" y="2023577"/>
                    <a:ext cx="667214" cy="798000"/>
                    <a:chOff x="2034067" y="2023577"/>
                    <a:chExt cx="667214" cy="798000"/>
                  </a:xfrm>
                </p:grpSpPr>
                <p:sp>
                  <p:nvSpPr>
                    <p:cNvPr id="223" name="Rectangle"/>
                    <p:cNvSpPr/>
                    <p:nvPr/>
                  </p:nvSpPr>
                  <p:spPr>
                    <a:xfrm>
                      <a:off x="2034067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基础信息</a:t>
                      </a:r>
                    </a:p>
                  </p:txBody>
                </p:sp>
                <p:sp>
                  <p:nvSpPr>
                    <p:cNvPr id="224" name="Rectangle"/>
                    <p:cNvSpPr/>
                    <p:nvPr/>
                  </p:nvSpPr>
                  <p:spPr>
                    <a:xfrm>
                      <a:off x="2034067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账号信息</a:t>
                      </a:r>
                    </a:p>
                  </p:txBody>
                </p:sp>
                <p:sp>
                  <p:nvSpPr>
                    <p:cNvPr id="225" name="Rectangle"/>
                    <p:cNvSpPr/>
                    <p:nvPr/>
                  </p:nvSpPr>
                  <p:spPr>
                    <a:xfrm>
                      <a:off x="2034067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社会属性</a:t>
                      </a:r>
                    </a:p>
                  </p:txBody>
                </p:sp>
                <p:sp>
                  <p:nvSpPr>
                    <p:cNvPr id="226" name="Rectangle"/>
                    <p:cNvSpPr/>
                    <p:nvPr/>
                  </p:nvSpPr>
                  <p:spPr>
                    <a:xfrm>
                      <a:off x="2034067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2793074" y="1714510"/>
                  <a:ext cx="761034" cy="1147600"/>
                  <a:chOff x="2793074" y="1714510"/>
                  <a:chExt cx="761034" cy="1147600"/>
                </a:xfrm>
              </p:grpSpPr>
              <p:grpSp>
                <p:nvGrpSpPr>
                  <p:cNvPr id="211" name="Text Box 12"/>
                  <p:cNvGrpSpPr/>
                  <p:nvPr/>
                </p:nvGrpSpPr>
                <p:grpSpPr>
                  <a:xfrm>
                    <a:off x="2793074" y="1714510"/>
                    <a:ext cx="761034" cy="1147600"/>
                    <a:chOff x="2793074" y="1714510"/>
                    <a:chExt cx="761034" cy="1147600"/>
                  </a:xfrm>
                </p:grpSpPr>
                <p:sp>
                  <p:nvSpPr>
                    <p:cNvPr id="217" name="任意多边形 216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8" name="任意多边形 217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9" name="任意多边形 218"/>
                    <p:cNvSpPr/>
                    <p:nvPr/>
                  </p:nvSpPr>
                  <p:spPr>
                    <a:xfrm>
                      <a:off x="279307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20" name="任意多边形 219"/>
                    <p:cNvSpPr/>
                    <p:nvPr/>
                  </p:nvSpPr>
                  <p:spPr>
                    <a:xfrm>
                      <a:off x="2793074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流量</a:t>
                      </a:r>
                    </a:p>
                  </p:txBody>
                </p:sp>
              </p:grpSp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2839983" y="2023577"/>
                    <a:ext cx="667214" cy="798000"/>
                    <a:chOff x="2839983" y="2023577"/>
                    <a:chExt cx="667214" cy="798000"/>
                  </a:xfrm>
                </p:grpSpPr>
                <p:sp>
                  <p:nvSpPr>
                    <p:cNvPr id="213" name="Rectangle"/>
                    <p:cNvSpPr/>
                    <p:nvPr/>
                  </p:nvSpPr>
                  <p:spPr>
                    <a:xfrm>
                      <a:off x="2839983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曝光信息</a:t>
                      </a:r>
                    </a:p>
                  </p:txBody>
                </p:sp>
                <p:sp>
                  <p:nvSpPr>
                    <p:cNvPr id="214" name="Rectangle"/>
                    <p:cNvSpPr/>
                    <p:nvPr/>
                  </p:nvSpPr>
                  <p:spPr>
                    <a:xfrm>
                      <a:off x="2839983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浏览信息</a:t>
                      </a:r>
                    </a:p>
                  </p:txBody>
                </p:sp>
                <p:sp>
                  <p:nvSpPr>
                    <p:cNvPr id="215" name="Rectangle"/>
                    <p:cNvSpPr/>
                    <p:nvPr/>
                  </p:nvSpPr>
                  <p:spPr>
                    <a:xfrm>
                      <a:off x="2839983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点击流信息</a:t>
                      </a:r>
                    </a:p>
                  </p:txBody>
                </p:sp>
                <p:sp>
                  <p:nvSpPr>
                    <p:cNvPr id="216" name="Rectangle"/>
                    <p:cNvSpPr/>
                    <p:nvPr/>
                  </p:nvSpPr>
                  <p:spPr>
                    <a:xfrm>
                      <a:off x="2839983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3611814" y="1714510"/>
                  <a:ext cx="761034" cy="1147600"/>
                  <a:chOff x="3611814" y="1714510"/>
                  <a:chExt cx="761034" cy="1147600"/>
                </a:xfrm>
              </p:grpSpPr>
              <p:grpSp>
                <p:nvGrpSpPr>
                  <p:cNvPr id="201" name="Text Box 12"/>
                  <p:cNvGrpSpPr/>
                  <p:nvPr/>
                </p:nvGrpSpPr>
                <p:grpSpPr>
                  <a:xfrm>
                    <a:off x="3611814" y="1714510"/>
                    <a:ext cx="761034" cy="1147600"/>
                    <a:chOff x="3611814" y="1714510"/>
                    <a:chExt cx="761034" cy="1147600"/>
                  </a:xfrm>
                </p:grpSpPr>
                <p:sp>
                  <p:nvSpPr>
                    <p:cNvPr id="207" name="任意多边形 206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8" name="任意多边形 207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9" name="任意多边形 208"/>
                    <p:cNvSpPr/>
                    <p:nvPr/>
                  </p:nvSpPr>
                  <p:spPr>
                    <a:xfrm>
                      <a:off x="3611814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10" name="任意多边形 209"/>
                    <p:cNvSpPr/>
                    <p:nvPr/>
                  </p:nvSpPr>
                  <p:spPr>
                    <a:xfrm>
                      <a:off x="3611814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产品</a:t>
                      </a:r>
                    </a:p>
                  </p:txBody>
                </p:sp>
              </p:grpSp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3658724" y="2023577"/>
                    <a:ext cx="667214" cy="798000"/>
                    <a:chOff x="3658724" y="2023577"/>
                    <a:chExt cx="667214" cy="798000"/>
                  </a:xfrm>
                </p:grpSpPr>
                <p:sp>
                  <p:nvSpPr>
                    <p:cNvPr id="203" name="Rectangle"/>
                    <p:cNvSpPr/>
                    <p:nvPr/>
                  </p:nvSpPr>
                  <p:spPr>
                    <a:xfrm>
                      <a:off x="3658724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产品信息</a:t>
                      </a:r>
                    </a:p>
                  </p:txBody>
                </p:sp>
                <p:sp>
                  <p:nvSpPr>
                    <p:cNvPr id="204" name="Rectangle"/>
                    <p:cNvSpPr/>
                    <p:nvPr/>
                  </p:nvSpPr>
                  <p:spPr>
                    <a:xfrm>
                      <a:off x="3658724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规则信息</a:t>
                      </a:r>
                    </a:p>
                  </p:txBody>
                </p:sp>
                <p:sp>
                  <p:nvSpPr>
                    <p:cNvPr id="205" name="Rectangle"/>
                    <p:cNvSpPr/>
                    <p:nvPr/>
                  </p:nvSpPr>
                  <p:spPr>
                    <a:xfrm>
                      <a:off x="3658724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销量信息</a:t>
                      </a:r>
                    </a:p>
                  </p:txBody>
                </p:sp>
                <p:sp>
                  <p:nvSpPr>
                    <p:cNvPr id="206" name="Rectangle"/>
                    <p:cNvSpPr/>
                    <p:nvPr/>
                  </p:nvSpPr>
                  <p:spPr>
                    <a:xfrm>
                      <a:off x="3658724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7" name="组合 156"/>
                <p:cNvGrpSpPr/>
                <p:nvPr/>
              </p:nvGrpSpPr>
              <p:grpSpPr>
                <a:xfrm>
                  <a:off x="4424143" y="1714510"/>
                  <a:ext cx="761034" cy="1147600"/>
                  <a:chOff x="4424143" y="1714510"/>
                  <a:chExt cx="761034" cy="1147600"/>
                </a:xfrm>
              </p:grpSpPr>
              <p:grpSp>
                <p:nvGrpSpPr>
                  <p:cNvPr id="191" name="Text Box 12"/>
                  <p:cNvGrpSpPr/>
                  <p:nvPr/>
                </p:nvGrpSpPr>
                <p:grpSpPr>
                  <a:xfrm>
                    <a:off x="4424143" y="1714510"/>
                    <a:ext cx="761034" cy="1147600"/>
                    <a:chOff x="4424143" y="1714510"/>
                    <a:chExt cx="761034" cy="1147600"/>
                  </a:xfrm>
                </p:grpSpPr>
                <p:sp>
                  <p:nvSpPr>
                    <p:cNvPr id="197" name="任意多边形 196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8" name="任意多边形 197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9" name="任意多边形 198"/>
                    <p:cNvSpPr/>
                    <p:nvPr/>
                  </p:nvSpPr>
                  <p:spPr>
                    <a:xfrm>
                      <a:off x="4424143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200" name="任意多边形 199"/>
                    <p:cNvSpPr/>
                    <p:nvPr/>
                  </p:nvSpPr>
                  <p:spPr>
                    <a:xfrm>
                      <a:off x="4424143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交易</a:t>
                      </a:r>
                    </a:p>
                  </p:txBody>
                </p:sp>
              </p:grpSp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4471052" y="2023577"/>
                    <a:ext cx="667214" cy="798000"/>
                    <a:chOff x="4471052" y="2023577"/>
                    <a:chExt cx="667214" cy="798000"/>
                  </a:xfrm>
                </p:grpSpPr>
                <p:sp>
                  <p:nvSpPr>
                    <p:cNvPr id="193" name="Rectangle"/>
                    <p:cNvSpPr/>
                    <p:nvPr/>
                  </p:nvSpPr>
                  <p:spPr>
                    <a:xfrm>
                      <a:off x="4471052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下单信息</a:t>
                      </a:r>
                    </a:p>
                  </p:txBody>
                </p:sp>
                <p:sp>
                  <p:nvSpPr>
                    <p:cNvPr id="194" name="Rectangle"/>
                    <p:cNvSpPr/>
                    <p:nvPr/>
                  </p:nvSpPr>
                  <p:spPr>
                    <a:xfrm>
                      <a:off x="4471052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支付信息</a:t>
                      </a:r>
                    </a:p>
                  </p:txBody>
                </p:sp>
                <p:sp>
                  <p:nvSpPr>
                    <p:cNvPr id="195" name="Rectangle"/>
                    <p:cNvSpPr/>
                    <p:nvPr/>
                  </p:nvSpPr>
                  <p:spPr>
                    <a:xfrm>
                      <a:off x="4471052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退款信息</a:t>
                      </a:r>
                    </a:p>
                  </p:txBody>
                </p:sp>
                <p:sp>
                  <p:nvSpPr>
                    <p:cNvPr id="196" name="Rectangle"/>
                    <p:cNvSpPr/>
                    <p:nvPr/>
                  </p:nvSpPr>
                  <p:spPr>
                    <a:xfrm>
                      <a:off x="4471052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8" name="组合 157"/>
                <p:cNvGrpSpPr/>
                <p:nvPr/>
              </p:nvGrpSpPr>
              <p:grpSpPr>
                <a:xfrm>
                  <a:off x="5236471" y="1714510"/>
                  <a:ext cx="761034" cy="1147600"/>
                  <a:chOff x="5236471" y="1714510"/>
                  <a:chExt cx="761034" cy="1147600"/>
                </a:xfrm>
              </p:grpSpPr>
              <p:grpSp>
                <p:nvGrpSpPr>
                  <p:cNvPr id="181" name="Text Box 12"/>
                  <p:cNvGrpSpPr/>
                  <p:nvPr/>
                </p:nvGrpSpPr>
                <p:grpSpPr>
                  <a:xfrm>
                    <a:off x="5236471" y="1714510"/>
                    <a:ext cx="761034" cy="1147600"/>
                    <a:chOff x="5236471" y="1714510"/>
                    <a:chExt cx="761034" cy="1147600"/>
                  </a:xfrm>
                </p:grpSpPr>
                <p:sp>
                  <p:nvSpPr>
                    <p:cNvPr id="187" name="任意多边形 186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8" name="任意多边形 187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9" name="任意多边形 188"/>
                    <p:cNvSpPr/>
                    <p:nvPr/>
                  </p:nvSpPr>
                  <p:spPr>
                    <a:xfrm>
                      <a:off x="5236471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90" name="任意多边形 189"/>
                    <p:cNvSpPr/>
                    <p:nvPr/>
                  </p:nvSpPr>
                  <p:spPr>
                    <a:xfrm>
                      <a:off x="5236471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营销</a:t>
                      </a:r>
                    </a:p>
                  </p:txBody>
                </p: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5283381" y="2023577"/>
                    <a:ext cx="667214" cy="798000"/>
                    <a:chOff x="5283381" y="2023577"/>
                    <a:chExt cx="667214" cy="798000"/>
                  </a:xfrm>
                </p:grpSpPr>
                <p:sp>
                  <p:nvSpPr>
                    <p:cNvPr id="183" name="Rectangle"/>
                    <p:cNvSpPr/>
                    <p:nvPr/>
                  </p:nvSpPr>
                  <p:spPr>
                    <a:xfrm>
                      <a:off x="5283381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预算信息</a:t>
                      </a:r>
                    </a:p>
                  </p:txBody>
                </p:sp>
                <p:sp>
                  <p:nvSpPr>
                    <p:cNvPr id="184" name="Rectangle"/>
                    <p:cNvSpPr/>
                    <p:nvPr/>
                  </p:nvSpPr>
                  <p:spPr>
                    <a:xfrm>
                      <a:off x="5283381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营销工具</a:t>
                      </a:r>
                    </a:p>
                  </p:txBody>
                </p:sp>
                <p:sp>
                  <p:nvSpPr>
                    <p:cNvPr id="185" name="Rectangle"/>
                    <p:cNvSpPr/>
                    <p:nvPr/>
                  </p:nvSpPr>
                  <p:spPr>
                    <a:xfrm>
                      <a:off x="5283381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营销手段</a:t>
                      </a:r>
                    </a:p>
                  </p:txBody>
                </p:sp>
                <p:sp>
                  <p:nvSpPr>
                    <p:cNvPr id="186" name="Rectangle"/>
                    <p:cNvSpPr/>
                    <p:nvPr/>
                  </p:nvSpPr>
                  <p:spPr>
                    <a:xfrm>
                      <a:off x="5283381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6048800" y="1714510"/>
                  <a:ext cx="761034" cy="1147600"/>
                  <a:chOff x="6048800" y="1714510"/>
                  <a:chExt cx="761034" cy="1147600"/>
                </a:xfrm>
              </p:grpSpPr>
              <p:grpSp>
                <p:nvGrpSpPr>
                  <p:cNvPr id="171" name="Text Box 12"/>
                  <p:cNvGrpSpPr/>
                  <p:nvPr/>
                </p:nvGrpSpPr>
                <p:grpSpPr>
                  <a:xfrm>
                    <a:off x="6048800" y="1714510"/>
                    <a:ext cx="761034" cy="1147600"/>
                    <a:chOff x="6048800" y="1714510"/>
                    <a:chExt cx="761034" cy="1147600"/>
                  </a:xfrm>
                </p:grpSpPr>
                <p:sp>
                  <p:nvSpPr>
                    <p:cNvPr id="177" name="任意多边形 176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8" name="任意多边形 177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9" name="任意多边形 178"/>
                    <p:cNvSpPr/>
                    <p:nvPr/>
                  </p:nvSpPr>
                  <p:spPr>
                    <a:xfrm>
                      <a:off x="6048800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80" name="任意多边形 179"/>
                    <p:cNvSpPr/>
                    <p:nvPr/>
                  </p:nvSpPr>
                  <p:spPr>
                    <a:xfrm>
                      <a:off x="6048800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渠道</a:t>
                      </a:r>
                    </a:p>
                  </p:txBody>
                </p:sp>
              </p:grpSp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6095709" y="2023577"/>
                    <a:ext cx="667214" cy="798000"/>
                    <a:chOff x="6095709" y="2023577"/>
                    <a:chExt cx="667214" cy="798000"/>
                  </a:xfrm>
                </p:grpSpPr>
                <p:sp>
                  <p:nvSpPr>
                    <p:cNvPr id="173" name="Rectangle"/>
                    <p:cNvSpPr/>
                    <p:nvPr/>
                  </p:nvSpPr>
                  <p:spPr>
                    <a:xfrm>
                      <a:off x="6095709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金融App</a:t>
                      </a:r>
                    </a:p>
                  </p:txBody>
                </p:sp>
                <p:sp>
                  <p:nvSpPr>
                    <p:cNvPr id="174" name="Rectangle"/>
                    <p:cNvSpPr/>
                    <p:nvPr/>
                  </p:nvSpPr>
                  <p:spPr>
                    <a:xfrm>
                      <a:off x="6095709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商城</a:t>
                      </a:r>
                    </a:p>
                  </p:txBody>
                </p:sp>
                <p:sp>
                  <p:nvSpPr>
                    <p:cNvPr id="175" name="Rectangle"/>
                    <p:cNvSpPr/>
                    <p:nvPr/>
                  </p:nvSpPr>
                  <p:spPr>
                    <a:xfrm>
                      <a:off x="6095709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农村金融</a:t>
                      </a:r>
                    </a:p>
                  </p:txBody>
                </p:sp>
                <p:sp>
                  <p:nvSpPr>
                    <p:cNvPr id="176" name="Rectangle"/>
                    <p:cNvSpPr/>
                    <p:nvPr/>
                  </p:nvSpPr>
                  <p:spPr>
                    <a:xfrm>
                      <a:off x="6095709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id="160" name="组合 159"/>
                <p:cNvGrpSpPr/>
                <p:nvPr/>
              </p:nvGrpSpPr>
              <p:grpSpPr>
                <a:xfrm>
                  <a:off x="6861128" y="1714510"/>
                  <a:ext cx="761034" cy="1147600"/>
                  <a:chOff x="6861128" y="1714510"/>
                  <a:chExt cx="761034" cy="1147600"/>
                </a:xfrm>
              </p:grpSpPr>
              <p:grpSp>
                <p:nvGrpSpPr>
                  <p:cNvPr id="161" name="Text Box 12"/>
                  <p:cNvGrpSpPr/>
                  <p:nvPr/>
                </p:nvGrpSpPr>
                <p:grpSpPr>
                  <a:xfrm>
                    <a:off x="6861128" y="1714510"/>
                    <a:ext cx="761034" cy="1147600"/>
                    <a:chOff x="6861128" y="1714510"/>
                    <a:chExt cx="761034" cy="1147600"/>
                  </a:xfrm>
                </p:grpSpPr>
                <p:sp>
                  <p:nvSpPr>
                    <p:cNvPr id="167" name="任意多边形 166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68" name="任意多边形 167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69" name="任意多边形 168"/>
                    <p:cNvSpPr/>
                    <p:nvPr/>
                  </p:nvSpPr>
                  <p:spPr>
                    <a:xfrm>
                      <a:off x="6861128" y="198051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1034" h="881600">
                          <a:moveTo>
                            <a:pt x="0" y="0"/>
                          </a:moveTo>
                          <a:lnTo>
                            <a:pt x="761034" y="0"/>
                          </a:lnTo>
                          <a:lnTo>
                            <a:pt x="761034" y="881600"/>
                          </a:lnTo>
                          <a:lnTo>
                            <a:pt x="0" y="88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id="170" name="任意多边形 169"/>
                    <p:cNvSpPr/>
                    <p:nvPr/>
                  </p:nvSpPr>
                  <p:spPr>
                    <a:xfrm>
                      <a:off x="6861128" y="171451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1034" h="266000">
                          <a:moveTo>
                            <a:pt x="79800" y="0"/>
                          </a:moveTo>
                          <a:lnTo>
                            <a:pt x="681234" y="0"/>
                          </a:lnTo>
                          <a:cubicBezTo>
                            <a:pt x="725307" y="0"/>
                            <a:pt x="761034" y="35726"/>
                            <a:pt x="761034" y="79800"/>
                          </a:cubicBezTo>
                          <a:lnTo>
                            <a:pt x="761034" y="266000"/>
                          </a:lnTo>
                          <a:lnTo>
                            <a:pt x="0" y="266000"/>
                          </a:lnTo>
                          <a:lnTo>
                            <a:pt x="0" y="79800"/>
                          </a:lnTo>
                          <a:cubicBezTo>
                            <a:pt x="0" y="35726"/>
                            <a:pt x="35726" y="0"/>
                            <a:pt x="79800" y="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风控</a:t>
                      </a:r>
                    </a:p>
                  </p:txBody>
                </p:sp>
              </p:grpSp>
              <p:grpSp>
                <p:nvGrpSpPr>
                  <p:cNvPr id="162" name="组合 161"/>
                  <p:cNvGrpSpPr/>
                  <p:nvPr/>
                </p:nvGrpSpPr>
                <p:grpSpPr>
                  <a:xfrm>
                    <a:off x="6908038" y="2023577"/>
                    <a:ext cx="667214" cy="798000"/>
                    <a:chOff x="6908038" y="2023577"/>
                    <a:chExt cx="667214" cy="798000"/>
                  </a:xfrm>
                </p:grpSpPr>
                <p:sp>
                  <p:nvSpPr>
                    <p:cNvPr id="163" name="Rectangle"/>
                    <p:cNvSpPr/>
                    <p:nvPr/>
                  </p:nvSpPr>
                  <p:spPr>
                    <a:xfrm>
                      <a:off x="6908038" y="20235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授信信息</a:t>
                      </a:r>
                    </a:p>
                  </p:txBody>
                </p:sp>
                <p:sp>
                  <p:nvSpPr>
                    <p:cNvPr id="164" name="Rectangle"/>
                    <p:cNvSpPr/>
                    <p:nvPr/>
                  </p:nvSpPr>
                  <p:spPr>
                    <a:xfrm>
                      <a:off x="6908038" y="2231308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黑白名单</a:t>
                      </a:r>
                    </a:p>
                  </p:txBody>
                </p:sp>
                <p:sp>
                  <p:nvSpPr>
                    <p:cNvPr id="165" name="Rectangle"/>
                    <p:cNvSpPr/>
                    <p:nvPr/>
                  </p:nvSpPr>
                  <p:spPr>
                    <a:xfrm>
                      <a:off x="6908038" y="2439046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催缴信息</a:t>
                      </a:r>
                    </a:p>
                  </p:txBody>
                </p:sp>
                <p:sp>
                  <p:nvSpPr>
                    <p:cNvPr id="166" name="Rectangle"/>
                    <p:cNvSpPr/>
                    <p:nvPr/>
                  </p:nvSpPr>
                  <p:spPr>
                    <a:xfrm>
                      <a:off x="6908038" y="2646777"/>
                      <a:ext cx="667214" cy="174800"/>
                    </a:xfrm>
                    <a:custGeom>
                      <a:avLst/>
                      <a:gdLst>
                        <a:gd name="connsiteX0" fmla="*/ 333607 w 667214"/>
                        <a:gd name="connsiteY0" fmla="*/ 174800 h 174800"/>
                        <a:gd name="connsiteX1" fmla="*/ 333607 w 667214"/>
                        <a:gd name="connsiteY1" fmla="*/ 0 h 174800"/>
                        <a:gd name="connsiteX2" fmla="*/ 667214 w 667214"/>
                        <a:gd name="connsiteY2" fmla="*/ 87400 h 174800"/>
                        <a:gd name="connsiteX3" fmla="*/ 0 w 667214"/>
                        <a:gd name="connsiteY3" fmla="*/ 87400 h 174800"/>
                        <a:gd name="connsiteX4" fmla="*/ 333607 w 667214"/>
                        <a:gd name="connsiteY4" fmla="*/ 87400 h 17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7214" h="174800">
                          <a:moveTo>
                            <a:pt x="667214" y="174800"/>
                          </a:moveTo>
                          <a:lnTo>
                            <a:pt x="667214" y="0"/>
                          </a:lnTo>
                          <a:lnTo>
                            <a:pt x="0" y="0"/>
                          </a:lnTo>
                          <a:lnTo>
                            <a:pt x="0" y="174800"/>
                          </a:lnTo>
                          <a:lnTo>
                            <a:pt x="667214" y="17480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7600" cap="flat">
                      <a:solidFill>
                        <a:srgbClr val="005B90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1987157" y="4813853"/>
              <a:ext cx="3156605" cy="1313903"/>
              <a:chOff x="1987157" y="4813853"/>
              <a:chExt cx="3156605" cy="1313903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1987157" y="4821004"/>
                <a:ext cx="953998" cy="1299600"/>
                <a:chOff x="1987157" y="4821004"/>
                <a:chExt cx="953998" cy="1299600"/>
              </a:xfrm>
            </p:grpSpPr>
            <p:grpSp>
              <p:nvGrpSpPr>
                <p:cNvPr id="124" name="组合 123"/>
                <p:cNvGrpSpPr/>
                <p:nvPr/>
              </p:nvGrpSpPr>
              <p:grpSpPr>
                <a:xfrm>
                  <a:off x="1987157" y="4821004"/>
                  <a:ext cx="953998" cy="1370051"/>
                  <a:chOff x="1987157" y="4821004"/>
                  <a:chExt cx="953998" cy="1370051"/>
                </a:xfrm>
              </p:grpSpPr>
              <p:grpSp>
                <p:nvGrpSpPr>
                  <p:cNvPr id="146" name="组合 145"/>
                  <p:cNvGrpSpPr/>
                  <p:nvPr/>
                </p:nvGrpSpPr>
                <p:grpSpPr>
                  <a:xfrm>
                    <a:off x="1987157" y="4821005"/>
                    <a:ext cx="953998" cy="1299599"/>
                    <a:chOff x="1987157" y="4821005"/>
                    <a:chExt cx="953998" cy="1299599"/>
                  </a:xfrm>
                </p:grpSpPr>
                <p:grpSp>
                  <p:nvGrpSpPr>
                    <p:cNvPr id="147" name="组合 146"/>
                    <p:cNvGrpSpPr/>
                    <p:nvPr/>
                  </p:nvGrpSpPr>
                  <p:grpSpPr>
                    <a:xfrm>
                      <a:off x="1987157" y="4821005"/>
                      <a:ext cx="953998" cy="1299599"/>
                      <a:chOff x="1987157" y="4821005"/>
                      <a:chExt cx="953998" cy="1299599"/>
                    </a:xfrm>
                  </p:grpSpPr>
                  <p:grpSp>
                    <p:nvGrpSpPr>
                      <p:cNvPr id="148" name="Text Box 12"/>
                      <p:cNvGrpSpPr/>
                      <p:nvPr/>
                    </p:nvGrpSpPr>
                    <p:grpSpPr>
                      <a:xfrm>
                        <a:off x="1987157" y="4821005"/>
                        <a:ext cx="953998" cy="1299599"/>
                        <a:chOff x="1987157" y="4821005"/>
                        <a:chExt cx="953998" cy="1299599"/>
                      </a:xfrm>
                    </p:grpSpPr>
                    <p:sp>
                      <p:nvSpPr>
                        <p:cNvPr id="149" name="任意多边形 148"/>
                        <p:cNvSpPr/>
                        <p:nvPr/>
                      </p:nvSpPr>
                      <p:spPr>
                        <a:xfrm>
                          <a:off x="1987157" y="5087005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953998" h="1033599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1033599"/>
                              </a:lnTo>
                              <a:lnTo>
                                <a:pt x="0" y="1033599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150" name="任意多边形 149"/>
                        <p:cNvSpPr/>
                        <p:nvPr/>
                      </p:nvSpPr>
                      <p:spPr>
                        <a:xfrm>
                          <a:off x="1987157" y="5087005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953998" h="1033599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1033599"/>
                              </a:lnTo>
                              <a:lnTo>
                                <a:pt x="0" y="1033599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151" name="任意多边形 150"/>
                        <p:cNvSpPr/>
                        <p:nvPr/>
                      </p:nvSpPr>
                      <p:spPr>
                        <a:xfrm>
                          <a:off x="1987157" y="4821005"/>
                          <a:ext cx="953998" cy="2660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3998" h="266000">
                              <a:moveTo>
                                <a:pt x="0" y="0"/>
                              </a:moveTo>
                              <a:lnTo>
                                <a:pt x="953998" y="0"/>
                              </a:lnTo>
                              <a:lnTo>
                                <a:pt x="953998" y="266000"/>
                              </a:lnTo>
                              <a:lnTo>
                                <a:pt x="0" y="2660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25" name="List"/>
                <p:cNvGrpSpPr/>
                <p:nvPr/>
              </p:nvGrpSpPr>
              <p:grpSpPr>
                <a:xfrm>
                  <a:off x="2061869" y="5140977"/>
                  <a:ext cx="804574" cy="180851"/>
                  <a:chOff x="2061869" y="5140977"/>
                  <a:chExt cx="804574" cy="180851"/>
                </a:xfrm>
              </p:grpSpPr>
              <p:grpSp>
                <p:nvGrpSpPr>
                  <p:cNvPr id="126" name="Trapeziod"/>
                  <p:cNvGrpSpPr/>
                  <p:nvPr/>
                </p:nvGrpSpPr>
                <p:grpSpPr>
                  <a:xfrm>
                    <a:off x="2061869" y="5140977"/>
                    <a:ext cx="804574" cy="180851"/>
                    <a:chOff x="2061869" y="5140977"/>
                    <a:chExt cx="804574" cy="180851"/>
                  </a:xfrm>
                </p:grpSpPr>
                <p:sp>
                  <p:nvSpPr>
                    <p:cNvPr id="142" name="任意多边形 141"/>
                    <p:cNvSpPr/>
                    <p:nvPr/>
                  </p:nvSpPr>
                  <p:spPr>
                    <a:xfrm>
                      <a:off x="2061869" y="514097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143" name="任意多边形 142"/>
                    <p:cNvSpPr/>
                    <p:nvPr/>
                  </p:nvSpPr>
                  <p:spPr>
                    <a:xfrm>
                      <a:off x="2069469" y="535282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44" name="任意多边形 143"/>
                    <p:cNvSpPr/>
                    <p:nvPr/>
                  </p:nvSpPr>
                  <p:spPr>
                    <a:xfrm>
                      <a:off x="2069469" y="514857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5" name="Text 539"/>
                    <p:cNvSpPr txBox="1"/>
                    <p:nvPr/>
                  </p:nvSpPr>
                  <p:spPr>
                    <a:xfrm>
                      <a:off x="2084669" y="514097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id="127" name="Trapeziod"/>
                  <p:cNvGrpSpPr/>
                  <p:nvPr/>
                </p:nvGrpSpPr>
                <p:grpSpPr>
                  <a:xfrm>
                    <a:off x="2061869" y="5382617"/>
                    <a:ext cx="804574" cy="180851"/>
                    <a:chOff x="2061869" y="5382617"/>
                    <a:chExt cx="804574" cy="180851"/>
                  </a:xfrm>
                </p:grpSpPr>
                <p:sp>
                  <p:nvSpPr>
                    <p:cNvPr id="138" name="任意多边形 137"/>
                    <p:cNvSpPr/>
                    <p:nvPr/>
                  </p:nvSpPr>
                  <p:spPr>
                    <a:xfrm>
                      <a:off x="2061869" y="538261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id="139" name="任意多边形 138"/>
                    <p:cNvSpPr/>
                    <p:nvPr/>
                  </p:nvSpPr>
                  <p:spPr>
                    <a:xfrm>
                      <a:off x="2069469" y="559446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40" name="任意多边形 139"/>
                    <p:cNvSpPr/>
                    <p:nvPr/>
                  </p:nvSpPr>
                  <p:spPr>
                    <a:xfrm>
                      <a:off x="2069469" y="539021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41" name="Text 540"/>
                    <p:cNvSpPr txBox="1"/>
                    <p:nvPr/>
                  </p:nvSpPr>
                  <p:spPr>
                    <a:xfrm>
                      <a:off x="2084669" y="538261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id="128" name="Trapeziod"/>
                  <p:cNvGrpSpPr/>
                  <p:nvPr/>
                </p:nvGrpSpPr>
                <p:grpSpPr>
                  <a:xfrm>
                    <a:off x="2061869" y="5624257"/>
                    <a:ext cx="804574" cy="180851"/>
                    <a:chOff x="2061869" y="5624257"/>
                    <a:chExt cx="804574" cy="180851"/>
                  </a:xfrm>
                </p:grpSpPr>
                <p:sp>
                  <p:nvSpPr>
                    <p:cNvPr id="134" name="任意多边形 133"/>
                    <p:cNvSpPr/>
                    <p:nvPr/>
                  </p:nvSpPr>
                  <p:spPr>
                    <a:xfrm>
                      <a:off x="2061869" y="562425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135" name="任意多边形 134"/>
                    <p:cNvSpPr/>
                    <p:nvPr/>
                  </p:nvSpPr>
                  <p:spPr>
                    <a:xfrm>
                      <a:off x="2069469" y="583610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36" name="任意多边形 135"/>
                    <p:cNvSpPr/>
                    <p:nvPr/>
                  </p:nvSpPr>
                  <p:spPr>
                    <a:xfrm>
                      <a:off x="2069469" y="563185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37" name="Text 541"/>
                    <p:cNvSpPr txBox="1"/>
                    <p:nvPr/>
                  </p:nvSpPr>
                  <p:spPr>
                    <a:xfrm>
                      <a:off x="2084669" y="562425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id="129" name="Trapeziod"/>
                  <p:cNvGrpSpPr/>
                  <p:nvPr/>
                </p:nvGrpSpPr>
                <p:grpSpPr>
                  <a:xfrm>
                    <a:off x="2061869" y="5865897"/>
                    <a:ext cx="804574" cy="180851"/>
                    <a:chOff x="2061869" y="5865897"/>
                    <a:chExt cx="804574" cy="180851"/>
                  </a:xfrm>
                </p:grpSpPr>
                <p:sp>
                  <p:nvSpPr>
                    <p:cNvPr id="130" name="任意多边形 129"/>
                    <p:cNvSpPr/>
                    <p:nvPr/>
                  </p:nvSpPr>
                  <p:spPr>
                    <a:xfrm>
                      <a:off x="2061869" y="5865897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4574" h="180851">
                          <a:moveTo>
                            <a:pt x="0" y="0"/>
                          </a:moveTo>
                          <a:lnTo>
                            <a:pt x="804574" y="0"/>
                          </a:lnTo>
                          <a:lnTo>
                            <a:pt x="804574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w="7600" cap="flat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id="131" name="任意多边形 130"/>
                    <p:cNvSpPr/>
                    <p:nvPr/>
                  </p:nvSpPr>
                  <p:spPr>
                    <a:xfrm>
                      <a:off x="2069469" y="6077740"/>
                      <a:ext cx="789374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7181" fill="none">
                          <a:moveTo>
                            <a:pt x="0" y="0"/>
                          </a:moveTo>
                          <a:lnTo>
                            <a:pt x="789374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132" name="任意多边形 131"/>
                    <p:cNvSpPr/>
                    <p:nvPr/>
                  </p:nvSpPr>
                  <p:spPr>
                    <a:xfrm>
                      <a:off x="2069469" y="5873497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89374" h="200233" stroke="0">
                          <a:moveTo>
                            <a:pt x="0" y="0"/>
                          </a:moveTo>
                          <a:lnTo>
                            <a:pt x="789374" y="0"/>
                          </a:lnTo>
                          <a:lnTo>
                            <a:pt x="789374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33" name="Text 542"/>
                    <p:cNvSpPr txBox="1"/>
                    <p:nvPr/>
                  </p:nvSpPr>
                  <p:spPr>
                    <a:xfrm>
                      <a:off x="2084669" y="5865897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4104143" y="4813853"/>
                <a:ext cx="1039619" cy="1313903"/>
                <a:chOff x="4104143" y="4813853"/>
                <a:chExt cx="1039619" cy="1313903"/>
              </a:xfrm>
            </p:grpSpPr>
            <p:grpSp>
              <p:nvGrpSpPr>
                <p:cNvPr id="115" name="Text Box 12"/>
                <p:cNvGrpSpPr/>
                <p:nvPr/>
              </p:nvGrpSpPr>
              <p:grpSpPr>
                <a:xfrm>
                  <a:off x="4104143" y="4813853"/>
                  <a:ext cx="1039619" cy="1313903"/>
                  <a:chOff x="4104143" y="4813853"/>
                  <a:chExt cx="1039619" cy="1313903"/>
                </a:xfrm>
              </p:grpSpPr>
              <p:sp>
                <p:nvSpPr>
                  <p:cNvPr id="122" name="任意多边形 121"/>
                  <p:cNvSpPr/>
                  <p:nvPr/>
                </p:nvSpPr>
                <p:spPr>
                  <a:xfrm>
                    <a:off x="4104143" y="5079853"/>
                    <a:ext cx="1039619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9619" h="1047903">
                        <a:moveTo>
                          <a:pt x="0" y="0"/>
                        </a:moveTo>
                        <a:lnTo>
                          <a:pt x="1039619" y="0"/>
                        </a:lnTo>
                        <a:lnTo>
                          <a:pt x="1039619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23" name="任意多边形 122"/>
                  <p:cNvSpPr/>
                  <p:nvPr/>
                </p:nvSpPr>
                <p:spPr>
                  <a:xfrm>
                    <a:off x="4104143" y="4813853"/>
                    <a:ext cx="1039619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619" h="266000">
                        <a:moveTo>
                          <a:pt x="79800" y="0"/>
                        </a:moveTo>
                        <a:lnTo>
                          <a:pt x="959819" y="0"/>
                        </a:lnTo>
                        <a:cubicBezTo>
                          <a:pt x="1003893" y="0"/>
                          <a:pt x="1039619" y="35726"/>
                          <a:pt x="1039619" y="79800"/>
                        </a:cubicBezTo>
                        <a:lnTo>
                          <a:pt x="1039619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4168223" y="5116035"/>
                  <a:ext cx="911459" cy="967945"/>
                  <a:chOff x="4168223" y="5116035"/>
                  <a:chExt cx="911459" cy="967945"/>
                </a:xfrm>
              </p:grpSpPr>
              <p:sp>
                <p:nvSpPr>
                  <p:cNvPr id="117" name="Rectangle"/>
                  <p:cNvSpPr/>
                  <p:nvPr/>
                </p:nvSpPr>
                <p:spPr>
                  <a:xfrm>
                    <a:off x="4168223" y="5112018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数据域管理</a:t>
                    </a:r>
                  </a:p>
                </p:txBody>
              </p:sp>
              <p:sp>
                <p:nvSpPr>
                  <p:cNvPr id="118" name="Rectangle"/>
                  <p:cNvSpPr/>
                  <p:nvPr/>
                </p:nvSpPr>
                <p:spPr>
                  <a:xfrm>
                    <a:off x="4168223" y="531194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数据规范定义</a:t>
                    </a:r>
                  </a:p>
                </p:txBody>
              </p:sp>
              <p:sp>
                <p:nvSpPr>
                  <p:cNvPr id="119" name="Rectangle"/>
                  <p:cNvSpPr/>
                  <p:nvPr/>
                </p:nvSpPr>
                <p:spPr>
                  <a:xfrm>
                    <a:off x="4168223" y="551187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维度管理</a:t>
                    </a:r>
                  </a:p>
                </p:txBody>
              </p:sp>
              <p:sp>
                <p:nvSpPr>
                  <p:cNvPr id="120" name="Rectangle"/>
                  <p:cNvSpPr/>
                  <p:nvPr/>
                </p:nvSpPr>
                <p:spPr>
                  <a:xfrm>
                    <a:off x="4168223" y="5711804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指标管理</a:t>
                    </a:r>
                  </a:p>
                </p:txBody>
              </p:sp>
              <p:sp>
                <p:nvSpPr>
                  <p:cNvPr id="121" name="Rectangle"/>
                  <p:cNvSpPr/>
                  <p:nvPr/>
                </p:nvSpPr>
                <p:spPr>
                  <a:xfrm>
                    <a:off x="4168223" y="5911730"/>
                    <a:ext cx="911459" cy="176267"/>
                  </a:xfrm>
                  <a:custGeom>
                    <a:avLst/>
                    <a:gdLst>
                      <a:gd name="connsiteX0" fmla="*/ 455730 w 911459"/>
                      <a:gd name="connsiteY0" fmla="*/ 176267 h 176267"/>
                      <a:gd name="connsiteX1" fmla="*/ 455730 w 911459"/>
                      <a:gd name="connsiteY1" fmla="*/ 0 h 176267"/>
                      <a:gd name="connsiteX2" fmla="*/ 911459 w 911459"/>
                      <a:gd name="connsiteY2" fmla="*/ 88133 h 176267"/>
                      <a:gd name="connsiteX3" fmla="*/ 0 w 911459"/>
                      <a:gd name="connsiteY3" fmla="*/ 88133 h 176267"/>
                      <a:gd name="connsiteX4" fmla="*/ 455730 w 911459"/>
                      <a:gd name="connsiteY4" fmla="*/ 88133 h 176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1459" h="176267">
                        <a:moveTo>
                          <a:pt x="911459" y="176267"/>
                        </a:moveTo>
                        <a:lnTo>
                          <a:pt x="911459" y="0"/>
                        </a:lnTo>
                        <a:lnTo>
                          <a:pt x="0" y="0"/>
                        </a:lnTo>
                        <a:lnTo>
                          <a:pt x="0" y="176267"/>
                        </a:lnTo>
                        <a:lnTo>
                          <a:pt x="911459" y="176267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id="104" name="组合 103"/>
              <p:cNvGrpSpPr/>
              <p:nvPr/>
            </p:nvGrpSpPr>
            <p:grpSpPr>
              <a:xfrm>
                <a:off x="3045650" y="4813853"/>
                <a:ext cx="953998" cy="1313903"/>
                <a:chOff x="3045650" y="4813853"/>
                <a:chExt cx="953998" cy="1313903"/>
              </a:xfrm>
            </p:grpSpPr>
            <p:grpSp>
              <p:nvGrpSpPr>
                <p:cNvPr id="105" name="Text Box 12"/>
                <p:cNvGrpSpPr/>
                <p:nvPr/>
              </p:nvGrpSpPr>
              <p:grpSpPr>
                <a:xfrm>
                  <a:off x="3045650" y="4813853"/>
                  <a:ext cx="953998" cy="1313903"/>
                  <a:chOff x="3045650" y="4813853"/>
                  <a:chExt cx="953998" cy="1313903"/>
                </a:xfrm>
              </p:grpSpPr>
              <p:sp>
                <p:nvSpPr>
                  <p:cNvPr id="112" name="任意多边形 111"/>
                  <p:cNvSpPr/>
                  <p:nvPr/>
                </p:nvSpPr>
                <p:spPr>
                  <a:xfrm>
                    <a:off x="3045650" y="5079853"/>
                    <a:ext cx="953998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3998" h="1047903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13" name="任意多边形 112"/>
                  <p:cNvSpPr/>
                  <p:nvPr/>
                </p:nvSpPr>
                <p:spPr>
                  <a:xfrm>
                    <a:off x="3045650" y="5079853"/>
                    <a:ext cx="953998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53998" h="1047903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114" name="任意多边形 113"/>
                  <p:cNvSpPr/>
                  <p:nvPr/>
                </p:nvSpPr>
                <p:spPr>
                  <a:xfrm>
                    <a:off x="3045650" y="4813853"/>
                    <a:ext cx="953998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3998" h="266000">
                        <a:moveTo>
                          <a:pt x="0" y="0"/>
                        </a:moveTo>
                        <a:lnTo>
                          <a:pt x="953998" y="0"/>
                        </a:lnTo>
                        <a:lnTo>
                          <a:pt x="953998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id="106" name="组合 105"/>
                <p:cNvGrpSpPr/>
                <p:nvPr/>
              </p:nvGrpSpPr>
              <p:grpSpPr>
                <a:xfrm>
                  <a:off x="3106482" y="5116976"/>
                  <a:ext cx="832333" cy="967045"/>
                  <a:chOff x="3106482" y="5116976"/>
                  <a:chExt cx="832333" cy="967045"/>
                </a:xfrm>
              </p:grpSpPr>
              <p:sp>
                <p:nvSpPr>
                  <p:cNvPr id="107" name="Rectangle"/>
                  <p:cNvSpPr/>
                  <p:nvPr/>
                </p:nvSpPr>
                <p:spPr>
                  <a:xfrm>
                    <a:off x="3106482" y="5116976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数据安全</a:t>
                    </a:r>
                  </a:p>
                </p:txBody>
              </p:sp>
              <p:sp>
                <p:nvSpPr>
                  <p:cNvPr id="108" name="Rectangle"/>
                  <p:cNvSpPr/>
                  <p:nvPr/>
                </p:nvSpPr>
                <p:spPr>
                  <a:xfrm>
                    <a:off x="3106482" y="5318150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数据质量</a:t>
                    </a:r>
                  </a:p>
                </p:txBody>
              </p:sp>
              <p:sp>
                <p:nvSpPr>
                  <p:cNvPr id="109" name="Rectangle"/>
                  <p:cNvSpPr/>
                  <p:nvPr/>
                </p:nvSpPr>
                <p:spPr>
                  <a:xfrm>
                    <a:off x="3106482" y="5519323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计算管理</a:t>
                    </a:r>
                  </a:p>
                </p:txBody>
              </p:sp>
              <p:sp>
                <p:nvSpPr>
                  <p:cNvPr id="110" name="Rectangle"/>
                  <p:cNvSpPr/>
                  <p:nvPr/>
                </p:nvSpPr>
                <p:spPr>
                  <a:xfrm>
                    <a:off x="3106482" y="5720497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存储管理</a:t>
                    </a:r>
                  </a:p>
                </p:txBody>
              </p:sp>
              <p:sp>
                <p:nvSpPr>
                  <p:cNvPr id="111" name="Rectangle"/>
                  <p:cNvSpPr/>
                  <p:nvPr/>
                </p:nvSpPr>
                <p:spPr>
                  <a:xfrm>
                    <a:off x="3106482" y="5921670"/>
                    <a:ext cx="832333" cy="162350"/>
                  </a:xfrm>
                  <a:custGeom>
                    <a:avLst/>
                    <a:gdLst>
                      <a:gd name="connsiteX0" fmla="*/ 416167 w 832333"/>
                      <a:gd name="connsiteY0" fmla="*/ 162350 h 162350"/>
                      <a:gd name="connsiteX1" fmla="*/ 416167 w 832333"/>
                      <a:gd name="connsiteY1" fmla="*/ 0 h 162350"/>
                      <a:gd name="connsiteX2" fmla="*/ 832333 w 832333"/>
                      <a:gd name="connsiteY2" fmla="*/ 81175 h 162350"/>
                      <a:gd name="connsiteX3" fmla="*/ 0 w 832333"/>
                      <a:gd name="connsiteY3" fmla="*/ 81175 h 162350"/>
                      <a:gd name="connsiteX4" fmla="*/ 416167 w 832333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2333" h="162350">
                        <a:moveTo>
                          <a:pt x="832333" y="162350"/>
                        </a:moveTo>
                        <a:lnTo>
                          <a:pt x="832333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832333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id="15" name="组合 14"/>
            <p:cNvGrpSpPr/>
            <p:nvPr/>
          </p:nvGrpSpPr>
          <p:grpSpPr>
            <a:xfrm>
              <a:off x="1303763" y="92950"/>
              <a:ext cx="463811" cy="1446847"/>
              <a:chOff x="1303763" y="92950"/>
              <a:chExt cx="463811" cy="1446847"/>
            </a:xfrm>
          </p:grpSpPr>
        </p:grpSp>
        <p:grpSp>
          <p:nvGrpSpPr>
            <p:cNvPr id="16" name="组合 15"/>
            <p:cNvGrpSpPr/>
            <p:nvPr/>
          </p:nvGrpSpPr>
          <p:grpSpPr>
            <a:xfrm>
              <a:off x="7228834" y="4743955"/>
              <a:ext cx="538845" cy="2021094"/>
              <a:chOff x="7228834" y="4743955"/>
              <a:chExt cx="538845" cy="202109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7228834" y="4743951"/>
                <a:ext cx="467034" cy="1949286"/>
                <a:chOff x="7228834" y="4743951"/>
                <a:chExt cx="467034" cy="1949286"/>
              </a:xfrm>
            </p:grpSpPr>
            <p:sp>
              <p:nvSpPr>
                <p:cNvPr id="99" name="任意多边形 98"/>
                <p:cNvSpPr/>
                <p:nvPr/>
              </p:nvSpPr>
              <p:spPr>
                <a:xfrm>
                  <a:off x="7228834" y="4743955"/>
                  <a:ext cx="467034" cy="19492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7034" h="1949286">
                      <a:moveTo>
                        <a:pt x="0" y="0"/>
                      </a:moveTo>
                      <a:lnTo>
                        <a:pt x="467034" y="0"/>
                      </a:lnTo>
                      <a:lnTo>
                        <a:pt x="467034" y="1949286"/>
                      </a:lnTo>
                      <a:lnTo>
                        <a:pt x="0" y="1949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74196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id="100" name="任意多边形 99"/>
                <p:cNvSpPr/>
                <p:nvPr/>
              </p:nvSpPr>
              <p:spPr>
                <a:xfrm>
                  <a:off x="7695868" y="4743951"/>
                  <a:ext cx="71811" cy="19492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49286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2021091"/>
                      </a:lnTo>
                      <a:lnTo>
                        <a:pt x="0" y="1949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id="101" name="任意多边形 100"/>
                <p:cNvSpPr/>
                <p:nvPr/>
              </p:nvSpPr>
              <p:spPr>
                <a:xfrm>
                  <a:off x="7228834" y="6693234"/>
                  <a:ext cx="467034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7034" h="71811">
                      <a:moveTo>
                        <a:pt x="0" y="0"/>
                      </a:moveTo>
                      <a:lnTo>
                        <a:pt x="467034" y="0"/>
                      </a:lnTo>
                      <a:lnTo>
                        <a:pt x="538845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w="7600" cap="flat">
                  <a:solidFill>
                    <a:srgbClr val="674196"/>
                  </a:solidFill>
                  <a:bevel/>
                </a:ln>
              </p:spPr>
            </p:sp>
          </p:grpSp>
          <p:sp>
            <p:nvSpPr>
              <p:cNvPr id="98" name="Text 543"/>
              <p:cNvSpPr txBox="1"/>
              <p:nvPr/>
            </p:nvSpPr>
            <p:spPr>
              <a:xfrm>
                <a:off x="7291350" y="5431922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计算服务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303766" y="4743952"/>
              <a:ext cx="495144" cy="1991215"/>
              <a:chOff x="1303766" y="4743952"/>
              <a:chExt cx="495144" cy="1991215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1303766" y="4743949"/>
                <a:ext cx="423333" cy="1919403"/>
                <a:chOff x="1303766" y="4743949"/>
                <a:chExt cx="423333" cy="1919403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>
                  <a:off x="1303766" y="4743952"/>
                  <a:ext cx="423333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3333" h="1919403">
                      <a:moveTo>
                        <a:pt x="0" y="0"/>
                      </a:moveTo>
                      <a:lnTo>
                        <a:pt x="423333" y="0"/>
                      </a:lnTo>
                      <a:lnTo>
                        <a:pt x="423333" y="1919403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95" name="任意多边形 94"/>
                <p:cNvSpPr/>
                <p:nvPr/>
              </p:nvSpPr>
              <p:spPr>
                <a:xfrm>
                  <a:off x="1727099" y="4743949"/>
                  <a:ext cx="71811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40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15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96" name="任意多边形 95"/>
                <p:cNvSpPr/>
                <p:nvPr/>
              </p:nvSpPr>
              <p:spPr>
                <a:xfrm>
                  <a:off x="1303766" y="6663348"/>
                  <a:ext cx="423333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3333" h="71811">
                      <a:moveTo>
                        <a:pt x="0" y="0"/>
                      </a:moveTo>
                      <a:lnTo>
                        <a:pt x="423333" y="0"/>
                      </a:lnTo>
                      <a:lnTo>
                        <a:pt x="495144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sp>
            <p:nvSpPr>
              <p:cNvPr id="93" name="Text 544"/>
              <p:cNvSpPr txBox="1"/>
              <p:nvPr/>
            </p:nvSpPr>
            <p:spPr>
              <a:xfrm>
                <a:off x="1344433" y="5416977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存储服务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303766" y="3215751"/>
              <a:ext cx="6492364" cy="1446846"/>
              <a:chOff x="1303766" y="3215751"/>
              <a:chExt cx="6492364" cy="144684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303766" y="3546068"/>
                <a:ext cx="1820831" cy="786212"/>
                <a:chOff x="1303766" y="3546068"/>
                <a:chExt cx="1820831" cy="786212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883958" y="3215751"/>
                  <a:ext cx="5840357" cy="1375030"/>
                  <a:chOff x="1883958" y="3215751"/>
                  <a:chExt cx="5840357" cy="1375030"/>
                </a:xfrm>
              </p:grpSpPr>
              <p:sp>
                <p:nvSpPr>
                  <p:cNvPr id="89" name="任意多边形 88"/>
                  <p:cNvSpPr/>
                  <p:nvPr/>
                </p:nvSpPr>
                <p:spPr>
                  <a:xfrm>
                    <a:off x="1883958" y="3215751"/>
                    <a:ext cx="5840357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40357" h="1375030">
                        <a:moveTo>
                          <a:pt x="0" y="0"/>
                        </a:moveTo>
                        <a:lnTo>
                          <a:pt x="5840357" y="0"/>
                        </a:lnTo>
                        <a:lnTo>
                          <a:pt x="5840357" y="1375030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8488F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id="90" name="任意多边形 89"/>
                  <p:cNvSpPr/>
                  <p:nvPr/>
                </p:nvSpPr>
                <p:spPr>
                  <a:xfrm>
                    <a:off x="7724319" y="3215751"/>
                    <a:ext cx="71811" cy="13750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7503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46842"/>
                        </a:lnTo>
                        <a:lnTo>
                          <a:pt x="0" y="13750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id="91" name="任意多边形 90"/>
                  <p:cNvSpPr/>
                  <p:nvPr/>
                </p:nvSpPr>
                <p:spPr>
                  <a:xfrm>
                    <a:off x="1883958" y="4590786"/>
                    <a:ext cx="5840357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40357" h="71811">
                        <a:moveTo>
                          <a:pt x="0" y="0"/>
                        </a:moveTo>
                        <a:lnTo>
                          <a:pt x="5840357" y="0"/>
                        </a:lnTo>
                        <a:lnTo>
                          <a:pt x="5912169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w="7600" cap="flat">
                    <a:solidFill>
                      <a:srgbClr val="08488F"/>
                    </a:solidFill>
                    <a:bevel/>
                  </a:ln>
                </p:spPr>
              </p:sp>
            </p:grpSp>
          </p:grpSp>
          <p:grpSp>
            <p:nvGrpSpPr>
              <p:cNvPr id="41" name="组合 40"/>
              <p:cNvGrpSpPr/>
              <p:nvPr/>
            </p:nvGrpSpPr>
            <p:grpSpPr>
              <a:xfrm>
                <a:off x="1303766" y="3215753"/>
                <a:ext cx="392000" cy="1375030"/>
                <a:chOff x="1303766" y="3215753"/>
                <a:chExt cx="392000" cy="1375030"/>
              </a:xfrm>
            </p:grpSpPr>
            <p:sp>
              <p:nvSpPr>
                <p:cNvPr id="85" name="任意多边形 84"/>
                <p:cNvSpPr/>
                <p:nvPr/>
              </p:nvSpPr>
              <p:spPr>
                <a:xfrm>
                  <a:off x="1303766" y="3215753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86" name="任意多边形 85"/>
                <p:cNvSpPr/>
                <p:nvPr/>
              </p:nvSpPr>
              <p:spPr>
                <a:xfrm>
                  <a:off x="1695766" y="3215753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id="87" name="任意多边形 86"/>
                <p:cNvSpPr/>
                <p:nvPr/>
              </p:nvSpPr>
              <p:spPr>
                <a:xfrm>
                  <a:off x="1303766" y="4590787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w="7600" cap="flat">
                  <a:solidFill>
                    <a:srgbClr val="08488F"/>
                  </a:solidFill>
                  <a:bevel/>
                </a:ln>
              </p:spPr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303766" y="3215751"/>
                <a:ext cx="6492364" cy="1446846"/>
                <a:chOff x="1303766" y="3215751"/>
                <a:chExt cx="6492364" cy="1446846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1987160" y="3365374"/>
                  <a:ext cx="5635005" cy="1147600"/>
                  <a:chOff x="1987160" y="3365374"/>
                  <a:chExt cx="5635005" cy="1147600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922249" y="3365374"/>
                    <a:ext cx="1309028" cy="1147600"/>
                    <a:chOff x="4922249" y="3365374"/>
                    <a:chExt cx="1309028" cy="1147600"/>
                  </a:xfrm>
                </p:grpSpPr>
                <p:grpSp>
                  <p:nvGrpSpPr>
                    <p:cNvPr id="75" name="Text Box 12"/>
                    <p:cNvGrpSpPr/>
                    <p:nvPr/>
                  </p:nvGrpSpPr>
                  <p:grpSpPr>
                    <a:xfrm>
                      <a:off x="4922249" y="3365374"/>
                      <a:ext cx="1309028" cy="1147600"/>
                      <a:chOff x="4922249" y="3365374"/>
                      <a:chExt cx="1309028" cy="1147600"/>
                    </a:xfrm>
                  </p:grpSpPr>
                  <p:sp>
                    <p:nvSpPr>
                      <p:cNvPr id="81" name="任意多边形 80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2" name="任意多边形 81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3" name="任意多边形 82"/>
                      <p:cNvSpPr/>
                      <p:nvPr/>
                    </p:nvSpPr>
                    <p:spPr>
                      <a:xfrm>
                        <a:off x="492224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84" name="任意多边形 83"/>
                      <p:cNvSpPr/>
                      <p:nvPr/>
                    </p:nvSpPr>
                    <p:spPr>
                      <a:xfrm>
                        <a:off x="4922249" y="3365374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9028" h="266000">
                            <a:moveTo>
                              <a:pt x="79800" y="0"/>
                            </a:moveTo>
                            <a:lnTo>
                              <a:pt x="1229228" y="0"/>
                            </a:lnTo>
                            <a:cubicBezTo>
                              <a:pt x="1273302" y="0"/>
                              <a:pt x="1309028" y="35726"/>
                              <a:pt x="1309028" y="79800"/>
                            </a:cubicBezTo>
                            <a:lnTo>
                              <a:pt x="13090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人工智能</a:t>
                        </a:r>
                      </a:p>
                    </p:txBody>
                  </p:sp>
                </p:grpSp>
                <p:grpSp>
                  <p:nvGrpSpPr>
                    <p:cNvPr id="76" name="组合 75"/>
                    <p:cNvGrpSpPr/>
                    <p:nvPr/>
                  </p:nvGrpSpPr>
                  <p:grpSpPr>
                    <a:xfrm>
                      <a:off x="5002937" y="3674441"/>
                      <a:ext cx="1147653" cy="798000"/>
                      <a:chOff x="5002937" y="3674441"/>
                      <a:chExt cx="1147653" cy="798000"/>
                    </a:xfrm>
                  </p:grpSpPr>
                  <p:sp>
                    <p:nvSpPr>
                      <p:cNvPr id="77" name="Rectangle"/>
                      <p:cNvSpPr/>
                      <p:nvPr/>
                    </p:nvSpPr>
                    <p:spPr>
                      <a:xfrm>
                        <a:off x="5002937" y="3674441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机器学习</a:t>
                        </a:r>
                      </a:p>
                    </p:txBody>
                  </p:sp>
                  <p:sp>
                    <p:nvSpPr>
                      <p:cNvPr id="78" name="Rectangle"/>
                      <p:cNvSpPr/>
                      <p:nvPr/>
                    </p:nvSpPr>
                    <p:spPr>
                      <a:xfrm>
                        <a:off x="5002937" y="3882172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图像识别</a:t>
                        </a:r>
                      </a:p>
                    </p:txBody>
                  </p:sp>
                  <p:sp>
                    <p:nvSpPr>
                      <p:cNvPr id="79" name="Rectangle"/>
                      <p:cNvSpPr/>
                      <p:nvPr/>
                    </p:nvSpPr>
                    <p:spPr>
                      <a:xfrm>
                        <a:off x="5002937" y="408991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语音交互</a:t>
                        </a:r>
                      </a:p>
                    </p:txBody>
                  </p:sp>
                  <p:sp>
                    <p:nvSpPr>
                      <p:cNvPr id="80" name="Rectangle"/>
                      <p:cNvSpPr/>
                      <p:nvPr/>
                    </p:nvSpPr>
                    <p:spPr>
                      <a:xfrm>
                        <a:off x="5002937" y="429764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自然语言处理</a:t>
                        </a:r>
                      </a:p>
                    </p:txBody>
                  </p:sp>
                </p:grp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6313139" y="3365374"/>
                    <a:ext cx="1309028" cy="1147600"/>
                    <a:chOff x="6313139" y="3365374"/>
                    <a:chExt cx="1309028" cy="1147600"/>
                  </a:xfrm>
                </p:grpSpPr>
                <p:grpSp>
                  <p:nvGrpSpPr>
                    <p:cNvPr id="67" name="Text Box 12"/>
                    <p:cNvGrpSpPr/>
                    <p:nvPr/>
                  </p:nvGrpSpPr>
                  <p:grpSpPr>
                    <a:xfrm>
                      <a:off x="6313139" y="3365374"/>
                      <a:ext cx="1309028" cy="1147600"/>
                      <a:chOff x="6313139" y="3365374"/>
                      <a:chExt cx="1309028" cy="1147600"/>
                    </a:xfrm>
                  </p:grpSpPr>
                  <p:sp>
                    <p:nvSpPr>
                      <p:cNvPr id="73" name="任意多边形 72"/>
                      <p:cNvSpPr/>
                      <p:nvPr/>
                    </p:nvSpPr>
                    <p:spPr>
                      <a:xfrm>
                        <a:off x="6313139" y="3631374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1309028" h="881600">
                            <a:moveTo>
                              <a:pt x="0" y="0"/>
                            </a:moveTo>
                            <a:lnTo>
                              <a:pt x="1309028" y="0"/>
                            </a:lnTo>
                            <a:lnTo>
                              <a:pt x="13090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74" name="任意多边形 73"/>
                      <p:cNvSpPr/>
                      <p:nvPr/>
                    </p:nvSpPr>
                    <p:spPr>
                      <a:xfrm>
                        <a:off x="6313139" y="3365374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9028" h="266000">
                            <a:moveTo>
                              <a:pt x="79800" y="0"/>
                            </a:moveTo>
                            <a:lnTo>
                              <a:pt x="1229228" y="0"/>
                            </a:lnTo>
                            <a:cubicBezTo>
                              <a:pt x="1273302" y="0"/>
                              <a:pt x="1309028" y="35726"/>
                              <a:pt x="1309028" y="79800"/>
                            </a:cubicBezTo>
                            <a:lnTo>
                              <a:pt x="13090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物联网</a:t>
                        </a:r>
                      </a:p>
                    </p:txBody>
                  </p:sp>
                </p:grpSp>
                <p:grpSp>
                  <p:nvGrpSpPr>
                    <p:cNvPr id="68" name="组合 67"/>
                    <p:cNvGrpSpPr/>
                    <p:nvPr/>
                  </p:nvGrpSpPr>
                  <p:grpSpPr>
                    <a:xfrm>
                      <a:off x="6393826" y="3674441"/>
                      <a:ext cx="1147653" cy="798000"/>
                      <a:chOff x="6393826" y="3674441"/>
                      <a:chExt cx="1147653" cy="798000"/>
                    </a:xfrm>
                  </p:grpSpPr>
                  <p:sp>
                    <p:nvSpPr>
                      <p:cNvPr id="69" name="Rectangle"/>
                      <p:cNvSpPr/>
                      <p:nvPr/>
                    </p:nvSpPr>
                    <p:spPr>
                      <a:xfrm>
                        <a:off x="6393826" y="3674441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物联安全</a:t>
                        </a:r>
                      </a:p>
                    </p:txBody>
                  </p:sp>
                  <p:sp>
                    <p:nvSpPr>
                      <p:cNvPr id="70" name="Rectangle"/>
                      <p:cNvSpPr/>
                      <p:nvPr/>
                    </p:nvSpPr>
                    <p:spPr>
                      <a:xfrm>
                        <a:off x="6393826" y="3882172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智能设备接入</a:t>
                        </a:r>
                      </a:p>
                    </p:txBody>
                  </p:sp>
                  <p:sp>
                    <p:nvSpPr>
                      <p:cNvPr id="71" name="Rectangle"/>
                      <p:cNvSpPr/>
                      <p:nvPr/>
                    </p:nvSpPr>
                    <p:spPr>
                      <a:xfrm>
                        <a:off x="6393826" y="408991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物联网边缘计算</a:t>
                        </a:r>
                      </a:p>
                    </p:txBody>
                  </p:sp>
                  <p:sp>
                    <p:nvSpPr>
                      <p:cNvPr id="72" name="Rectangle"/>
                      <p:cNvSpPr/>
                      <p:nvPr/>
                    </p:nvSpPr>
                    <p:spPr>
                      <a:xfrm>
                        <a:off x="6393826" y="4297640"/>
                        <a:ext cx="1147653" cy="174800"/>
                      </a:xfrm>
                      <a:custGeom>
                        <a:avLst/>
                        <a:gdLst>
                          <a:gd name="connsiteX0" fmla="*/ 573826 w 1147653"/>
                          <a:gd name="connsiteY0" fmla="*/ 174800 h 174800"/>
                          <a:gd name="connsiteX1" fmla="*/ 573826 w 1147653"/>
                          <a:gd name="connsiteY1" fmla="*/ 0 h 174800"/>
                          <a:gd name="connsiteX2" fmla="*/ 1147653 w 1147653"/>
                          <a:gd name="connsiteY2" fmla="*/ 87400 h 174800"/>
                          <a:gd name="connsiteX3" fmla="*/ 0 w 1147653"/>
                          <a:gd name="connsiteY3" fmla="*/ 87400 h 174800"/>
                          <a:gd name="connsiteX4" fmla="*/ 573826 w 1147653"/>
                          <a:gd name="connsiteY4" fmla="*/ 87400 h 17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7653" h="174800">
                            <a:moveTo>
                              <a:pt x="1147653" y="174800"/>
                            </a:moveTo>
                            <a:lnTo>
                              <a:pt x="1147653" y="0"/>
                            </a:lnTo>
                            <a:lnTo>
                              <a:pt x="0" y="0"/>
                            </a:lnTo>
                            <a:lnTo>
                              <a:pt x="0" y="174800"/>
                            </a:lnTo>
                            <a:lnTo>
                              <a:pt x="1147653" y="174800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w="7600" cap="flat">
                        <a:solidFill>
                          <a:srgbClr val="1E768C"/>
                        </a:solidFill>
                        <a:bevel/>
                      </a:ln>
                      <a:effectLst>
                        <a:outerShdw blurRad="20000" dist="10748" dir="2700000" algn="tl" rotWithShape="0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... ...</a:t>
                        </a:r>
                      </a:p>
                    </p:txBody>
                  </p:sp>
                </p:grp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987160" y="3365374"/>
                    <a:ext cx="2853228" cy="1147600"/>
                    <a:chOff x="1987160" y="3365374"/>
                    <a:chExt cx="2853228" cy="1147600"/>
                  </a:xfrm>
                </p:grpSpPr>
                <p:grpSp>
                  <p:nvGrpSpPr>
                    <p:cNvPr id="48" name="Text Box 12"/>
                    <p:cNvGrpSpPr/>
                    <p:nvPr/>
                  </p:nvGrpSpPr>
                  <p:grpSpPr>
                    <a:xfrm>
                      <a:off x="1987160" y="3365374"/>
                      <a:ext cx="2853228" cy="1147600"/>
                      <a:chOff x="1987160" y="3365374"/>
                      <a:chExt cx="2853228" cy="1147600"/>
                    </a:xfrm>
                  </p:grpSpPr>
                  <p:sp>
                    <p:nvSpPr>
                      <p:cNvPr id="65" name="任意多边形 64"/>
                      <p:cNvSpPr/>
                      <p:nvPr/>
                    </p:nvSpPr>
                    <p:spPr>
                      <a:xfrm>
                        <a:off x="1987160" y="3631374"/>
                        <a:ext cx="2853228" cy="881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2853228" h="881600">
                            <a:moveTo>
                              <a:pt x="0" y="0"/>
                            </a:moveTo>
                            <a:lnTo>
                              <a:pt x="2853228" y="0"/>
                            </a:lnTo>
                            <a:lnTo>
                              <a:pt x="2853228" y="881600"/>
                            </a:lnTo>
                            <a:lnTo>
                              <a:pt x="0" y="881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66" name="任意多边形 65"/>
                      <p:cNvSpPr/>
                      <p:nvPr/>
                    </p:nvSpPr>
                    <p:spPr>
                      <a:xfrm>
                        <a:off x="1987160" y="3365374"/>
                        <a:ext cx="2853228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53228" h="266000">
                            <a:moveTo>
                              <a:pt x="79800" y="0"/>
                            </a:moveTo>
                            <a:lnTo>
                              <a:pt x="2773428" y="0"/>
                            </a:lnTo>
                            <a:cubicBezTo>
                              <a:pt x="2817502" y="0"/>
                              <a:pt x="2853228" y="35726"/>
                              <a:pt x="2853228" y="79800"/>
                            </a:cubicBezTo>
                            <a:lnTo>
                              <a:pt x="2853228" y="266000"/>
                            </a:lnTo>
                            <a:lnTo>
                              <a:pt x="0" y="266000"/>
                            </a:lnTo>
                            <a:lnTo>
                              <a:pt x="0" y="79800"/>
                            </a:lnTo>
                            <a:cubicBezTo>
                              <a:pt x="0" y="35726"/>
                              <a:pt x="35726" y="0"/>
                              <a:pt x="79800" y="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w="7600" cap="flat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云计算</a:t>
                        </a:r>
                      </a:p>
                    </p:txBody>
                  </p:sp>
                </p:grpSp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2067846" y="3674441"/>
                      <a:ext cx="2703200" cy="798000"/>
                      <a:chOff x="2067846" y="3674441"/>
                      <a:chExt cx="2703200" cy="798000"/>
                    </a:xfrm>
                  </p:grpSpPr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2067847" y="3674441"/>
                        <a:ext cx="849526" cy="798000"/>
                        <a:chOff x="2067847" y="3674441"/>
                        <a:chExt cx="849526" cy="798000"/>
                      </a:xfrm>
                    </p:grpSpPr>
                    <p:sp>
                      <p:nvSpPr>
                        <p:cNvPr id="61" name="Rectangle"/>
                        <p:cNvSpPr/>
                        <p:nvPr/>
                      </p:nvSpPr>
                      <p:spPr>
                        <a:xfrm>
                          <a:off x="2067847" y="3674441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云服务器</a:t>
                          </a:r>
                        </a:p>
                      </p:txBody>
                    </p:sp>
                    <p:sp>
                      <p:nvSpPr>
                        <p:cNvPr id="62" name="Rectangle"/>
                        <p:cNvSpPr/>
                        <p:nvPr/>
                      </p:nvSpPr>
                      <p:spPr>
                        <a:xfrm>
                          <a:off x="2067847" y="3882172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容器服务</a:t>
                          </a:r>
                        </a:p>
                      </p:txBody>
                    </p:sp>
                    <p:sp>
                      <p:nvSpPr>
                        <p:cNvPr id="63" name="Rectangle"/>
                        <p:cNvSpPr/>
                        <p:nvPr/>
                      </p:nvSpPr>
                      <p:spPr>
                        <a:xfrm>
                          <a:off x="2067847" y="408991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超级计算集群</a:t>
                          </a:r>
                        </a:p>
                      </p:txBody>
                    </p:sp>
                    <p:sp>
                      <p:nvSpPr>
                        <p:cNvPr id="64" name="Rectangle"/>
                        <p:cNvSpPr/>
                        <p:nvPr/>
                      </p:nvSpPr>
                      <p:spPr>
                        <a:xfrm>
                          <a:off x="2067847" y="429764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2994683" y="3674441"/>
                        <a:ext cx="849526" cy="798000"/>
                        <a:chOff x="2994683" y="3674441"/>
                        <a:chExt cx="849526" cy="798000"/>
                      </a:xfrm>
                    </p:grpSpPr>
                    <p:sp>
                      <p:nvSpPr>
                        <p:cNvPr id="57" name="Rectangle"/>
                        <p:cNvSpPr/>
                        <p:nvPr/>
                      </p:nvSpPr>
                      <p:spPr>
                        <a:xfrm>
                          <a:off x="2994683" y="3674441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网管服务</a:t>
                          </a:r>
                        </a:p>
                      </p:txBody>
                    </p:sp>
                    <p:sp>
                      <p:nvSpPr>
                        <p:cNvPr id="58" name="Rectangle"/>
                        <p:cNvSpPr/>
                        <p:nvPr/>
                      </p:nvSpPr>
                      <p:spPr>
                        <a:xfrm>
                          <a:off x="2994683" y="3882172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CDN服务</a:t>
                          </a:r>
                        </a:p>
                      </p:txBody>
                    </p:sp>
                    <p:sp>
                      <p:nvSpPr>
                        <p:cNvPr id="59" name="Rectangle"/>
                        <p:cNvSpPr/>
                        <p:nvPr/>
                      </p:nvSpPr>
                      <p:spPr>
                        <a:xfrm>
                          <a:off x="2994683" y="408991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流量控制</a:t>
                          </a:r>
                        </a:p>
                      </p:txBody>
                    </p:sp>
                    <p:sp>
                      <p:nvSpPr>
                        <p:cNvPr id="60" name="Rectangle"/>
                        <p:cNvSpPr/>
                        <p:nvPr/>
                      </p:nvSpPr>
                      <p:spPr>
                        <a:xfrm>
                          <a:off x="2994683" y="4297640"/>
                          <a:ext cx="849526" cy="174800"/>
                        </a:xfrm>
                        <a:custGeom>
                          <a:avLst/>
                          <a:gdLst>
                            <a:gd name="connsiteX0" fmla="*/ 424763 w 849526"/>
                            <a:gd name="connsiteY0" fmla="*/ 174800 h 174800"/>
                            <a:gd name="connsiteX1" fmla="*/ 424763 w 849526"/>
                            <a:gd name="connsiteY1" fmla="*/ 0 h 174800"/>
                            <a:gd name="connsiteX2" fmla="*/ 849526 w 849526"/>
                            <a:gd name="connsiteY2" fmla="*/ 87400 h 174800"/>
                            <a:gd name="connsiteX3" fmla="*/ 0 w 849526"/>
                            <a:gd name="connsiteY3" fmla="*/ 87400 h 174800"/>
                            <a:gd name="connsiteX4" fmla="*/ 424763 w 849526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6" h="174800">
                              <a:moveTo>
                                <a:pt x="849526" y="174800"/>
                              </a:moveTo>
                              <a:lnTo>
                                <a:pt x="849526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6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>
                        <a:off x="3921525" y="3674441"/>
                        <a:ext cx="849524" cy="798000"/>
                        <a:chOff x="3921525" y="3674441"/>
                        <a:chExt cx="849524" cy="798000"/>
                      </a:xfrm>
                    </p:grpSpPr>
                    <p:sp>
                      <p:nvSpPr>
                        <p:cNvPr id="53" name="Rectangle"/>
                        <p:cNvSpPr/>
                        <p:nvPr/>
                      </p:nvSpPr>
                      <p:spPr>
                        <a:xfrm>
                          <a:off x="3921525" y="3674441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云存储服务</a:t>
                          </a:r>
                        </a:p>
                      </p:txBody>
                    </p:sp>
                    <p:sp>
                      <p:nvSpPr>
                        <p:cNvPr id="54" name="Rectangle"/>
                        <p:cNvSpPr/>
                        <p:nvPr/>
                      </p:nvSpPr>
                      <p:spPr>
                        <a:xfrm>
                          <a:off x="3921525" y="3882172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云数据库服务</a:t>
                          </a:r>
                        </a:p>
                      </p:txBody>
                    </p:sp>
                    <p:sp>
                      <p:nvSpPr>
                        <p:cNvPr id="55" name="Rectangle"/>
                        <p:cNvSpPr/>
                        <p:nvPr/>
                      </p:nvSpPr>
                      <p:spPr>
                        <a:xfrm>
                          <a:off x="3921525" y="4089910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数据迁移服务</a:t>
                          </a:r>
                        </a:p>
                      </p:txBody>
                    </p:sp>
                    <p:sp>
                      <p:nvSpPr>
                        <p:cNvPr id="56" name="Rectangle"/>
                        <p:cNvSpPr/>
                        <p:nvPr/>
                      </p:nvSpPr>
                      <p:spPr>
                        <a:xfrm>
                          <a:off x="3921525" y="4297640"/>
                          <a:ext cx="849524" cy="174800"/>
                        </a:xfrm>
                        <a:custGeom>
                          <a:avLst/>
                          <a:gdLst>
                            <a:gd name="connsiteX0" fmla="*/ 424762 w 849524"/>
                            <a:gd name="connsiteY0" fmla="*/ 174800 h 174800"/>
                            <a:gd name="connsiteX1" fmla="*/ 424762 w 849524"/>
                            <a:gd name="connsiteY1" fmla="*/ 0 h 174800"/>
                            <a:gd name="connsiteX2" fmla="*/ 849524 w 849524"/>
                            <a:gd name="connsiteY2" fmla="*/ 87400 h 174800"/>
                            <a:gd name="connsiteX3" fmla="*/ 0 w 849524"/>
                            <a:gd name="connsiteY3" fmla="*/ 87400 h 174800"/>
                            <a:gd name="connsiteX4" fmla="*/ 424762 w 849524"/>
                            <a:gd name="connsiteY4" fmla="*/ 87400 h 1748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49524" h="174800">
                              <a:moveTo>
                                <a:pt x="849524" y="174800"/>
                              </a:moveTo>
                              <a:lnTo>
                                <a:pt x="849524" y="0"/>
                              </a:lnTo>
                              <a:lnTo>
                                <a:pt x="0" y="0"/>
                              </a:lnTo>
                              <a:lnTo>
                                <a:pt x="0" y="174800"/>
                              </a:lnTo>
                              <a:lnTo>
                                <a:pt x="849524" y="1748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w="7600" cap="flat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blurRad="20000" dist="10748" dir="2700000" algn="tl" rotWithShape="0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43" name="Text 545"/>
              <p:cNvSpPr txBox="1"/>
              <p:nvPr/>
            </p:nvSpPr>
            <p:spPr>
              <a:xfrm>
                <a:off x="1328767" y="3616590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S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303771" y="1621147"/>
              <a:ext cx="463811" cy="1446847"/>
              <a:chOff x="1303771" y="1621147"/>
              <a:chExt cx="463811" cy="1446847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303771" y="1621150"/>
                <a:ext cx="392000" cy="1375030"/>
                <a:chOff x="1303771" y="1621150"/>
                <a:chExt cx="392000" cy="1375030"/>
              </a:xfrm>
            </p:grpSpPr>
            <p:sp>
              <p:nvSpPr>
                <p:cNvPr id="37" name="任意多边形 36"/>
                <p:cNvSpPr/>
                <p:nvPr/>
              </p:nvSpPr>
              <p:spPr>
                <a:xfrm>
                  <a:off x="1303771" y="1621149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38" name="任意多边形 37"/>
                <p:cNvSpPr/>
                <p:nvPr/>
              </p:nvSpPr>
              <p:spPr>
                <a:xfrm>
                  <a:off x="1695771" y="1621150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id="39" name="任意多边形 38"/>
                <p:cNvSpPr/>
                <p:nvPr/>
              </p:nvSpPr>
              <p:spPr>
                <a:xfrm>
                  <a:off x="1303771" y="2996185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w="7600" cap="flat">
                  <a:solidFill>
                    <a:srgbClr val="0168A5"/>
                  </a:solidFill>
                  <a:bevel/>
                </a:ln>
              </p:spPr>
            </p:sp>
          </p:grpSp>
          <p:sp>
            <p:nvSpPr>
              <p:cNvPr id="36" name="Text 546"/>
              <p:cNvSpPr txBox="1"/>
              <p:nvPr/>
            </p:nvSpPr>
            <p:spPr>
              <a:xfrm>
                <a:off x="1328771" y="2021987"/>
                <a:ext cx="342000" cy="573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数据主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题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303763" y="92952"/>
              <a:ext cx="463811" cy="1446847"/>
              <a:chOff x="1303763" y="92952"/>
              <a:chExt cx="463811" cy="144684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303763" y="92954"/>
                <a:ext cx="392000" cy="1375030"/>
                <a:chOff x="1303763" y="92954"/>
                <a:chExt cx="392000" cy="1375030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>
                  <a:off x="1303763" y="92952"/>
                  <a:ext cx="392000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1375030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392000" y="1375030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1695763" y="92954"/>
                  <a:ext cx="71811" cy="1375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375030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446842"/>
                      </a:lnTo>
                      <a:lnTo>
                        <a:pt x="0" y="1375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34" name="任意多边形 33"/>
                <p:cNvSpPr/>
                <p:nvPr/>
              </p:nvSpPr>
              <p:spPr>
                <a:xfrm>
                  <a:off x="1303763" y="1467988"/>
                  <a:ext cx="392000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000" h="71811">
                      <a:moveTo>
                        <a:pt x="0" y="0"/>
                      </a:moveTo>
                      <a:lnTo>
                        <a:pt x="392000" y="0"/>
                      </a:lnTo>
                      <a:lnTo>
                        <a:pt x="4638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</p:grpSp>
        <p:sp>
          <p:nvSpPr>
            <p:cNvPr id="21" name="Text 547"/>
            <p:cNvSpPr txBox="1"/>
            <p:nvPr/>
          </p:nvSpPr>
          <p:spPr>
            <a:xfrm>
              <a:off x="1328763" y="493792"/>
              <a:ext cx="342000" cy="57335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</p:txBody>
        </p:sp>
        <p:sp>
          <p:nvSpPr>
            <p:cNvPr id="22" name="Text 548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3" name="Text 549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" name="Text 550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5" name="Text 551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6" name="Text 552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7" name="Text 553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8" name="Text 554"/>
            <p:cNvSpPr txBox="1"/>
            <p:nvPr/>
          </p:nvSpPr>
          <p:spPr>
            <a:xfrm>
              <a:off x="1296163" y="8535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9" name="Text 555"/>
            <p:cNvSpPr txBox="1"/>
            <p:nvPr/>
          </p:nvSpPr>
          <p:spPr>
            <a:xfrm>
              <a:off x="1296163" y="2760270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0" name="Text 556"/>
            <p:cNvSpPr txBox="1"/>
            <p:nvPr/>
          </p:nvSpPr>
          <p:spPr>
            <a:xfrm>
              <a:off x="1296163" y="5435189"/>
              <a:ext cx="6551674" cy="133746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8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154</Words>
  <Application>Microsoft Office PowerPoint</Application>
  <PresentationFormat>自定义</PresentationFormat>
  <Paragraphs>122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黎何飞</cp:lastModifiedBy>
  <cp:revision>141</cp:revision>
  <dcterms:created xsi:type="dcterms:W3CDTF">2017-08-23T13:00:00Z</dcterms:created>
  <dcterms:modified xsi:type="dcterms:W3CDTF">2018-08-30T03:21:27Z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