
<file path=[Content_Types].xml><?xml version="1.0" encoding="utf-8"?>
<Types xmlns="http://schemas.openxmlformats.org/package/2006/content-types">
  <Default ContentType="image/jpeg" Extension="jpeg"/>
  <Default ContentType="image/png" Extension="png"/>
  <Default ContentType="image/bmp" Extension="bmp"/>
  <Default ContentType="image/gif" Extension="gif"/>
  <Default ContentType="image/tiff" Extension="tiff"/>
  <Default ContentType="image/wmf" Extension="wmf"/>
  <Default ContentType="image/emf" Extension="emf"/>
  <Default ContentType="application/vnd.openxmlformats-package.relationships+xml" Extension="rels"/>
  <Default ContentType="application/xml" Extension="xml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</Types>
</file>

<file path=_rels/.rels><?xml version="1.0" encoding="UTF-8" standalone="yes"?>
<Relationships xmlns="http://schemas.openxmlformats.org/package/2006/relationships">
  <Relationship Type="http://schemas.openxmlformats.org/package/2006/relationships/metadata/core-properties" Target="docProps/core.xml" Id="rId3"/>
  <Relationship Type="http://schemas.openxmlformats.org/package/2006/relationships/metadata/thumbnail" Target="docProps/thumbnail.jpeg" Id="rId2"/>
  <Relationship Type="http://schemas.openxmlformats.org/officeDocument/2006/relationships/officeDocument" Target="ppt/presentation.xml" Id="rId1"/>
  <Relationship Type="http://schemas.openxmlformats.org/officeDocument/2006/relationships/extended-properties" Target="docProps/app.xml" Id="rId4"/>
</Relationships>

</file>

<file path=ppt/presentation.xml><?xml version="1.0" encoding="utf-8"?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r:id="rId1" id="2147483648"/>
  </p:sldMasterIdLst>
  <p:sldIdLst>
    <p:sldId r:id="rId6" id="256"/>
  </p:sldIdLst>
  <p:sldSz cy="6858000" cx="9144000" type="screen4x3"/>
  <p:notesSz cy="9144000" cx="6858000"/>
  <p:defaultTextStyle>
    <a:defPPr>
      <a:defRPr lang="en-US"/>
    </a:defPPr>
    <a:lvl1pPr latinLnBrk="0" defTabSz="914400" rtl="0" hangingPunct="1" algn="l" eaLnBrk="1" mar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latinLnBrk="0" defTabSz="914400" rtl="0" hangingPunct="1" algn="l" eaLnBrk="1" marL="457200">
      <a:defRPr kern="1200" sz="1800">
        <a:solidFill>
          <a:schemeClr val="tx1"/>
        </a:solidFill>
        <a:latin typeface="+mn-lt"/>
        <a:ea typeface="+mn-ea"/>
        <a:cs typeface="+mn-cs"/>
      </a:defRPr>
    </a:lvl2pPr>
    <a:lvl3pPr latinLnBrk="0" defTabSz="914400" rtl="0" hangingPunct="1" algn="l" eaLnBrk="1" marL="914400">
      <a:defRPr kern="1200" sz="1800">
        <a:solidFill>
          <a:schemeClr val="tx1"/>
        </a:solidFill>
        <a:latin typeface="+mn-lt"/>
        <a:ea typeface="+mn-ea"/>
        <a:cs typeface="+mn-cs"/>
      </a:defRPr>
    </a:lvl3pPr>
    <a:lvl4pPr latinLnBrk="0" defTabSz="914400" rtl="0" hangingPunct="1" algn="l" eaLnBrk="1" marL="1371600">
      <a:defRPr kern="1200" sz="1800">
        <a:solidFill>
          <a:schemeClr val="tx1"/>
        </a:solidFill>
        <a:latin typeface="+mn-lt"/>
        <a:ea typeface="+mn-ea"/>
        <a:cs typeface="+mn-cs"/>
      </a:defRPr>
    </a:lvl4pPr>
    <a:lvl5pPr latinLnBrk="0" defTabSz="914400" rtl="0" hangingPunct="1" algn="l" eaLnBrk="1" marL="1828800">
      <a:defRPr kern="1200" sz="1800">
        <a:solidFill>
          <a:schemeClr val="tx1"/>
        </a:solidFill>
        <a:latin typeface="+mn-lt"/>
        <a:ea typeface="+mn-ea"/>
        <a:cs typeface="+mn-cs"/>
      </a:defRPr>
    </a:lvl5pPr>
    <a:lvl6pPr latinLnBrk="0" defTabSz="914400" rtl="0" hangingPunct="1" algn="l" eaLnBrk="1" marL="2286000">
      <a:defRPr kern="1200" sz="1800">
        <a:solidFill>
          <a:schemeClr val="tx1"/>
        </a:solidFill>
        <a:latin typeface="+mn-lt"/>
        <a:ea typeface="+mn-ea"/>
        <a:cs typeface="+mn-cs"/>
      </a:defRPr>
    </a:lvl6pPr>
    <a:lvl7pPr latinLnBrk="0" defTabSz="914400" rtl="0" hangingPunct="1" algn="l" eaLnBrk="1" marL="2743200">
      <a:defRPr kern="1200" sz="1800">
        <a:solidFill>
          <a:schemeClr val="tx1"/>
        </a:solidFill>
        <a:latin typeface="+mn-lt"/>
        <a:ea typeface="+mn-ea"/>
        <a:cs typeface="+mn-cs"/>
      </a:defRPr>
    </a:lvl7pPr>
    <a:lvl8pPr latinLnBrk="0" defTabSz="914400" rtl="0" hangingPunct="1" algn="l" eaLnBrk="1" marL="3200400">
      <a:defRPr kern="1200" sz="1800">
        <a:solidFill>
          <a:schemeClr val="tx1"/>
        </a:solidFill>
        <a:latin typeface="+mn-lt"/>
        <a:ea typeface="+mn-ea"/>
        <a:cs typeface="+mn-cs"/>
      </a:defRPr>
    </a:lvl8pPr>
    <a:lvl9pPr latinLnBrk="0" defTabSz="914400" rtl="0" hangingPunct="1" algn="l" eaLnBrk="1" marL="365760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
  <Relationship Type="http://schemas.openxmlformats.org/officeDocument/2006/relationships/slideMaster" Target="slideMasters/slideMaster1.xml" Id="rId1"/>
  <Relationship Type="http://schemas.openxmlformats.org/officeDocument/2006/relationships/tableStyles" Target="tableStyles.xml" Id="rId2"/>
  <Relationship Type="http://schemas.openxmlformats.org/officeDocument/2006/relationships/theme" Target="theme/theme1.xml" Id="rId3"/>
  <Relationship Type="http://schemas.openxmlformats.org/officeDocument/2006/relationships/viewProps" Target="viewProps.xml" Id="rId4"/>
  <Relationship Type="http://schemas.openxmlformats.org/officeDocument/2006/relationships/presProps" Target="presProps.xml" Id="rId5"/>
  <Relationship Type="http://schemas.openxmlformats.org/officeDocument/2006/relationships/slide" Target="slides/slide1.xml" Id="rId6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2013/7/23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462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2013/7/23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762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2013/7/23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1515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2013/7/23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6534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2013/7/23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803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2013/7/23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1638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2013/7/23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7502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2013/7/23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806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2013/7/23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5165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2013/7/23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2402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2013/7/23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9335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60DB7-6E48-4466-B7A9-24611520A472}" type="datetimeFigureOut">
              <a:rPr lang="zh-CN" altLang="en-US" smtClean="0"/>
              <a:t>2013/8/19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5D7CD6-334A-41AE-9AE2-B93EEDD81D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4068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  <Relationship Type="http://schemas.openxmlformats.org/officeDocument/2006/relationships/image" Target="../media/image1.png" Id="rId2"/>
  <Relationship Type="http://schemas.openxmlformats.org/officeDocument/2006/relationships/image" Target="../media/image2.png" Id="rId3"/>
  <Relationship Type="http://schemas.openxmlformats.org/officeDocument/2006/relationships/image" Target="../media/image3.png" Id="rId4"/>
  <Relationship Type="http://schemas.openxmlformats.org/officeDocument/2006/relationships/image" Target="../media/image4.png" Id="rId5"/>
  <Relationship Type="http://schemas.openxmlformats.org/officeDocument/2006/relationships/image" Target="../media/image5.jpg" Id="rId6"/>
</Relationships>

</file>

<file path=ppt/slides/slide1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name="Page-1" id="10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grpSp>
        <p:nvGrpSpPr>
          <p:cNvPr name="Group321" id="321"/>
          <p:cNvGrpSpPr/>
          <p:nvPr/>
        </p:nvGrpSpPr>
        <p:grpSpPr>
          <a:xfrm>
            <a:off y="12770" x="-1011011"/>
            <a:ext cy="6832461" cx="11166022"/>
            <a:chOff y="12770" x="-1011011"/>
            <a:chExt cy="6832461" cx="11166022"/>
          </a:xfrm>
        </p:grpSpPr>
        <p:grpSp>
          <p:nvGrpSpPr>
            <p:cNvPr name="" id="808"/>
            <p:cNvGrpSpPr/>
            <p:nvPr/>
          </p:nvGrpSpPr>
          <p:grpSpPr>
            <a:xfrm>
              <a:off y="20369" x="-1003411"/>
              <a:ext cy="2572273" cx="11141296"/>
              <a:chOff y="20369" x="-1003411"/>
              <a:chExt cy="2572273" cx="11141296"/>
            </a:xfrm>
          </p:grpSpPr>
          <p:grpSp>
            <p:nvGrpSpPr>
              <p:cNvPr name="" id="422"/>
              <p:cNvGrpSpPr/>
              <p:nvPr/>
            </p:nvGrpSpPr>
            <p:grpSpPr>
              <a:xfrm>
                <a:off y="514430" x="-509350"/>
                <a:ext cy="2006400" cx="5204108"/>
                <a:chOff y="514430" x="-509350"/>
                <a:chExt cy="2006400" cx="5204108"/>
              </a:xfrm>
            </p:grpSpPr>
            <p:sp>
              <p:nvSpPr>
                <p:cNvPr name="" id="423"/>
                <p:cNvSpPr/>
                <p:nvPr/>
              </p:nvSpPr>
              <p:spPr>
                <a:xfrm>
                  <a:off y="514430" x="-509350"/>
                  <a:ext cy="2006400" cx="5204108"/>
                </a:xfrm>
                <a:custGeom>
                  <a:avLst/>
                  <a:gdLst/>
                  <a:ahLst/>
                  <a:cxnLst/>
                  <a:pathLst>
                    <a:path w="5204108" h="2006400">
                      <a:moveTo>
                        <a:pt y="0" x="0"/>
                      </a:moveTo>
                      <a:lnTo>
                        <a:pt y="0" x="5204108"/>
                      </a:lnTo>
                      <a:lnTo>
                        <a:pt y="2006400" x="5204108"/>
                      </a:lnTo>
                      <a:lnTo>
                        <a:pt y="2006400" x="0"/>
                      </a:lnTo>
                      <a:lnTo>
                        <a:pt y="0" x="0"/>
                      </a:lnTo>
                      <a:close/>
                    </a:path>
                  </a:pathLst>
                </a:custGeom>
                <a:solidFill>
                  <a:srgbClr val="08488F"/>
                </a:solidFill>
                <a:ln cap="flat" w="7600">
                  <a:solidFill>
                    <a:srgbClr val="063E7D"/>
                  </a:solidFill>
                  <a:bevel/>
                </a:ln>
              </p:spPr>
            </p:sp>
            <p:sp>
              <p:nvSpPr>
                <p:cNvPr name="" id="424"/>
                <p:cNvSpPr/>
                <p:nvPr/>
              </p:nvSpPr>
              <p:spPr>
                <a:xfrm>
                  <a:off y="514430" x="4694754"/>
                  <a:ext cy="2006400" cx="71811"/>
                </a:xfrm>
                <a:custGeom>
                  <a:avLst/>
                  <a:gdLst/>
                  <a:ahLst/>
                  <a:cxnLst/>
                  <a:pathLst>
                    <a:path w="71811" h="2006400">
                      <a:moveTo>
                        <a:pt y="0" x="0"/>
                      </a:moveTo>
                      <a:lnTo>
                        <a:pt y="71811" x="71811"/>
                      </a:lnTo>
                      <a:lnTo>
                        <a:pt y="2078212" x="71811"/>
                      </a:lnTo>
                      <a:lnTo>
                        <a:pt y="2006400" x="0"/>
                      </a:lnTo>
                      <a:lnTo>
                        <a:pt y="0" x="0"/>
                      </a:lnTo>
                      <a:close/>
                    </a:path>
                  </a:pathLst>
                </a:custGeom>
                <a:solidFill>
                  <a:srgbClr val="064081"/>
                </a:solidFill>
                <a:ln cap="flat" w="7600">
                  <a:solidFill>
                    <a:srgbClr val="063E7D"/>
                  </a:solidFill>
                  <a:bevel/>
                </a:ln>
              </p:spPr>
            </p:sp>
            <p:sp>
              <p:nvSpPr>
                <p:cNvPr name="" id="425"/>
                <p:cNvSpPr/>
                <p:nvPr/>
              </p:nvSpPr>
              <p:spPr>
                <a:xfrm>
                  <a:off y="2520827" x="-509350"/>
                  <a:ext cy="71811" cx="5204108"/>
                </a:xfrm>
                <a:custGeom>
                  <a:avLst/>
                  <a:gdLst/>
                  <a:ahLst/>
                  <a:cxnLst/>
                  <a:pathLst>
                    <a:path w="5204108" h="71811">
                      <a:moveTo>
                        <a:pt y="0" x="0"/>
                      </a:moveTo>
                      <a:lnTo>
                        <a:pt y="0" x="5204108"/>
                      </a:lnTo>
                      <a:lnTo>
                        <a:pt y="71811" x="5275920"/>
                      </a:lnTo>
                      <a:lnTo>
                        <a:pt y="71811" x="71811"/>
                      </a:lnTo>
                      <a:lnTo>
                        <a:pt y="0" x="0"/>
                      </a:lnTo>
                      <a:close/>
                    </a:path>
                  </a:pathLst>
                </a:custGeom>
                <a:solidFill>
                  <a:srgbClr val="064081"/>
                </a:solidFill>
                <a:ln cap="flat" w="7600">
                  <a:solidFill>
                    <a:srgbClr val="063E7D"/>
                  </a:solidFill>
                  <a:bevel/>
                </a:ln>
              </p:spPr>
            </p:sp>
          </p:grpSp>
          <p:grpSp>
            <p:nvGrpSpPr>
              <p:cNvPr name="" id="434"/>
              <p:cNvGrpSpPr/>
              <p:nvPr/>
            </p:nvGrpSpPr>
            <p:grpSpPr>
              <a:xfrm>
                <a:off y="514430" x="4861927"/>
                <a:ext cy="2006400" cx="5204108"/>
                <a:chOff y="514430" x="4861927"/>
                <a:chExt cy="2006400" cx="5204108"/>
              </a:xfrm>
            </p:grpSpPr>
            <p:sp>
              <p:nvSpPr>
                <p:cNvPr name="" id="435"/>
                <p:cNvSpPr/>
                <p:nvPr/>
              </p:nvSpPr>
              <p:spPr>
                <a:xfrm>
                  <a:off y="514430" x="4861927"/>
                  <a:ext cy="2006400" cx="5204108"/>
                </a:xfrm>
                <a:custGeom>
                  <a:avLst/>
                  <a:gdLst/>
                  <a:ahLst/>
                  <a:cxnLst/>
                  <a:pathLst>
                    <a:path w="5204108" h="2006400">
                      <a:moveTo>
                        <a:pt y="0" x="0"/>
                      </a:moveTo>
                      <a:lnTo>
                        <a:pt y="0" x="5204108"/>
                      </a:lnTo>
                      <a:lnTo>
                        <a:pt y="2006400" x="5204108"/>
                      </a:lnTo>
                      <a:lnTo>
                        <a:pt y="2006400" x="0"/>
                      </a:lnTo>
                      <a:lnTo>
                        <a:pt y="0" x="0"/>
                      </a:lnTo>
                      <a:close/>
                    </a:path>
                  </a:pathLst>
                </a:custGeom>
                <a:solidFill>
                  <a:srgbClr val="118972"/>
                </a:solidFill>
                <a:ln cap="flat" w="7600">
                  <a:solidFill>
                    <a:srgbClr val="118972"/>
                  </a:solidFill>
                  <a:bevel/>
                </a:ln>
              </p:spPr>
            </p:sp>
            <p:sp>
              <p:nvSpPr>
                <p:cNvPr name="" id="436"/>
                <p:cNvSpPr/>
                <p:nvPr/>
              </p:nvSpPr>
              <p:spPr>
                <a:xfrm>
                  <a:off y="514430" x="10066031"/>
                  <a:ext cy="2006400" cx="71811"/>
                </a:xfrm>
                <a:custGeom>
                  <a:avLst/>
                  <a:gdLst/>
                  <a:ahLst/>
                  <a:cxnLst/>
                  <a:pathLst>
                    <a:path w="71811" h="2006400">
                      <a:moveTo>
                        <a:pt y="0" x="0"/>
                      </a:moveTo>
                      <a:lnTo>
                        <a:pt y="71811" x="71811"/>
                      </a:lnTo>
                      <a:lnTo>
                        <a:pt y="2078212" x="71811"/>
                      </a:lnTo>
                      <a:lnTo>
                        <a:pt y="2006400" x="0"/>
                      </a:lnTo>
                      <a:lnTo>
                        <a:pt y="0" x="0"/>
                      </a:lnTo>
                      <a:close/>
                    </a:path>
                  </a:pathLst>
                </a:custGeom>
                <a:solidFill>
                  <a:srgbClr val="118972"/>
                </a:solidFill>
                <a:ln cap="flat" w="7600">
                  <a:solidFill>
                    <a:srgbClr val="118972"/>
                  </a:solidFill>
                  <a:bevel/>
                </a:ln>
              </p:spPr>
            </p:sp>
            <p:sp>
              <p:nvSpPr>
                <p:cNvPr name="" id="437"/>
                <p:cNvSpPr/>
                <p:nvPr/>
              </p:nvSpPr>
              <p:spPr>
                <a:xfrm>
                  <a:off y="2520827" x="4861927"/>
                  <a:ext cy="71811" cx="5204108"/>
                </a:xfrm>
                <a:custGeom>
                  <a:avLst/>
                  <a:gdLst/>
                  <a:ahLst/>
                  <a:cxnLst/>
                  <a:pathLst>
                    <a:path w="5204108" h="71811">
                      <a:moveTo>
                        <a:pt y="0" x="0"/>
                      </a:moveTo>
                      <a:lnTo>
                        <a:pt y="0" x="5204108"/>
                      </a:lnTo>
                      <a:lnTo>
                        <a:pt y="71811" x="5275920"/>
                      </a:lnTo>
                      <a:lnTo>
                        <a:pt y="71811" x="71811"/>
                      </a:lnTo>
                      <a:lnTo>
                        <a:pt y="0" x="0"/>
                      </a:lnTo>
                      <a:close/>
                    </a:path>
                  </a:pathLst>
                </a:custGeom>
                <a:solidFill>
                  <a:srgbClr val="118972"/>
                </a:solidFill>
                <a:ln cap="flat" w="7600">
                  <a:solidFill>
                    <a:srgbClr val="118972"/>
                  </a:solidFill>
                  <a:bevel/>
                </a:ln>
              </p:spPr>
            </p:sp>
          </p:grpSp>
          <p:grpSp>
            <p:nvGrpSpPr>
              <p:cNvPr name="" id="442"/>
              <p:cNvGrpSpPr/>
              <p:nvPr/>
            </p:nvGrpSpPr>
            <p:grpSpPr>
              <a:xfrm>
                <a:off y="20369" x="-509350"/>
                <a:ext cy="364800" cx="5204108"/>
                <a:chOff y="20369" x="-509350"/>
                <a:chExt cy="364800" cx="5204108"/>
              </a:xfrm>
            </p:grpSpPr>
            <p:sp>
              <p:nvSpPr>
                <p:cNvPr name="" id="443"/>
                <p:cNvSpPr/>
                <p:nvPr/>
              </p:nvSpPr>
              <p:spPr>
                <a:xfrm>
                  <a:off y="20369" x="-509350"/>
                  <a:ext cy="364800" cx="5204108"/>
                </a:xfrm>
                <a:custGeom>
                  <a:avLst/>
                  <a:gdLst/>
                  <a:ahLst/>
                  <a:cxnLst/>
                  <a:pathLst>
                    <a:path w="5204108" h="364800">
                      <a:moveTo>
                        <a:pt y="0" x="0"/>
                      </a:moveTo>
                      <a:lnTo>
                        <a:pt y="0" x="5204108"/>
                      </a:lnTo>
                      <a:lnTo>
                        <a:pt y="364800" x="5204108"/>
                      </a:lnTo>
                      <a:lnTo>
                        <a:pt y="364800" x="0"/>
                      </a:lnTo>
                      <a:lnTo>
                        <a:pt y="0" x="0"/>
                      </a:lnTo>
                      <a:close/>
                    </a:path>
                  </a:pathLst>
                </a:custGeom>
                <a:solidFill>
                  <a:srgbClr val="08488F"/>
                </a:solidFill>
                <a:ln cap="flat" w="7600">
                  <a:solidFill>
                    <a:srgbClr val="65727D"/>
                  </a:solidFill>
                  <a:bevel/>
                </a:ln>
              </p:spPr>
            </p:sp>
            <p:sp>
              <p:nvSpPr>
                <p:cNvPr name="" id="444"/>
                <p:cNvSpPr/>
                <p:nvPr/>
              </p:nvSpPr>
              <p:spPr>
                <a:xfrm>
                  <a:off y="20369" x="4694754"/>
                  <a:ext cy="364800" cx="71811"/>
                </a:xfrm>
                <a:custGeom>
                  <a:avLst/>
                  <a:gdLst/>
                  <a:ahLst/>
                  <a:cxnLst/>
                  <a:pathLst>
                    <a:path w="71811" h="364800">
                      <a:moveTo>
                        <a:pt y="0" x="0"/>
                      </a:moveTo>
                      <a:lnTo>
                        <a:pt y="71811" x="71811"/>
                      </a:lnTo>
                      <a:lnTo>
                        <a:pt y="436611" x="71811"/>
                      </a:lnTo>
                      <a:lnTo>
                        <a:pt y="364800" x="0"/>
                      </a:lnTo>
                      <a:lnTo>
                        <a:pt y="0" x="0"/>
                      </a:lnTo>
                      <a:close/>
                    </a:path>
                  </a:pathLst>
                </a:custGeom>
                <a:solidFill>
                  <a:srgbClr val="687581"/>
                </a:solidFill>
                <a:ln cap="flat" w="7600">
                  <a:solidFill>
                    <a:srgbClr val="65727D"/>
                  </a:solidFill>
                  <a:bevel/>
                </a:ln>
              </p:spPr>
            </p:sp>
            <p:sp>
              <p:nvSpPr>
                <p:cNvPr name="" id="445"/>
                <p:cNvSpPr/>
                <p:nvPr/>
              </p:nvSpPr>
              <p:spPr>
                <a:xfrm>
                  <a:off y="385169" x="-509350"/>
                  <a:ext cy="71811" cx="5204108"/>
                </a:xfrm>
                <a:custGeom>
                  <a:avLst/>
                  <a:gdLst/>
                  <a:ahLst/>
                  <a:cxnLst/>
                  <a:pathLst>
                    <a:path w="5204108" h="71811">
                      <a:moveTo>
                        <a:pt y="0" x="0"/>
                      </a:moveTo>
                      <a:lnTo>
                        <a:pt y="0" x="5204108"/>
                      </a:lnTo>
                      <a:lnTo>
                        <a:pt y="71811" x="5275920"/>
                      </a:lnTo>
                      <a:lnTo>
                        <a:pt y="71811" x="71811"/>
                      </a:lnTo>
                      <a:lnTo>
                        <a:pt y="0" x="0"/>
                      </a:lnTo>
                      <a:close/>
                    </a:path>
                  </a:pathLst>
                </a:custGeom>
                <a:solidFill>
                  <a:srgbClr val="687581"/>
                </a:solidFill>
                <a:ln cap="flat" w="7600">
                  <a:solidFill>
                    <a:srgbClr val="65727D"/>
                  </a:solidFill>
                  <a:bevel/>
                </a:ln>
              </p:spPr>
            </p:sp>
            <p:sp>
              <p:nvSpPr>
                <p:cNvPr name="Text 322" id="322"/>
                <p:cNvSpPr txBox="1"/>
                <p:nvPr/>
              </p:nvSpPr>
              <p:spPr>
                <a:xfrm>
                  <a:off y="20369" x="-509350"/>
                  <a:ext cy="364800" cx="5204108"/>
                </a:xfrm>
                <a:prstGeom prst="rect">
                  <a:avLst/>
                </a:prstGeom>
                <a:noFill/>
              </p:spPr>
              <p:txBody>
                <a:bodyPr wrap="square" rtlCol="0" tIns="0" bIns="0" anchor="ctr" lIns="36000" rIns="36000"/>
                <a:lstStyle/>
                <a:p>
                  <a:pPr algn="ctr">
                    <a:lnSpc>
                      <a:spcPct val="100000"/>
                    </a:lnSpc>
                  </a:pPr>
                  <a:r>
                    <a:rPr sz="1368">
                      <a:solidFill>
                        <a:srgbClr val="FFFFFF"/>
                      </a:solidFill>
                      <a:latin typeface="Berlin Sans FB"/>
                    </a:rPr>
                    <a:t>IAM</a:t>
                  </a:r>
                </a:p>
              </p:txBody>
            </p:sp>
          </p:grpSp>
          <p:grpSp>
            <p:nvGrpSpPr>
              <p:cNvPr name="" id="446"/>
              <p:cNvGrpSpPr/>
              <p:nvPr/>
            </p:nvGrpSpPr>
            <p:grpSpPr>
              <a:xfrm>
                <a:off y="514430" x="-1003411"/>
                <a:ext cy="2006400" cx="364800"/>
                <a:chOff y="514430" x="-1003411"/>
                <a:chExt cy="2006400" cx="364800"/>
              </a:xfrm>
            </p:grpSpPr>
            <p:sp>
              <p:nvSpPr>
                <p:cNvPr name="" id="447"/>
                <p:cNvSpPr/>
                <p:nvPr/>
              </p:nvSpPr>
              <p:spPr>
                <a:xfrm>
                  <a:off y="514430" x="-1003411"/>
                  <a:ext cy="2006400" cx="364800"/>
                </a:xfrm>
                <a:custGeom>
                  <a:avLst/>
                  <a:gdLst/>
                  <a:ahLst/>
                  <a:cxnLst/>
                  <a:pathLst>
                    <a:path w="364800" h="2006400">
                      <a:moveTo>
                        <a:pt y="0" x="0"/>
                      </a:moveTo>
                      <a:lnTo>
                        <a:pt y="0" x="364800"/>
                      </a:lnTo>
                      <a:lnTo>
                        <a:pt y="2006400" x="364800"/>
                      </a:lnTo>
                      <a:lnTo>
                        <a:pt y="2006400" x="0"/>
                      </a:lnTo>
                      <a:lnTo>
                        <a:pt y="0" x="0"/>
                      </a:lnTo>
                      <a:close/>
                    </a:path>
                  </a:pathLst>
                </a:custGeom>
                <a:solidFill>
                  <a:srgbClr val="96C0CE"/>
                </a:solidFill>
                <a:ln cap="flat" w="7600">
                  <a:solidFill>
                    <a:srgbClr val="83A9B5"/>
                  </a:solidFill>
                  <a:bevel/>
                </a:ln>
              </p:spPr>
            </p:sp>
            <p:sp>
              <p:nvSpPr>
                <p:cNvPr name="" id="448"/>
                <p:cNvSpPr/>
                <p:nvPr/>
              </p:nvSpPr>
              <p:spPr>
                <a:xfrm>
                  <a:off y="514430" x="-638611"/>
                  <a:ext cy="2006400" cx="71811"/>
                </a:xfrm>
                <a:custGeom>
                  <a:avLst/>
                  <a:gdLst/>
                  <a:ahLst/>
                  <a:cxnLst/>
                  <a:pathLst>
                    <a:path w="71811" h="2006400">
                      <a:moveTo>
                        <a:pt y="0" x="0"/>
                      </a:moveTo>
                      <a:lnTo>
                        <a:pt y="71811" x="71811"/>
                      </a:lnTo>
                      <a:lnTo>
                        <a:pt y="2078212" x="71811"/>
                      </a:lnTo>
                      <a:lnTo>
                        <a:pt y="2006400" x="0"/>
                      </a:lnTo>
                      <a:lnTo>
                        <a:pt y="0" x="0"/>
                      </a:lnTo>
                      <a:close/>
                    </a:path>
                  </a:pathLst>
                </a:custGeom>
                <a:solidFill>
                  <a:srgbClr val="87AEBA"/>
                </a:solidFill>
                <a:ln cap="flat" w="7600">
                  <a:solidFill>
                    <a:srgbClr val="83A9B5"/>
                  </a:solidFill>
                  <a:bevel/>
                </a:ln>
              </p:spPr>
            </p:sp>
            <p:sp>
              <p:nvSpPr>
                <p:cNvPr name="" id="449"/>
                <p:cNvSpPr/>
                <p:nvPr/>
              </p:nvSpPr>
              <p:spPr>
                <a:xfrm>
                  <a:off y="2520827" x="-1003411"/>
                  <a:ext cy="71811" cx="364800"/>
                </a:xfrm>
                <a:custGeom>
                  <a:avLst/>
                  <a:gdLst/>
                  <a:ahLst/>
                  <a:cxnLst/>
                  <a:pathLst>
                    <a:path w="364800" h="71811">
                      <a:moveTo>
                        <a:pt y="0" x="0"/>
                      </a:moveTo>
                      <a:lnTo>
                        <a:pt y="0" x="364800"/>
                      </a:lnTo>
                      <a:lnTo>
                        <a:pt y="71811" x="436611"/>
                      </a:lnTo>
                      <a:lnTo>
                        <a:pt y="71811" x="71811"/>
                      </a:lnTo>
                      <a:lnTo>
                        <a:pt y="0" x="0"/>
                      </a:lnTo>
                      <a:close/>
                    </a:path>
                  </a:pathLst>
                </a:custGeom>
                <a:solidFill>
                  <a:srgbClr val="87AEBA"/>
                </a:solidFill>
                <a:ln cap="flat" w="7600">
                  <a:solidFill>
                    <a:srgbClr val="83A9B5"/>
                  </a:solidFill>
                  <a:bevel/>
                </a:ln>
              </p:spPr>
            </p:sp>
          </p:grpSp>
          <p:grpSp>
            <p:nvGrpSpPr>
              <p:cNvPr name="" id="450"/>
              <p:cNvGrpSpPr/>
              <p:nvPr/>
            </p:nvGrpSpPr>
            <p:grpSpPr>
              <a:xfrm>
                <a:off y="20369" x="4861927"/>
                <a:ext cy="364800" cx="5204108"/>
                <a:chOff y="20369" x="4861927"/>
                <a:chExt cy="364800" cx="5204108"/>
              </a:xfrm>
            </p:grpSpPr>
            <p:sp>
              <p:nvSpPr>
                <p:cNvPr name="" id="451"/>
                <p:cNvSpPr/>
                <p:nvPr/>
              </p:nvSpPr>
              <p:spPr>
                <a:xfrm>
                  <a:off y="20369" x="4861927"/>
                  <a:ext cy="364800" cx="5204108"/>
                </a:xfrm>
                <a:custGeom>
                  <a:avLst/>
                  <a:gdLst/>
                  <a:ahLst/>
                  <a:cxnLst/>
                  <a:pathLst>
                    <a:path w="5204108" h="364800">
                      <a:moveTo>
                        <a:pt y="0" x="0"/>
                      </a:moveTo>
                      <a:lnTo>
                        <a:pt y="0" x="5204108"/>
                      </a:lnTo>
                      <a:lnTo>
                        <a:pt y="364800" x="5204108"/>
                      </a:lnTo>
                      <a:lnTo>
                        <a:pt y="364800" x="0"/>
                      </a:lnTo>
                      <a:lnTo>
                        <a:pt y="0" x="0"/>
                      </a:lnTo>
                      <a:close/>
                    </a:path>
                  </a:pathLst>
                </a:custGeom>
                <a:solidFill>
                  <a:srgbClr val="118972"/>
                </a:solidFill>
                <a:ln cap="flat" w="7600">
                  <a:solidFill>
                    <a:srgbClr val="118972"/>
                  </a:solidFill>
                  <a:bevel/>
                </a:ln>
              </p:spPr>
            </p:sp>
            <p:sp>
              <p:nvSpPr>
                <p:cNvPr name="" id="452"/>
                <p:cNvSpPr/>
                <p:nvPr/>
              </p:nvSpPr>
              <p:spPr>
                <a:xfrm>
                  <a:off y="20369" x="10066031"/>
                  <a:ext cy="364800" cx="71811"/>
                </a:xfrm>
                <a:custGeom>
                  <a:avLst/>
                  <a:gdLst/>
                  <a:ahLst/>
                  <a:cxnLst/>
                  <a:pathLst>
                    <a:path w="71811" h="364800">
                      <a:moveTo>
                        <a:pt y="0" x="0"/>
                      </a:moveTo>
                      <a:lnTo>
                        <a:pt y="71811" x="71811"/>
                      </a:lnTo>
                      <a:lnTo>
                        <a:pt y="436611" x="71811"/>
                      </a:lnTo>
                      <a:lnTo>
                        <a:pt y="364800" x="0"/>
                      </a:lnTo>
                      <a:lnTo>
                        <a:pt y="0" x="0"/>
                      </a:lnTo>
                      <a:close/>
                    </a:path>
                  </a:pathLst>
                </a:custGeom>
                <a:solidFill>
                  <a:srgbClr val="118972"/>
                </a:solidFill>
                <a:ln cap="flat" w="7600">
                  <a:solidFill>
                    <a:srgbClr val="118972"/>
                  </a:solidFill>
                  <a:bevel/>
                </a:ln>
              </p:spPr>
            </p:sp>
            <p:sp>
              <p:nvSpPr>
                <p:cNvPr name="" id="453"/>
                <p:cNvSpPr/>
                <p:nvPr/>
              </p:nvSpPr>
              <p:spPr>
                <a:xfrm>
                  <a:off y="385169" x="4861927"/>
                  <a:ext cy="71811" cx="5204108"/>
                </a:xfrm>
                <a:custGeom>
                  <a:avLst/>
                  <a:gdLst/>
                  <a:ahLst/>
                  <a:cxnLst/>
                  <a:pathLst>
                    <a:path w="5204108" h="71811">
                      <a:moveTo>
                        <a:pt y="0" x="0"/>
                      </a:moveTo>
                      <a:lnTo>
                        <a:pt y="0" x="5204108"/>
                      </a:lnTo>
                      <a:lnTo>
                        <a:pt y="71811" x="5275920"/>
                      </a:lnTo>
                      <a:lnTo>
                        <a:pt y="71811" x="71811"/>
                      </a:lnTo>
                      <a:lnTo>
                        <a:pt y="0" x="0"/>
                      </a:lnTo>
                      <a:close/>
                    </a:path>
                  </a:pathLst>
                </a:custGeom>
                <a:solidFill>
                  <a:srgbClr val="118972"/>
                </a:solidFill>
                <a:ln cap="flat" w="7600">
                  <a:solidFill>
                    <a:srgbClr val="118972"/>
                  </a:solidFill>
                  <a:bevel/>
                </a:ln>
              </p:spPr>
            </p:sp>
            <p:sp>
              <p:nvSpPr>
                <p:cNvPr name="Text 323" id="323"/>
                <p:cNvSpPr txBox="1"/>
                <p:nvPr/>
              </p:nvSpPr>
              <p:spPr>
                <a:xfrm>
                  <a:off y="20369" x="4861927"/>
                  <a:ext cy="364800" cx="5204108"/>
                </a:xfrm>
                <a:prstGeom prst="rect">
                  <a:avLst/>
                </a:prstGeom>
                <a:noFill/>
              </p:spPr>
              <p:txBody>
                <a:bodyPr wrap="square" rtlCol="0" tIns="0" bIns="0" anchor="ctr" lIns="0" rIns="0"/>
                <a:lstStyle/>
                <a:p>
                  <a:pPr algn="ctr">
                    <a:lnSpc>
                      <a:spcPct val="100000"/>
                    </a:lnSpc>
                  </a:pPr>
                  <a:r>
                    <a:rPr b="1" sz="1368">
                      <a:solidFill>
                        <a:srgbClr val="FFFFFF"/>
                      </a:solidFill>
                      <a:latin typeface="Arial"/>
                    </a:rPr>
                    <a:t>Administration Portal</a:t>
                  </a:r>
                </a:p>
              </p:txBody>
            </p:sp>
          </p:grpSp>
          <p:grpSp>
            <p:nvGrpSpPr>
              <p:cNvPr name="" id="457"/>
              <p:cNvGrpSpPr/>
              <p:nvPr/>
            </p:nvGrpSpPr>
            <p:grpSpPr>
              <a:xfrm>
                <a:off y="868803" x="8385827"/>
                <a:ext cy="1424909" cx="1631469"/>
                <a:chOff y="868803" x="8385827"/>
                <a:chExt cy="1424909" cx="1631469"/>
              </a:xfrm>
            </p:grpSpPr>
            <p:grpSp>
              <p:nvGrpSpPr>
                <p:cNvPr name="" id="458"/>
                <p:cNvGrpSpPr/>
                <p:nvPr/>
              </p:nvGrpSpPr>
              <p:grpSpPr>
                <a:xfrm>
                  <a:off y="1966912" x="8385827"/>
                  <a:ext cy="326800" cx="1631469"/>
                  <a:chOff y="1966912" x="8385827"/>
                  <a:chExt cy="326800" cx="1631469"/>
                </a:xfrm>
              </p:grpSpPr>
              <p:sp>
                <p:nvSpPr>
                  <p:cNvPr name="Rounded Rectangle" id="459"/>
                  <p:cNvSpPr/>
                  <p:nvPr/>
                </p:nvSpPr>
                <p:spPr>
                  <a:xfrm>
                    <a:off y="1981766" x="8426608"/>
                    <a:ext cy="297091" cx="1549898"/>
                  </a:xfrm>
                  <a:custGeom>
                    <a:avLst/>
                    <a:gdLst/>
                    <a:ahLst/>
                    <a:cxnLst/>
                    <a:pathLst>
                      <a:path w="1549898" h="297091">
                        <a:moveTo>
                          <a:pt y="297091" x="1458698"/>
                        </a:moveTo>
                        <a:cubicBezTo>
                          <a:pt y="297091" x="1509064"/>
                          <a:pt y="256261" x="1549898"/>
                          <a:pt y="205891" x="1549898"/>
                        </a:cubicBezTo>
                        <a:lnTo>
                          <a:pt y="91200" x="1549898"/>
                        </a:lnTo>
                        <a:cubicBezTo>
                          <a:pt y="40830" x="1549898"/>
                          <a:pt y="0" x="1509064"/>
                          <a:pt y="0" x="1458698"/>
                        </a:cubicBezTo>
                        <a:lnTo>
                          <a:pt y="0" x="91200"/>
                        </a:lnTo>
                        <a:cubicBezTo>
                          <a:pt y="0" x="40830"/>
                          <a:pt y="40830" x="0"/>
                          <a:pt y="91200" x="0"/>
                        </a:cubicBezTo>
                        <a:lnTo>
                          <a:pt y="205891" x="0"/>
                        </a:lnTo>
                        <a:cubicBezTo>
                          <a:pt y="256261" x="0"/>
                          <a:pt y="297091" x="40830"/>
                          <a:pt y="297091" x="91200"/>
                        </a:cubicBezTo>
                        <a:lnTo>
                          <a:pt y="297091" x="1458698"/>
                        </a:lnTo>
                        <a:close/>
                      </a:path>
                    </a:pathLst>
                  </a:custGeom>
                  <a:solidFill>
                    <a:srgbClr val="0E2350"/>
                  </a:solidFill>
                  <a:ln cap="flat" w="7600">
                    <a:solidFill>
                      <a:srgbClr val="0E2350"/>
                    </a:solidFill>
                    <a:bevel/>
                  </a:ln>
                </p:spPr>
              </p:sp>
              <p:sp>
                <p:nvSpPr>
                  <p:cNvPr name="Rounded Rectangle" id="460"/>
                  <p:cNvSpPr/>
                  <p:nvPr/>
                </p:nvSpPr>
                <p:spPr>
                  <a:xfrm>
                    <a:off y="1966912" x="8385827"/>
                    <a:ext cy="326800" cx="1631469"/>
                  </a:xfrm>
                  <a:custGeom>
                    <a:avLst/>
                    <a:gdLst/>
                    <a:ahLst/>
                    <a:cxnLst/>
                    <a:rect l="l" b="b" r="r" t="t"/>
                    <a:pathLst>
                      <a:path w="1631469" h="326800">
                        <a:moveTo>
                          <a:pt y="326800" x="1540269"/>
                        </a:moveTo>
                        <a:cubicBezTo>
                          <a:pt y="326800" x="1590642"/>
                          <a:pt y="285970" x="1631469"/>
                          <a:pt y="235600" x="1631469"/>
                        </a:cubicBezTo>
                        <a:lnTo>
                          <a:pt y="91200" x="1631469"/>
                        </a:lnTo>
                        <a:cubicBezTo>
                          <a:pt y="40830" x="1631469"/>
                          <a:pt y="0" x="1590642"/>
                          <a:pt y="0" x="1540269"/>
                        </a:cubicBezTo>
                        <a:lnTo>
                          <a:pt y="0" x="91200"/>
                        </a:lnTo>
                        <a:cubicBezTo>
                          <a:pt y="0" x="40830"/>
                          <a:pt y="40830" x="0"/>
                          <a:pt y="91200" x="0"/>
                        </a:cubicBezTo>
                        <a:lnTo>
                          <a:pt y="235600" x="0"/>
                        </a:lnTo>
                        <a:cubicBezTo>
                          <a:pt y="285970" x="0"/>
                          <a:pt y="326800" x="40830"/>
                          <a:pt y="326800" x="91200"/>
                        </a:cubicBezTo>
                        <a:lnTo>
                          <a:pt y="326800" x="1540269"/>
                        </a:lnTo>
                        <a:close/>
                      </a:path>
                    </a:pathLst>
                  </a:custGeom>
                  <a:noFill/>
                  <a:ln cap="flat" w="7600">
                    <a:solidFill>
                      <a:srgbClr val="0E2350"/>
                    </a:solidFill>
                    <a:bevel/>
                  </a:ln>
                </p:spPr>
                <p:txBody>
                  <a:bodyPr wrap="square" rtlCol="0" tIns="0" bIns="0" anchor="ctr" lIns="36000" rIns="36000"/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sz="1064">
                        <a:solidFill>
                          <a:srgbClr val="FFFFFF"/>
                        </a:solidFill>
                        <a:latin typeface="Arial"/>
                      </a:rPr>
                      <a:t>Management Console</a:t>
                    </a:r>
                  </a:p>
                </p:txBody>
              </p:sp>
            </p:grpSp>
            <p:grpSp>
              <p:nvGrpSpPr>
                <p:cNvPr name="" id="461"/>
                <p:cNvGrpSpPr/>
                <p:nvPr/>
              </p:nvGrpSpPr>
              <p:grpSpPr>
                <a:xfrm>
                  <a:off y="868802" x="8699957"/>
                  <a:ext cy="912000" cx="1003200"/>
                  <a:chOff y="868802" x="8699957"/>
                  <a:chExt cy="912000" cx="1003200"/>
                </a:xfrm>
              </p:grpSpPr>
              <p:sp>
                <p:nvSpPr>
                  <p:cNvPr name="" id="462"/>
                  <p:cNvSpPr/>
                  <p:nvPr/>
                </p:nvSpPr>
                <p:spPr>
                  <a:xfrm>
                    <a:off y="868802" x="8699957"/>
                    <a:ext cy="912000" cx="1003200"/>
                  </a:xfrm>
                  <a:custGeom>
                    <a:avLst/>
                    <a:gdLst/>
                    <a:ahLst/>
                    <a:cxnLst/>
                    <a:pathLst>
                      <a:path w="1003200" h="912000">
                        <a:moveTo>
                          <a:pt y="456000" x="1003200"/>
                        </a:moveTo>
                        <a:cubicBezTo>
                          <a:pt y="707813" x="1003200"/>
                          <a:pt y="912000" x="778597"/>
                          <a:pt y="912000" x="501600"/>
                        </a:cubicBezTo>
                        <a:cubicBezTo>
                          <a:pt y="912000" x="224605"/>
                          <a:pt y="707813" x="0"/>
                          <a:pt y="456000" x="0"/>
                        </a:cubicBezTo>
                        <a:cubicBezTo>
                          <a:pt y="204187" x="0"/>
                          <a:pt y="0" x="224605"/>
                          <a:pt y="0" x="501600"/>
                        </a:cubicBezTo>
                        <a:cubicBezTo>
                          <a:pt y="0" x="778597"/>
                          <a:pt y="204187" x="1003200"/>
                          <a:pt y="456000" x="1003200"/>
                        </a:cubicBezTo>
                        <a:close/>
                      </a:path>
                    </a:pathLst>
                  </a:custGeom>
                  <a:solidFill>
                    <a:srgbClr val="002855"/>
                  </a:solidFill>
                  <a:ln cap="flat" w="7600">
                    <a:noFill/>
                    <a:bevel/>
                  </a:ln>
                </p:spPr>
              </p:sp>
              <p:sp>
                <p:nvSpPr>
                  <p:cNvPr name="" id="463"/>
                  <p:cNvSpPr/>
                  <p:nvPr/>
                </p:nvSpPr>
                <p:spPr>
                  <a:xfrm>
                    <a:off y="1099652" x="8870083"/>
                    <a:ext cy="482220" cx="662948"/>
                  </a:xfrm>
                  <a:custGeom>
                    <a:avLst/>
                    <a:gdLst/>
                    <a:ahLst/>
                    <a:cxnLst/>
                    <a:pathLst>
                      <a:path w="662948" h="482220">
                        <a:moveTo>
                          <a:pt y="14820" x="646785"/>
                        </a:moveTo>
                        <a:cubicBezTo>
                          <a:pt y="4940" x="635917"/>
                          <a:pt y="0" x="622959"/>
                          <a:pt y="0" x="607772"/>
                        </a:cubicBezTo>
                        <a:lnTo>
                          <a:pt y="0" x="55176"/>
                        </a:lnTo>
                        <a:cubicBezTo>
                          <a:pt y="0" x="40128"/>
                          <a:pt y="4940" x="27031"/>
                          <a:pt y="14820" x="16302"/>
                        </a:cubicBezTo>
                        <a:cubicBezTo>
                          <a:pt y="24700" x="5434"/>
                          <a:pt y="36480" x="0"/>
                          <a:pt y="50287" x="0"/>
                        </a:cubicBezTo>
                        <a:lnTo>
                          <a:pt y="431933" x="0"/>
                        </a:lnTo>
                        <a:cubicBezTo>
                          <a:pt y="445867" x="0"/>
                          <a:pt y="457647" x="5434"/>
                          <a:pt y="467400" x="16302"/>
                        </a:cubicBezTo>
                        <a:cubicBezTo>
                          <a:pt y="477280" x="27031"/>
                          <a:pt y="482220" x="40128"/>
                          <a:pt y="482220" x="55176"/>
                        </a:cubicBezTo>
                        <a:lnTo>
                          <a:pt y="482220" x="607772"/>
                        </a:lnTo>
                        <a:cubicBezTo>
                          <a:pt y="482220" x="622959"/>
                          <a:pt y="477280" x="635917"/>
                          <a:pt y="467400" x="646785"/>
                        </a:cubicBezTo>
                        <a:cubicBezTo>
                          <a:pt y="457647" x="657653"/>
                          <a:pt y="445867" x="662948"/>
                          <a:pt y="431933" x="662948"/>
                        </a:cubicBezTo>
                        <a:lnTo>
                          <a:pt y="50287" x="662948"/>
                        </a:lnTo>
                        <a:cubicBezTo>
                          <a:pt y="36480" x="662948"/>
                          <a:pt y="24700" x="657653"/>
                          <a:pt y="14820" x="646785"/>
                        </a:cubicBezTo>
                        <a:close/>
                        <a:moveTo>
                          <a:pt y="431933" x="618779"/>
                        </a:moveTo>
                        <a:cubicBezTo>
                          <a:pt y="434720" x="618779"/>
                          <a:pt y="437127" x="617803"/>
                          <a:pt y="439027" x="615435"/>
                        </a:cubicBezTo>
                        <a:cubicBezTo>
                          <a:pt y="441053" x="613345"/>
                          <a:pt y="442066" x="610697"/>
                          <a:pt y="442066" x="607772"/>
                        </a:cubicBezTo>
                        <a:lnTo>
                          <a:pt y="442066" x="55176"/>
                        </a:lnTo>
                        <a:cubicBezTo>
                          <a:pt y="442066" x="52250"/>
                          <a:pt y="441053" x="49742"/>
                          <a:pt y="439027" x="47513"/>
                        </a:cubicBezTo>
                        <a:cubicBezTo>
                          <a:pt y="437127" x="45283"/>
                          <a:pt y="434720" x="44169"/>
                          <a:pt y="431933" x="44169"/>
                        </a:cubicBezTo>
                        <a:lnTo>
                          <a:pt y="50287" x="44169"/>
                        </a:lnTo>
                        <a:cubicBezTo>
                          <a:pt y="47627" x="44169"/>
                          <a:pt y="45220" x="45283"/>
                          <a:pt y="43193" x="47513"/>
                        </a:cubicBezTo>
                        <a:cubicBezTo>
                          <a:pt y="41167" x="49742"/>
                          <a:pt y="40153" x="52250"/>
                          <a:pt y="40153" x="55176"/>
                        </a:cubicBezTo>
                        <a:lnTo>
                          <a:pt y="40153" x="607772"/>
                        </a:lnTo>
                        <a:cubicBezTo>
                          <a:pt y="40153" x="610697"/>
                          <a:pt y="41167" x="613345"/>
                          <a:pt y="43193" x="615435"/>
                        </a:cubicBezTo>
                        <a:cubicBezTo>
                          <a:pt y="45220" x="617803"/>
                          <a:pt y="47627" x="618779"/>
                          <a:pt y="50287" x="618779"/>
                        </a:cubicBezTo>
                        <a:lnTo>
                          <a:pt y="431933" x="618779"/>
                        </a:lnTo>
                        <a:close/>
                        <a:moveTo>
                          <a:pt y="402800" x="85412"/>
                        </a:moveTo>
                        <a:lnTo>
                          <a:pt y="402800" x="114253"/>
                        </a:lnTo>
                        <a:lnTo>
                          <a:pt y="363280" x="114253"/>
                        </a:lnTo>
                        <a:lnTo>
                          <a:pt y="363280" x="85412"/>
                        </a:lnTo>
                        <a:lnTo>
                          <a:pt y="402800" x="85412"/>
                        </a:lnTo>
                        <a:close/>
                        <a:moveTo>
                          <a:pt y="205960" x="93910"/>
                        </a:moveTo>
                        <a:cubicBezTo>
                          <a:pt y="206847" x="95582"/>
                          <a:pt y="207227" x="97394"/>
                          <a:pt y="207227" x="99345"/>
                        </a:cubicBezTo>
                        <a:lnTo>
                          <a:pt y="207227" x="230318"/>
                        </a:lnTo>
                        <a:cubicBezTo>
                          <a:pt y="207227" x="232268"/>
                          <a:pt y="206847" x="234080"/>
                          <a:pt y="205960" x="235752"/>
                        </a:cubicBezTo>
                        <a:cubicBezTo>
                          <a:pt y="205073" x="237424"/>
                          <a:pt y="203807" x="238817"/>
                          <a:pt y="202286" x="239793"/>
                        </a:cubicBezTo>
                        <a:cubicBezTo>
                          <a:pt y="199120" x="241882"/>
                          <a:pt y="195827" x="241882"/>
                          <a:pt y="192534" x="239932"/>
                        </a:cubicBezTo>
                        <a:lnTo>
                          <a:pt y="83473" x="174445"/>
                        </a:lnTo>
                        <a:cubicBezTo>
                          <a:pt y="81826" x="173470"/>
                          <a:pt y="80560" x="172077"/>
                          <a:pt y="79673" x="170405"/>
                        </a:cubicBezTo>
                        <a:cubicBezTo>
                          <a:pt y="78660" x="168733"/>
                          <a:pt y="78280" x="166782"/>
                          <a:pt y="78280" x="164831"/>
                        </a:cubicBezTo>
                        <a:cubicBezTo>
                          <a:pt y="78280" x="162880"/>
                          <a:pt y="78660" x="161069"/>
                          <a:pt y="79673" x="159258"/>
                        </a:cubicBezTo>
                        <a:cubicBezTo>
                          <a:pt y="80560" x="157586"/>
                          <a:pt y="81826" x="156332"/>
                          <a:pt y="83473" x="155356"/>
                        </a:cubicBezTo>
                        <a:lnTo>
                          <a:pt y="192534" x="89870"/>
                        </a:lnTo>
                        <a:cubicBezTo>
                          <a:pt y="195827" x="87780"/>
                          <a:pt y="199120" x="87919"/>
                          <a:pt y="202286" x="90009"/>
                        </a:cubicBezTo>
                        <a:cubicBezTo>
                          <a:pt y="203807" x="90985"/>
                          <a:pt y="205073" x="92239"/>
                          <a:pt y="205960" x="93910"/>
                        </a:cubicBezTo>
                        <a:close/>
                        <a:moveTo>
                          <a:pt y="184806" x="175838"/>
                        </a:moveTo>
                        <a:cubicBezTo>
                          <a:pt y="185566" x="175838"/>
                          <a:pt y="186200" x="175560"/>
                          <a:pt y="186707" x="175002"/>
                        </a:cubicBezTo>
                        <a:cubicBezTo>
                          <a:pt y="187087" x="174445"/>
                          <a:pt y="187340" x="173749"/>
                          <a:pt y="187340" x="173052"/>
                        </a:cubicBezTo>
                        <a:lnTo>
                          <a:pt y="187340" x="156611"/>
                        </a:lnTo>
                        <a:cubicBezTo>
                          <a:pt y="187340" x="155914"/>
                          <a:pt y="187087" x="155356"/>
                          <a:pt y="186707" x="154799"/>
                        </a:cubicBezTo>
                        <a:cubicBezTo>
                          <a:pt y="186200" x="154242"/>
                          <a:pt y="185566" x="153963"/>
                          <a:pt y="184806" x="153963"/>
                        </a:cubicBezTo>
                        <a:lnTo>
                          <a:pt y="170113" x="153963"/>
                        </a:lnTo>
                        <a:cubicBezTo>
                          <a:pt y="169353" x="153963"/>
                          <a:pt y="168720" x="154242"/>
                          <a:pt y="168340" x="154799"/>
                        </a:cubicBezTo>
                        <a:cubicBezTo>
                          <a:pt y="167833" x="155356"/>
                          <a:pt y="167580" x="155914"/>
                          <a:pt y="167580" x="156611"/>
                        </a:cubicBezTo>
                        <a:lnTo>
                          <a:pt y="167580" x="173052"/>
                        </a:lnTo>
                        <a:cubicBezTo>
                          <a:pt y="167580" x="173749"/>
                          <a:pt y="167833" x="174445"/>
                          <a:pt y="168340" x="175002"/>
                        </a:cubicBezTo>
                        <a:cubicBezTo>
                          <a:pt y="168720" x="175560"/>
                          <a:pt y="169353" x="175838"/>
                          <a:pt y="170113" x="175838"/>
                        </a:cubicBezTo>
                        <a:lnTo>
                          <a:pt y="184806" x="175838"/>
                        </a:lnTo>
                        <a:close/>
                        <a:moveTo>
                          <a:pt y="118813" x="153406"/>
                        </a:moveTo>
                        <a:cubicBezTo>
                          <a:pt y="118180" x="154103"/>
                          <a:pt y="117927" x="154799"/>
                          <a:pt y="117927" x="155496"/>
                        </a:cubicBezTo>
                        <a:lnTo>
                          <a:pt y="117927" x="174306"/>
                        </a:lnTo>
                        <a:cubicBezTo>
                          <a:pt y="117927" x="174863"/>
                          <a:pt y="118180" x="175560"/>
                          <a:pt y="118813" x="176257"/>
                        </a:cubicBezTo>
                        <a:cubicBezTo>
                          <a:pt y="119067" x="176814"/>
                          <a:pt y="119700" x="177093"/>
                          <a:pt y="120207" x="177093"/>
                        </a:cubicBezTo>
                        <a:lnTo>
                          <a:pt y="155800" x="175560"/>
                        </a:lnTo>
                        <a:cubicBezTo>
                          <a:pt y="156307" x="175560"/>
                          <a:pt y="156813" x="175281"/>
                          <a:pt y="157193" x="174724"/>
                        </a:cubicBezTo>
                        <a:cubicBezTo>
                          <a:pt y="157447" x="174166"/>
                          <a:pt y="157573" x="173470"/>
                          <a:pt y="157573" x="172773"/>
                        </a:cubicBezTo>
                        <a:lnTo>
                          <a:pt y="157573" x="156889"/>
                        </a:lnTo>
                        <a:cubicBezTo>
                          <a:pt y="157573" x="156192"/>
                          <a:pt y="157447" x="155496"/>
                          <a:pt y="157193" x="154939"/>
                        </a:cubicBezTo>
                        <a:cubicBezTo>
                          <a:pt y="156813" x="154381"/>
                          <a:pt y="156307" x="153963"/>
                          <a:pt y="155800" x="153963"/>
                        </a:cubicBezTo>
                        <a:lnTo>
                          <a:pt y="120460" x="152570"/>
                        </a:lnTo>
                        <a:cubicBezTo>
                          <a:pt y="119700" x="152570"/>
                          <a:pt y="119067" x="152849"/>
                          <a:pt y="118813" x="153406"/>
                        </a:cubicBezTo>
                        <a:close/>
                        <a:moveTo>
                          <a:pt y="402674" x="128744"/>
                        </a:moveTo>
                        <a:lnTo>
                          <a:pt y="402674" x="157586"/>
                        </a:lnTo>
                        <a:lnTo>
                          <a:pt y="265114" x="157586"/>
                        </a:lnTo>
                        <a:lnTo>
                          <a:pt y="265114" x="128744"/>
                        </a:lnTo>
                        <a:lnTo>
                          <a:pt y="402674" x="128744"/>
                        </a:lnTo>
                        <a:close/>
                        <a:moveTo>
                          <a:pt y="402674" x="172077"/>
                        </a:moveTo>
                        <a:lnTo>
                          <a:pt y="402674" x="200919"/>
                        </a:lnTo>
                        <a:lnTo>
                          <a:pt y="337060" x="200919"/>
                        </a:lnTo>
                        <a:lnTo>
                          <a:pt y="337060" x="172077"/>
                        </a:lnTo>
                        <a:lnTo>
                          <a:pt y="402674" x="172077"/>
                        </a:lnTo>
                        <a:close/>
                        <a:moveTo>
                          <a:pt y="402674" x="215409"/>
                        </a:moveTo>
                        <a:lnTo>
                          <a:pt y="402674" x="244390"/>
                        </a:lnTo>
                        <a:lnTo>
                          <a:pt y="297667" x="244390"/>
                        </a:lnTo>
                        <a:lnTo>
                          <a:pt y="297667" x="215409"/>
                        </a:lnTo>
                        <a:lnTo>
                          <a:pt y="402674" x="215409"/>
                        </a:lnTo>
                        <a:close/>
                        <a:moveTo>
                          <a:pt y="402674" x="297616"/>
                        </a:moveTo>
                        <a:lnTo>
                          <a:pt y="402674" x="354603"/>
                        </a:lnTo>
                        <a:lnTo>
                          <a:pt y="371893" x="354603"/>
                        </a:lnTo>
                        <a:lnTo>
                          <a:pt y="371893" x="297616"/>
                        </a:lnTo>
                        <a:lnTo>
                          <a:pt y="402674" x="297616"/>
                        </a:lnTo>
                        <a:close/>
                        <a:moveTo>
                          <a:pt y="345800" x="297616"/>
                        </a:moveTo>
                        <a:lnTo>
                          <a:pt y="345800" x="354603"/>
                        </a:lnTo>
                        <a:lnTo>
                          <a:pt y="314894" x="354603"/>
                        </a:lnTo>
                        <a:lnTo>
                          <a:pt y="314894" x="297616"/>
                        </a:lnTo>
                        <a:lnTo>
                          <a:pt y="345800" x="297616"/>
                        </a:lnTo>
                        <a:close/>
                        <a:moveTo>
                          <a:pt y="287153" x="297616"/>
                        </a:moveTo>
                        <a:lnTo>
                          <a:pt y="287153" x="354603"/>
                        </a:lnTo>
                        <a:lnTo>
                          <a:pt y="256247" x="354603"/>
                        </a:lnTo>
                        <a:lnTo>
                          <a:pt y="256247" x="297616"/>
                        </a:lnTo>
                        <a:lnTo>
                          <a:pt y="287153" x="297616"/>
                        </a:lnTo>
                        <a:close/>
                        <a:moveTo>
                          <a:pt y="150860" x="488363"/>
                        </a:moveTo>
                        <a:lnTo>
                          <a:pt y="76887" x="474847"/>
                        </a:lnTo>
                        <a:lnTo>
                          <a:pt y="181007" x="426220"/>
                        </a:lnTo>
                        <a:lnTo>
                          <a:pt y="144907" x="381773"/>
                        </a:lnTo>
                        <a:lnTo>
                          <a:pt y="179360" x="308623"/>
                        </a:lnTo>
                        <a:lnTo>
                          <a:pt y="197600" x="314336"/>
                        </a:lnTo>
                        <a:lnTo>
                          <a:pt y="166820" x="379823"/>
                        </a:lnTo>
                        <a:lnTo>
                          <a:pt y="208873" x="431515"/>
                        </a:lnTo>
                        <a:lnTo>
                          <a:pt y="130467" x="468160"/>
                        </a:lnTo>
                        <a:lnTo>
                          <a:pt y="173787" x="476102"/>
                        </a:lnTo>
                        <a:lnTo>
                          <a:pt y="159347" x="535457"/>
                        </a:lnTo>
                        <a:lnTo>
                          <a:pt y="171887" x="576422"/>
                        </a:lnTo>
                        <a:lnTo>
                          <a:pt y="152887" x="580184"/>
                        </a:lnTo>
                        <a:lnTo>
                          <a:pt y="139333" x="535737"/>
                        </a:lnTo>
                        <a:lnTo>
                          <a:pt y="150860" x="488363"/>
                        </a:lnTo>
                        <a:close/>
                        <a:moveTo>
                          <a:pt y="402674" x="383584"/>
                        </a:moveTo>
                        <a:lnTo>
                          <a:pt y="402674" x="576839"/>
                        </a:lnTo>
                        <a:lnTo>
                          <a:pt y="371893" x="576839"/>
                        </a:lnTo>
                        <a:lnTo>
                          <a:pt y="371893" x="383584"/>
                        </a:lnTo>
                        <a:lnTo>
                          <a:pt y="402674" x="383584"/>
                        </a:lnTo>
                        <a:close/>
                        <a:moveTo>
                          <a:pt y="345800" x="383584"/>
                        </a:moveTo>
                        <a:lnTo>
                          <a:pt y="345800" x="576839"/>
                        </a:lnTo>
                        <a:lnTo>
                          <a:pt y="314894" x="576839"/>
                        </a:lnTo>
                        <a:lnTo>
                          <a:pt y="314894" x="383584"/>
                        </a:lnTo>
                        <a:lnTo>
                          <a:pt y="345800" x="383584"/>
                        </a:lnTo>
                        <a:close/>
                        <a:moveTo>
                          <a:pt y="287153" x="383584"/>
                        </a:moveTo>
                        <a:lnTo>
                          <a:pt y="287153" x="576839"/>
                        </a:lnTo>
                        <a:lnTo>
                          <a:pt y="256247" x="576839"/>
                        </a:lnTo>
                        <a:lnTo>
                          <a:pt y="256247" x="383584"/>
                        </a:lnTo>
                        <a:lnTo>
                          <a:pt y="287153" x="383584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cap="flat" w="7600">
                    <a:noFill/>
                    <a:bevel/>
                  </a:ln>
                </p:spPr>
              </p:sp>
            </p:grpSp>
          </p:grpSp>
          <p:grpSp>
            <p:nvGrpSpPr>
              <p:cNvPr name="" id="675"/>
              <p:cNvGrpSpPr/>
              <p:nvPr/>
            </p:nvGrpSpPr>
            <p:grpSpPr>
              <a:xfrm>
                <a:off y="710085" x="5067157"/>
                <a:ext cy="1742346" cx="2948800"/>
                <a:chOff y="710085" x="5067157"/>
                <a:chExt cy="1742346" cx="2948800"/>
              </a:xfrm>
            </p:grpSpPr>
            <p:sp>
              <p:nvSpPr>
                <p:cNvPr name="Rounded Rectangle" id="464"/>
                <p:cNvSpPr/>
                <p:nvPr/>
              </p:nvSpPr>
              <p:spPr>
                <a:xfrm>
                  <a:off y="710085" x="5067157"/>
                  <a:ext cy="1742346" cx="2948800"/>
                </a:xfrm>
                <a:custGeom>
                  <a:avLst/>
                  <a:gdLst>
                    <a:gd name="connsiteX0" fmla="*/ 1474400 w 2948800"/>
                    <a:gd name="connsiteY0" fmla="*/ 1742346 h 1742346"/>
                    <a:gd name="connsiteX1" fmla="*/ 1474400 w 2948800"/>
                    <a:gd name="connsiteY1" fmla="*/ 0 h 1742346"/>
                    <a:gd name="connsiteX2" fmla="*/ 2948800 w 2948800"/>
                    <a:gd name="connsiteY2" fmla="*/ 871173 h 1742346"/>
                    <a:gd name="connsiteX3" fmla="*/ 0 w 2948800"/>
                    <a:gd name="connsiteY3" fmla="*/ 871173 h 1742346"/>
                  </a:gdLst>
                  <a:ahLst/>
                  <a:cxnLst>
                    <a:cxn ang="0">
                      <a:pos y="connsiteY0" x="connsiteX0"/>
                    </a:cxn>
                    <a:cxn ang="0">
                      <a:pos y="connsiteY1" x="connsiteX1"/>
                    </a:cxn>
                    <a:cxn ang="0">
                      <a:pos y="connsiteY2" x="connsiteX2"/>
                    </a:cxn>
                    <a:cxn ang="0">
                      <a:pos y="connsiteY3" x="connsiteX3"/>
                    </a:cxn>
                  </a:cxnLst>
                  <a:pathLst>
                    <a:path w="2948800" h="1742346">
                      <a:moveTo>
                        <a:pt y="1742346" x="2862624"/>
                      </a:moveTo>
                      <a:cubicBezTo>
                        <a:pt y="1742346" x="2910222"/>
                        <a:pt y="1703768" x="2948800"/>
                        <a:pt y="1656169" x="2948800"/>
                      </a:cubicBezTo>
                      <a:lnTo>
                        <a:pt y="86173" x="2948800"/>
                      </a:lnTo>
                      <a:cubicBezTo>
                        <a:pt y="38580" x="2948800"/>
                        <a:pt y="0" x="2910222"/>
                        <a:pt y="0" x="2862624"/>
                      </a:cubicBezTo>
                      <a:lnTo>
                        <a:pt y="0" x="86173"/>
                      </a:lnTo>
                      <a:cubicBezTo>
                        <a:pt y="0" x="38580"/>
                        <a:pt y="38580" x="0"/>
                        <a:pt y="86173" x="0"/>
                      </a:cubicBezTo>
                      <a:lnTo>
                        <a:pt y="1656169" x="0"/>
                      </a:lnTo>
                      <a:cubicBezTo>
                        <a:pt y="1703768" x="0"/>
                        <a:pt y="1742346" x="38580"/>
                        <a:pt y="1742346" x="86173"/>
                      </a:cubicBezTo>
                      <a:lnTo>
                        <a:pt y="1742346" x="2862624"/>
                      </a:lnTo>
                      <a:close/>
                    </a:path>
                  </a:pathLst>
                </a:custGeom>
                <a:noFill/>
                <a:ln cap="flat" w="7600">
                  <a:solidFill>
                    <a:srgbClr val="002060"/>
                  </a:solidFill>
                  <a:custDash>
                    <a:ds sp="400000" d="600000"/>
                  </a:custDash>
                  <a:bevel/>
                </a:ln>
              </p:spPr>
            </p:sp>
            <p:grpSp>
              <p:nvGrpSpPr>
                <p:cNvPr name="" id="668"/>
                <p:cNvGrpSpPr/>
                <p:nvPr/>
              </p:nvGrpSpPr>
              <p:grpSpPr>
                <a:xfrm>
                  <a:off y="901057" x="6777157"/>
                  <a:ext cy="1360400" cx="1003200"/>
                  <a:chOff y="901057" x="6777157"/>
                  <a:chExt cy="1360400" cx="1003200"/>
                </a:xfrm>
              </p:grpSpPr>
              <p:grpSp>
                <p:nvGrpSpPr>
                  <p:cNvPr name="SWF Decider" id="645"/>
                  <p:cNvGrpSpPr/>
                  <p:nvPr/>
                </p:nvGrpSpPr>
                <p:grpSpPr>
                  <a:xfrm>
                    <a:off y="901057" x="6777157"/>
                    <a:ext cy="1003200" cx="1003200"/>
                    <a:chOff y="901057" x="6777157"/>
                    <a:chExt cy="1003200" cx="1003200"/>
                  </a:xfrm>
                </p:grpSpPr>
                <p:sp>
                  <p:nvSpPr>
                    <p:cNvPr name="" id="646"/>
                    <p:cNvSpPr/>
                    <p:nvPr/>
                  </p:nvSpPr>
                  <p:spPr>
                    <a:xfrm>
                      <a:off y="946955" x="6777157"/>
                      <a:ext cy="957304" cx="1003200"/>
                    </a:xfrm>
                    <a:custGeom>
                      <a:avLst/>
                      <a:gdLst/>
                      <a:ahLst/>
                      <a:cxnLst/>
                      <a:pathLst>
                        <a:path w="1003200" h="957304">
                          <a:moveTo>
                            <a:pt y="478651" x="0"/>
                          </a:moveTo>
                          <a:cubicBezTo>
                            <a:pt y="214299" x="0"/>
                            <a:pt y="0" x="224502"/>
                            <a:pt y="0" x="501600"/>
                          </a:cubicBezTo>
                          <a:cubicBezTo>
                            <a:pt y="0" x="778552"/>
                            <a:pt y="214299" x="1003200"/>
                            <a:pt y="478651" x="1003200"/>
                          </a:cubicBezTo>
                          <a:cubicBezTo>
                            <a:pt y="743002" x="1003200"/>
                            <a:pt y="957304" x="778552"/>
                            <a:pt y="957304" x="501600"/>
                          </a:cubicBezTo>
                          <a:cubicBezTo>
                            <a:pt y="957304" x="224502"/>
                            <a:pt y="743002" x="0"/>
                            <a:pt y="478651" x="0"/>
                          </a:cubicBezTo>
                          <a:close/>
                        </a:path>
                      </a:pathLst>
                    </a:custGeom>
                    <a:solidFill>
                      <a:srgbClr val="906E28"/>
                    </a:solidFill>
                    <a:ln cap="flat" w="2500">
                      <a:solidFill>
                        <a:srgbClr val="906E28"/>
                      </a:solidFill>
                      <a:bevel/>
                    </a:ln>
                  </p:spPr>
                </p:sp>
                <p:sp>
                  <p:nvSpPr>
                    <p:cNvPr name="" id="647"/>
                    <p:cNvSpPr/>
                    <p:nvPr/>
                  </p:nvSpPr>
                  <p:spPr>
                    <a:xfrm>
                      <a:off y="901057" x="6777157"/>
                      <a:ext cy="957304" cx="1003200"/>
                    </a:xfrm>
                    <a:custGeom>
                      <a:avLst/>
                      <a:gdLst/>
                      <a:ahLst/>
                      <a:cxnLst/>
                      <a:pathLst>
                        <a:path w="1003200" h="957304">
                          <a:moveTo>
                            <a:pt y="478651" x="0"/>
                          </a:moveTo>
                          <a:cubicBezTo>
                            <a:pt y="214299" x="0"/>
                            <a:pt y="0" x="224502"/>
                            <a:pt y="0" x="501600"/>
                          </a:cubicBezTo>
                          <a:cubicBezTo>
                            <a:pt y="0" x="778552"/>
                            <a:pt y="214299" x="1003200"/>
                            <a:pt y="478651" x="1003200"/>
                          </a:cubicBezTo>
                          <a:cubicBezTo>
                            <a:pt y="743002" x="1003200"/>
                            <a:pt y="957304" x="778552"/>
                            <a:pt y="957304" x="501600"/>
                          </a:cubicBezTo>
                          <a:cubicBezTo>
                            <a:pt y="957304" x="224502"/>
                            <a:pt y="743002" x="0"/>
                            <a:pt y="478651" x="0"/>
                          </a:cubicBezTo>
                          <a:close/>
                        </a:path>
                      </a:pathLst>
                    </a:custGeom>
                    <a:solidFill>
                      <a:srgbClr val="D9A741"/>
                    </a:solidFill>
                    <a:ln cap="flat" w="2500">
                      <a:solidFill>
                        <a:srgbClr val="D9A741"/>
                      </a:solidFill>
                      <a:bevel/>
                    </a:ln>
                  </p:spPr>
                </p:sp>
                <p:sp>
                  <p:nvSpPr>
                    <p:cNvPr name="" id="648"/>
                    <p:cNvSpPr/>
                    <p:nvPr/>
                  </p:nvSpPr>
                  <p:spPr>
                    <a:xfrm>
                      <a:off y="1023452" x="6930314"/>
                      <a:ext cy="686285" cx="665593"/>
                    </a:xfrm>
                    <a:custGeom>
                      <a:avLst/>
                      <a:gdLst/>
                      <a:ahLst/>
                      <a:cxnLst/>
                      <a:pathLst>
                        <a:path w="665593" h="686285">
                          <a:moveTo>
                            <a:pt y="213317" x="194777"/>
                          </a:moveTo>
                          <a:lnTo>
                            <a:pt y="149322" x="194777"/>
                          </a:lnTo>
                          <a:lnTo>
                            <a:pt y="149322" x="306915"/>
                          </a:lnTo>
                          <a:lnTo>
                            <a:pt y="0" x="306915"/>
                          </a:lnTo>
                          <a:lnTo>
                            <a:pt y="0" x="57718"/>
                          </a:lnTo>
                          <a:lnTo>
                            <a:pt y="149322" x="57718"/>
                          </a:lnTo>
                          <a:lnTo>
                            <a:pt y="149322" x="169857"/>
                          </a:lnTo>
                          <a:lnTo>
                            <a:pt y="213317" x="169857"/>
                          </a:lnTo>
                          <a:lnTo>
                            <a:pt y="333963" x="0"/>
                          </a:lnTo>
                          <a:lnTo>
                            <a:pt y="461603" x="169857"/>
                          </a:lnTo>
                          <a:lnTo>
                            <a:pt y="534166" x="169857"/>
                          </a:lnTo>
                          <a:lnTo>
                            <a:pt y="534166" x="57718"/>
                          </a:lnTo>
                          <a:lnTo>
                            <a:pt y="686285" x="57718"/>
                          </a:lnTo>
                          <a:lnTo>
                            <a:pt y="686285" x="306915"/>
                          </a:lnTo>
                          <a:lnTo>
                            <a:pt y="534166" x="306915"/>
                          </a:lnTo>
                          <a:lnTo>
                            <a:pt y="534166" x="194777"/>
                          </a:lnTo>
                          <a:lnTo>
                            <a:pt y="461603" x="194777"/>
                          </a:lnTo>
                          <a:lnTo>
                            <a:pt y="348606" x="346081"/>
                          </a:lnTo>
                          <a:lnTo>
                            <a:pt y="348606" x="515754"/>
                          </a:lnTo>
                          <a:lnTo>
                            <a:pt y="535302" x="515754"/>
                          </a:lnTo>
                          <a:lnTo>
                            <a:pt y="535302" x="412668"/>
                          </a:lnTo>
                          <a:lnTo>
                            <a:pt y="686285" x="412668"/>
                          </a:lnTo>
                          <a:lnTo>
                            <a:pt y="686285" x="665593"/>
                          </a:lnTo>
                          <a:lnTo>
                            <a:pt y="535302" x="665593"/>
                          </a:lnTo>
                          <a:lnTo>
                            <a:pt y="535302" x="545786"/>
                          </a:lnTo>
                          <a:lnTo>
                            <a:pt y="319100" x="545786"/>
                          </a:lnTo>
                          <a:lnTo>
                            <a:pt y="319100" x="346081"/>
                          </a:lnTo>
                          <a:lnTo>
                            <a:pt y="213317" x="19477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cap="flat" w="2500">
                      <a:solidFill>
                        <a:srgbClr val="FFFFFF"/>
                      </a:solidFill>
                      <a:bevel/>
                    </a:ln>
                  </p:spPr>
                </p:sp>
                <p:sp>
                  <p:nvSpPr>
                    <p:cNvPr name="" id="649"/>
                    <p:cNvSpPr/>
                    <p:nvPr/>
                  </p:nvSpPr>
                  <p:spPr>
                    <a:xfrm>
                      <a:off y="1584939" x="7016663"/>
                      <a:ext cy="98790" cx="189646"/>
                    </a:xfrm>
                    <a:custGeom>
                      <a:avLst/>
                      <a:gdLst/>
                      <a:ahLst/>
                      <a:cxnLst/>
                      <a:pathLst>
                        <a:path w="189646" h="98790">
                          <a:moveTo>
                            <a:pt y="0" x="0"/>
                          </a:moveTo>
                          <a:lnTo>
                            <a:pt y="0" x="189646"/>
                          </a:lnTo>
                          <a:lnTo>
                            <a:pt y="98790" x="189646"/>
                          </a:lnTo>
                          <a:lnTo>
                            <a:pt y="98790" x="0"/>
                          </a:lnTo>
                          <a:lnTo>
                            <a:pt y="0" x="0"/>
                          </a:lnTo>
                          <a:close/>
                        </a:path>
                      </a:pathLst>
                    </a:custGeom>
                    <a:solidFill>
                      <a:srgbClr val="D9A741"/>
                    </a:solidFill>
                    <a:ln cap="flat" w="2500">
                      <a:solidFill>
                        <a:srgbClr val="D9A741"/>
                      </a:solidFill>
                      <a:bevel/>
                    </a:ln>
                  </p:spPr>
                </p:sp>
                <p:sp>
                  <p:nvSpPr>
                    <p:cNvPr name="" id="650"/>
                    <p:cNvSpPr/>
                    <p:nvPr/>
                  </p:nvSpPr>
                  <p:spPr>
                    <a:xfrm>
                      <a:off y="1584939" x="7374311"/>
                      <a:ext cy="98790" cx="189646"/>
                    </a:xfrm>
                    <a:custGeom>
                      <a:avLst/>
                      <a:gdLst/>
                      <a:ahLst/>
                      <a:cxnLst/>
                      <a:pathLst>
                        <a:path w="189646" h="98790">
                          <a:moveTo>
                            <a:pt y="0" x="0"/>
                          </a:moveTo>
                          <a:lnTo>
                            <a:pt y="0" x="189646"/>
                          </a:lnTo>
                          <a:lnTo>
                            <a:pt y="98790" x="189646"/>
                          </a:lnTo>
                          <a:lnTo>
                            <a:pt y="98790" x="0"/>
                          </a:lnTo>
                          <a:lnTo>
                            <a:pt y="0" x="0"/>
                          </a:lnTo>
                          <a:close/>
                        </a:path>
                      </a:pathLst>
                    </a:custGeom>
                    <a:solidFill>
                      <a:srgbClr val="D9A741"/>
                    </a:solidFill>
                    <a:ln cap="flat" w="2500">
                      <a:solidFill>
                        <a:srgbClr val="D9A741"/>
                      </a:solidFill>
                      <a:bevel/>
                    </a:ln>
                  </p:spPr>
                </p:sp>
                <p:sp>
                  <p:nvSpPr>
                    <p:cNvPr name="" id="651"/>
                    <p:cNvSpPr/>
                    <p:nvPr/>
                  </p:nvSpPr>
                  <p:spPr>
                    <a:xfrm>
                      <a:off y="1262121" x="6977039"/>
                      <a:ext cy="194958" cx="270268"/>
                    </a:xfrm>
                    <a:custGeom>
                      <a:avLst/>
                      <a:gdLst/>
                      <a:ahLst/>
                      <a:cxnLst/>
                      <a:pathLst>
                        <a:path w="270268" h="194958">
                          <a:moveTo>
                            <a:pt y="0" x="135134"/>
                          </a:moveTo>
                          <a:lnTo>
                            <a:pt y="97479" x="0"/>
                          </a:lnTo>
                          <a:lnTo>
                            <a:pt y="194958" x="135134"/>
                          </a:lnTo>
                          <a:lnTo>
                            <a:pt y="97479" x="270268"/>
                          </a:lnTo>
                          <a:lnTo>
                            <a:pt y="0" x="135134"/>
                          </a:lnTo>
                          <a:close/>
                        </a:path>
                      </a:pathLst>
                    </a:custGeom>
                    <a:solidFill>
                      <a:srgbClr val="D9A741"/>
                    </a:solidFill>
                    <a:ln cap="flat" w="2500">
                      <a:solidFill>
                        <a:srgbClr val="D9A741"/>
                      </a:solidFill>
                      <a:bevel/>
                    </a:ln>
                  </p:spPr>
                </p:sp>
                <p:sp>
                  <p:nvSpPr>
                    <p:cNvPr name="" id="652"/>
                    <p:cNvSpPr/>
                    <p:nvPr/>
                  </p:nvSpPr>
                  <p:spPr>
                    <a:xfrm>
                      <a:off y="1048368" x="7016663"/>
                      <a:ext cy="98790" cx="189646"/>
                    </a:xfrm>
                    <a:custGeom>
                      <a:avLst/>
                      <a:gdLst/>
                      <a:ahLst/>
                      <a:cxnLst/>
                      <a:pathLst>
                        <a:path w="189646" h="98790">
                          <a:moveTo>
                            <a:pt y="0" x="0"/>
                          </a:moveTo>
                          <a:lnTo>
                            <a:pt y="0" x="189646"/>
                          </a:lnTo>
                          <a:lnTo>
                            <a:pt y="98790" x="189646"/>
                          </a:lnTo>
                          <a:lnTo>
                            <a:pt y="98790" x="0"/>
                          </a:lnTo>
                          <a:lnTo>
                            <a:pt y="0" x="0"/>
                          </a:lnTo>
                          <a:close/>
                        </a:path>
                      </a:pathLst>
                    </a:custGeom>
                    <a:solidFill>
                      <a:srgbClr val="D9A741"/>
                    </a:solidFill>
                    <a:ln cap="flat" w="2500">
                      <a:solidFill>
                        <a:srgbClr val="D9A741"/>
                      </a:solidFill>
                      <a:bevel/>
                    </a:ln>
                  </p:spPr>
                </p:sp>
              </p:grpSp>
              <p:grpSp>
                <p:nvGrpSpPr>
                  <p:cNvPr name="Rectangle 3" id="663"/>
                  <p:cNvGrpSpPr/>
                  <p:nvPr/>
                </p:nvGrpSpPr>
                <p:grpSpPr>
                  <a:xfrm>
                    <a:off y="1995457" x="6762907"/>
                    <a:ext cy="266000" cx="1031700"/>
                    <a:chOff y="1995457" x="6762907"/>
                    <a:chExt cy="266000" cx="1031700"/>
                  </a:xfrm>
                </p:grpSpPr>
                <p:sp>
                  <p:nvSpPr>
                    <p:cNvPr name="Rectangle balloon" id="664"/>
                    <p:cNvSpPr/>
                    <p:nvPr/>
                  </p:nvSpPr>
                  <p:spPr>
                    <a:xfrm>
                      <a:off y="1995457" x="6762907"/>
                      <a:ext cy="266000" cx="1031700"/>
                    </a:xfrm>
                    <a:custGeom>
                      <a:avLst/>
                      <a:gdLst/>
                      <a:ahLst/>
                      <a:cxnLst/>
                      <a:pathLst>
                        <a:path w="1031700" h="266000">
                          <a:moveTo>
                            <a:pt y="0" x="103170"/>
                          </a:moveTo>
                          <a:lnTo>
                            <a:pt y="0" x="928530"/>
                          </a:lnTo>
                          <a:cubicBezTo>
                            <a:pt y="0" x="985507"/>
                            <a:pt y="46189" x="1031700"/>
                            <a:pt y="103170" x="1031700"/>
                          </a:cubicBezTo>
                          <a:lnTo>
                            <a:pt y="162830" x="1031700"/>
                          </a:lnTo>
                          <a:cubicBezTo>
                            <a:pt y="219811" x="1031700"/>
                            <a:pt y="266000" x="985507"/>
                            <a:pt y="266000" x="928530"/>
                          </a:cubicBezTo>
                          <a:lnTo>
                            <a:pt y="266000" x="103170"/>
                          </a:lnTo>
                          <a:cubicBezTo>
                            <a:pt y="266000" x="46189"/>
                            <a:pt y="219811" x="0"/>
                            <a:pt y="162830" x="0"/>
                          </a:cubicBezTo>
                          <a:lnTo>
                            <a:pt y="103170" x="0"/>
                          </a:lnTo>
                          <a:cubicBezTo>
                            <a:pt y="46189" x="0"/>
                            <a:pt y="0" x="46189"/>
                            <a:pt y="0" x="103170"/>
                          </a:cubicBezTo>
                          <a:close/>
                        </a:path>
                      </a:pathLst>
                    </a:custGeom>
                    <a:solidFill>
                      <a:srgbClr val="BC8000"/>
                    </a:solidFill>
                    <a:ln cap="flat" w="7600">
                      <a:solidFill>
                        <a:srgbClr val="BC8000"/>
                      </a:solidFill>
                      <a:bevel/>
                    </a:ln>
                    <a:effectLst>
                      <a:outerShdw blurRad="20000" dir="2700000" algn="tl" dist="10748" rotWithShape="0">
                        <a:srgbClr val="000000">
                          <a:alpha val="20000"/>
                        </a:srgbClr>
                      </a:outerShdw>
                    </a:effectLst>
                  </p:spPr>
                </p:sp>
                <p:sp>
                  <p:nvSpPr>
                    <p:cNvPr name="Rectangle balloon" id="665"/>
                    <p:cNvSpPr/>
                    <p:nvPr/>
                  </p:nvSpPr>
                  <p:spPr>
                    <a:xfrm>
                      <a:off y="2005774" x="6773224"/>
                      <a:ext cy="245366" cx="1011066"/>
                    </a:xfrm>
                    <a:custGeom>
                      <a:avLst/>
                      <a:gdLst/>
                      <a:ahLst/>
                      <a:cxnLst/>
                      <a:pathLst>
                        <a:path stroke="false" w="1011066" h="245366">
                          <a:moveTo>
                            <a:pt y="0" x="101107"/>
                          </a:moveTo>
                          <a:lnTo>
                            <a:pt y="0" x="909956"/>
                          </a:lnTo>
                          <a:cubicBezTo>
                            <a:pt y="0" x="965800"/>
                            <a:pt y="45265" x="1011066"/>
                            <a:pt y="101107" x="1011066"/>
                          </a:cubicBezTo>
                          <a:lnTo>
                            <a:pt y="144259" x="1011066"/>
                          </a:lnTo>
                          <a:cubicBezTo>
                            <a:pt y="200100" x="1011066"/>
                            <a:pt y="245366" x="965800"/>
                            <a:pt y="245366" x="909956"/>
                          </a:cubicBezTo>
                          <a:lnTo>
                            <a:pt y="245366" x="101107"/>
                          </a:lnTo>
                          <a:cubicBezTo>
                            <a:pt y="245366" x="45265"/>
                            <a:pt y="200100" x="0"/>
                            <a:pt y="144259" x="0"/>
                          </a:cubicBezTo>
                          <a:lnTo>
                            <a:pt y="101107" x="0"/>
                          </a:lnTo>
                          <a:cubicBezTo>
                            <a:pt y="45265" x="0"/>
                            <a:pt y="0" x="45265"/>
                            <a:pt y="0" x="101107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FFFFF">
                            <a:alpha val="49000"/>
                          </a:srgbClr>
                        </a:gs>
                        <a:gs pos="87000">
                          <a:srgbClr val="FFFFFF">
                            <a:alpha val="15000"/>
                          </a:srgbClr>
                        </a:gs>
                        <a:gs pos="100000">
                          <a:srgbClr val="FFFFFF">
                            <a:alpha val="15000"/>
                          </a:srgbClr>
                        </a:gs>
                      </a:gsLst>
                      <a:path path="circle">
                        <a:fillToRect b="100000" r="100000"/>
                      </a:path>
                      <a:tileRect l="-100000" t="-100000"/>
                    </a:gradFill>
                    <a:ln cap="flat" w="7600">
                      <a:solidFill>
                        <a:srgbClr val="366092"/>
                      </a:solidFill>
                      <a:bevel/>
                    </a:ln>
                  </p:spPr>
                </p:sp>
                <p:sp>
                  <p:nvSpPr>
                    <p:cNvPr name="" id="666"/>
                    <p:cNvSpPr/>
                    <p:nvPr/>
                  </p:nvSpPr>
                  <p:spPr>
                    <a:xfrm>
                      <a:off y="2005774" x="6773224"/>
                      <a:ext cy="133000" cx="1011066"/>
                    </a:xfrm>
                    <a:custGeom>
                      <a:avLst/>
                      <a:gdLst/>
                      <a:ahLst/>
                      <a:cxnLst/>
                      <a:pathLst>
                        <a:path stroke="false" w="1011066" h="133000">
                          <a:moveTo>
                            <a:pt y="0" x="101107"/>
                          </a:moveTo>
                          <a:lnTo>
                            <a:pt y="0" x="909956"/>
                          </a:lnTo>
                          <a:cubicBezTo>
                            <a:pt y="0" x="965800"/>
                            <a:pt y="45265" x="1011066"/>
                            <a:pt y="101107" x="1011066"/>
                          </a:cubicBezTo>
                          <a:lnTo>
                            <a:pt y="133000" x="1011066"/>
                          </a:lnTo>
                          <a:cubicBezTo>
                            <a:pt y="133000" x="1011066"/>
                            <a:pt y="100415" x="995896"/>
                            <a:pt y="100415" x="925125"/>
                          </a:cubicBezTo>
                          <a:lnTo>
                            <a:pt y="100415" x="85941"/>
                          </a:lnTo>
                          <a:cubicBezTo>
                            <a:pt y="100415" x="15166"/>
                            <a:pt y="133000" x="0"/>
                            <a:pt y="133000" x="0"/>
                          </a:cubicBezTo>
                          <a:lnTo>
                            <a:pt y="101107" x="0"/>
                          </a:lnTo>
                          <a:cubicBezTo>
                            <a:pt y="45265" x="0"/>
                            <a:pt y="0" x="45265"/>
                            <a:pt y="0" x="101107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FFFFF">
                            <a:alpha val="80000"/>
                          </a:srgbClr>
                        </a:gs>
                        <a:gs pos="100000">
                          <a:srgbClr val="FFFFFF">
                            <a:alpha val="0"/>
                          </a:srgbClr>
                        </a:gs>
                      </a:gsLst>
                      <a:lin scaled="0" ang="5400000"/>
                    </a:gradFill>
                    <a:ln cap="flat" w="7600">
                      <a:solidFill>
                        <a:srgbClr val="366092"/>
                      </a:solidFill>
                      <a:bevel/>
                    </a:ln>
                  </p:spPr>
                </p:sp>
                <p:sp>
                  <p:nvSpPr>
                    <p:cNvPr name="" id="667"/>
                    <p:cNvSpPr/>
                    <p:nvPr/>
                  </p:nvSpPr>
                  <p:spPr>
                    <a:xfrm>
                      <a:off y="2013374" x="6845443"/>
                      <a:ext cy="15960" cx="866628"/>
                    </a:xfrm>
                    <a:custGeom>
                      <a:avLst/>
                      <a:gdLst/>
                      <a:ahLst/>
                      <a:cxnLst/>
                      <a:pathLst>
                        <a:path stroke="false" w="866628" h="15960">
                          <a:moveTo>
                            <a:pt y="0" x="19602"/>
                          </a:moveTo>
                          <a:lnTo>
                            <a:pt y="0" x="847028"/>
                          </a:lnTo>
                          <a:cubicBezTo>
                            <a:pt y="0" x="857850"/>
                            <a:pt y="3573" x="866628"/>
                            <a:pt y="7980" x="866628"/>
                          </a:cubicBezTo>
                          <a:cubicBezTo>
                            <a:pt y="12387" x="866628"/>
                            <a:pt y="15960" x="857850"/>
                            <a:pt y="15960" x="847028"/>
                          </a:cubicBezTo>
                          <a:lnTo>
                            <a:pt y="15960" x="19602"/>
                          </a:lnTo>
                          <a:cubicBezTo>
                            <a:pt y="15960" x="8776"/>
                            <a:pt y="12387" x="0"/>
                            <a:pt y="7980" x="0"/>
                          </a:cubicBezTo>
                          <a:cubicBezTo>
                            <a:pt y="3573" x="0"/>
                            <a:pt y="0" x="8776"/>
                            <a:pt y="0" x="19602"/>
                          </a:cubicBezTo>
                          <a:close/>
                        </a:path>
                      </a:pathLst>
                    </a:custGeom>
                    <a:solidFill>
                      <a:srgbClr val="FFFFFF">
                        <a:alpha val="69000"/>
                      </a:srgbClr>
                    </a:solidFill>
                    <a:ln cap="flat" w="7600">
                      <a:solidFill>
                        <a:srgbClr val="366092"/>
                      </a:solidFill>
                      <a:bevel/>
                    </a:ln>
                  </p:spPr>
                </p:sp>
                <p:sp>
                  <p:nvSpPr>
                    <p:cNvPr name="Text 324" id="324"/>
                    <p:cNvSpPr txBox="1"/>
                    <p:nvPr/>
                  </p:nvSpPr>
                  <p:spPr>
                    <a:xfrm>
                      <a:off y="1995457" x="6762907"/>
                      <a:ext cy="266000" cx="103170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 tIns="0" bIns="0" anchor="ctr" lIns="0" rIns="0"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sz="1064">
                          <a:solidFill>
                            <a:srgbClr val="FFFFFF"/>
                          </a:solidFill>
                          <a:latin typeface="Arial"/>
                        </a:rPr>
                        <a:t>Policy Server</a:t>
                      </a:r>
                    </a:p>
                  </p:txBody>
                </p:sp>
              </p:grpSp>
            </p:grpSp>
            <p:grpSp>
              <p:nvGrpSpPr>
                <p:cNvPr name="" id="674"/>
                <p:cNvGrpSpPr/>
                <p:nvPr/>
              </p:nvGrpSpPr>
              <p:grpSpPr>
                <a:xfrm>
                  <a:off y="901057" x="5241957"/>
                  <a:ext cy="1360400" cx="1003200"/>
                  <a:chOff y="901057" x="5241957"/>
                  <a:chExt cy="1360400" cx="1003200"/>
                </a:xfrm>
              </p:grpSpPr>
              <p:grpSp>
                <p:nvGrpSpPr>
                  <p:cNvPr name="WorkDocs" id="653"/>
                  <p:cNvGrpSpPr/>
                  <p:nvPr/>
                </p:nvGrpSpPr>
                <p:grpSpPr>
                  <a:xfrm>
                    <a:off y="901057" x="5241957"/>
                    <a:ext cy="1003200" cx="1003200"/>
                    <a:chOff y="901057" x="5241957"/>
                    <a:chExt cy="1003200" cx="1003200"/>
                  </a:xfrm>
                </p:grpSpPr>
                <p:sp>
                  <p:nvSpPr>
                    <p:cNvPr name="" id="654"/>
                    <p:cNvSpPr/>
                    <p:nvPr/>
                  </p:nvSpPr>
                  <p:spPr>
                    <a:xfrm>
                      <a:off y="901057" x="5241957"/>
                      <a:ext cy="1003200" cx="1003200"/>
                    </a:xfrm>
                    <a:custGeom>
                      <a:avLst/>
                      <a:gdLst/>
                      <a:ahLst/>
                      <a:cxnLst/>
                      <a:pathLst>
                        <a:path w="1003200" h="1003200">
                          <a:moveTo>
                            <a:pt y="0" x="501600"/>
                          </a:moveTo>
                          <a:lnTo>
                            <a:pt y="250800" x="0"/>
                          </a:lnTo>
                          <a:lnTo>
                            <a:pt y="752400" x="0"/>
                          </a:lnTo>
                          <a:lnTo>
                            <a:pt y="1003200" x="501600"/>
                          </a:lnTo>
                          <a:lnTo>
                            <a:pt y="752400" x="1003200"/>
                          </a:lnTo>
                          <a:lnTo>
                            <a:pt y="250800" x="1003200"/>
                          </a:lnTo>
                          <a:lnTo>
                            <a:pt y="0" x="501600"/>
                          </a:lnTo>
                          <a:close/>
                        </a:path>
                      </a:pathLst>
                    </a:custGeom>
                    <a:solidFill>
                      <a:srgbClr val="EE7A1C"/>
                    </a:solidFill>
                    <a:ln cap="flat" w="2500">
                      <a:solidFill>
                        <a:srgbClr val="F58536"/>
                      </a:solidFill>
                      <a:bevel/>
                    </a:ln>
                  </p:spPr>
                </p:sp>
                <p:grpSp>
                  <p:nvGrpSpPr>
                    <p:cNvPr name="" id="655"/>
                    <p:cNvGrpSpPr/>
                    <p:nvPr/>
                  </p:nvGrpSpPr>
                  <p:grpSpPr>
                    <a:xfrm>
                      <a:off y="1131887" x="5484208"/>
                      <a:ext cy="541540" cx="518698"/>
                      <a:chOff y="1131887" x="5484208"/>
                      <a:chExt cy="541540" cx="518698"/>
                    </a:xfrm>
                  </p:grpSpPr>
                  <p:sp>
                    <p:nvSpPr>
                      <p:cNvPr name="" id="656"/>
                      <p:cNvSpPr/>
                      <p:nvPr/>
                    </p:nvSpPr>
                    <p:spPr>
                      <a:xfrm>
                        <a:off y="1131886" x="5590509"/>
                        <a:ext cy="447562" cx="412397"/>
                      </a:xfrm>
                      <a:custGeom>
                        <a:avLst/>
                        <a:gdLst/>
                        <a:ahLst/>
                        <a:cxnLst/>
                        <a:pathLst>
                          <a:path w="412397" h="447562">
                            <a:moveTo>
                              <a:pt y="0" x="0"/>
                            </a:moveTo>
                            <a:lnTo>
                              <a:pt y="0" x="412397"/>
                            </a:lnTo>
                            <a:lnTo>
                              <a:pt y="447562" x="412397"/>
                            </a:lnTo>
                            <a:lnTo>
                              <a:pt y="447562" x="0"/>
                            </a:lnTo>
                            <a:lnTo>
                              <a:pt y="0" x="0"/>
                            </a:lnTo>
                            <a:close/>
                          </a:path>
                        </a:pathLst>
                      </a:custGeom>
                      <a:solidFill>
                        <a:srgbClr val="FFFFFF"/>
                      </a:solidFill>
                      <a:ln cap="flat" w="2500">
                        <a:solidFill>
                          <a:srgbClr val="FFFFFF"/>
                        </a:solidFill>
                        <a:bevel/>
                      </a:ln>
                    </p:spPr>
                  </p:sp>
                  <p:sp>
                    <p:nvSpPr>
                      <p:cNvPr name="" id="657"/>
                      <p:cNvSpPr/>
                      <p:nvPr/>
                    </p:nvSpPr>
                    <p:spPr>
                      <a:xfrm>
                        <a:off y="1179760" x="5640458"/>
                        <a:ext cy="351815" cx="312500"/>
                      </a:xfrm>
                      <a:custGeom>
                        <a:avLst/>
                        <a:gdLst/>
                        <a:ahLst/>
                        <a:cxnLst/>
                        <a:pathLst>
                          <a:path w="312500" h="351815">
                            <a:moveTo>
                              <a:pt y="0" x="0"/>
                            </a:moveTo>
                            <a:lnTo>
                              <a:pt y="0" x="312500"/>
                            </a:lnTo>
                            <a:lnTo>
                              <a:pt y="351815" x="312500"/>
                            </a:lnTo>
                            <a:lnTo>
                              <a:pt y="351815" x="0"/>
                            </a:lnTo>
                            <a:lnTo>
                              <a:pt y="0" x="0"/>
                            </a:lnTo>
                            <a:close/>
                          </a:path>
                        </a:pathLst>
                      </a:custGeom>
                      <a:solidFill>
                        <a:srgbClr val="F58536"/>
                      </a:solidFill>
                      <a:ln cap="flat" w="2500">
                        <a:solidFill>
                          <a:srgbClr val="F58536"/>
                        </a:solidFill>
                        <a:bevel/>
                      </a:ln>
                    </p:spPr>
                  </p:sp>
                  <p:sp>
                    <p:nvSpPr>
                      <p:cNvPr name="" id="658"/>
                      <p:cNvSpPr/>
                      <p:nvPr/>
                    </p:nvSpPr>
                    <p:spPr>
                      <a:xfrm>
                        <a:off y="1225866" x="5484208"/>
                        <a:ext cy="447562" cx="412397"/>
                      </a:xfrm>
                      <a:custGeom>
                        <a:avLst/>
                        <a:gdLst/>
                        <a:ahLst/>
                        <a:cxnLst/>
                        <a:pathLst>
                          <a:path w="412397" h="447562">
                            <a:moveTo>
                              <a:pt y="0" x="0"/>
                            </a:moveTo>
                            <a:lnTo>
                              <a:pt y="0" x="412397"/>
                            </a:lnTo>
                            <a:lnTo>
                              <a:pt y="447562" x="412397"/>
                            </a:lnTo>
                            <a:lnTo>
                              <a:pt y="447562" x="0"/>
                            </a:lnTo>
                            <a:lnTo>
                              <a:pt y="0" x="0"/>
                            </a:lnTo>
                            <a:close/>
                          </a:path>
                        </a:pathLst>
                      </a:custGeom>
                      <a:solidFill>
                        <a:srgbClr val="FFFFFF"/>
                      </a:solidFill>
                      <a:ln cap="flat" w="2500">
                        <a:solidFill>
                          <a:srgbClr val="FFFFFF"/>
                        </a:solidFill>
                        <a:bevel/>
                      </a:ln>
                    </p:spPr>
                  </p:sp>
                  <p:sp>
                    <p:nvSpPr>
                      <p:cNvPr name="" id="659"/>
                      <p:cNvSpPr/>
                      <p:nvPr/>
                    </p:nvSpPr>
                    <p:spPr>
                      <a:xfrm>
                        <a:off y="1273739" x="5534157"/>
                        <a:ext cy="351815" cx="312500"/>
                      </a:xfrm>
                      <a:custGeom>
                        <a:avLst/>
                        <a:gdLst/>
                        <a:ahLst/>
                        <a:cxnLst/>
                        <a:pathLst>
                          <a:path w="312500" h="351815">
                            <a:moveTo>
                              <a:pt y="0" x="0"/>
                            </a:moveTo>
                            <a:lnTo>
                              <a:pt y="0" x="312500"/>
                            </a:lnTo>
                            <a:lnTo>
                              <a:pt y="351815" x="312500"/>
                            </a:lnTo>
                            <a:lnTo>
                              <a:pt y="351815" x="0"/>
                            </a:lnTo>
                            <a:lnTo>
                              <a:pt y="0" x="0"/>
                            </a:lnTo>
                            <a:close/>
                          </a:path>
                        </a:pathLst>
                      </a:custGeom>
                      <a:solidFill>
                        <a:srgbClr val="F58536"/>
                      </a:solidFill>
                      <a:ln cap="flat" w="2500">
                        <a:solidFill>
                          <a:srgbClr val="F58536"/>
                        </a:solidFill>
                        <a:bevel/>
                      </a:ln>
                    </p:spPr>
                  </p:sp>
                  <p:sp>
                    <p:nvSpPr>
                      <p:cNvPr name="" id="660"/>
                      <p:cNvSpPr/>
                      <p:nvPr/>
                    </p:nvSpPr>
                    <p:spPr>
                      <a:xfrm>
                        <a:off y="1334514" x="5589229"/>
                        <a:ext cy="46760" cx="202356"/>
                      </a:xfrm>
                      <a:custGeom>
                        <a:avLst/>
                        <a:gdLst/>
                        <a:ahLst/>
                        <a:cxnLst/>
                        <a:pathLst>
                          <a:path w="202356" h="46760">
                            <a:moveTo>
                              <a:pt y="0" x="0"/>
                            </a:moveTo>
                            <a:lnTo>
                              <a:pt y="0" x="202356"/>
                            </a:lnTo>
                            <a:lnTo>
                              <a:pt y="46760" x="202356"/>
                            </a:lnTo>
                            <a:lnTo>
                              <a:pt y="46760" x="0"/>
                            </a:lnTo>
                            <a:lnTo>
                              <a:pt y="0" x="0"/>
                            </a:lnTo>
                            <a:close/>
                          </a:path>
                        </a:pathLst>
                      </a:custGeom>
                      <a:solidFill>
                        <a:srgbClr val="FFFFFF"/>
                      </a:solidFill>
                      <a:ln cap="flat" w="2500">
                        <a:solidFill>
                          <a:srgbClr val="FFFFFF"/>
                        </a:solidFill>
                        <a:bevel/>
                      </a:ln>
                    </p:spPr>
                  </p:sp>
                  <p:sp>
                    <p:nvSpPr>
                      <p:cNvPr name="" id="661"/>
                      <p:cNvSpPr/>
                      <p:nvPr/>
                    </p:nvSpPr>
                    <p:spPr>
                      <a:xfrm>
                        <a:off y="1428034" x="5589229"/>
                        <a:ext cy="46760" cx="202356"/>
                      </a:xfrm>
                      <a:custGeom>
                        <a:avLst/>
                        <a:gdLst/>
                        <a:ahLst/>
                        <a:cxnLst/>
                        <a:pathLst>
                          <a:path w="202356" h="46760">
                            <a:moveTo>
                              <a:pt y="0" x="0"/>
                            </a:moveTo>
                            <a:lnTo>
                              <a:pt y="0" x="202356"/>
                            </a:lnTo>
                            <a:lnTo>
                              <a:pt y="46760" x="202356"/>
                            </a:lnTo>
                            <a:lnTo>
                              <a:pt y="46760" x="0"/>
                            </a:lnTo>
                            <a:lnTo>
                              <a:pt y="0" x="0"/>
                            </a:lnTo>
                            <a:close/>
                          </a:path>
                        </a:pathLst>
                      </a:custGeom>
                      <a:solidFill>
                        <a:srgbClr val="FFFFFF"/>
                      </a:solidFill>
                      <a:ln cap="flat" w="2500">
                        <a:solidFill>
                          <a:srgbClr val="FFFFFF"/>
                        </a:solidFill>
                        <a:bevel/>
                      </a:ln>
                    </p:spPr>
                  </p:sp>
                  <p:sp>
                    <p:nvSpPr>
                      <p:cNvPr name="" id="662"/>
                      <p:cNvSpPr/>
                      <p:nvPr/>
                    </p:nvSpPr>
                    <p:spPr>
                      <a:xfrm>
                        <a:off y="1518018" x="5589229"/>
                        <a:ext cy="46760" cx="202356"/>
                      </a:xfrm>
                      <a:custGeom>
                        <a:avLst/>
                        <a:gdLst/>
                        <a:ahLst/>
                        <a:cxnLst/>
                        <a:pathLst>
                          <a:path w="202356" h="46760">
                            <a:moveTo>
                              <a:pt y="0" x="0"/>
                            </a:moveTo>
                            <a:lnTo>
                              <a:pt y="0" x="202356"/>
                            </a:lnTo>
                            <a:lnTo>
                              <a:pt y="46760" x="202356"/>
                            </a:lnTo>
                            <a:lnTo>
                              <a:pt y="46760" x="0"/>
                            </a:lnTo>
                            <a:lnTo>
                              <a:pt y="0" x="0"/>
                            </a:lnTo>
                            <a:close/>
                          </a:path>
                        </a:pathLst>
                      </a:custGeom>
                      <a:solidFill>
                        <a:srgbClr val="FFFFFF"/>
                      </a:solidFill>
                      <a:ln cap="flat" w="2500">
                        <a:solidFill>
                          <a:srgbClr val="FFFFFF"/>
                        </a:solidFill>
                        <a:bevel/>
                      </a:ln>
                    </p:spPr>
                  </p:sp>
                </p:grpSp>
              </p:grpSp>
              <p:grpSp>
                <p:nvGrpSpPr>
                  <p:cNvPr name="Rectangle 3" id="669"/>
                  <p:cNvGrpSpPr/>
                  <p:nvPr/>
                </p:nvGrpSpPr>
                <p:grpSpPr>
                  <a:xfrm>
                    <a:off y="1995457" x="5251457"/>
                    <a:ext cy="266000" cx="984200"/>
                    <a:chOff y="1995457" x="5251457"/>
                    <a:chExt cy="266000" cx="984200"/>
                  </a:xfrm>
                </p:grpSpPr>
                <p:sp>
                  <p:nvSpPr>
                    <p:cNvPr name="Rectangle balloon" id="670"/>
                    <p:cNvSpPr/>
                    <p:nvPr/>
                  </p:nvSpPr>
                  <p:spPr>
                    <a:xfrm>
                      <a:off y="1995457" x="5251457"/>
                      <a:ext cy="266000" cx="984200"/>
                    </a:xfrm>
                    <a:custGeom>
                      <a:avLst/>
                      <a:gdLst/>
                      <a:ahLst/>
                      <a:cxnLst/>
                      <a:pathLst>
                        <a:path w="984200" h="266000">
                          <a:moveTo>
                            <a:pt y="0" x="98420"/>
                          </a:moveTo>
                          <a:lnTo>
                            <a:pt y="0" x="885780"/>
                          </a:lnTo>
                          <a:cubicBezTo>
                            <a:pt y="0" x="940135"/>
                            <a:pt y="44063" x="984200"/>
                            <a:pt y="98420" x="984200"/>
                          </a:cubicBezTo>
                          <a:lnTo>
                            <a:pt y="167580" x="984200"/>
                          </a:lnTo>
                          <a:cubicBezTo>
                            <a:pt y="221937" x="984200"/>
                            <a:pt y="266000" x="940135"/>
                            <a:pt y="266000" x="885780"/>
                          </a:cubicBezTo>
                          <a:lnTo>
                            <a:pt y="266000" x="98420"/>
                          </a:lnTo>
                          <a:cubicBezTo>
                            <a:pt y="266000" x="44063"/>
                            <a:pt y="221937" x="0"/>
                            <a:pt y="167580" x="0"/>
                          </a:cubicBezTo>
                          <a:lnTo>
                            <a:pt y="98420" x="0"/>
                          </a:lnTo>
                          <a:cubicBezTo>
                            <a:pt y="44063" x="0"/>
                            <a:pt y="0" x="44063"/>
                            <a:pt y="0" x="98420"/>
                          </a:cubicBezTo>
                          <a:close/>
                        </a:path>
                      </a:pathLst>
                    </a:custGeom>
                    <a:solidFill>
                      <a:srgbClr val="EE7A1C"/>
                    </a:solidFill>
                    <a:ln cap="flat" w="7600">
                      <a:solidFill>
                        <a:srgbClr val="EE7A1C"/>
                      </a:solidFill>
                      <a:bevel/>
                    </a:ln>
                    <a:effectLst>
                      <a:outerShdw blurRad="20000" dir="2700000" algn="tl" dist="10748" rotWithShape="0">
                        <a:srgbClr val="000000">
                          <a:alpha val="20000"/>
                        </a:srgbClr>
                      </a:outerShdw>
                    </a:effectLst>
                  </p:spPr>
                </p:sp>
                <p:sp>
                  <p:nvSpPr>
                    <p:cNvPr name="Rectangle balloon" id="671"/>
                    <p:cNvSpPr/>
                    <p:nvPr/>
                  </p:nvSpPr>
                  <p:spPr>
                    <a:xfrm>
                      <a:off y="2005299" x="5261299"/>
                      <a:ext cy="246316" cx="964516"/>
                    </a:xfrm>
                    <a:custGeom>
                      <a:avLst/>
                      <a:gdLst/>
                      <a:ahLst/>
                      <a:cxnLst/>
                      <a:pathLst>
                        <a:path stroke="false" w="964516" h="246316">
                          <a:moveTo>
                            <a:pt y="0" x="96452"/>
                          </a:moveTo>
                          <a:lnTo>
                            <a:pt y="0" x="868064"/>
                          </a:lnTo>
                          <a:cubicBezTo>
                            <a:pt y="0" x="921333"/>
                            <a:pt y="43181" x="964516"/>
                            <a:pt y="96452" x="964516"/>
                          </a:cubicBezTo>
                          <a:lnTo>
                            <a:pt y="149864" x="964516"/>
                          </a:lnTo>
                          <a:cubicBezTo>
                            <a:pt y="203134" x="964516"/>
                            <a:pt y="246316" x="921333"/>
                            <a:pt y="246316" x="868064"/>
                          </a:cubicBezTo>
                          <a:lnTo>
                            <a:pt y="246316" x="96452"/>
                          </a:lnTo>
                          <a:cubicBezTo>
                            <a:pt y="246316" x="43181"/>
                            <a:pt y="203134" x="0"/>
                            <a:pt y="149864" x="0"/>
                          </a:cubicBezTo>
                          <a:lnTo>
                            <a:pt y="96452" x="0"/>
                          </a:lnTo>
                          <a:cubicBezTo>
                            <a:pt y="43181" x="0"/>
                            <a:pt y="0" x="43181"/>
                            <a:pt y="0" x="96452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FFFFF">
                            <a:alpha val="49000"/>
                          </a:srgbClr>
                        </a:gs>
                        <a:gs pos="87000">
                          <a:srgbClr val="FFFFFF">
                            <a:alpha val="15000"/>
                          </a:srgbClr>
                        </a:gs>
                        <a:gs pos="100000">
                          <a:srgbClr val="FFFFFF">
                            <a:alpha val="15000"/>
                          </a:srgbClr>
                        </a:gs>
                      </a:gsLst>
                      <a:path path="circle">
                        <a:fillToRect b="100000" r="100000"/>
                      </a:path>
                      <a:tileRect l="-100000" t="-100000"/>
                    </a:gradFill>
                    <a:ln cap="flat" w="7600">
                      <a:solidFill>
                        <a:srgbClr val="366092"/>
                      </a:solidFill>
                      <a:bevel/>
                    </a:ln>
                  </p:spPr>
                </p:sp>
                <p:sp>
                  <p:nvSpPr>
                    <p:cNvPr name="" id="672"/>
                    <p:cNvSpPr/>
                    <p:nvPr/>
                  </p:nvSpPr>
                  <p:spPr>
                    <a:xfrm>
                      <a:off y="2005299" x="5261299"/>
                      <a:ext cy="133000" cx="964516"/>
                    </a:xfrm>
                    <a:custGeom>
                      <a:avLst/>
                      <a:gdLst/>
                      <a:ahLst/>
                      <a:cxnLst/>
                      <a:pathLst>
                        <a:path stroke="false" w="964516" h="133000">
                          <a:moveTo>
                            <a:pt y="0" x="96452"/>
                          </a:moveTo>
                          <a:lnTo>
                            <a:pt y="0" x="868064"/>
                          </a:lnTo>
                          <a:cubicBezTo>
                            <a:pt y="0" x="921333"/>
                            <a:pt y="43181" x="964516"/>
                            <a:pt y="96452" x="964516"/>
                          </a:cubicBezTo>
                          <a:lnTo>
                            <a:pt y="133000" x="964516"/>
                          </a:lnTo>
                          <a:cubicBezTo>
                            <a:pt y="133000" x="964516"/>
                            <a:pt y="100415" x="950046"/>
                            <a:pt y="100415" x="882535"/>
                          </a:cubicBezTo>
                          <a:lnTo>
                            <a:pt y="100415" x="81983"/>
                          </a:lnTo>
                          <a:cubicBezTo>
                            <a:pt y="100415" x="14468"/>
                            <a:pt y="133000" x="0"/>
                            <a:pt y="133000" x="0"/>
                          </a:cubicBezTo>
                          <a:lnTo>
                            <a:pt y="96452" x="0"/>
                          </a:lnTo>
                          <a:cubicBezTo>
                            <a:pt y="43181" x="0"/>
                            <a:pt y="0" x="43181"/>
                            <a:pt y="0" x="96452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FFFFF">
                            <a:alpha val="80000"/>
                          </a:srgbClr>
                        </a:gs>
                        <a:gs pos="100000">
                          <a:srgbClr val="FFFFFF">
                            <a:alpha val="0"/>
                          </a:srgbClr>
                        </a:gs>
                      </a:gsLst>
                      <a:lin scaled="0" ang="5400000"/>
                    </a:gradFill>
                    <a:ln cap="flat" w="7600">
                      <a:solidFill>
                        <a:srgbClr val="366092"/>
                      </a:solidFill>
                      <a:bevel/>
                    </a:ln>
                  </p:spPr>
                </p:sp>
                <p:sp>
                  <p:nvSpPr>
                    <p:cNvPr name="" id="673"/>
                    <p:cNvSpPr/>
                    <p:nvPr/>
                  </p:nvSpPr>
                  <p:spPr>
                    <a:xfrm>
                      <a:off y="2012899" x="5330193"/>
                      <a:ext cy="15960" cx="826728"/>
                    </a:xfrm>
                    <a:custGeom>
                      <a:avLst/>
                      <a:gdLst/>
                      <a:ahLst/>
                      <a:cxnLst/>
                      <a:pathLst>
                        <a:path stroke="false" w="826728" h="15960">
                          <a:moveTo>
                            <a:pt y="0" x="18700"/>
                          </a:moveTo>
                          <a:lnTo>
                            <a:pt y="0" x="808032"/>
                          </a:lnTo>
                          <a:cubicBezTo>
                            <a:pt y="0" x="818353"/>
                            <a:pt y="3573" x="826728"/>
                            <a:pt y="7980" x="826728"/>
                          </a:cubicBezTo>
                          <a:cubicBezTo>
                            <a:pt y="12387" x="826728"/>
                            <a:pt y="15960" x="818353"/>
                            <a:pt y="15960" x="808032"/>
                          </a:cubicBezTo>
                          <a:lnTo>
                            <a:pt y="15960" x="18700"/>
                          </a:lnTo>
                          <a:cubicBezTo>
                            <a:pt y="15960" x="8372"/>
                            <a:pt y="12387" x="0"/>
                            <a:pt y="7980" x="0"/>
                          </a:cubicBezTo>
                          <a:cubicBezTo>
                            <a:pt y="3573" x="0"/>
                            <a:pt y="0" x="8372"/>
                            <a:pt y="0" x="18700"/>
                          </a:cubicBezTo>
                          <a:close/>
                        </a:path>
                      </a:pathLst>
                    </a:custGeom>
                    <a:solidFill>
                      <a:srgbClr val="FFFFFF">
                        <a:alpha val="69000"/>
                      </a:srgbClr>
                    </a:solidFill>
                    <a:ln cap="flat" w="7600">
                      <a:solidFill>
                        <a:srgbClr val="366092"/>
                      </a:solidFill>
                      <a:bevel/>
                    </a:ln>
                  </p:spPr>
                </p:sp>
                <p:sp>
                  <p:nvSpPr>
                    <p:cNvPr name="Text 325" id="325"/>
                    <p:cNvSpPr txBox="1"/>
                    <p:nvPr/>
                  </p:nvSpPr>
                  <p:spPr>
                    <a:xfrm>
                      <a:off y="1995457" x="5251457"/>
                      <a:ext cy="266000" cx="98420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 tIns="0" bIns="0" anchor="ctr" lIns="0" rIns="0"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sz="1064">
                          <a:solidFill>
                            <a:srgbClr val="FFFFFF"/>
                          </a:solidFill>
                          <a:latin typeface="Arial"/>
                        </a:rPr>
                        <a:t>Audit Server</a:t>
                      </a:r>
                    </a:p>
                  </p:txBody>
                </p:sp>
              </p:grpSp>
            </p:grpSp>
          </p:grpSp>
          <p:grpSp>
            <p:nvGrpSpPr>
              <p:cNvPr name="" id="758"/>
              <p:cNvGrpSpPr/>
              <p:nvPr/>
            </p:nvGrpSpPr>
            <p:grpSpPr>
              <a:xfrm>
                <a:off y="765230" x="-389643"/>
                <a:ext cy="1504800" cx="2834800"/>
                <a:chOff y="765230" x="-389643"/>
                <a:chExt cy="1504800" cx="2834800"/>
              </a:xfrm>
            </p:grpSpPr>
            <p:grpSp>
              <p:nvGrpSpPr>
                <p:cNvPr name="" id="708"/>
                <p:cNvGrpSpPr/>
                <p:nvPr/>
              </p:nvGrpSpPr>
              <p:grpSpPr>
                <a:xfrm>
                  <a:off y="870167" x="612345"/>
                  <a:ext cy="1244515" cx="841328"/>
                  <a:chOff y="870167" x="612345"/>
                  <a:chExt cy="1244515" cx="841328"/>
                </a:xfrm>
              </p:grpSpPr>
              <p:grpSp>
                <p:nvGrpSpPr>
                  <p:cNvPr name="" id="709"/>
                  <p:cNvGrpSpPr/>
                  <p:nvPr/>
                </p:nvGrpSpPr>
                <p:grpSpPr>
                  <a:xfrm>
                    <a:off y="870167" x="612345"/>
                    <a:ext cy="849688" cx="841328"/>
                    <a:chOff y="870167" x="612345"/>
                    <a:chExt cy="849688" cx="841328"/>
                  </a:xfrm>
                </p:grpSpPr>
                <p:sp>
                  <p:nvSpPr>
                    <p:cNvPr name="" id="710"/>
                    <p:cNvSpPr/>
                    <p:nvPr/>
                  </p:nvSpPr>
                  <p:spPr>
                    <a:xfrm>
                      <a:off y="870167" x="612345"/>
                      <a:ext cy="849688" cx="841328"/>
                    </a:xfrm>
                    <a:custGeom>
                      <a:avLst/>
                      <a:gdLst/>
                      <a:ahLst/>
                      <a:cxnLst/>
                      <a:pathLst>
                        <a:path w="841328" h="849688">
                          <a:moveTo>
                            <a:pt y="381300" x="831227"/>
                          </a:moveTo>
                          <a:lnTo>
                            <a:pt y="43434" x="658364"/>
                          </a:lnTo>
                          <a:cubicBezTo>
                            <a:pt y="17072" x="645137"/>
                            <a:pt y="0" x="620481"/>
                            <a:pt y="0" x="593557"/>
                          </a:cubicBezTo>
                          <a:lnTo>
                            <a:pt y="0" x="247768"/>
                          </a:lnTo>
                          <a:cubicBezTo>
                            <a:pt y="0" x="220839"/>
                            <a:pt y="17061" x="196178"/>
                            <a:pt y="43434" x="182961"/>
                          </a:cubicBezTo>
                          <a:lnTo>
                            <a:pt y="380414" x="10033"/>
                          </a:lnTo>
                          <a:cubicBezTo>
                            <a:pt y="406576" x="-3344"/>
                            <a:pt y="438756" x="-3344"/>
                            <a:pt y="464919" x="10033"/>
                          </a:cubicBezTo>
                          <a:lnTo>
                            <a:pt y="804703" x="182895"/>
                          </a:lnTo>
                          <a:cubicBezTo>
                            <a:pt y="831440" x="195977"/>
                            <a:pt y="848517" x="220573"/>
                            <a:pt y="849688" x="247702"/>
                          </a:cubicBezTo>
                          <a:lnTo>
                            <a:pt y="849688" x="593491"/>
                          </a:lnTo>
                          <a:cubicBezTo>
                            <a:pt y="848646" x="620619"/>
                            <a:pt y="831645" x="645258"/>
                            <a:pt y="804924" x="658364"/>
                          </a:cubicBezTo>
                          <a:lnTo>
                            <a:pt y="467060" x="831227"/>
                          </a:lnTo>
                          <a:cubicBezTo>
                            <a:pt y="440478" x="844694"/>
                            <a:pt y="407883" x="844694"/>
                            <a:pt y="381300" x="831227"/>
                          </a:cubicBezTo>
                          <a:close/>
                        </a:path>
                      </a:pathLst>
                    </a:custGeom>
                    <a:solidFill>
                      <a:srgbClr val="4285F4"/>
                    </a:solidFill>
                    <a:ln cap="flat" w="7600">
                      <a:noFill/>
                      <a:bevel/>
                    </a:ln>
                  </p:spPr>
                </p:sp>
                <p:sp>
                  <p:nvSpPr>
                    <p:cNvPr name="" id="711"/>
                    <p:cNvSpPr/>
                    <p:nvPr/>
                  </p:nvSpPr>
                  <p:spPr>
                    <a:xfrm>
                      <a:off y="1159946" x="797737"/>
                      <a:ext cy="559689" cx="614875"/>
                    </a:xfrm>
                    <a:custGeom>
                      <a:avLst/>
                      <a:gdLst/>
                      <a:ahLst/>
                      <a:cxnLst/>
                      <a:pathLst>
                        <a:path w="614875" h="559689">
                          <a:moveTo>
                            <a:pt y="237482" x="614875"/>
                          </a:moveTo>
                          <a:lnTo>
                            <a:pt y="0" x="403432"/>
                          </a:lnTo>
                          <a:lnTo>
                            <a:pt y="19058" x="346577"/>
                          </a:lnTo>
                          <a:lnTo>
                            <a:pt y="35973" x="361629"/>
                          </a:lnTo>
                          <a:lnTo>
                            <a:pt y="44320" x="349272"/>
                          </a:lnTo>
                          <a:lnTo>
                            <a:pt y="124687" x="420783"/>
                          </a:lnTo>
                          <a:lnTo>
                            <a:pt y="135545" x="382333"/>
                          </a:lnTo>
                          <a:lnTo>
                            <a:pt y="43877" x="300963"/>
                          </a:lnTo>
                          <a:lnTo>
                            <a:pt y="22308" x="195800"/>
                          </a:lnTo>
                          <a:lnTo>
                            <a:pt y="76305" x="126130"/>
                          </a:lnTo>
                          <a:lnTo>
                            <a:pt y="197963" x="120083"/>
                          </a:lnTo>
                          <a:lnTo>
                            <a:pt y="110062" x="43840"/>
                          </a:lnTo>
                          <a:lnTo>
                            <a:pt y="115454" x="3352"/>
                          </a:lnTo>
                          <a:lnTo>
                            <a:pt y="159774" x="0"/>
                          </a:lnTo>
                          <a:lnTo>
                            <a:pt y="559689" x="355713"/>
                          </a:lnTo>
                          <a:lnTo>
                            <a:pt y="559689" x="408296"/>
                          </a:lnTo>
                          <a:cubicBezTo>
                            <a:pt y="558643" x="435424"/>
                            <a:pt y="541641" x="460063"/>
                            <a:pt y="514926" x="473168"/>
                          </a:cubicBezTo>
                          <a:lnTo>
                            <a:pt y="237482" x="614875"/>
                          </a:lnTo>
                          <a:close/>
                        </a:path>
                      </a:pathLst>
                    </a:custGeom>
                    <a:solidFill>
                      <a:srgbClr val="3D7CE3"/>
                    </a:solidFill>
                    <a:ln cap="flat" w="7600">
                      <a:noFill/>
                      <a:bevel/>
                    </a:ln>
                  </p:spPr>
                </p:sp>
                <p:sp>
                  <p:nvSpPr>
                    <p:cNvPr name="" id="712"/>
                    <p:cNvSpPr/>
                    <p:nvPr/>
                  </p:nvSpPr>
                  <p:spPr>
                    <a:xfrm>
                      <a:off y="1165487" x="898037"/>
                      <a:ext cy="264444" cx="235302"/>
                    </a:xfrm>
                    <a:custGeom>
                      <a:avLst/>
                      <a:gdLst/>
                      <a:ahLst/>
                      <a:cxnLst/>
                      <a:pathLst>
                        <a:path w="235302" h="264444">
                          <a:moveTo>
                            <a:pt y="0" x="117651"/>
                          </a:moveTo>
                          <a:cubicBezTo>
                            <a:pt y="0" x="52674"/>
                            <a:pt y="59198" x="0"/>
                            <a:pt y="132222" x="0"/>
                          </a:cubicBezTo>
                          <a:cubicBezTo>
                            <a:pt y="205246" x="0"/>
                            <a:pt y="264444" x="52674"/>
                            <a:pt y="264444" x="117651"/>
                          </a:cubicBezTo>
                          <a:cubicBezTo>
                            <a:pt y="264444" x="182628"/>
                            <a:pt y="205246" x="235302"/>
                            <a:pt y="132222" x="235302"/>
                          </a:cubicBezTo>
                          <a:cubicBezTo>
                            <a:pt y="59198" x="235302"/>
                            <a:pt y="0" x="182628"/>
                            <a:pt y="0" x="117651"/>
                          </a:cubicBezTo>
                          <a:close/>
                          <a:moveTo>
                            <a:pt y="235413" x="117651"/>
                          </a:moveTo>
                          <a:cubicBezTo>
                            <a:pt y="235413" x="66831"/>
                            <a:pt y="189114" x="25634"/>
                            <a:pt y="132222" x="25634"/>
                          </a:cubicBezTo>
                          <a:cubicBezTo>
                            <a:pt y="74886" x="25634"/>
                            <a:pt y="28587" x="66831"/>
                            <a:pt y="28587" x="117651"/>
                          </a:cubicBezTo>
                          <a:cubicBezTo>
                            <a:pt y="28587" x="168471"/>
                            <a:pt y="74886" x="209668"/>
                            <a:pt y="132222" x="209668"/>
                          </a:cubicBezTo>
                          <a:cubicBezTo>
                            <a:pt y="189114" x="209668"/>
                            <a:pt y="235413" x="168471"/>
                            <a:pt y="235413" x="117651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cap="flat" w="7600">
                      <a:noFill/>
                      <a:bevel/>
                    </a:ln>
                  </p:spPr>
                </p:sp>
                <p:sp>
                  <p:nvSpPr>
                    <p:cNvPr name="" id="713"/>
                    <p:cNvSpPr/>
                    <p:nvPr/>
                  </p:nvSpPr>
                  <p:spPr>
                    <a:xfrm>
                      <a:off y="1296042" x="964092"/>
                      <a:ext cy="59726" cx="103431"/>
                    </a:xfrm>
                    <a:custGeom>
                      <a:avLst/>
                      <a:gdLst/>
                      <a:ahLst/>
                      <a:cxnLst/>
                      <a:pathLst>
                        <a:path w="103431" h="59726">
                          <a:moveTo>
                            <a:pt y="17326" x="95896"/>
                          </a:moveTo>
                          <a:cubicBezTo>
                            <a:pt y="15194" x="93891"/>
                            <a:pt y="13312" x="91687"/>
                            <a:pt y="11712" x="89323"/>
                          </a:cubicBezTo>
                          <a:cubicBezTo>
                            <a:pt y="0" x="71254"/>
                            <a:pt y="-3396" x="49209"/>
                            <a:pt y="4325" x="29183"/>
                          </a:cubicBezTo>
                          <a:cubicBezTo>
                            <a:pt y="6801" x="21662"/>
                            <a:pt y="10918" x="14649"/>
                            <a:pt y="16439" x="8545"/>
                          </a:cubicBezTo>
                          <a:cubicBezTo>
                            <a:pt y="20438" x="3602"/>
                            <a:pt y="26680" x="0"/>
                            <a:pt y="33503" x="0"/>
                          </a:cubicBezTo>
                          <a:cubicBezTo>
                            <a:pt y="42145" x="0"/>
                            <a:pt y="50788" x="0"/>
                            <a:pt y="59726" x="0"/>
                          </a:cubicBezTo>
                          <a:lnTo>
                            <a:pt y="59726" x="103323"/>
                          </a:lnTo>
                          <a:cubicBezTo>
                            <a:pt y="52339" x="103323"/>
                            <a:pt y="45469" x="103323"/>
                            <a:pt y="38526" x="103323"/>
                          </a:cubicBezTo>
                          <a:cubicBezTo>
                            <a:pt y="30528" x="104028"/>
                            <a:pt y="22637" x="101263"/>
                            <a:pt y="17326" x="95896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cap="flat" w="7600">
                      <a:noFill/>
                      <a:bevel/>
                    </a:ln>
                  </p:spPr>
                </p:sp>
                <p:sp>
                  <p:nvSpPr>
                    <p:cNvPr name="" id="714"/>
                    <p:cNvSpPr/>
                    <p:nvPr/>
                  </p:nvSpPr>
                  <p:spPr>
                    <a:xfrm>
                      <a:off y="1222733" x="988736"/>
                      <a:ext cy="59981" cx="53371"/>
                    </a:xfrm>
                    <a:custGeom>
                      <a:avLst/>
                      <a:gdLst/>
                      <a:ahLst/>
                      <a:cxnLst/>
                      <a:pathLst>
                        <a:path w="53371" h="59981">
                          <a:moveTo>
                            <a:pt y="59981" x="26819"/>
                          </a:moveTo>
                          <a:cubicBezTo>
                            <a:pt y="59919" x="37636"/>
                            <a:pt y="52526" x="47350"/>
                            <a:pt y="41260" x="51415"/>
                          </a:cubicBezTo>
                          <a:cubicBezTo>
                            <a:pt y="29990" x="55479"/>
                            <a:pt y="17086" x="53091"/>
                            <a:pt y="8576" x="45367"/>
                          </a:cubicBezTo>
                          <a:cubicBezTo>
                            <a:pt y="0" x="37643"/>
                            <a:pt y="-2363" x="26111"/>
                            <a:pt y="2427" x="16170"/>
                          </a:cubicBezTo>
                          <a:cubicBezTo>
                            <a:pt y="7217" x="6228"/>
                            <a:pt y="18279" x="0"/>
                            <a:pt y="30434" x="0"/>
                          </a:cubicBezTo>
                          <a:cubicBezTo>
                            <a:pt y="46881" x="0"/>
                            <a:pt y="60063" x="12183"/>
                            <a:pt y="59981" x="26819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cap="flat" w="7600">
                      <a:noFill/>
                      <a:bevel/>
                    </a:ln>
                  </p:spPr>
                </p:sp>
                <p:sp>
                  <p:nvSpPr>
                    <p:cNvPr name="" id="715"/>
                    <p:cNvSpPr/>
                    <p:nvPr/>
                  </p:nvSpPr>
                  <p:spPr>
                    <a:xfrm>
                      <a:off y="1261810" x="1164362"/>
                      <a:ext cy="63378" cx="85445"/>
                    </a:xfrm>
                    <a:custGeom>
                      <a:avLst/>
                      <a:gdLst/>
                      <a:ahLst/>
                      <a:cxnLst/>
                      <a:pathLst>
                        <a:path w="85445" h="63378">
                          <a:moveTo>
                            <a:pt y="0" x="57248"/>
                          </a:moveTo>
                          <a:lnTo>
                            <a:pt y="0" x="33258"/>
                          </a:lnTo>
                          <a:lnTo>
                            <a:pt y="20018" x="51070"/>
                          </a:lnTo>
                          <a:lnTo>
                            <a:pt y="20018" x="0"/>
                          </a:lnTo>
                          <a:lnTo>
                            <a:pt y="43360" x="0"/>
                          </a:lnTo>
                          <a:lnTo>
                            <a:pt y="43360" x="51070"/>
                          </a:lnTo>
                          <a:lnTo>
                            <a:pt y="63378" x="33258"/>
                          </a:lnTo>
                          <a:lnTo>
                            <a:pt y="63378" x="57248"/>
                          </a:lnTo>
                          <a:lnTo>
                            <a:pt y="31689" x="85445"/>
                          </a:lnTo>
                          <a:lnTo>
                            <a:pt y="0" x="5724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cap="flat" w="7600">
                      <a:noFill/>
                      <a:bevel/>
                    </a:ln>
                  </p:spPr>
                </p:sp>
                <p:sp>
                  <p:nvSpPr>
                    <p:cNvPr name="" id="716"/>
                    <p:cNvSpPr/>
                    <p:nvPr/>
                  </p:nvSpPr>
                  <p:spPr>
                    <a:xfrm>
                      <a:off y="1159947" x="1144315"/>
                      <a:ext cy="63895" cx="56854"/>
                    </a:xfrm>
                    <a:custGeom>
                      <a:avLst/>
                      <a:gdLst/>
                      <a:ahLst/>
                      <a:cxnLst/>
                      <a:pathLst>
                        <a:path w="56854" h="63895">
                          <a:moveTo>
                            <a:pt y="44320" x="2695"/>
                          </a:moveTo>
                          <a:lnTo>
                            <a:pt y="60866" x="17418"/>
                          </a:lnTo>
                          <a:lnTo>
                            <a:pt y="35604" x="39896"/>
                          </a:lnTo>
                          <a:lnTo>
                            <a:pt y="63895" x="39896"/>
                          </a:lnTo>
                          <a:lnTo>
                            <a:pt y="44837" x="56854"/>
                          </a:lnTo>
                          <a:lnTo>
                            <a:pt y="0" x="56854"/>
                          </a:lnTo>
                          <a:lnTo>
                            <a:pt y="0" x="16958"/>
                          </a:lnTo>
                          <a:lnTo>
                            <a:pt y="19058" x="0"/>
                          </a:lnTo>
                          <a:lnTo>
                            <a:pt y="19058" x="25173"/>
                          </a:lnTo>
                          <a:lnTo>
                            <a:pt y="44320" x="2695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cap="flat" w="7600">
                      <a:noFill/>
                      <a:bevel/>
                    </a:ln>
                  </p:spPr>
                </p:sp>
                <p:sp>
                  <p:nvSpPr>
                    <p:cNvPr name="" id="717"/>
                    <p:cNvSpPr/>
                    <p:nvPr/>
                  </p:nvSpPr>
                  <p:spPr>
                    <a:xfrm>
                      <a:off y="1365962" x="1144315"/>
                      <a:ext cy="63895" cx="56854"/>
                    </a:xfrm>
                    <a:custGeom>
                      <a:avLst/>
                      <a:gdLst/>
                      <a:ahLst/>
                      <a:cxnLst/>
                      <a:pathLst>
                        <a:path w="56854" h="63895">
                          <a:moveTo>
                            <a:pt y="28291" x="39896"/>
                          </a:moveTo>
                          <a:lnTo>
                            <a:pt y="3029" x="17418"/>
                          </a:lnTo>
                          <a:lnTo>
                            <a:pt y="19575" x="2695"/>
                          </a:lnTo>
                          <a:lnTo>
                            <a:pt y="44837" x="25173"/>
                          </a:lnTo>
                          <a:lnTo>
                            <a:pt y="44837" x="0"/>
                          </a:lnTo>
                          <a:lnTo>
                            <a:pt y="63895" x="16958"/>
                          </a:lnTo>
                          <a:lnTo>
                            <a:pt y="63895" x="56854"/>
                          </a:lnTo>
                          <a:lnTo>
                            <a:pt y="19058" x="56854"/>
                          </a:lnTo>
                          <a:lnTo>
                            <a:pt y="0" x="39896"/>
                          </a:lnTo>
                          <a:lnTo>
                            <a:pt y="28291" x="39896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cap="flat" w="7600">
                      <a:noFill/>
                      <a:bevel/>
                    </a:ln>
                  </p:spPr>
                </p:sp>
                <p:sp>
                  <p:nvSpPr>
                    <p:cNvPr name="" id="718"/>
                    <p:cNvSpPr/>
                    <p:nvPr/>
                  </p:nvSpPr>
                  <p:spPr>
                    <a:xfrm>
                      <a:off y="1259926" x="788404"/>
                      <a:ext cy="70174" cx="62441"/>
                    </a:xfrm>
                    <a:custGeom>
                      <a:avLst/>
                      <a:gdLst/>
                      <a:ahLst/>
                      <a:cxnLst/>
                      <a:pathLst>
                        <a:path w="62441" h="70174">
                          <a:moveTo>
                            <a:pt y="0" x="31220"/>
                          </a:moveTo>
                          <a:cubicBezTo>
                            <a:pt y="0" x="13978"/>
                            <a:pt y="15709" x="0"/>
                            <a:pt y="35087" x="0"/>
                          </a:cubicBezTo>
                          <a:cubicBezTo>
                            <a:pt y="54465" x="0"/>
                            <a:pt y="70174" x="13978"/>
                            <a:pt y="70174" x="31220"/>
                          </a:cubicBezTo>
                          <a:cubicBezTo>
                            <a:pt y="70174" x="48463"/>
                            <a:pt y="54465" x="62441"/>
                            <a:pt y="35087" x="62441"/>
                          </a:cubicBezTo>
                          <a:cubicBezTo>
                            <a:pt y="15709" x="62441"/>
                            <a:pt y="0" x="48463"/>
                            <a:pt y="0" x="31220"/>
                          </a:cubicBezTo>
                          <a:close/>
                          <a:moveTo>
                            <a:pt y="54514" x="31220"/>
                          </a:moveTo>
                          <a:cubicBezTo>
                            <a:pt y="54514" x="24196"/>
                            <a:pt y="49754" x="17865"/>
                            <a:pt y="42458" x="15183"/>
                          </a:cubicBezTo>
                          <a:cubicBezTo>
                            <a:pt y="35162" x="12501"/>
                            <a:pt y="26769" x="13998"/>
                            <a:pt y="21198" x="18974"/>
                          </a:cubicBezTo>
                          <a:cubicBezTo>
                            <a:pt y="15626" x="23950"/>
                            <a:pt y="13976" x="31424"/>
                            <a:pt y="17018" x="37906"/>
                          </a:cubicBezTo>
                          <a:cubicBezTo>
                            <a:pt y="20059" x="44388"/>
                            <a:pt y="27193" x="48599"/>
                            <a:pt y="35087" x="48572"/>
                          </a:cubicBezTo>
                          <a:cubicBezTo>
                            <a:pt y="45857" x="48572"/>
                            <a:pt y="54588" x="40803"/>
                            <a:pt y="54514" x="31220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cap="flat" w="7600">
                      <a:noFill/>
                      <a:bevel/>
                    </a:ln>
                  </p:spPr>
                </p:sp>
              </p:grpSp>
              <p:grpSp>
                <p:nvGrpSpPr>
                  <p:cNvPr name="" id="719"/>
                  <p:cNvGrpSpPr/>
                  <p:nvPr/>
                </p:nvGrpSpPr>
                <p:grpSpPr>
                  <a:xfrm>
                    <a:off y="1810203" x="653773"/>
                    <a:ext cy="304472" cx="758472"/>
                    <a:chOff y="1810203" x="653773"/>
                    <a:chExt cy="304472" cx="758472"/>
                  </a:xfrm>
                </p:grpSpPr>
                <p:sp>
                  <p:nvSpPr>
                    <p:cNvPr name="Rounded Rectangle" id="720"/>
                    <p:cNvSpPr/>
                    <p:nvPr/>
                  </p:nvSpPr>
                  <p:spPr>
                    <a:xfrm>
                      <a:off y="1824043" x="672735"/>
                      <a:ext cy="276793" cx="720548"/>
                    </a:xfrm>
                    <a:custGeom>
                      <a:avLst/>
                      <a:gdLst/>
                      <a:ahLst/>
                      <a:cxnLst/>
                      <a:pathLst>
                        <a:path w="720548" h="276793">
                          <a:moveTo>
                            <a:pt y="276793" x="629348"/>
                          </a:moveTo>
                          <a:cubicBezTo>
                            <a:pt y="276793" x="679718"/>
                            <a:pt y="235963" x="720548"/>
                            <a:pt y="185593" x="720548"/>
                          </a:cubicBezTo>
                          <a:lnTo>
                            <a:pt y="91200" x="720548"/>
                          </a:lnTo>
                          <a:cubicBezTo>
                            <a:pt y="40830" x="720548"/>
                            <a:pt y="0" x="679718"/>
                            <a:pt y="0" x="629348"/>
                          </a:cubicBezTo>
                          <a:lnTo>
                            <a:pt y="0" x="91200"/>
                          </a:lnTo>
                          <a:cubicBezTo>
                            <a:pt y="0" x="40830"/>
                            <a:pt y="40830" x="0"/>
                            <a:pt y="91200" x="0"/>
                          </a:cubicBezTo>
                          <a:lnTo>
                            <a:pt y="185593" x="0"/>
                          </a:lnTo>
                          <a:cubicBezTo>
                            <a:pt y="235963" x="0"/>
                            <a:pt y="276793" x="40830"/>
                            <a:pt y="276793" x="91200"/>
                          </a:cubicBezTo>
                          <a:lnTo>
                            <a:pt y="276793" x="629348"/>
                          </a:lnTo>
                          <a:close/>
                        </a:path>
                      </a:pathLst>
                    </a:custGeom>
                    <a:solidFill>
                      <a:srgbClr val="3498DB"/>
                    </a:solidFill>
                    <a:ln cap="flat" w="7600">
                      <a:solidFill>
                        <a:srgbClr val="3498DB"/>
                      </a:solidFill>
                      <a:bevel/>
                    </a:ln>
                  </p:spPr>
                </p:sp>
                <p:sp>
                  <p:nvSpPr>
                    <p:cNvPr name="Rounded Rectangle" id="721"/>
                    <p:cNvSpPr/>
                    <p:nvPr/>
                  </p:nvSpPr>
                  <p:spPr>
                    <a:xfrm>
                      <a:off y="1810203" x="653773"/>
                      <a:ext cy="304472" cx="758472"/>
                    </a:xfrm>
                    <a:custGeom>
                      <a:avLst/>
                      <a:gdLst/>
                      <a:ahLst/>
                      <a:cxnLst/>
                      <a:rect l="l" b="b" r="r" t="t"/>
                      <a:pathLst>
                        <a:path w="758472" h="304472">
                          <a:moveTo>
                            <a:pt y="304472" x="667272"/>
                          </a:moveTo>
                          <a:cubicBezTo>
                            <a:pt y="304472" x="717641"/>
                            <a:pt y="263642" x="758472"/>
                            <a:pt y="213272" x="758472"/>
                          </a:cubicBezTo>
                          <a:lnTo>
                            <a:pt y="91200" x="758472"/>
                          </a:lnTo>
                          <a:cubicBezTo>
                            <a:pt y="40830" x="758472"/>
                            <a:pt y="0" x="717641"/>
                            <a:pt y="0" x="667272"/>
                          </a:cubicBezTo>
                          <a:lnTo>
                            <a:pt y="0" x="91200"/>
                          </a:lnTo>
                          <a:cubicBezTo>
                            <a:pt y="0" x="40830"/>
                            <a:pt y="40830" x="0"/>
                            <a:pt y="91200" x="0"/>
                          </a:cubicBezTo>
                          <a:lnTo>
                            <a:pt y="213272" x="0"/>
                          </a:lnTo>
                          <a:cubicBezTo>
                            <a:pt y="263642" x="0"/>
                            <a:pt y="304472" x="40830"/>
                            <a:pt y="304472" x="91200"/>
                          </a:cubicBezTo>
                          <a:lnTo>
                            <a:pt y="304472" x="667272"/>
                          </a:lnTo>
                          <a:close/>
                        </a:path>
                      </a:pathLst>
                    </a:custGeom>
                    <a:noFill/>
                    <a:ln cap="flat" w="7600">
                      <a:solidFill>
                        <a:srgbClr val="3498DB"/>
                      </a:solidFill>
                      <a:bevel/>
                    </a:ln>
                  </p:spPr>
                  <p:txBody>
                    <a:bodyPr wrap="square" rtlCol="0" tIns="0" bIns="0" anchor="ctr" lIns="36000" rIns="36000"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064">
                          <a:solidFill>
                            <a:srgbClr val="FFFFFF"/>
                          </a:solidFill>
                          <a:latin typeface="Arial"/>
                        </a:rPr>
                        <a:t>AD</a:t>
                      </a:r>
                    </a:p>
                  </p:txBody>
                </p:sp>
              </p:grpSp>
            </p:grpSp>
            <p:grpSp>
              <p:nvGrpSpPr>
                <p:cNvPr name="" id="722"/>
                <p:cNvGrpSpPr/>
                <p:nvPr/>
              </p:nvGrpSpPr>
              <p:grpSpPr>
                <a:xfrm>
                  <a:off y="870167" x="1523502"/>
                  <a:ext cy="1244515" cx="841328"/>
                  <a:chOff y="870167" x="1523502"/>
                  <a:chExt cy="1244515" cx="841328"/>
                </a:xfrm>
              </p:grpSpPr>
              <p:grpSp>
                <p:nvGrpSpPr>
                  <p:cNvPr name="" id="723"/>
                  <p:cNvGrpSpPr/>
                  <p:nvPr/>
                </p:nvGrpSpPr>
                <p:grpSpPr>
                  <a:xfrm>
                    <a:off y="870167" x="1523502"/>
                    <a:ext cy="849688" cx="841328"/>
                    <a:chOff y="870167" x="1523502"/>
                    <a:chExt cy="849688" cx="841328"/>
                  </a:xfrm>
                </p:grpSpPr>
                <p:sp>
                  <p:nvSpPr>
                    <p:cNvPr name="" id="724"/>
                    <p:cNvSpPr/>
                    <p:nvPr/>
                  </p:nvSpPr>
                  <p:spPr>
                    <a:xfrm>
                      <a:off y="870167" x="1523502"/>
                      <a:ext cy="849688" cx="841328"/>
                    </a:xfrm>
                    <a:custGeom>
                      <a:avLst/>
                      <a:gdLst/>
                      <a:ahLst/>
                      <a:cxnLst/>
                      <a:pathLst>
                        <a:path w="841328" h="849688">
                          <a:moveTo>
                            <a:pt y="381300" x="831227"/>
                          </a:moveTo>
                          <a:lnTo>
                            <a:pt y="43434" x="658364"/>
                          </a:lnTo>
                          <a:cubicBezTo>
                            <a:pt y="17072" x="645137"/>
                            <a:pt y="0" x="620481"/>
                            <a:pt y="0" x="593557"/>
                          </a:cubicBezTo>
                          <a:lnTo>
                            <a:pt y="0" x="247768"/>
                          </a:lnTo>
                          <a:cubicBezTo>
                            <a:pt y="0" x="220839"/>
                            <a:pt y="17061" x="196178"/>
                            <a:pt y="43434" x="182961"/>
                          </a:cubicBezTo>
                          <a:lnTo>
                            <a:pt y="380414" x="10033"/>
                          </a:lnTo>
                          <a:cubicBezTo>
                            <a:pt y="406576" x="-3344"/>
                            <a:pt y="438756" x="-3344"/>
                            <a:pt y="464919" x="10033"/>
                          </a:cubicBezTo>
                          <a:lnTo>
                            <a:pt y="804703" x="182895"/>
                          </a:lnTo>
                          <a:cubicBezTo>
                            <a:pt y="831440" x="195977"/>
                            <a:pt y="848517" x="220573"/>
                            <a:pt y="849688" x="247702"/>
                          </a:cubicBezTo>
                          <a:lnTo>
                            <a:pt y="849688" x="593491"/>
                          </a:lnTo>
                          <a:cubicBezTo>
                            <a:pt y="848646" x="620619"/>
                            <a:pt y="831645" x="645258"/>
                            <a:pt y="804924" x="658364"/>
                          </a:cubicBezTo>
                          <a:lnTo>
                            <a:pt y="467060" x="831227"/>
                          </a:lnTo>
                          <a:cubicBezTo>
                            <a:pt y="440478" x="844694"/>
                            <a:pt y="407883" x="844694"/>
                            <a:pt y="381300" x="831227"/>
                          </a:cubicBezTo>
                          <a:close/>
                        </a:path>
                      </a:pathLst>
                    </a:custGeom>
                    <a:solidFill>
                      <a:srgbClr val="4285F4"/>
                    </a:solidFill>
                    <a:ln cap="flat" w="7600">
                      <a:noFill/>
                      <a:bevel/>
                    </a:ln>
                  </p:spPr>
                </p:sp>
                <p:sp>
                  <p:nvSpPr>
                    <p:cNvPr name="" id="725"/>
                    <p:cNvSpPr/>
                    <p:nvPr/>
                  </p:nvSpPr>
                  <p:spPr>
                    <a:xfrm>
                      <a:off y="1147168" x="1832395"/>
                      <a:ext cy="572468" cx="492097"/>
                    </a:xfrm>
                    <a:custGeom>
                      <a:avLst/>
                      <a:gdLst/>
                      <a:ahLst/>
                      <a:cxnLst/>
                      <a:pathLst>
                        <a:path w="492097" h="572468">
                          <a:moveTo>
                            <a:pt y="6205" x="276053"/>
                          </a:moveTo>
                          <a:lnTo>
                            <a:pt y="0" x="19718"/>
                          </a:lnTo>
                          <a:lnTo>
                            <a:pt y="254840" x="0"/>
                          </a:lnTo>
                          <a:lnTo>
                            <a:pt y="312457" x="14920"/>
                          </a:lnTo>
                          <a:lnTo>
                            <a:pt y="572468" x="246048"/>
                          </a:lnTo>
                          <a:lnTo>
                            <a:pt y="572468" x="284597"/>
                          </a:lnTo>
                          <a:cubicBezTo>
                            <a:pt y="571421" x="311725"/>
                            <a:pt y="554420" x="336365"/>
                            <a:pt y="527704" x="349469"/>
                          </a:cubicBezTo>
                          <a:lnTo>
                            <a:pt y="249005" x="492097"/>
                          </a:lnTo>
                          <a:lnTo>
                            <a:pt y="6205" x="276053"/>
                          </a:lnTo>
                          <a:close/>
                        </a:path>
                      </a:pathLst>
                    </a:custGeom>
                    <a:solidFill>
                      <a:srgbClr val="3D7CE3"/>
                    </a:solidFill>
                    <a:ln cap="flat" w="7600">
                      <a:noFill/>
                      <a:bevel/>
                    </a:ln>
                  </p:spPr>
                </p:sp>
                <p:sp>
                  <p:nvSpPr>
                    <p:cNvPr name="" id="726"/>
                    <p:cNvSpPr/>
                    <p:nvPr/>
                  </p:nvSpPr>
                  <p:spPr>
                    <a:xfrm>
                      <a:off y="1071307" x="1779848"/>
                      <a:ext cy="451400" cx="328635"/>
                    </a:xfrm>
                    <a:custGeom>
                      <a:avLst/>
                      <a:gdLst/>
                      <a:ahLst/>
                      <a:cxnLst/>
                      <a:pathLst>
                        <a:path w="328635" h="451400">
                          <a:moveTo>
                            <a:pt y="0" x="164317"/>
                          </a:moveTo>
                          <a:lnTo>
                            <a:pt y="82066" x="0"/>
                          </a:lnTo>
                          <a:lnTo>
                            <a:pt y="205202" x="0"/>
                          </a:lnTo>
                          <a:cubicBezTo>
                            <a:pt y="319105" x="0"/>
                            <a:pt y="425547" x="70131"/>
                            <a:pt y="451400" x="164317"/>
                          </a:cubicBezTo>
                          <a:cubicBezTo>
                            <a:pt y="425547" x="258504"/>
                            <a:pt y="319031" x="328635"/>
                            <a:pt y="205202" x="328635"/>
                          </a:cubicBezTo>
                          <a:lnTo>
                            <a:pt y="82066" x="328635"/>
                          </a:lnTo>
                          <a:lnTo>
                            <a:pt y="0" x="164317"/>
                          </a:lnTo>
                          <a:close/>
                          <a:moveTo>
                            <a:pt y="86942" x="164317"/>
                          </a:moveTo>
                          <a:cubicBezTo>
                            <a:pt y="86942" x="193358"/>
                            <a:pt y="113399" x="216899"/>
                            <a:pt y="146035" x="216899"/>
                          </a:cubicBezTo>
                          <a:cubicBezTo>
                            <a:pt y="178671" x="216899"/>
                            <a:pt y="205128" x="193358"/>
                            <a:pt y="205128" x="164317"/>
                          </a:cubicBezTo>
                          <a:cubicBezTo>
                            <a:pt y="205128" x="135277"/>
                            <a:pt y="178671" x="111736"/>
                            <a:pt y="146035" x="111736"/>
                          </a:cubicBezTo>
                          <a:cubicBezTo>
                            <a:pt y="113399" x="111736"/>
                            <a:pt y="86942" x="135277"/>
                            <a:pt y="86942" x="164317"/>
                          </a:cubicBezTo>
                          <a:close/>
                          <a:moveTo>
                            <a:pt y="331293" x="262908"/>
                          </a:moveTo>
                          <a:cubicBezTo>
                            <a:pt y="332766" x="262911"/>
                            <a:pt y="334207" x="262521"/>
                            <a:pt y="335430" x="261790"/>
                          </a:cubicBezTo>
                          <a:cubicBezTo>
                            <a:pt y="337424" x="260607"/>
                            <a:pt y="339492" x="259424"/>
                            <a:pt y="341413" x="258110"/>
                          </a:cubicBezTo>
                          <a:cubicBezTo>
                            <a:pt y="377300" x="234907"/>
                            <a:pt y="403805" x="202010"/>
                            <a:pt y="416979" x="164317"/>
                          </a:cubicBezTo>
                          <a:cubicBezTo>
                            <a:pt y="403903" x="126671"/>
                            <a:pt y="377532" x="93779"/>
                            <a:pt y="341782" x="70525"/>
                          </a:cubicBezTo>
                          <a:cubicBezTo>
                            <a:pt y="339862" x="69210"/>
                            <a:pt y="337793" x="68027"/>
                            <a:pt y="335798" x="66844"/>
                          </a:cubicBezTo>
                          <a:cubicBezTo>
                            <a:pt y="334576" x="66113"/>
                            <a:pt y="333135" x="65724"/>
                            <a:pt y="331662" x="65727"/>
                          </a:cubicBezTo>
                          <a:lnTo>
                            <a:pt y="298496" x="65727"/>
                          </a:lnTo>
                          <a:cubicBezTo>
                            <a:pt y="253216" x="65727"/>
                            <a:pt y="230391" x="131454"/>
                            <a:pt y="230391" x="164317"/>
                          </a:cubicBezTo>
                          <a:cubicBezTo>
                            <a:pt y="230391" x="197180"/>
                            <a:pt y="253142" x="262908"/>
                            <a:pt y="298496" x="262908"/>
                          </a:cubicBezTo>
                          <a:lnTo>
                            <a:pt y="331293" x="26290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cap="flat" w="7600">
                      <a:noFill/>
                      <a:bevel/>
                    </a:ln>
                  </p:spPr>
                </p:sp>
              </p:grpSp>
              <p:grpSp>
                <p:nvGrpSpPr>
                  <p:cNvPr name="" id="727"/>
                  <p:cNvGrpSpPr/>
                  <p:nvPr/>
                </p:nvGrpSpPr>
                <p:grpSpPr>
                  <a:xfrm>
                    <a:off y="1810203" x="1564929"/>
                    <a:ext cy="304472" cx="758472"/>
                    <a:chOff y="1810203" x="1564929"/>
                    <a:chExt cy="304472" cx="758472"/>
                  </a:xfrm>
                </p:grpSpPr>
                <p:sp>
                  <p:nvSpPr>
                    <p:cNvPr name="Rounded Rectangle" id="728"/>
                    <p:cNvSpPr/>
                    <p:nvPr/>
                  </p:nvSpPr>
                  <p:spPr>
                    <a:xfrm>
                      <a:off y="1824043" x="1583891"/>
                      <a:ext cy="276793" cx="720548"/>
                    </a:xfrm>
                    <a:custGeom>
                      <a:avLst/>
                      <a:gdLst/>
                      <a:ahLst/>
                      <a:cxnLst/>
                      <a:pathLst>
                        <a:path w="720548" h="276793">
                          <a:moveTo>
                            <a:pt y="276793" x="629348"/>
                          </a:moveTo>
                          <a:cubicBezTo>
                            <a:pt y="276793" x="679718"/>
                            <a:pt y="235963" x="720548"/>
                            <a:pt y="185593" x="720548"/>
                          </a:cubicBezTo>
                          <a:lnTo>
                            <a:pt y="91200" x="720548"/>
                          </a:lnTo>
                          <a:cubicBezTo>
                            <a:pt y="40830" x="720548"/>
                            <a:pt y="0" x="679718"/>
                            <a:pt y="0" x="629348"/>
                          </a:cubicBezTo>
                          <a:lnTo>
                            <a:pt y="0" x="91200"/>
                          </a:lnTo>
                          <a:cubicBezTo>
                            <a:pt y="0" x="40830"/>
                            <a:pt y="40830" x="0"/>
                            <a:pt y="91200" x="0"/>
                          </a:cubicBezTo>
                          <a:lnTo>
                            <a:pt y="185593" x="0"/>
                          </a:lnTo>
                          <a:cubicBezTo>
                            <a:pt y="235963" x="0"/>
                            <a:pt y="276793" x="40830"/>
                            <a:pt y="276793" x="91200"/>
                          </a:cubicBezTo>
                          <a:lnTo>
                            <a:pt y="276793" x="629348"/>
                          </a:lnTo>
                          <a:close/>
                        </a:path>
                      </a:pathLst>
                    </a:custGeom>
                    <a:solidFill>
                      <a:srgbClr val="3498DB"/>
                    </a:solidFill>
                    <a:ln cap="flat" w="7600">
                      <a:solidFill>
                        <a:srgbClr val="3498DB"/>
                      </a:solidFill>
                      <a:bevel/>
                    </a:ln>
                  </p:spPr>
                </p:sp>
                <p:sp>
                  <p:nvSpPr>
                    <p:cNvPr name="Rounded Rectangle" id="729"/>
                    <p:cNvSpPr/>
                    <p:nvPr/>
                  </p:nvSpPr>
                  <p:spPr>
                    <a:xfrm>
                      <a:off y="1810203" x="1564929"/>
                      <a:ext cy="304472" cx="758472"/>
                    </a:xfrm>
                    <a:custGeom>
                      <a:avLst/>
                      <a:gdLst/>
                      <a:ahLst/>
                      <a:cxnLst/>
                      <a:rect l="l" b="b" r="r" t="t"/>
                      <a:pathLst>
                        <a:path w="758472" h="304472">
                          <a:moveTo>
                            <a:pt y="304472" x="667272"/>
                          </a:moveTo>
                          <a:cubicBezTo>
                            <a:pt y="304472" x="717641"/>
                            <a:pt y="263642" x="758472"/>
                            <a:pt y="213272" x="758472"/>
                          </a:cubicBezTo>
                          <a:lnTo>
                            <a:pt y="91200" x="758472"/>
                          </a:lnTo>
                          <a:cubicBezTo>
                            <a:pt y="40830" x="758472"/>
                            <a:pt y="0" x="717641"/>
                            <a:pt y="0" x="667272"/>
                          </a:cubicBezTo>
                          <a:lnTo>
                            <a:pt y="0" x="91200"/>
                          </a:lnTo>
                          <a:cubicBezTo>
                            <a:pt y="0" x="40830"/>
                            <a:pt y="40830" x="0"/>
                            <a:pt y="91200" x="0"/>
                          </a:cubicBezTo>
                          <a:lnTo>
                            <a:pt y="213272" x="0"/>
                          </a:lnTo>
                          <a:cubicBezTo>
                            <a:pt y="263642" x="0"/>
                            <a:pt y="304472" x="40830"/>
                            <a:pt y="304472" x="91200"/>
                          </a:cubicBezTo>
                          <a:lnTo>
                            <a:pt y="304472" x="667272"/>
                          </a:lnTo>
                          <a:close/>
                        </a:path>
                      </a:pathLst>
                    </a:custGeom>
                    <a:noFill/>
                    <a:ln cap="flat" w="7600">
                      <a:solidFill>
                        <a:srgbClr val="3498DB"/>
                      </a:solidFill>
                      <a:bevel/>
                    </a:ln>
                  </p:spPr>
                  <p:txBody>
                    <a:bodyPr wrap="square" rtlCol="0" tIns="0" bIns="0" anchor="ctr" lIns="36000" rIns="36000"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064">
                          <a:solidFill>
                            <a:srgbClr val="FFFFFF"/>
                          </a:solidFill>
                          <a:latin typeface="Arial"/>
                        </a:rPr>
                        <a:t>ERP</a:t>
                      </a:r>
                    </a:p>
                  </p:txBody>
                </p:sp>
              </p:grpSp>
            </p:grpSp>
            <p:sp>
              <p:nvSpPr>
                <p:cNvPr name="Rounded Rectangle" id="739"/>
                <p:cNvSpPr/>
                <p:nvPr/>
              </p:nvSpPr>
              <p:spPr>
                <a:xfrm>
                  <a:off y="765230" x="-389643"/>
                  <a:ext cy="1504800" cx="2834800"/>
                </a:xfrm>
                <a:custGeom>
                  <a:avLst/>
                  <a:gdLst>
                    <a:gd name="connsiteX0" fmla="*/ 1417400 w 2834800"/>
                    <a:gd name="connsiteY0" fmla="*/ 1504800 h 1504800"/>
                    <a:gd name="connsiteX1" fmla="*/ 1417400 w 2834800"/>
                    <a:gd name="connsiteY1" fmla="*/ 0 h 1504800"/>
                    <a:gd name="connsiteX2" fmla="*/ 2834800 w 2834800"/>
                    <a:gd name="connsiteY2" fmla="*/ 752400 h 1504800"/>
                    <a:gd name="connsiteX3" fmla="*/ 0 w 2834800"/>
                    <a:gd name="connsiteY3" fmla="*/ 752400 h 1504800"/>
                  </a:gdLst>
                  <a:ahLst/>
                  <a:cxnLst>
                    <a:cxn ang="0">
                      <a:pos y="connsiteY0" x="connsiteX0"/>
                    </a:cxn>
                    <a:cxn ang="0">
                      <a:pos y="connsiteY1" x="connsiteX1"/>
                    </a:cxn>
                    <a:cxn ang="0">
                      <a:pos y="connsiteY2" x="connsiteX2"/>
                    </a:cxn>
                    <a:cxn ang="0">
                      <a:pos y="connsiteY3" x="connsiteX3"/>
                    </a:cxn>
                  </a:cxnLst>
                  <a:pathLst>
                    <a:path w="2834800" h="1504800">
                      <a:moveTo>
                        <a:pt y="1504800" x="2748624"/>
                      </a:moveTo>
                      <a:cubicBezTo>
                        <a:pt y="1504800" x="2796222"/>
                        <a:pt y="1466222" x="2834800"/>
                        <a:pt y="1418624" x="2834800"/>
                      </a:cubicBezTo>
                      <a:lnTo>
                        <a:pt y="86173" x="2834800"/>
                      </a:lnTo>
                      <a:cubicBezTo>
                        <a:pt y="38580" x="2834800"/>
                        <a:pt y="0" x="2796222"/>
                        <a:pt y="0" x="2748624"/>
                      </a:cubicBezTo>
                      <a:lnTo>
                        <a:pt y="0" x="86173"/>
                      </a:lnTo>
                      <a:cubicBezTo>
                        <a:pt y="0" x="38580"/>
                        <a:pt y="38580" x="0"/>
                        <a:pt y="86173" x="0"/>
                      </a:cubicBezTo>
                      <a:lnTo>
                        <a:pt y="1418624" x="0"/>
                      </a:lnTo>
                      <a:cubicBezTo>
                        <a:pt y="1466222" x="0"/>
                        <a:pt y="1504800" x="38580"/>
                        <a:pt y="1504800" x="86173"/>
                      </a:cubicBezTo>
                      <a:lnTo>
                        <a:pt y="1504800" x="2748624"/>
                      </a:lnTo>
                      <a:close/>
                    </a:path>
                  </a:pathLst>
                </a:custGeom>
                <a:noFill/>
                <a:ln cap="flat" w="7600">
                  <a:solidFill>
                    <a:srgbClr val="000000"/>
                  </a:solidFill>
                  <a:custDash>
                    <a:ds sp="500000" d="200000"/>
                  </a:custDash>
                  <a:bevel/>
                </a:ln>
              </p:spPr>
            </p:sp>
            <p:grpSp>
              <p:nvGrpSpPr>
                <p:cNvPr name="" id="740"/>
                <p:cNvGrpSpPr/>
                <p:nvPr/>
              </p:nvGrpSpPr>
              <p:grpSpPr>
                <a:xfrm>
                  <a:off y="870167" x="-309311"/>
                  <a:ext cy="1244515" cx="841328"/>
                  <a:chOff y="870167" x="-309311"/>
                  <a:chExt cy="1244515" cx="841328"/>
                </a:xfrm>
              </p:grpSpPr>
              <p:grpSp>
                <p:nvGrpSpPr>
                  <p:cNvPr name="" id="741"/>
                  <p:cNvGrpSpPr/>
                  <p:nvPr/>
                </p:nvGrpSpPr>
                <p:grpSpPr>
                  <a:xfrm>
                    <a:off y="870167" x="-309311"/>
                    <a:ext cy="849688" cx="841328"/>
                    <a:chOff y="870167" x="-309311"/>
                    <a:chExt cy="849688" cx="841328"/>
                  </a:xfrm>
                </p:grpSpPr>
                <p:sp>
                  <p:nvSpPr>
                    <p:cNvPr name="" id="742"/>
                    <p:cNvSpPr/>
                    <p:nvPr/>
                  </p:nvSpPr>
                  <p:spPr>
                    <a:xfrm>
                      <a:off y="870167" x="-309311"/>
                      <a:ext cy="849688" cx="841328"/>
                    </a:xfrm>
                    <a:custGeom>
                      <a:avLst/>
                      <a:gdLst/>
                      <a:ahLst/>
                      <a:cxnLst/>
                      <a:pathLst>
                        <a:path w="841328" h="849688">
                          <a:moveTo>
                            <a:pt y="569012" x="659419"/>
                          </a:moveTo>
                          <a:lnTo>
                            <a:pt y="569012" x="502776"/>
                          </a:lnTo>
                          <a:lnTo>
                            <a:pt y="512877" x="558359"/>
                          </a:lnTo>
                          <a:lnTo>
                            <a:pt y="405708" x="452246"/>
                          </a:lnTo>
                          <a:lnTo>
                            <a:pt y="663422" x="452246"/>
                          </a:lnTo>
                          <a:lnTo>
                            <a:pt y="663422" x="530567"/>
                          </a:lnTo>
                          <a:lnTo>
                            <a:pt y="775694" x="419401"/>
                          </a:lnTo>
                          <a:lnTo>
                            <a:pt y="663422" x="308234"/>
                          </a:lnTo>
                          <a:lnTo>
                            <a:pt y="663422" x="386556"/>
                          </a:lnTo>
                          <a:lnTo>
                            <a:pt y="408259" x="386556"/>
                          </a:lnTo>
                          <a:lnTo>
                            <a:pt y="515428" x="280442"/>
                          </a:lnTo>
                          <a:lnTo>
                            <a:pt y="571564" x="336026"/>
                          </a:lnTo>
                          <a:lnTo>
                            <a:pt y="571564" x="179382"/>
                          </a:lnTo>
                          <a:lnTo>
                            <a:pt y="413362" x="179382"/>
                          </a:lnTo>
                          <a:lnTo>
                            <a:pt y="469499" x="234965"/>
                          </a:lnTo>
                          <a:lnTo>
                            <a:pt y="334262" x="368871"/>
                          </a:lnTo>
                          <a:cubicBezTo>
                            <a:pt y="326608" x="348658"/>
                            <a:pt y="311298" x="333499"/>
                            <a:pt y="293436" x="318340"/>
                          </a:cubicBezTo>
                          <a:cubicBezTo>
                            <a:pt y="234749" x="275390"/>
                            <a:pt y="153097" x="285496"/>
                            <a:pt y="109720" x="343605"/>
                          </a:cubicBezTo>
                          <a:cubicBezTo>
                            <a:pt y="91858" x="366344"/>
                            <a:pt y="81652" x="394135"/>
                            <a:pt y="81652" x="421928"/>
                          </a:cubicBezTo>
                          <a:cubicBezTo>
                            <a:pt y="81652" x="459825"/>
                            <a:pt y="99513" x="500249"/>
                            <a:pt y="132685" x="525515"/>
                          </a:cubicBezTo>
                          <a:cubicBezTo>
                            <a:pt y="191372" x="568466"/>
                            <a:pt y="273023" x="558359"/>
                            <a:pt y="316401" x="500249"/>
                          </a:cubicBezTo>
                          <a:cubicBezTo>
                            <a:pt y="324056" x="492670"/>
                            <a:pt y="329159" x="482564"/>
                            <a:pt y="331710" x="474985"/>
                          </a:cubicBezTo>
                          <a:lnTo>
                            <a:pt y="466947" x="608889"/>
                          </a:lnTo>
                          <a:lnTo>
                            <a:pt y="410811" x="664473"/>
                          </a:lnTo>
                          <a:lnTo>
                            <a:pt y="569012" x="659419"/>
                          </a:lnTo>
                          <a:close/>
                          <a:moveTo>
                            <a:pt y="849688" x="419401"/>
                          </a:moveTo>
                          <a:cubicBezTo>
                            <a:pt y="849688" x="439614"/>
                            <a:pt y="842034" x="459825"/>
                            <a:pt y="826728" x="474985"/>
                          </a:cubicBezTo>
                          <a:lnTo>
                            <a:pt y="482257" x="818588"/>
                          </a:lnTo>
                          <a:cubicBezTo>
                            <a:pt y="466947" x="833750"/>
                            <a:pt y="446534" x="841328"/>
                            <a:pt y="426121" x="841328"/>
                          </a:cubicBezTo>
                          <a:cubicBezTo>
                            <a:pt y="403156" x="841328"/>
                            <a:pt y="385295" x="833750"/>
                            <a:pt y="369985" x="818588"/>
                          </a:cubicBezTo>
                          <a:lnTo>
                            <a:pt y="22965" x="474985"/>
                          </a:lnTo>
                          <a:cubicBezTo>
                            <a:pt y="7655" x="459825"/>
                            <a:pt y="0" x="439614"/>
                            <a:pt y="0" x="419401"/>
                          </a:cubicBezTo>
                          <a:cubicBezTo>
                            <a:pt y="0" x="399188"/>
                            <a:pt y="7655" x="378976"/>
                            <a:pt y="22965" x="363817"/>
                          </a:cubicBezTo>
                          <a:lnTo>
                            <a:pt y="367433" x="22739"/>
                          </a:lnTo>
                          <a:cubicBezTo>
                            <a:pt y="382743" x="7580"/>
                            <a:pt y="403156" x="0"/>
                            <a:pt y="423569" x="0"/>
                          </a:cubicBezTo>
                          <a:cubicBezTo>
                            <a:pt y="443983" x="0"/>
                            <a:pt y="464396" x="7580"/>
                            <a:pt y="479705" x="22739"/>
                          </a:cubicBezTo>
                          <a:lnTo>
                            <a:pt y="824174" x="363817"/>
                          </a:lnTo>
                          <a:cubicBezTo>
                            <a:pt y="839481" x="378976"/>
                            <a:pt y="849688" x="399188"/>
                            <a:pt y="849688" x="419401"/>
                          </a:cubicBezTo>
                          <a:close/>
                          <a:moveTo>
                            <a:pt y="298539" x="348658"/>
                          </a:moveTo>
                          <a:cubicBezTo>
                            <a:pt y="316401" x="368871"/>
                            <a:pt y="324056" x="394135"/>
                            <a:pt y="324056" x="419401"/>
                          </a:cubicBezTo>
                          <a:cubicBezTo>
                            <a:pt y="324056" x="442140"/>
                            <a:pt y="316401" x="467405"/>
                            <a:pt y="301091" x="487617"/>
                          </a:cubicBezTo>
                          <a:cubicBezTo>
                            <a:pt y="298539" x="490144"/>
                            <a:pt y="295988" x="495196"/>
                            <a:pt y="293436" x="497723"/>
                          </a:cubicBezTo>
                          <a:cubicBezTo>
                            <a:pt y="293436" x="487617"/>
                            <a:pt y="293436" x="472458"/>
                            <a:pt y="288333" x="454773"/>
                          </a:cubicBezTo>
                          <a:cubicBezTo>
                            <a:pt y="290885" x="452246"/>
                            <a:pt y="293436" x="452246"/>
                            <a:pt y="293436" x="449719"/>
                          </a:cubicBezTo>
                          <a:cubicBezTo>
                            <a:pt y="301091" x="439614"/>
                            <a:pt y="298539" x="426981"/>
                            <a:pt y="288333" x="416874"/>
                          </a:cubicBezTo>
                          <a:cubicBezTo>
                            <a:pt y="283230" x="414347"/>
                            <a:pt y="278127" x="411821"/>
                            <a:pt y="273023" x="411821"/>
                          </a:cubicBezTo>
                          <a:cubicBezTo>
                            <a:pt y="267920" x="401715"/>
                            <a:pt y="260265" x="389082"/>
                            <a:pt y="252610" x="378976"/>
                          </a:cubicBezTo>
                          <a:cubicBezTo>
                            <a:pt y="250059" x="376450"/>
                            <a:pt y="247507" x="371397"/>
                            <a:pt y="244956" x="368871"/>
                          </a:cubicBezTo>
                          <a:cubicBezTo>
                            <a:pt y="247507" x="363817"/>
                            <a:pt y="247507" x="358764"/>
                            <a:pt y="247507" x="353712"/>
                          </a:cubicBezTo>
                          <a:cubicBezTo>
                            <a:pt y="267920" x="348658"/>
                            <a:pt y="285781" x="346131"/>
                            <a:pt y="298539" x="348658"/>
                          </a:cubicBezTo>
                          <a:close/>
                          <a:moveTo>
                            <a:pt y="298539" x="348658"/>
                          </a:moveTo>
                          <a:cubicBezTo>
                            <a:pt y="298539" x="346131"/>
                            <a:pt y="298539" x="346131"/>
                            <a:pt y="298539" x="348658"/>
                          </a:cubicBezTo>
                          <a:cubicBezTo>
                            <a:pt y="298539" x="346131"/>
                            <a:pt y="298539" x="346131"/>
                            <a:pt y="298539" x="348658"/>
                          </a:cubicBezTo>
                          <a:close/>
                          <a:moveTo>
                            <a:pt y="275575" x="325920"/>
                          </a:moveTo>
                          <a:cubicBezTo>
                            <a:pt y="278127" x="328446"/>
                            <a:pt y="275575" x="328446"/>
                            <a:pt y="275575" x="325920"/>
                          </a:cubicBezTo>
                          <a:close/>
                          <a:moveTo>
                            <a:pt y="275575" x="325920"/>
                          </a:moveTo>
                          <a:cubicBezTo>
                            <a:pt y="262817" x="325920"/>
                            <a:pt y="250059" x="328446"/>
                            <a:pt y="237301" x="333499"/>
                          </a:cubicBezTo>
                          <a:cubicBezTo>
                            <a:pt y="221991" x="320867"/>
                            <a:pt y="204130" x="320867"/>
                            <a:pt y="193923" x="330972"/>
                          </a:cubicBezTo>
                          <a:cubicBezTo>
                            <a:pt y="176062" x="323393"/>
                            <a:pt y="158200" x="323393"/>
                            <a:pt y="147994" x="325920"/>
                          </a:cubicBezTo>
                          <a:cubicBezTo>
                            <a:pt y="183716" x="300654"/>
                            <a:pt y="234749" x="298128"/>
                            <a:pt y="275575" x="325920"/>
                          </a:cubicBezTo>
                          <a:close/>
                          <a:moveTo>
                            <a:pt y="130133" x="338552"/>
                          </a:moveTo>
                          <a:cubicBezTo>
                            <a:pt y="140339" x="336026"/>
                            <a:pt y="158200" x="336026"/>
                            <a:pt y="178614" x="346131"/>
                          </a:cubicBezTo>
                          <a:cubicBezTo>
                            <a:pt y="176062" x="351185"/>
                            <a:pt y="176062" x="358764"/>
                            <a:pt y="178614" x="363817"/>
                          </a:cubicBezTo>
                          <a:cubicBezTo>
                            <a:pt y="176062" x="366344"/>
                            <a:pt y="176062" x="366344"/>
                            <a:pt y="173510" x="368871"/>
                          </a:cubicBezTo>
                          <a:cubicBezTo>
                            <a:pt y="163303" x="378976"/>
                            <a:pt y="153097" x="389082"/>
                            <a:pt y="145443" x="399188"/>
                          </a:cubicBezTo>
                          <a:cubicBezTo>
                            <a:pt y="132685" x="386556"/>
                            <a:pt y="119926" x="376450"/>
                            <a:pt y="107168" x="368871"/>
                          </a:cubicBezTo>
                          <a:cubicBezTo>
                            <a:pt y="109720" x="361291"/>
                            <a:pt y="114823" x="356238"/>
                            <a:pt y="119926" x="351185"/>
                          </a:cubicBezTo>
                          <a:cubicBezTo>
                            <a:pt y="122478" x="346131"/>
                            <a:pt y="127581" x="341079"/>
                            <a:pt y="130133" x="338552"/>
                          </a:cubicBezTo>
                          <a:close/>
                          <a:moveTo>
                            <a:pt y="107168" x="368871"/>
                          </a:moveTo>
                          <a:cubicBezTo>
                            <a:pt y="102065" x="384030"/>
                            <a:pt y="102065" x="384030"/>
                            <a:pt y="99513" x="384030"/>
                          </a:cubicBezTo>
                          <a:cubicBezTo>
                            <a:pt y="107168" x="368871"/>
                            <a:pt y="107168" x="368871"/>
                            <a:pt y="107168" x="368871"/>
                          </a:cubicBezTo>
                          <a:close/>
                          <a:moveTo>
                            <a:pt y="102065" x="384030"/>
                          </a:moveTo>
                          <a:cubicBezTo>
                            <a:pt y="114823" x="394135"/>
                            <a:pt y="125029" x="404242"/>
                            <a:pt y="137787" x="414347"/>
                          </a:cubicBezTo>
                          <a:cubicBezTo>
                            <a:pt y="122478" x="444666"/>
                            <a:pt y="119926" x="472458"/>
                            <a:pt y="122478" x="490144"/>
                          </a:cubicBezTo>
                          <a:cubicBezTo>
                            <a:pt y="104616" x="469932"/>
                            <a:pt y="96962" x="444666"/>
                            <a:pt y="96962" x="419401"/>
                          </a:cubicBezTo>
                          <a:cubicBezTo>
                            <a:pt y="96962" x="406768"/>
                            <a:pt y="99513" x="396662"/>
                            <a:pt y="102065" x="384030"/>
                          </a:cubicBezTo>
                          <a:close/>
                          <a:moveTo>
                            <a:pt y="122478" x="490144"/>
                          </a:moveTo>
                          <a:cubicBezTo>
                            <a:pt y="127581" x="495196"/>
                            <a:pt y="132685" x="500249"/>
                            <a:pt y="140339" x="507829"/>
                          </a:cubicBezTo>
                          <a:cubicBezTo>
                            <a:pt y="132685" x="502776"/>
                            <a:pt y="127581" x="497723"/>
                            <a:pt y="122478" x="490144"/>
                          </a:cubicBezTo>
                          <a:close/>
                          <a:moveTo>
                            <a:pt y="140339" x="507829"/>
                          </a:moveTo>
                          <a:cubicBezTo>
                            <a:pt y="140339" x="505303"/>
                            <a:pt y="137787" x="477511"/>
                            <a:pt y="160752" x="437087"/>
                          </a:cubicBezTo>
                          <a:cubicBezTo>
                            <a:pt y="173510" x="449719"/>
                            <a:pt y="186268" x="462352"/>
                            <a:pt y="196474" x="474985"/>
                          </a:cubicBezTo>
                          <a:cubicBezTo>
                            <a:pt y="191372" x="485091"/>
                            <a:pt y="193923" x="497723"/>
                            <a:pt y="204130" x="505303"/>
                          </a:cubicBezTo>
                          <a:cubicBezTo>
                            <a:pt y="211785" x="510356"/>
                            <a:pt y="219439" x="512882"/>
                            <a:pt y="227094" x="507829"/>
                          </a:cubicBezTo>
                          <a:cubicBezTo>
                            <a:pt y="234749" x="517935"/>
                            <a:pt y="239852" x="522988"/>
                            <a:pt y="242404" x="528041"/>
                          </a:cubicBezTo>
                          <a:cubicBezTo>
                            <a:pt y="206681" x="535621"/>
                            <a:pt y="170958" x="530567"/>
                            <a:pt y="140339" x="507829"/>
                          </a:cubicBezTo>
                          <a:close/>
                          <a:moveTo>
                            <a:pt y="239852" x="528041"/>
                          </a:moveTo>
                          <a:cubicBezTo>
                            <a:pt y="242404" x="528041"/>
                            <a:pt y="239852" x="528041"/>
                            <a:pt y="239852" x="528041"/>
                          </a:cubicBezTo>
                          <a:close/>
                          <a:moveTo>
                            <a:pt y="244956" x="528041"/>
                          </a:moveTo>
                          <a:cubicBezTo>
                            <a:pt y="247507" x="528041"/>
                            <a:pt y="247507" x="528041"/>
                            <a:pt y="250059" x="525515"/>
                          </a:cubicBezTo>
                          <a:cubicBezTo>
                            <a:pt y="247507" x="525515"/>
                            <a:pt y="244956" x="525515"/>
                            <a:pt y="244956" x="528041"/>
                          </a:cubicBezTo>
                          <a:close/>
                          <a:moveTo>
                            <a:pt y="250059" x="525515"/>
                          </a:moveTo>
                          <a:cubicBezTo>
                            <a:pt y="247507" x="520462"/>
                            <a:pt y="242404" x="512882"/>
                            <a:pt y="234749" x="502776"/>
                          </a:cubicBezTo>
                          <a:cubicBezTo>
                            <a:pt y="234749" x="502776"/>
                            <a:pt y="234749" x="502776"/>
                            <a:pt y="234749" x="500249"/>
                          </a:cubicBezTo>
                          <a:cubicBezTo>
                            <a:pt y="242404" x="490144"/>
                            <a:pt y="239852" x="474985"/>
                            <a:pt y="229646" x="467405"/>
                          </a:cubicBezTo>
                          <a:cubicBezTo>
                            <a:pt y="221991" x="462352"/>
                            <a:pt y="211785" x="459825"/>
                            <a:pt y="204130" x="464878"/>
                          </a:cubicBezTo>
                          <a:cubicBezTo>
                            <a:pt y="193923" x="449719"/>
                            <a:pt y="181165" x="437087"/>
                            <a:pt y="168407" x="421928"/>
                          </a:cubicBezTo>
                          <a:cubicBezTo>
                            <a:pt y="176062" x="411821"/>
                            <a:pt y="183716" x="401715"/>
                            <a:pt y="191372" x="391609"/>
                          </a:cubicBezTo>
                          <a:cubicBezTo>
                            <a:pt y="193923" x="389082"/>
                            <a:pt y="193923" x="389082"/>
                            <a:pt y="196474" x="386556"/>
                          </a:cubicBezTo>
                          <a:cubicBezTo>
                            <a:pt y="206681" x="391609"/>
                            <a:pt y="219439" x="391609"/>
                            <a:pt y="229646" x="384030"/>
                          </a:cubicBezTo>
                          <a:cubicBezTo>
                            <a:pt y="232197" x="386556"/>
                            <a:pt y="232197" x="389082"/>
                            <a:pt y="234749" x="391609"/>
                          </a:cubicBezTo>
                          <a:cubicBezTo>
                            <a:pt y="242404" x="401715"/>
                            <a:pt y="250059" x="411821"/>
                            <a:pt y="255162" x="421928"/>
                          </a:cubicBezTo>
                          <a:cubicBezTo>
                            <a:pt y="247507" x="432034"/>
                            <a:pt y="250059" x="444666"/>
                            <a:pt y="260265" x="452246"/>
                          </a:cubicBezTo>
                          <a:cubicBezTo>
                            <a:pt y="262817" x="454773"/>
                            <a:pt y="265368" x="454773"/>
                            <a:pt y="270472" x="457299"/>
                          </a:cubicBezTo>
                          <a:cubicBezTo>
                            <a:pt y="278127" x="485091"/>
                            <a:pt y="275575" x="505303"/>
                            <a:pt y="273023" x="512882"/>
                          </a:cubicBezTo>
                          <a:cubicBezTo>
                            <a:pt y="265368" x="517935"/>
                            <a:pt y="257714" x="522988"/>
                            <a:pt y="250059" x="525515"/>
                          </a:cubicBezTo>
                          <a:close/>
                          <a:moveTo>
                            <a:pt y="247507" x="525515"/>
                          </a:moveTo>
                          <a:cubicBezTo>
                            <a:pt y="250059" x="525515"/>
                            <a:pt y="250059" x="525515"/>
                            <a:pt y="247507" x="525515"/>
                          </a:cubicBezTo>
                          <a:cubicBezTo>
                            <a:pt y="250059" x="525515"/>
                            <a:pt y="250059" x="525515"/>
                            <a:pt y="247507" x="525515"/>
                          </a:cubicBezTo>
                          <a:close/>
                          <a:moveTo>
                            <a:pt y="273023" x="512882"/>
                          </a:moveTo>
                          <a:cubicBezTo>
                            <a:pt y="273023" x="512882"/>
                            <a:pt y="275575" x="512882"/>
                            <a:pt y="275575" x="510356"/>
                          </a:cubicBezTo>
                          <a:cubicBezTo>
                            <a:pt y="275575" x="510356"/>
                            <a:pt y="275575" x="512882"/>
                            <a:pt y="273023" x="512882"/>
                          </a:cubicBezTo>
                          <a:close/>
                          <a:moveTo>
                            <a:pt y="168407" x="421928"/>
                          </a:moveTo>
                          <a:cubicBezTo>
                            <a:pt y="168407" x="421928"/>
                            <a:pt y="168407" x="419401"/>
                            <a:pt y="168407" x="421928"/>
                          </a:cubicBezTo>
                          <a:cubicBezTo>
                            <a:pt y="168407" x="419401"/>
                            <a:pt y="168407" x="421928"/>
                            <a:pt y="168407" x="421928"/>
                          </a:cubicBezTo>
                          <a:close/>
                          <a:moveTo>
                            <a:pt y="168407" x="421928"/>
                          </a:moveTo>
                          <a:close/>
                        </a:path>
                      </a:pathLst>
                    </a:custGeom>
                    <a:solidFill>
                      <a:srgbClr val="0078D7"/>
                    </a:solidFill>
                    <a:ln cap="flat" w="7600">
                      <a:noFill/>
                      <a:bevel/>
                    </a:ln>
                  </p:spPr>
                </p:sp>
                <p:sp>
                  <p:nvSpPr>
                    <p:cNvPr name="" id="743"/>
                    <p:cNvSpPr/>
                    <p:nvPr/>
                  </p:nvSpPr>
                  <p:spPr>
                    <a:xfrm>
                      <a:off y="870167" x="-309311"/>
                      <a:ext cy="849688" cx="841328"/>
                    </a:xfrm>
                    <a:custGeom>
                      <a:avLst/>
                      <a:gdLst/>
                      <a:ahLst/>
                      <a:cxnLst/>
                      <a:pathLst>
                        <a:path w="841328" h="849688">
                          <a:moveTo>
                            <a:pt y="849688" x="419401"/>
                          </a:moveTo>
                          <a:cubicBezTo>
                            <a:pt y="849688" x="439614"/>
                            <a:pt y="842034" x="459825"/>
                            <a:pt y="826728" x="474985"/>
                          </a:cubicBezTo>
                          <a:lnTo>
                            <a:pt y="482257" x="818588"/>
                          </a:lnTo>
                          <a:cubicBezTo>
                            <a:pt y="466947" x="833750"/>
                            <a:pt y="446534" x="841328"/>
                            <a:pt y="426121" x="841328"/>
                          </a:cubicBezTo>
                          <a:cubicBezTo>
                            <a:pt y="403156" x="841328"/>
                            <a:pt y="385295" x="833750"/>
                            <a:pt y="369985" x="818588"/>
                          </a:cubicBezTo>
                          <a:lnTo>
                            <a:pt y="22965" x="474985"/>
                          </a:lnTo>
                          <a:cubicBezTo>
                            <a:pt y="7655" x="459825"/>
                            <a:pt y="0" x="439614"/>
                            <a:pt y="0" x="419401"/>
                          </a:cubicBezTo>
                          <a:cubicBezTo>
                            <a:pt y="0" x="399188"/>
                            <a:pt y="7655" x="378976"/>
                            <a:pt y="22965" x="363817"/>
                          </a:cubicBezTo>
                          <a:lnTo>
                            <a:pt y="367433" x="22739"/>
                          </a:lnTo>
                          <a:cubicBezTo>
                            <a:pt y="382743" x="7580"/>
                            <a:pt y="403156" x="0"/>
                            <a:pt y="423569" x="0"/>
                          </a:cubicBezTo>
                          <a:cubicBezTo>
                            <a:pt y="443983" x="0"/>
                            <a:pt y="464396" x="7580"/>
                            <a:pt y="479705" x="22739"/>
                          </a:cubicBezTo>
                          <a:lnTo>
                            <a:pt y="824174" x="363817"/>
                          </a:lnTo>
                          <a:cubicBezTo>
                            <a:pt y="839481" x="378976"/>
                            <a:pt y="849688" x="399188"/>
                            <a:pt y="849688" x="419401"/>
                          </a:cubicBezTo>
                          <a:close/>
                        </a:path>
                      </a:pathLst>
                    </a:custGeom>
                    <a:noFill/>
                    <a:ln cap="flat" w="7600">
                      <a:noFill/>
                      <a:bevel/>
                    </a:ln>
                  </p:spPr>
                </p:sp>
                <p:sp>
                  <p:nvSpPr>
                    <p:cNvPr name="" id="744"/>
                    <p:cNvSpPr/>
                    <p:nvPr/>
                  </p:nvSpPr>
                  <p:spPr>
                    <a:xfrm>
                      <a:off y="1115123" x="38356"/>
                      <a:ext cy="79100" cx="150055"/>
                    </a:xfrm>
                    <a:custGeom>
                      <a:avLst/>
                      <a:gdLst/>
                      <a:ahLst/>
                      <a:cxnLst/>
                      <a:pathLst>
                        <a:path w="150055" h="79100">
                          <a:moveTo>
                            <a:pt y="53584" x="0"/>
                          </a:moveTo>
                          <a:cubicBezTo>
                            <a:pt y="71445" x="21203"/>
                            <a:pt y="79100" x="46468"/>
                            <a:pt y="79100" x="71733"/>
                          </a:cubicBezTo>
                          <a:cubicBezTo>
                            <a:pt y="79100" x="94472"/>
                            <a:pt y="71445" x="119737"/>
                            <a:pt y="56136" x="139949"/>
                          </a:cubicBezTo>
                          <a:cubicBezTo>
                            <a:pt y="53584" x="142476"/>
                            <a:pt y="51032" x="147529"/>
                            <a:pt y="48481" x="150055"/>
                          </a:cubicBezTo>
                          <a:cubicBezTo>
                            <a:pt y="48481" x="139949"/>
                            <a:pt y="48481" x="124790"/>
                            <a:pt y="43378" x="107105"/>
                          </a:cubicBezTo>
                          <a:cubicBezTo>
                            <a:pt y="45929" x="104578"/>
                            <a:pt y="48481" x="104578"/>
                            <a:pt y="48481" x="102051"/>
                          </a:cubicBezTo>
                          <a:cubicBezTo>
                            <a:pt y="56136" x="91946"/>
                            <a:pt y="53584" x="79313"/>
                            <a:pt y="43378" x="69207"/>
                          </a:cubicBezTo>
                          <a:cubicBezTo>
                            <a:pt y="38274" x="66680"/>
                            <a:pt y="33171" x="64154"/>
                            <a:pt y="28068" x="64154"/>
                          </a:cubicBezTo>
                          <a:cubicBezTo>
                            <a:pt y="22965" x="54048"/>
                            <a:pt y="15310" x="41415"/>
                            <a:pt y="7655" x="31309"/>
                          </a:cubicBezTo>
                          <a:cubicBezTo>
                            <a:pt y="5103" x="28783"/>
                            <a:pt y="2552" x="23730"/>
                            <a:pt y="0" x="21203"/>
                          </a:cubicBezTo>
                          <a:cubicBezTo>
                            <a:pt y="2552" x="16150"/>
                            <a:pt y="2552" x="11097"/>
                            <a:pt y="2552" x="6044"/>
                          </a:cubicBezTo>
                          <a:cubicBezTo>
                            <a:pt y="22965" x="0"/>
                            <a:pt y="40826" x="0"/>
                            <a:pt y="53584" x="0"/>
                          </a:cubicBezTo>
                          <a:close/>
                        </a:path>
                      </a:pathLst>
                    </a:custGeom>
                    <a:noFill/>
                    <a:ln cap="flat" w="7600">
                      <a:noFill/>
                      <a:bevel/>
                    </a:ln>
                  </p:spPr>
                </p:sp>
                <p:sp>
                  <p:nvSpPr>
                    <p:cNvPr name="" id="745"/>
                    <p:cNvSpPr/>
                    <p:nvPr/>
                  </p:nvSpPr>
                  <p:spPr>
                    <a:xfrm>
                      <a:off y="1018161" x="-3299"/>
                      <a:ext cy="127581" cx="27487"/>
                    </a:xfrm>
                    <a:custGeom>
                      <a:avLst/>
                      <a:gdLst/>
                      <a:ahLst/>
                      <a:cxnLst/>
                      <a:pathLst>
                        <a:path w="27487" h="127581">
                          <a:moveTo>
                            <a:pt y="127581" x="19908"/>
                          </a:moveTo>
                          <a:cubicBezTo>
                            <a:pt y="114823" x="19908"/>
                            <a:pt y="102065" x="22434"/>
                            <a:pt y="89307" x="27487"/>
                          </a:cubicBezTo>
                          <a:cubicBezTo>
                            <a:pt y="73997" x="14855"/>
                            <a:pt y="56136" x="14855"/>
                            <a:pt y="45929" x="24961"/>
                          </a:cubicBezTo>
                          <a:cubicBezTo>
                            <a:pt y="28068" x="17381"/>
                            <a:pt y="10206" x="17381"/>
                            <a:pt y="0" x="19908"/>
                          </a:cubicBezTo>
                          <a:cubicBezTo>
                            <a:pt y="35723" x="-5358"/>
                            <a:pt y="86755" x="-7884"/>
                            <a:pt y="127581" x="19908"/>
                          </a:cubicBezTo>
                          <a:close/>
                        </a:path>
                      </a:pathLst>
                    </a:custGeom>
                    <a:noFill/>
                    <a:ln cap="flat" w="7600">
                      <a:noFill/>
                      <a:bevel/>
                    </a:ln>
                  </p:spPr>
                </p:sp>
                <p:sp>
                  <p:nvSpPr>
                    <p:cNvPr name="" id="746"/>
                    <p:cNvSpPr/>
                    <p:nvPr/>
                  </p:nvSpPr>
                  <p:spPr>
                    <a:xfrm>
                      <a:off y="977335" x="27837"/>
                      <a:ext cy="71445" cx="62040"/>
                    </a:xfrm>
                    <a:custGeom>
                      <a:avLst/>
                      <a:gdLst/>
                      <a:ahLst/>
                      <a:cxnLst/>
                      <a:pathLst>
                        <a:path w="62040" h="71445">
                          <a:moveTo>
                            <a:pt y="22965" x="0"/>
                          </a:moveTo>
                          <a:cubicBezTo>
                            <a:pt y="33171" x="0"/>
                            <a:pt y="51032" x="0"/>
                            <a:pt y="71445" x="8983"/>
                          </a:cubicBezTo>
                          <a:cubicBezTo>
                            <a:pt y="68894" x="14036"/>
                            <a:pt y="68894" x="21616"/>
                            <a:pt y="71445" x="26669"/>
                          </a:cubicBezTo>
                          <a:cubicBezTo>
                            <a:pt y="68894" x="29195"/>
                            <a:pt y="68894" x="29195"/>
                            <a:pt y="66342" x="31722"/>
                          </a:cubicBezTo>
                          <a:cubicBezTo>
                            <a:pt y="56136" x="41828"/>
                            <a:pt y="45929" x="51934"/>
                            <a:pt y="38274" x="62040"/>
                          </a:cubicBezTo>
                          <a:cubicBezTo>
                            <a:pt y="25516" x="49407"/>
                            <a:pt y="12758" x="39301"/>
                            <a:pt y="0" x="31722"/>
                          </a:cubicBezTo>
                          <a:cubicBezTo>
                            <a:pt y="2552" x="24142"/>
                            <a:pt y="7655" x="19089"/>
                            <a:pt y="12758" x="14036"/>
                          </a:cubicBezTo>
                          <a:cubicBezTo>
                            <a:pt y="15310" x="8983"/>
                            <a:pt y="20413" x="3930"/>
                            <a:pt y="22965" x="0"/>
                          </a:cubicBezTo>
                          <a:close/>
                        </a:path>
                      </a:pathLst>
                    </a:custGeom>
                    <a:noFill/>
                    <a:ln cap="flat" w="7600">
                      <a:noFill/>
                      <a:bevel/>
                    </a:ln>
                  </p:spPr>
                </p:sp>
                <p:sp>
                  <p:nvSpPr>
                    <p:cNvPr name="" id="747"/>
                    <p:cNvSpPr/>
                    <p:nvPr/>
                  </p:nvSpPr>
                  <p:spPr>
                    <a:xfrm>
                      <a:off y="969680" x="59559"/>
                      <a:ext cy="25516" cx="25265"/>
                    </a:xfrm>
                    <a:custGeom>
                      <a:avLst/>
                      <a:gdLst/>
                      <a:ahLst/>
                      <a:cxnLst/>
                      <a:pathLst>
                        <a:path w="25265" h="25516">
                          <a:moveTo>
                            <a:pt y="2280" x="0"/>
                          </a:moveTo>
                          <a:cubicBezTo>
                            <a:pt y="760" x="4560"/>
                            <a:pt y="760" x="4560"/>
                            <a:pt y="0" x="4560"/>
                          </a:cubicBezTo>
                          <a:cubicBezTo>
                            <a:pt y="2280" x="0"/>
                            <a:pt y="2280" x="0"/>
                            <a:pt y="2280" x="0"/>
                          </a:cubicBezTo>
                          <a:close/>
                        </a:path>
                      </a:pathLst>
                    </a:custGeom>
                    <a:noFill/>
                    <a:ln cap="flat" w="7600">
                      <a:noFill/>
                      <a:bevel/>
                    </a:ln>
                  </p:spPr>
                </p:sp>
                <p:sp>
                  <p:nvSpPr>
                    <p:cNvPr name="" id="748"/>
                    <p:cNvSpPr/>
                    <p:nvPr/>
                  </p:nvSpPr>
                  <p:spPr>
                    <a:xfrm>
                      <a:off y="967129" x="74719"/>
                      <a:ext cy="40826" cx="106113"/>
                    </a:xfrm>
                    <a:custGeom>
                      <a:avLst/>
                      <a:gdLst/>
                      <a:ahLst/>
                      <a:cxnLst/>
                      <a:pathLst>
                        <a:path w="106113" h="40826">
                          <a:moveTo>
                            <a:pt y="5103" x="0"/>
                          </a:moveTo>
                          <a:cubicBezTo>
                            <a:pt y="17861" x="10106"/>
                            <a:pt y="28068" x="20212"/>
                            <a:pt y="40826" x="30318"/>
                          </a:cubicBezTo>
                          <a:cubicBezTo>
                            <a:pt y="25516" x="60636"/>
                            <a:pt y="22965" x="88428"/>
                            <a:pt y="25516" x="106113"/>
                          </a:cubicBezTo>
                          <a:cubicBezTo>
                            <a:pt y="7655" x="85901"/>
                            <a:pt y="0" x="60636"/>
                            <a:pt y="0" x="35371"/>
                          </a:cubicBezTo>
                          <a:cubicBezTo>
                            <a:pt y="0" x="22739"/>
                            <a:pt y="2552" x="12633"/>
                            <a:pt y="5103" x="0"/>
                          </a:cubicBezTo>
                          <a:close/>
                        </a:path>
                      </a:pathLst>
                    </a:custGeom>
                    <a:noFill/>
                    <a:ln cap="flat" w="7600">
                      <a:noFill/>
                      <a:bevel/>
                    </a:ln>
                  </p:spPr>
                </p:sp>
                <p:sp>
                  <p:nvSpPr>
                    <p:cNvPr name="" id="749"/>
                    <p:cNvSpPr/>
                    <p:nvPr/>
                  </p:nvSpPr>
                  <p:spPr>
                    <a:xfrm>
                      <a:off y="992645" x="180832"/>
                      <a:ext cy="25516" cx="25265"/>
                    </a:xfrm>
                    <a:custGeom>
                      <a:avLst/>
                      <a:gdLst/>
                      <a:ahLst/>
                      <a:cxnLst/>
                      <a:pathLst>
                        <a:path w="25265" h="25516">
                          <a:moveTo>
                            <a:pt y="0" x="0"/>
                          </a:moveTo>
                          <a:cubicBezTo>
                            <a:pt y="1520" x="1520"/>
                            <a:pt y="3040" x="3040"/>
                            <a:pt y="5320" x="5320"/>
                          </a:cubicBezTo>
                          <a:cubicBezTo>
                            <a:pt y="3040" x="3800"/>
                            <a:pt y="1520" x="2280"/>
                            <a:pt y="0" x="0"/>
                          </a:cubicBezTo>
                          <a:close/>
                        </a:path>
                      </a:pathLst>
                    </a:custGeom>
                    <a:noFill/>
                    <a:ln cap="flat" w="7600">
                      <a:noFill/>
                      <a:bevel/>
                    </a:ln>
                  </p:spPr>
                </p:sp>
                <p:sp>
                  <p:nvSpPr>
                    <p:cNvPr name="" id="750"/>
                    <p:cNvSpPr/>
                    <p:nvPr/>
                  </p:nvSpPr>
                  <p:spPr>
                    <a:xfrm>
                      <a:off y="1010423" x="127775"/>
                      <a:ext cy="102149" cx="94240"/>
                    </a:xfrm>
                    <a:custGeom>
                      <a:avLst/>
                      <a:gdLst/>
                      <a:ahLst/>
                      <a:cxnLst/>
                      <a:pathLst>
                        <a:path w="94240" h="102149">
                          <a:moveTo>
                            <a:pt y="0" x="70742"/>
                          </a:moveTo>
                          <a:cubicBezTo>
                            <a:pt y="0" x="68216"/>
                            <a:pt y="0" x="40424"/>
                            <a:pt y="20497" x="0"/>
                          </a:cubicBezTo>
                          <a:cubicBezTo>
                            <a:pt y="33255" x="12633"/>
                            <a:pt y="46013" x="25265"/>
                            <a:pt y="56220" x="37898"/>
                          </a:cubicBezTo>
                          <a:cubicBezTo>
                            <a:pt y="51074" x="48004"/>
                            <a:pt y="53668" x="60636"/>
                            <a:pt y="63875" x="68216"/>
                          </a:cubicBezTo>
                          <a:cubicBezTo>
                            <a:pt y="71530" x="73269"/>
                            <a:pt y="79184" x="75795"/>
                            <a:pt y="86839" x="70742"/>
                          </a:cubicBezTo>
                          <a:cubicBezTo>
                            <a:pt y="94494" x="80848"/>
                            <a:pt y="99597" x="85901"/>
                            <a:pt y="102149" x="90955"/>
                          </a:cubicBezTo>
                          <a:cubicBezTo>
                            <a:pt y="66426" x="98534"/>
                            <a:pt y="30704" x="93481"/>
                            <a:pt y="0" x="70742"/>
                          </a:cubicBezTo>
                          <a:close/>
                        </a:path>
                      </a:pathLst>
                    </a:custGeom>
                    <a:noFill/>
                    <a:ln cap="flat" w="7600">
                      <a:noFill/>
                      <a:bevel/>
                    </a:ln>
                  </p:spPr>
                </p:sp>
                <p:sp>
                  <p:nvSpPr>
                    <p:cNvPr name="" id="751"/>
                    <p:cNvSpPr/>
                    <p:nvPr/>
                  </p:nvSpPr>
                  <p:spPr>
                    <a:xfrm>
                      <a:off y="1115123" x="216203"/>
                      <a:ext cy="25516" cx="25265"/>
                    </a:xfrm>
                    <a:custGeom>
                      <a:avLst/>
                      <a:gdLst/>
                      <a:ahLst/>
                      <a:cxnLst/>
                      <a:pathLst>
                        <a:path w="25265" h="25516">
                          <a:moveTo>
                            <a:pt y="0" x="0"/>
                          </a:moveTo>
                          <a:cubicBezTo>
                            <a:pt y="0" x="0"/>
                            <a:pt y="0" x="0"/>
                            <a:pt y="1520" x="0"/>
                          </a:cubicBezTo>
                          <a:cubicBezTo>
                            <a:pt y="0" x="0"/>
                            <a:pt y="0" x="0"/>
                            <a:pt y="0" x="0"/>
                          </a:cubicBezTo>
                          <a:close/>
                        </a:path>
                      </a:pathLst>
                    </a:custGeom>
                    <a:noFill/>
                    <a:ln cap="flat" w="7600">
                      <a:noFill/>
                      <a:bevel/>
                    </a:ln>
                  </p:spPr>
                </p:sp>
                <p:sp>
                  <p:nvSpPr>
                    <p:cNvPr name="" id="752"/>
                    <p:cNvSpPr/>
                    <p:nvPr/>
                  </p:nvSpPr>
                  <p:spPr>
                    <a:xfrm>
                      <a:off y="1038574" x="74719"/>
                      <a:ext cy="107168" cx="141485"/>
                    </a:xfrm>
                    <a:custGeom>
                      <a:avLst/>
                      <a:gdLst/>
                      <a:ahLst/>
                      <a:cxnLst/>
                      <a:pathLst>
                        <a:path w="141485" h="107168">
                          <a:moveTo>
                            <a:pt y="81652" x="141485"/>
                          </a:moveTo>
                          <a:cubicBezTo>
                            <a:pt y="79100" x="136431"/>
                            <a:pt y="73997" x="128852"/>
                            <a:pt y="66342" x="118746"/>
                          </a:cubicBezTo>
                          <a:cubicBezTo>
                            <a:pt y="66342" x="118746"/>
                            <a:pt y="66342" x="118746"/>
                            <a:pt y="66342" x="116219"/>
                          </a:cubicBezTo>
                          <a:cubicBezTo>
                            <a:pt y="73997" x="106113"/>
                            <a:pt y="71445" x="90955"/>
                            <a:pt y="61239" x="83375"/>
                          </a:cubicBezTo>
                          <a:cubicBezTo>
                            <a:pt y="53584" x="78322"/>
                            <a:pt y="43378" x="75795"/>
                            <a:pt y="35723" x="80848"/>
                          </a:cubicBezTo>
                          <a:cubicBezTo>
                            <a:pt y="25516" x="65689"/>
                            <a:pt y="12758" x="53057"/>
                            <a:pt y="0" x="37898"/>
                          </a:cubicBezTo>
                          <a:cubicBezTo>
                            <a:pt y="7655" x="27792"/>
                            <a:pt y="15310" x="17686"/>
                            <a:pt y="22965" x="7580"/>
                          </a:cubicBezTo>
                          <a:cubicBezTo>
                            <a:pt y="25516" x="5053"/>
                            <a:pt y="25516" x="5053"/>
                            <a:pt y="28068" x="0"/>
                          </a:cubicBezTo>
                          <a:cubicBezTo>
                            <a:pt y="38274" x="7580"/>
                            <a:pt y="51032" x="7580"/>
                            <a:pt y="61239" x="0"/>
                          </a:cubicBezTo>
                          <a:cubicBezTo>
                            <a:pt y="63791" x="0"/>
                            <a:pt y="63791" x="5053"/>
                            <a:pt y="66342" x="7580"/>
                          </a:cubicBezTo>
                          <a:cubicBezTo>
                            <a:pt y="73997" x="17686"/>
                            <a:pt y="81652" x="27792"/>
                            <a:pt y="86755" x="37898"/>
                          </a:cubicBezTo>
                          <a:cubicBezTo>
                            <a:pt y="79100" x="48004"/>
                            <a:pt y="81652" x="60636"/>
                            <a:pt y="91858" x="68216"/>
                          </a:cubicBezTo>
                          <a:cubicBezTo>
                            <a:pt y="94410" x="70742"/>
                            <a:pt y="96962" x="70742"/>
                            <a:pt y="102065" x="73269"/>
                          </a:cubicBezTo>
                          <a:cubicBezTo>
                            <a:pt y="109720" x="101060"/>
                            <a:pt y="107168" x="121272"/>
                            <a:pt y="104616" x="128852"/>
                          </a:cubicBezTo>
                          <a:cubicBezTo>
                            <a:pt y="96962" x="133905"/>
                            <a:pt y="89307" x="138958"/>
                            <a:pt y="81652" x="141485"/>
                          </a:cubicBezTo>
                          <a:close/>
                        </a:path>
                      </a:pathLst>
                    </a:custGeom>
                    <a:noFill/>
                    <a:ln cap="flat" w="7600">
                      <a:noFill/>
                      <a:bevel/>
                    </a:ln>
                  </p:spPr>
                </p:sp>
                <p:sp>
                  <p:nvSpPr>
                    <p:cNvPr name="" id="753"/>
                    <p:cNvSpPr/>
                    <p:nvPr/>
                  </p:nvSpPr>
                  <p:spPr>
                    <a:xfrm>
                      <a:off y="1143190" x="201044"/>
                      <a:ext cy="25516" cx="25265"/>
                    </a:xfrm>
                    <a:custGeom>
                      <a:avLst/>
                      <a:gdLst/>
                      <a:ahLst/>
                      <a:cxnLst/>
                      <a:pathLst>
                        <a:path w="25265" h="25516">
                          <a:moveTo>
                            <a:pt y="0" x="0"/>
                          </a:moveTo>
                          <a:cubicBezTo>
                            <a:pt y="0" x="0"/>
                            <a:pt y="760" x="0"/>
                            <a:pt y="760" x="0"/>
                          </a:cubicBezTo>
                          <a:cubicBezTo>
                            <a:pt y="760" x="0"/>
                            <a:pt y="760" x="0"/>
                            <a:pt y="0" x="0"/>
                          </a:cubicBezTo>
                          <a:close/>
                        </a:path>
                      </a:pathLst>
                    </a:custGeom>
                    <a:noFill/>
                    <a:ln cap="flat" w="7600">
                      <a:noFill/>
                      <a:bevel/>
                    </a:ln>
                  </p:spPr>
                </p:sp>
              </p:grpSp>
              <p:grpSp>
                <p:nvGrpSpPr>
                  <p:cNvPr name="" id="754"/>
                  <p:cNvGrpSpPr/>
                  <p:nvPr/>
                </p:nvGrpSpPr>
                <p:grpSpPr>
                  <a:xfrm>
                    <a:off y="1810203" x="-267882"/>
                    <a:ext cy="304472" cx="758470"/>
                    <a:chOff y="1810203" x="-267882"/>
                    <a:chExt cy="304472" cx="758470"/>
                  </a:xfrm>
                </p:grpSpPr>
                <p:sp>
                  <p:nvSpPr>
                    <p:cNvPr name="Rounded Rectangle" id="755"/>
                    <p:cNvSpPr/>
                    <p:nvPr/>
                  </p:nvSpPr>
                  <p:spPr>
                    <a:xfrm>
                      <a:off y="1824043" x="-248921"/>
                      <a:ext cy="276793" cx="720547"/>
                    </a:xfrm>
                    <a:custGeom>
                      <a:avLst/>
                      <a:gdLst/>
                      <a:ahLst/>
                      <a:cxnLst/>
                      <a:pathLst>
                        <a:path w="720547" h="276793">
                          <a:moveTo>
                            <a:pt y="276793" x="629347"/>
                          </a:moveTo>
                          <a:cubicBezTo>
                            <a:pt y="276793" x="679717"/>
                            <a:pt y="235963" x="720547"/>
                            <a:pt y="185593" x="720547"/>
                          </a:cubicBezTo>
                          <a:lnTo>
                            <a:pt y="91200" x="720547"/>
                          </a:lnTo>
                          <a:cubicBezTo>
                            <a:pt y="40830" x="720547"/>
                            <a:pt y="0" x="679717"/>
                            <a:pt y="0" x="629347"/>
                          </a:cubicBezTo>
                          <a:lnTo>
                            <a:pt y="0" x="91200"/>
                          </a:lnTo>
                          <a:cubicBezTo>
                            <a:pt y="0" x="40830"/>
                            <a:pt y="40830" x="0"/>
                            <a:pt y="91200" x="0"/>
                          </a:cubicBezTo>
                          <a:lnTo>
                            <a:pt y="185593" x="0"/>
                          </a:lnTo>
                          <a:cubicBezTo>
                            <a:pt y="235963" x="0"/>
                            <a:pt y="276793" x="40830"/>
                            <a:pt y="276793" x="91200"/>
                          </a:cubicBezTo>
                          <a:lnTo>
                            <a:pt y="276793" x="629347"/>
                          </a:lnTo>
                          <a:close/>
                        </a:path>
                      </a:pathLst>
                    </a:custGeom>
                    <a:solidFill>
                      <a:srgbClr val="3498DB"/>
                    </a:solidFill>
                    <a:ln cap="flat" w="7600">
                      <a:solidFill>
                        <a:srgbClr val="3498DB"/>
                      </a:solidFill>
                      <a:bevel/>
                    </a:ln>
                  </p:spPr>
                </p:sp>
                <p:sp>
                  <p:nvSpPr>
                    <p:cNvPr name="Rounded Rectangle" id="756"/>
                    <p:cNvSpPr/>
                    <p:nvPr/>
                  </p:nvSpPr>
                  <p:spPr>
                    <a:xfrm>
                      <a:off y="1810203" x="-267882"/>
                      <a:ext cy="304472" cx="758470"/>
                    </a:xfrm>
                    <a:custGeom>
                      <a:avLst/>
                      <a:gdLst/>
                      <a:ahLst/>
                      <a:cxnLst/>
                      <a:rect l="l" b="b" r="r" t="t"/>
                      <a:pathLst>
                        <a:path w="758470" h="304472">
                          <a:moveTo>
                            <a:pt y="304472" x="667270"/>
                          </a:moveTo>
                          <a:cubicBezTo>
                            <a:pt y="304472" x="717640"/>
                            <a:pt y="263642" x="758470"/>
                            <a:pt y="213272" x="758470"/>
                          </a:cubicBezTo>
                          <a:lnTo>
                            <a:pt y="91200" x="758470"/>
                          </a:lnTo>
                          <a:cubicBezTo>
                            <a:pt y="40830" x="758470"/>
                            <a:pt y="0" x="717640"/>
                            <a:pt y="0" x="667270"/>
                          </a:cubicBezTo>
                          <a:lnTo>
                            <a:pt y="0" x="91200"/>
                          </a:lnTo>
                          <a:cubicBezTo>
                            <a:pt y="0" x="40830"/>
                            <a:pt y="40830" x="0"/>
                            <a:pt y="91200" x="0"/>
                          </a:cubicBezTo>
                          <a:lnTo>
                            <a:pt y="213272" x="0"/>
                          </a:lnTo>
                          <a:cubicBezTo>
                            <a:pt y="263642" x="0"/>
                            <a:pt y="304472" x="40830"/>
                            <a:pt y="304472" x="91200"/>
                          </a:cubicBezTo>
                          <a:lnTo>
                            <a:pt y="304472" x="667270"/>
                          </a:lnTo>
                          <a:close/>
                        </a:path>
                      </a:pathLst>
                    </a:custGeom>
                    <a:noFill/>
                    <a:ln cap="flat" w="7600">
                      <a:solidFill>
                        <a:srgbClr val="3498DB"/>
                      </a:solidFill>
                      <a:bevel/>
                    </a:ln>
                  </p:spPr>
                  <p:txBody>
                    <a:bodyPr wrap="square" rtlCol="0" tIns="0" bIns="0" anchor="ctr" lIns="36000" rIns="36000"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064">
                          <a:solidFill>
                            <a:srgbClr val="FFFFFF"/>
                          </a:solidFill>
                          <a:latin typeface="Arial"/>
                        </a:rPr>
                        <a:t>LDAP</a:t>
                      </a:r>
                    </a:p>
                  </p:txBody>
                </p:sp>
              </p:grpSp>
            </p:grpSp>
          </p:grpSp>
          <p:grpSp>
            <p:nvGrpSpPr>
              <p:cNvPr name="" id="759"/>
              <p:cNvGrpSpPr/>
              <p:nvPr/>
            </p:nvGrpSpPr>
            <p:grpSpPr>
              <a:xfrm>
                <a:off y="765230" x="2536357"/>
                <a:ext cy="1504800" cx="2074800"/>
                <a:chOff y="765230" x="2536357"/>
                <a:chExt cy="1504800" cx="2074800"/>
              </a:xfrm>
            </p:grpSpPr>
            <p:sp>
              <p:nvSpPr>
                <p:cNvPr name="Rounded Rectangle" id="677"/>
                <p:cNvSpPr/>
                <p:nvPr/>
              </p:nvSpPr>
              <p:spPr>
                <a:xfrm>
                  <a:off y="765230" x="2536357"/>
                  <a:ext cy="1504800" cx="2074800"/>
                </a:xfrm>
                <a:custGeom>
                  <a:avLst/>
                  <a:gdLst>
                    <a:gd name="connsiteX0" fmla="*/ 1037400 w 2074800"/>
                    <a:gd name="connsiteY0" fmla="*/ 1504800 h 1504800"/>
                    <a:gd name="connsiteX1" fmla="*/ 1037400 w 2074800"/>
                    <a:gd name="connsiteY1" fmla="*/ 0 h 1504800"/>
                    <a:gd name="connsiteX2" fmla="*/ 2074800 w 2074800"/>
                    <a:gd name="connsiteY2" fmla="*/ 752400 h 1504800"/>
                    <a:gd name="connsiteX3" fmla="*/ 0 w 2074800"/>
                    <a:gd name="connsiteY3" fmla="*/ 752400 h 1504800"/>
                  </a:gdLst>
                  <a:ahLst/>
                  <a:cxnLst>
                    <a:cxn ang="0">
                      <a:pos y="connsiteY0" x="connsiteX0"/>
                    </a:cxn>
                    <a:cxn ang="0">
                      <a:pos y="connsiteY1" x="connsiteX1"/>
                    </a:cxn>
                    <a:cxn ang="0">
                      <a:pos y="connsiteY2" x="connsiteX2"/>
                    </a:cxn>
                    <a:cxn ang="0">
                      <a:pos y="connsiteY3" x="connsiteX3"/>
                    </a:cxn>
                  </a:cxnLst>
                  <a:pathLst>
                    <a:path w="2074800" h="1504800">
                      <a:moveTo>
                        <a:pt y="1504800" x="1988624"/>
                      </a:moveTo>
                      <a:cubicBezTo>
                        <a:pt y="1504800" x="2036222"/>
                        <a:pt y="1466222" x="2074800"/>
                        <a:pt y="1418624" x="2074800"/>
                      </a:cubicBezTo>
                      <a:lnTo>
                        <a:pt y="86173" x="2074800"/>
                      </a:lnTo>
                      <a:cubicBezTo>
                        <a:pt y="38580" x="2074800"/>
                        <a:pt y="0" x="2036222"/>
                        <a:pt y="0" x="1988624"/>
                      </a:cubicBezTo>
                      <a:lnTo>
                        <a:pt y="0" x="86173"/>
                      </a:lnTo>
                      <a:cubicBezTo>
                        <a:pt y="0" x="38580"/>
                        <a:pt y="38580" x="0"/>
                        <a:pt y="86173" x="0"/>
                      </a:cubicBezTo>
                      <a:lnTo>
                        <a:pt y="1418624" x="0"/>
                      </a:lnTo>
                      <a:cubicBezTo>
                        <a:pt y="1466222" x="0"/>
                        <a:pt y="1504800" x="38580"/>
                        <a:pt y="1504800" x="86173"/>
                      </a:cubicBezTo>
                      <a:lnTo>
                        <a:pt y="1504800" x="1988624"/>
                      </a:lnTo>
                      <a:close/>
                    </a:path>
                  </a:pathLst>
                </a:custGeom>
                <a:noFill/>
                <a:ln cap="flat" w="7600">
                  <a:solidFill>
                    <a:srgbClr val="000000"/>
                  </a:solidFill>
                  <a:custDash>
                    <a:ds sp="500000" d="200000"/>
                  </a:custDash>
                  <a:bevel/>
                </a:ln>
              </p:spPr>
            </p:sp>
            <p:grpSp>
              <p:nvGrpSpPr>
                <p:cNvPr name="" id="678"/>
                <p:cNvGrpSpPr/>
                <p:nvPr/>
              </p:nvGrpSpPr>
              <p:grpSpPr>
                <a:xfrm>
                  <a:off y="870167" x="2670806"/>
                  <a:ext cy="1244515" cx="830574"/>
                  <a:chOff y="870167" x="2670806"/>
                  <a:chExt cy="1244515" cx="830574"/>
                </a:xfrm>
              </p:grpSpPr>
              <p:grpSp>
                <p:nvGrpSpPr>
                  <p:cNvPr name="Turk Workers" id="679"/>
                  <p:cNvGrpSpPr/>
                  <p:nvPr/>
                </p:nvGrpSpPr>
                <p:grpSpPr>
                  <a:xfrm>
                    <a:off y="870210" x="2672373"/>
                    <a:ext cy="849657" cx="827442"/>
                    <a:chOff y="870210" x="2672373"/>
                    <a:chExt cy="849657" cx="827442"/>
                  </a:xfrm>
                </p:grpSpPr>
                <p:sp>
                  <p:nvSpPr>
                    <p:cNvPr name="" id="680"/>
                    <p:cNvSpPr/>
                    <p:nvPr/>
                  </p:nvSpPr>
                  <p:spPr>
                    <a:xfrm>
                      <a:off y="893215" x="2755108"/>
                      <a:ext cy="253528" cx="232744"/>
                    </a:xfrm>
                    <a:custGeom>
                      <a:avLst/>
                      <a:gdLst/>
                      <a:ahLst/>
                      <a:cxnLst/>
                      <a:pathLst>
                        <a:path w="232744" h="253528">
                          <a:moveTo>
                            <a:pt y="126764" x="0"/>
                          </a:moveTo>
                          <a:cubicBezTo>
                            <a:pt y="56753" x="0"/>
                            <a:pt y="0" x="52102"/>
                            <a:pt y="0" x="116372"/>
                          </a:cubicBezTo>
                          <a:cubicBezTo>
                            <a:pt y="0" x="180642"/>
                            <a:pt y="56753" x="232744"/>
                            <a:pt y="126764" x="232744"/>
                          </a:cubicBezTo>
                          <a:cubicBezTo>
                            <a:pt y="196774" x="232744"/>
                            <a:pt y="253528" x="180642"/>
                            <a:pt y="253528" x="116372"/>
                          </a:cubicBezTo>
                          <a:cubicBezTo>
                            <a:pt y="253528" x="52102"/>
                            <a:pt y="196774" x="0"/>
                            <a:pt y="126764" x="0"/>
                          </a:cubicBezTo>
                          <a:close/>
                        </a:path>
                      </a:pathLst>
                    </a:custGeom>
                    <a:solidFill>
                      <a:srgbClr val="AA0000"/>
                    </a:solidFill>
                    <a:ln cap="flat" w="2500">
                      <a:solidFill>
                        <a:srgbClr val="AA0000"/>
                      </a:solidFill>
                      <a:bevel/>
                    </a:ln>
                  </p:spPr>
                </p:sp>
                <p:sp>
                  <p:nvSpPr>
                    <p:cNvPr name="" id="681"/>
                    <p:cNvSpPr/>
                    <p:nvPr/>
                  </p:nvSpPr>
                  <p:spPr>
                    <a:xfrm flipH="true">
                      <a:off y="893215" x="3184322"/>
                      <a:ext cy="253528" cx="232744"/>
                    </a:xfrm>
                    <a:custGeom>
                      <a:avLst/>
                      <a:gdLst/>
                      <a:ahLst/>
                      <a:cxnLst/>
                      <a:pathLst>
                        <a:path w="232744" h="253528">
                          <a:moveTo>
                            <a:pt y="126764" x="0"/>
                          </a:moveTo>
                          <a:cubicBezTo>
                            <a:pt y="56753" x="0"/>
                            <a:pt y="0" x="52102"/>
                            <a:pt y="0" x="116372"/>
                          </a:cubicBezTo>
                          <a:cubicBezTo>
                            <a:pt y="0" x="180642"/>
                            <a:pt y="56753" x="232744"/>
                            <a:pt y="126764" x="232744"/>
                          </a:cubicBezTo>
                          <a:cubicBezTo>
                            <a:pt y="196774" x="232744"/>
                            <a:pt y="253528" x="180642"/>
                            <a:pt y="253528" x="116372"/>
                          </a:cubicBezTo>
                          <a:cubicBezTo>
                            <a:pt y="253528" x="52102"/>
                            <a:pt y="196774" x="0"/>
                            <a:pt y="126764" x="0"/>
                          </a:cubicBezTo>
                          <a:close/>
                        </a:path>
                      </a:pathLst>
                    </a:custGeom>
                    <a:solidFill>
                      <a:srgbClr val="AA0000"/>
                    </a:solidFill>
                    <a:ln cap="flat" w="2500">
                      <a:solidFill>
                        <a:srgbClr val="AA0000"/>
                      </a:solidFill>
                      <a:bevel/>
                    </a:ln>
                  </p:spPr>
                </p:sp>
                <p:sp>
                  <p:nvSpPr>
                    <p:cNvPr name="" id="682"/>
                    <p:cNvSpPr/>
                    <p:nvPr/>
                  </p:nvSpPr>
                  <p:spPr>
                    <a:xfrm>
                      <a:off y="1068023" x="2988593"/>
                      <a:ext cy="228680" cx="195002"/>
                    </a:xfrm>
                    <a:custGeom>
                      <a:avLst/>
                      <a:gdLst/>
                      <a:ahLst/>
                      <a:cxnLst/>
                      <a:pathLst>
                        <a:path w="195002" h="228680">
                          <a:moveTo>
                            <a:pt y="114340" x="0"/>
                          </a:moveTo>
                          <a:cubicBezTo>
                            <a:pt y="51191" x="0"/>
                            <a:pt y="0" x="43653"/>
                            <a:pt y="0" x="97500"/>
                          </a:cubicBezTo>
                          <a:cubicBezTo>
                            <a:pt y="0" x="151349"/>
                            <a:pt y="51191" x="195002"/>
                            <a:pt y="114340" x="195002"/>
                          </a:cubicBezTo>
                          <a:cubicBezTo>
                            <a:pt y="177489" x="195002"/>
                            <a:pt y="228680" x="151349"/>
                            <a:pt y="228680" x="97500"/>
                          </a:cubicBezTo>
                          <a:cubicBezTo>
                            <a:pt y="228680" x="43653"/>
                            <a:pt y="177489" x="0"/>
                            <a:pt y="114340" x="0"/>
                          </a:cubicBezTo>
                          <a:close/>
                        </a:path>
                      </a:pathLst>
                    </a:custGeom>
                    <a:solidFill>
                      <a:srgbClr val="AA0000"/>
                    </a:solidFill>
                    <a:ln cap="flat" w="2500">
                      <a:solidFill>
                        <a:srgbClr val="AA0000"/>
                      </a:solidFill>
                      <a:bevel/>
                    </a:ln>
                  </p:spPr>
                </p:sp>
                <p:sp>
                  <p:nvSpPr>
                    <p:cNvPr name="" id="683"/>
                    <p:cNvSpPr/>
                    <p:nvPr/>
                  </p:nvSpPr>
                  <p:spPr>
                    <a:xfrm>
                      <a:off y="1218163" x="2672372"/>
                      <a:ext cy="295658" cx="399490"/>
                    </a:xfrm>
                    <a:custGeom>
                      <a:avLst/>
                      <a:gdLst/>
                      <a:ahLst/>
                      <a:cxnLst/>
                      <a:pathLst>
                        <a:path w="399490" h="295658">
                          <a:moveTo>
                            <a:pt y="0" x="147811"/>
                          </a:moveTo>
                          <a:cubicBezTo>
                            <a:pt y="0" x="143886"/>
                            <a:pt y="-8869" x="0"/>
                            <a:pt y="127132" x="0"/>
                          </a:cubicBezTo>
                          <a:cubicBezTo>
                            <a:pt y="266101" x="0"/>
                            <a:pt y="295658" x="0"/>
                            <a:pt y="295658" x="0"/>
                          </a:cubicBezTo>
                          <a:lnTo>
                            <a:pt y="295658" x="75903"/>
                          </a:lnTo>
                          <a:lnTo>
                            <a:pt y="180350" x="75903"/>
                          </a:lnTo>
                          <a:lnTo>
                            <a:pt y="180350" x="95878"/>
                          </a:lnTo>
                          <a:lnTo>
                            <a:pt y="295658" x="95878"/>
                          </a:lnTo>
                          <a:lnTo>
                            <a:pt y="295658" x="187760"/>
                          </a:lnTo>
                          <a:cubicBezTo>
                            <a:pt y="295658" x="186828"/>
                            <a:pt y="125702" x="200154"/>
                            <a:pt y="159712" x="399490"/>
                          </a:cubicBezTo>
                          <a:cubicBezTo>
                            <a:pt y="158770" x="399490"/>
                            <a:pt y="123055" x="399490"/>
                            <a:pt y="123912" x="399490"/>
                          </a:cubicBezTo>
                          <a:cubicBezTo>
                            <a:pt y="123912" x="399490"/>
                            <a:pt y="124928" x="284644"/>
                            <a:pt y="0" x="275647"/>
                          </a:cubicBezTo>
                          <a:lnTo>
                            <a:pt y="0" x="147811"/>
                          </a:lnTo>
                          <a:close/>
                        </a:path>
                      </a:pathLst>
                    </a:custGeom>
                    <a:solidFill>
                      <a:srgbClr val="AA0000"/>
                    </a:solidFill>
                    <a:ln cap="flat" w="2500">
                      <a:solidFill>
                        <a:srgbClr val="AA0000"/>
                      </a:solidFill>
                      <a:bevel/>
                    </a:ln>
                  </p:spPr>
                </p:sp>
                <p:sp>
                  <p:nvSpPr>
                    <p:cNvPr name="" id="684"/>
                    <p:cNvSpPr/>
                    <p:nvPr/>
                  </p:nvSpPr>
                  <p:spPr>
                    <a:xfrm flipH="true">
                      <a:off y="1218155" x="3100320"/>
                      <a:ext cy="295658" cx="399490"/>
                    </a:xfrm>
                    <a:custGeom>
                      <a:avLst/>
                      <a:gdLst/>
                      <a:ahLst/>
                      <a:cxnLst/>
                      <a:pathLst>
                        <a:path w="399490" h="295658">
                          <a:moveTo>
                            <a:pt y="0" x="147811"/>
                          </a:moveTo>
                          <a:cubicBezTo>
                            <a:pt y="0" x="143886"/>
                            <a:pt y="-8869" x="0"/>
                            <a:pt y="127132" x="0"/>
                          </a:cubicBezTo>
                          <a:cubicBezTo>
                            <a:pt y="266101" x="0"/>
                            <a:pt y="295658" x="0"/>
                            <a:pt y="295658" x="0"/>
                          </a:cubicBezTo>
                          <a:lnTo>
                            <a:pt y="295658" x="75903"/>
                          </a:lnTo>
                          <a:lnTo>
                            <a:pt y="180350" x="75903"/>
                          </a:lnTo>
                          <a:lnTo>
                            <a:pt y="180350" x="95878"/>
                          </a:lnTo>
                          <a:lnTo>
                            <a:pt y="295658" x="95878"/>
                          </a:lnTo>
                          <a:lnTo>
                            <a:pt y="295658" x="187760"/>
                          </a:lnTo>
                          <a:cubicBezTo>
                            <a:pt y="295658" x="186828"/>
                            <a:pt y="125702" x="200154"/>
                            <a:pt y="159712" x="399490"/>
                          </a:cubicBezTo>
                          <a:cubicBezTo>
                            <a:pt y="158770" x="399490"/>
                            <a:pt y="123055" x="399490"/>
                            <a:pt y="123912" x="399490"/>
                          </a:cubicBezTo>
                          <a:cubicBezTo>
                            <a:pt y="123912" x="399490"/>
                            <a:pt y="124928" x="284644"/>
                            <a:pt y="0" x="275647"/>
                          </a:cubicBezTo>
                          <a:lnTo>
                            <a:pt y="0" x="147811"/>
                          </a:lnTo>
                          <a:close/>
                        </a:path>
                      </a:pathLst>
                    </a:custGeom>
                    <a:solidFill>
                      <a:srgbClr val="AA0000"/>
                    </a:solidFill>
                    <a:ln cap="flat" w="2500">
                      <a:solidFill>
                        <a:srgbClr val="AA0000"/>
                      </a:solidFill>
                      <a:bevel/>
                    </a:ln>
                  </p:spPr>
                </p:sp>
                <p:sp>
                  <p:nvSpPr>
                    <p:cNvPr name="" id="685"/>
                    <p:cNvSpPr/>
                    <p:nvPr/>
                  </p:nvSpPr>
                  <p:spPr>
                    <a:xfrm>
                      <a:off y="1432315" x="2887007"/>
                      <a:ext cy="287348" cx="398172"/>
                    </a:xfrm>
                    <a:custGeom>
                      <a:avLst/>
                      <a:gdLst/>
                      <a:ahLst/>
                      <a:cxnLst/>
                      <a:pathLst>
                        <a:path w="398172" h="287348">
                          <a:moveTo>
                            <a:pt y="0" x="143342"/>
                          </a:moveTo>
                          <a:cubicBezTo>
                            <a:pt y="0" x="139360"/>
                            <a:pt y="-8620" x="0"/>
                            <a:pt y="123560" x="0"/>
                          </a:cubicBezTo>
                          <a:cubicBezTo>
                            <a:pt y="258614" x="0"/>
                            <a:pt y="287348" x="0"/>
                            <a:pt y="287348" x="0"/>
                          </a:cubicBezTo>
                          <a:lnTo>
                            <a:pt y="287348" x="75653"/>
                          </a:lnTo>
                          <a:lnTo>
                            <a:pt y="175283" x="75653"/>
                          </a:lnTo>
                          <a:lnTo>
                            <a:pt y="175283" x="91580"/>
                          </a:lnTo>
                          <a:lnTo>
                            <a:pt y="287348" x="91580"/>
                          </a:lnTo>
                          <a:lnTo>
                            <a:pt y="287348" x="306593"/>
                          </a:lnTo>
                          <a:lnTo>
                            <a:pt y="175283" x="306593"/>
                          </a:lnTo>
                          <a:lnTo>
                            <a:pt y="175283" x="322520"/>
                          </a:lnTo>
                          <a:lnTo>
                            <a:pt y="287348" x="322520"/>
                          </a:lnTo>
                          <a:lnTo>
                            <a:pt y="287348" x="398172"/>
                          </a:lnTo>
                          <a:lnTo>
                            <a:pt y="123560" x="398172"/>
                          </a:lnTo>
                          <a:cubicBezTo>
                            <a:pt y="124391" x="398172"/>
                            <a:pt y="0" x="391841"/>
                            <a:pt y="0" x="254830"/>
                          </a:cubicBezTo>
                          <a:lnTo>
                            <a:pt y="0" x="143342"/>
                          </a:lnTo>
                          <a:close/>
                        </a:path>
                      </a:pathLst>
                    </a:custGeom>
                    <a:solidFill>
                      <a:srgbClr val="AA0000"/>
                    </a:solidFill>
                    <a:ln cap="flat" w="2500">
                      <a:solidFill>
                        <a:srgbClr val="AA0000"/>
                      </a:solidFill>
                      <a:bevel/>
                    </a:ln>
                  </p:spPr>
                </p:sp>
                <p:sp>
                  <p:nvSpPr>
                    <p:cNvPr name="" id="686"/>
                    <p:cNvSpPr/>
                    <p:nvPr/>
                  </p:nvSpPr>
                  <p:spPr>
                    <a:xfrm>
                      <a:off y="870167" x="2755108"/>
                      <a:ext cy="253528" cx="232744"/>
                    </a:xfrm>
                    <a:custGeom>
                      <a:avLst/>
                      <a:gdLst/>
                      <a:ahLst/>
                      <a:cxnLst/>
                      <a:pathLst>
                        <a:path w="232744" h="253528">
                          <a:moveTo>
                            <a:pt y="126764" x="0"/>
                          </a:moveTo>
                          <a:cubicBezTo>
                            <a:pt y="56753" x="0"/>
                            <a:pt y="0" x="52102"/>
                            <a:pt y="0" x="116372"/>
                          </a:cubicBezTo>
                          <a:cubicBezTo>
                            <a:pt y="0" x="180642"/>
                            <a:pt y="56753" x="232744"/>
                            <a:pt y="126764" x="232744"/>
                          </a:cubicBezTo>
                          <a:cubicBezTo>
                            <a:pt y="196774" x="232744"/>
                            <a:pt y="253528" x="180642"/>
                            <a:pt y="253528" x="116372"/>
                          </a:cubicBezTo>
                          <a:cubicBezTo>
                            <a:pt y="253528" x="52102"/>
                            <a:pt y="196774" x="0"/>
                            <a:pt y="126764" x="0"/>
                          </a:cubicBezTo>
                          <a:close/>
                        </a:path>
                      </a:pathLst>
                    </a:custGeom>
                    <a:solidFill>
                      <a:srgbClr val="FF0000"/>
                    </a:solidFill>
                    <a:ln cap="flat" w="2500">
                      <a:solidFill>
                        <a:srgbClr val="FF0000"/>
                      </a:solidFill>
                      <a:bevel/>
                    </a:ln>
                  </p:spPr>
                </p:sp>
                <p:sp>
                  <p:nvSpPr>
                    <p:cNvPr name="" id="687"/>
                    <p:cNvSpPr/>
                    <p:nvPr/>
                  </p:nvSpPr>
                  <p:spPr>
                    <a:xfrm flipH="true">
                      <a:off y="870167" x="3184322"/>
                      <a:ext cy="253528" cx="232744"/>
                    </a:xfrm>
                    <a:custGeom>
                      <a:avLst/>
                      <a:gdLst/>
                      <a:ahLst/>
                      <a:cxnLst/>
                      <a:pathLst>
                        <a:path w="232744" h="253528">
                          <a:moveTo>
                            <a:pt y="126764" x="0"/>
                          </a:moveTo>
                          <a:cubicBezTo>
                            <a:pt y="56753" x="0"/>
                            <a:pt y="0" x="52102"/>
                            <a:pt y="0" x="116372"/>
                          </a:cubicBezTo>
                          <a:cubicBezTo>
                            <a:pt y="0" x="180642"/>
                            <a:pt y="56753" x="232744"/>
                            <a:pt y="126764" x="232744"/>
                          </a:cubicBezTo>
                          <a:cubicBezTo>
                            <a:pt y="196774" x="232744"/>
                            <a:pt y="253528" x="180642"/>
                            <a:pt y="253528" x="116372"/>
                          </a:cubicBezTo>
                          <a:cubicBezTo>
                            <a:pt y="253528" x="52102"/>
                            <a:pt y="196774" x="0"/>
                            <a:pt y="126764" x="0"/>
                          </a:cubicBezTo>
                          <a:close/>
                        </a:path>
                      </a:pathLst>
                    </a:custGeom>
                    <a:solidFill>
                      <a:srgbClr val="FF0000"/>
                    </a:solidFill>
                    <a:ln cap="flat" w="2500">
                      <a:solidFill>
                        <a:srgbClr val="FF0000"/>
                      </a:solidFill>
                      <a:bevel/>
                    </a:ln>
                  </p:spPr>
                </p:sp>
                <p:sp>
                  <p:nvSpPr>
                    <p:cNvPr name="" id="688"/>
                    <p:cNvSpPr/>
                    <p:nvPr/>
                  </p:nvSpPr>
                  <p:spPr>
                    <a:xfrm>
                      <a:off y="1047226" x="2988593"/>
                      <a:ext cy="228680" cx="195002"/>
                    </a:xfrm>
                    <a:custGeom>
                      <a:avLst/>
                      <a:gdLst/>
                      <a:ahLst/>
                      <a:cxnLst/>
                      <a:pathLst>
                        <a:path w="195002" h="228680">
                          <a:moveTo>
                            <a:pt y="114340" x="0"/>
                          </a:moveTo>
                          <a:cubicBezTo>
                            <a:pt y="51191" x="0"/>
                            <a:pt y="0" x="43653"/>
                            <a:pt y="0" x="97500"/>
                          </a:cubicBezTo>
                          <a:cubicBezTo>
                            <a:pt y="0" x="151349"/>
                            <a:pt y="51191" x="195002"/>
                            <a:pt y="114340" x="195002"/>
                          </a:cubicBezTo>
                          <a:cubicBezTo>
                            <a:pt y="177489" x="195002"/>
                            <a:pt y="228680" x="151349"/>
                            <a:pt y="228680" x="97500"/>
                          </a:cubicBezTo>
                          <a:cubicBezTo>
                            <a:pt y="228680" x="43653"/>
                            <a:pt y="177489" x="0"/>
                            <a:pt y="114340" x="0"/>
                          </a:cubicBezTo>
                          <a:close/>
                        </a:path>
                      </a:pathLst>
                    </a:custGeom>
                    <a:solidFill>
                      <a:srgbClr val="FF0000"/>
                    </a:solidFill>
                    <a:ln cap="flat" w="2500">
                      <a:solidFill>
                        <a:srgbClr val="FF0000"/>
                      </a:solidFill>
                      <a:bevel/>
                    </a:ln>
                  </p:spPr>
                </p:sp>
                <p:sp>
                  <p:nvSpPr>
                    <p:cNvPr name="" id="689"/>
                    <p:cNvSpPr/>
                    <p:nvPr/>
                  </p:nvSpPr>
                  <p:spPr>
                    <a:xfrm>
                      <a:off y="1179465" x="2672372"/>
                      <a:ext cy="295658" cx="399490"/>
                    </a:xfrm>
                    <a:custGeom>
                      <a:avLst/>
                      <a:gdLst/>
                      <a:ahLst/>
                      <a:cxnLst/>
                      <a:pathLst>
                        <a:path w="399490" h="295658">
                          <a:moveTo>
                            <a:pt y="0" x="147811"/>
                          </a:moveTo>
                          <a:cubicBezTo>
                            <a:pt y="0" x="143886"/>
                            <a:pt y="-8869" x="0"/>
                            <a:pt y="127133" x="0"/>
                          </a:cubicBezTo>
                          <a:cubicBezTo>
                            <a:pt y="266101" x="0"/>
                            <a:pt y="295658" x="0"/>
                            <a:pt y="295658" x="0"/>
                          </a:cubicBezTo>
                          <a:lnTo>
                            <a:pt y="295658" x="75903"/>
                          </a:lnTo>
                          <a:lnTo>
                            <a:pt y="180352" x="75903"/>
                          </a:lnTo>
                          <a:lnTo>
                            <a:pt y="180352" x="95878"/>
                          </a:lnTo>
                          <a:lnTo>
                            <a:pt y="295658" x="95878"/>
                          </a:lnTo>
                          <a:lnTo>
                            <a:pt y="295658" x="187760"/>
                          </a:lnTo>
                          <a:cubicBezTo>
                            <a:pt y="295658" x="186828"/>
                            <a:pt y="128602" x="200319"/>
                            <a:pt y="162612" x="399490"/>
                          </a:cubicBezTo>
                          <a:cubicBezTo>
                            <a:pt y="161670" x="399490"/>
                            <a:pt y="146973" x="399490"/>
                            <a:pt y="147829" x="399490"/>
                          </a:cubicBezTo>
                          <a:cubicBezTo>
                            <a:pt y="147829" x="399490"/>
                            <a:pt y="124928" x="284644"/>
                            <a:pt y="0" x="275648"/>
                          </a:cubicBezTo>
                          <a:lnTo>
                            <a:pt y="0" x="147811"/>
                          </a:lnTo>
                          <a:close/>
                        </a:path>
                      </a:pathLst>
                    </a:custGeom>
                    <a:solidFill>
                      <a:srgbClr val="FF0000"/>
                    </a:solidFill>
                    <a:ln cap="flat" w="2500">
                      <a:solidFill>
                        <a:srgbClr val="FF0000"/>
                      </a:solidFill>
                      <a:bevel/>
                    </a:ln>
                  </p:spPr>
                </p:sp>
                <p:sp>
                  <p:nvSpPr>
                    <p:cNvPr name="" id="690"/>
                    <p:cNvSpPr/>
                    <p:nvPr/>
                  </p:nvSpPr>
                  <p:spPr>
                    <a:xfrm flipH="true">
                      <a:off y="1179456" x="3100320"/>
                      <a:ext cy="295658" cx="399490"/>
                    </a:xfrm>
                    <a:custGeom>
                      <a:avLst/>
                      <a:gdLst/>
                      <a:ahLst/>
                      <a:cxnLst/>
                      <a:pathLst>
                        <a:path w="399490" h="295658">
                          <a:moveTo>
                            <a:pt y="0" x="147811"/>
                          </a:moveTo>
                          <a:cubicBezTo>
                            <a:pt y="0" x="143886"/>
                            <a:pt y="-8869" x="0"/>
                            <a:pt y="127133" x="0"/>
                          </a:cubicBezTo>
                          <a:cubicBezTo>
                            <a:pt y="266101" x="0"/>
                            <a:pt y="295658" x="0"/>
                            <a:pt y="295658" x="0"/>
                          </a:cubicBezTo>
                          <a:lnTo>
                            <a:pt y="295658" x="75903"/>
                          </a:lnTo>
                          <a:lnTo>
                            <a:pt y="180352" x="75903"/>
                          </a:lnTo>
                          <a:lnTo>
                            <a:pt y="180352" x="95878"/>
                          </a:lnTo>
                          <a:lnTo>
                            <a:pt y="295658" x="95878"/>
                          </a:lnTo>
                          <a:lnTo>
                            <a:pt y="295658" x="187760"/>
                          </a:lnTo>
                          <a:cubicBezTo>
                            <a:pt y="295658" x="186828"/>
                            <a:pt y="128602" x="200319"/>
                            <a:pt y="162612" x="399490"/>
                          </a:cubicBezTo>
                          <a:cubicBezTo>
                            <a:pt y="161670" x="399490"/>
                            <a:pt y="146973" x="399490"/>
                            <a:pt y="147829" x="399490"/>
                          </a:cubicBezTo>
                          <a:cubicBezTo>
                            <a:pt y="147829" x="399490"/>
                            <a:pt y="124928" x="284644"/>
                            <a:pt y="0" x="275648"/>
                          </a:cubicBezTo>
                          <a:lnTo>
                            <a:pt y="0" x="147811"/>
                          </a:lnTo>
                          <a:close/>
                        </a:path>
                      </a:pathLst>
                    </a:custGeom>
                    <a:solidFill>
                      <a:srgbClr val="FF0000"/>
                    </a:solidFill>
                    <a:ln cap="flat" w="2500">
                      <a:solidFill>
                        <a:srgbClr val="FF0000"/>
                      </a:solidFill>
                      <a:bevel/>
                    </a:ln>
                  </p:spPr>
                </p:sp>
                <p:sp>
                  <p:nvSpPr>
                    <p:cNvPr name="" id="691"/>
                    <p:cNvSpPr/>
                    <p:nvPr/>
                  </p:nvSpPr>
                  <p:spPr>
                    <a:xfrm>
                      <a:off y="1407219" x="2887007"/>
                      <a:ext cy="287348" cx="398172"/>
                    </a:xfrm>
                    <a:custGeom>
                      <a:avLst/>
                      <a:gdLst/>
                      <a:ahLst/>
                      <a:cxnLst/>
                      <a:pathLst>
                        <a:path w="398172" h="287348">
                          <a:moveTo>
                            <a:pt y="0" x="143342"/>
                          </a:moveTo>
                          <a:cubicBezTo>
                            <a:pt y="0" x="139360"/>
                            <a:pt y="-8620" x="0"/>
                            <a:pt y="123560" x="0"/>
                          </a:cubicBezTo>
                          <a:cubicBezTo>
                            <a:pt y="258614" x="0"/>
                            <a:pt y="287348" x="0"/>
                            <a:pt y="287348" x="0"/>
                          </a:cubicBezTo>
                          <a:lnTo>
                            <a:pt y="287348" x="75653"/>
                          </a:lnTo>
                          <a:lnTo>
                            <a:pt y="175283" x="75653"/>
                          </a:lnTo>
                          <a:lnTo>
                            <a:pt y="175283" x="91580"/>
                          </a:lnTo>
                          <a:lnTo>
                            <a:pt y="287348" x="91580"/>
                          </a:lnTo>
                          <a:lnTo>
                            <a:pt y="287348" x="306593"/>
                          </a:lnTo>
                          <a:lnTo>
                            <a:pt y="175283" x="306593"/>
                          </a:lnTo>
                          <a:lnTo>
                            <a:pt y="175283" x="322520"/>
                          </a:lnTo>
                          <a:lnTo>
                            <a:pt y="287348" x="322520"/>
                          </a:lnTo>
                          <a:lnTo>
                            <a:pt y="287348" x="398172"/>
                          </a:lnTo>
                          <a:lnTo>
                            <a:pt y="123560" x="398172"/>
                          </a:lnTo>
                          <a:cubicBezTo>
                            <a:pt y="124391" x="398172"/>
                            <a:pt y="0" x="391841"/>
                            <a:pt y="0" x="254830"/>
                          </a:cubicBezTo>
                          <a:lnTo>
                            <a:pt y="0" x="143342"/>
                          </a:lnTo>
                          <a:close/>
                        </a:path>
                      </a:pathLst>
                    </a:custGeom>
                    <a:solidFill>
                      <a:srgbClr val="FF0000"/>
                    </a:solidFill>
                    <a:ln cap="flat" w="2500">
                      <a:solidFill>
                        <a:srgbClr val="FF0000"/>
                      </a:solidFill>
                      <a:bevel/>
                    </a:ln>
                  </p:spPr>
                </p:sp>
              </p:grpSp>
              <p:grpSp>
                <p:nvGrpSpPr>
                  <p:cNvPr name="" id="692"/>
                  <p:cNvGrpSpPr/>
                  <p:nvPr/>
                </p:nvGrpSpPr>
                <p:grpSpPr>
                  <a:xfrm>
                    <a:off y="1810216" x="2670806"/>
                    <a:ext cy="304462" cx="830574"/>
                    <a:chOff y="1810216" x="2670806"/>
                    <a:chExt cy="304462" cx="830574"/>
                  </a:xfrm>
                </p:grpSpPr>
                <p:sp>
                  <p:nvSpPr>
                    <p:cNvPr name="Rounded Rectangle" id="693"/>
                    <p:cNvSpPr/>
                    <p:nvPr/>
                  </p:nvSpPr>
                  <p:spPr>
                    <a:xfrm>
                      <a:off y="1824055" x="2691571"/>
                      <a:ext cy="276784" cx="789047"/>
                    </a:xfrm>
                    <a:custGeom>
                      <a:avLst/>
                      <a:gdLst/>
                      <a:ahLst/>
                      <a:cxnLst/>
                      <a:pathLst>
                        <a:path w="789047" h="276784">
                          <a:moveTo>
                            <a:pt y="276784" x="697846"/>
                          </a:moveTo>
                          <a:cubicBezTo>
                            <a:pt y="276784" x="748216"/>
                            <a:pt y="235953" x="789047"/>
                            <a:pt y="185584" x="789047"/>
                          </a:cubicBezTo>
                          <a:lnTo>
                            <a:pt y="91200" x="789047"/>
                          </a:lnTo>
                          <a:cubicBezTo>
                            <a:pt y="40830" x="789047"/>
                            <a:pt y="0" x="748216"/>
                            <a:pt y="0" x="697846"/>
                          </a:cubicBezTo>
                          <a:lnTo>
                            <a:pt y="0" x="91200"/>
                          </a:lnTo>
                          <a:cubicBezTo>
                            <a:pt y="0" x="40830"/>
                            <a:pt y="40830" x="0"/>
                            <a:pt y="91200" x="0"/>
                          </a:cubicBezTo>
                          <a:lnTo>
                            <a:pt y="185584" x="0"/>
                          </a:lnTo>
                          <a:cubicBezTo>
                            <a:pt y="235953" x="0"/>
                            <a:pt y="276784" x="40830"/>
                            <a:pt y="276784" x="91200"/>
                          </a:cubicBezTo>
                          <a:lnTo>
                            <a:pt y="276784" x="697846"/>
                          </a:lnTo>
                          <a:close/>
                        </a:path>
                      </a:pathLst>
                    </a:custGeom>
                    <a:solidFill>
                      <a:srgbClr val="FF0000"/>
                    </a:solidFill>
                    <a:ln cap="flat" w="7600">
                      <a:solidFill>
                        <a:srgbClr val="FF0000"/>
                      </a:solidFill>
                      <a:bevel/>
                    </a:ln>
                  </p:spPr>
                </p:sp>
                <p:sp>
                  <p:nvSpPr>
                    <p:cNvPr name="Rounded Rectangle" id="694"/>
                    <p:cNvSpPr/>
                    <p:nvPr/>
                  </p:nvSpPr>
                  <p:spPr>
                    <a:xfrm>
                      <a:off y="1810216" x="2670806"/>
                      <a:ext cy="304462" cx="830574"/>
                    </a:xfrm>
                    <a:custGeom>
                      <a:avLst/>
                      <a:gdLst/>
                      <a:ahLst/>
                      <a:cxnLst/>
                      <a:rect l="l" b="b" r="r" t="t"/>
                      <a:pathLst>
                        <a:path w="830574" h="304462">
                          <a:moveTo>
                            <a:pt y="304462" x="739375"/>
                          </a:moveTo>
                          <a:cubicBezTo>
                            <a:pt y="304462" x="789746"/>
                            <a:pt y="263632" x="830574"/>
                            <a:pt y="213262" x="830574"/>
                          </a:cubicBezTo>
                          <a:lnTo>
                            <a:pt y="91200" x="830574"/>
                          </a:lnTo>
                          <a:cubicBezTo>
                            <a:pt y="40830" x="830574"/>
                            <a:pt y="0" x="789746"/>
                            <a:pt y="0" x="739375"/>
                          </a:cubicBezTo>
                          <a:lnTo>
                            <a:pt y="0" x="91200"/>
                          </a:lnTo>
                          <a:cubicBezTo>
                            <a:pt y="0" x="40830"/>
                            <a:pt y="40830" x="0"/>
                            <a:pt y="91200" x="0"/>
                          </a:cubicBezTo>
                          <a:lnTo>
                            <a:pt y="213262" x="0"/>
                          </a:lnTo>
                          <a:cubicBezTo>
                            <a:pt y="263632" x="0"/>
                            <a:pt y="304462" x="40830"/>
                            <a:pt y="304462" x="91200"/>
                          </a:cubicBezTo>
                          <a:lnTo>
                            <a:pt y="304462" x="739375"/>
                          </a:lnTo>
                          <a:close/>
                        </a:path>
                      </a:pathLst>
                    </a:custGeom>
                    <a:noFill/>
                    <a:ln cap="flat" w="7600">
                      <a:solidFill>
                        <a:srgbClr val="FF0000"/>
                      </a:solidFill>
                      <a:bevel/>
                    </a:ln>
                  </p:spPr>
                  <p:txBody>
                    <a:bodyPr wrap="square" rtlCol="0" tIns="0" bIns="0" anchor="ctr" lIns="36000" rIns="36000"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064">
                          <a:solidFill>
                            <a:srgbClr val="FFFFFF"/>
                          </a:solidFill>
                          <a:latin typeface="Arial"/>
                        </a:rPr>
                        <a:t>JD Passport</a:t>
                      </a:r>
                    </a:p>
                  </p:txBody>
                </p:sp>
              </p:grpSp>
            </p:grpSp>
            <p:grpSp>
              <p:nvGrpSpPr>
                <p:cNvPr name="" id="695"/>
                <p:cNvGrpSpPr/>
                <p:nvPr/>
              </p:nvGrpSpPr>
              <p:grpSpPr>
                <a:xfrm>
                  <a:off y="870167" x="3649612"/>
                  <a:ext cy="1244515" cx="830574"/>
                  <a:chOff y="870167" x="3649612"/>
                  <a:chExt cy="1244515" cx="830574"/>
                </a:xfrm>
              </p:grpSpPr>
              <p:grpSp>
                <p:nvGrpSpPr>
                  <p:cNvPr name="" id="696"/>
                  <p:cNvGrpSpPr/>
                  <p:nvPr/>
                </p:nvGrpSpPr>
                <p:grpSpPr>
                  <a:xfrm>
                    <a:off y="870168" x="3651179"/>
                    <a:ext cy="849688" cx="827442"/>
                    <a:chOff y="870168" x="3651179"/>
                    <a:chExt cy="849688" cx="827442"/>
                  </a:xfrm>
                </p:grpSpPr>
                <p:sp>
                  <p:nvSpPr>
                    <p:cNvPr name="" id="697"/>
                    <p:cNvSpPr/>
                    <p:nvPr/>
                  </p:nvSpPr>
                  <p:spPr>
                    <a:xfrm>
                      <a:off y="870168" x="3884537"/>
                      <a:ext cy="495392" cx="455029"/>
                    </a:xfrm>
                    <a:custGeom>
                      <a:avLst/>
                      <a:gdLst/>
                      <a:ahLst/>
                      <a:cxnLst/>
                      <a:pathLst>
                        <a:path w="455029" h="495392">
                          <a:moveTo>
                            <a:pt y="7596" x="166331"/>
                          </a:moveTo>
                          <a:cubicBezTo>
                            <a:pt y="36303" x="43962"/>
                            <a:pt y="168353" x="-25962"/>
                            <a:pt y="300404" x="9000"/>
                          </a:cubicBezTo>
                          <a:cubicBezTo>
                            <a:pt y="432454" x="43962"/>
                            <a:pt y="518572" x="166331"/>
                            <a:pt y="489867" x="288698"/>
                          </a:cubicBezTo>
                          <a:cubicBezTo>
                            <a:pt y="461160" x="411067"/>
                            <a:pt y="329110" x="480993"/>
                            <a:pt y="197060" x="446029"/>
                          </a:cubicBezTo>
                          <a:cubicBezTo>
                            <a:pt y="59268" x="416893"/>
                            <a:pt y="-26852" x="288698"/>
                            <a:pt y="7596" x="166331"/>
                          </a:cubicBezTo>
                          <a:close/>
                        </a:path>
                      </a:pathLst>
                    </a:custGeom>
                    <a:solidFill>
                      <a:srgbClr val="FF0000"/>
                    </a:solidFill>
                    <a:ln cap="flat" w="7600">
                      <a:solidFill>
                        <a:srgbClr val="FF0000"/>
                      </a:solidFill>
                      <a:bevel/>
                    </a:ln>
                  </p:spPr>
                </p:sp>
                <p:sp>
                  <p:nvSpPr>
                    <p:cNvPr name="" id="698"/>
                    <p:cNvSpPr/>
                    <p:nvPr/>
                  </p:nvSpPr>
                  <p:spPr>
                    <a:xfrm>
                      <a:off y="1363895" x="3651179"/>
                      <a:ext cy="355962" cx="827442"/>
                    </a:xfrm>
                    <a:custGeom>
                      <a:avLst/>
                      <a:gdLst/>
                      <a:ahLst/>
                      <a:cxnLst/>
                      <a:pathLst>
                        <a:path w="827442" h="355962">
                          <a:moveTo>
                            <a:pt y="28707" x="658456"/>
                          </a:moveTo>
                          <a:cubicBezTo>
                            <a:pt y="28707" x="635148"/>
                            <a:pt y="68896" x="611840"/>
                            <a:pt y="86119" x="576877"/>
                          </a:cubicBezTo>
                          <a:cubicBezTo>
                            <a:pt y="103344" x="541916"/>
                            <a:pt y="132051" x="506953"/>
                            <a:pt y="86119" x="407894"/>
                          </a:cubicBezTo>
                          <a:cubicBezTo>
                            <a:pt y="40189" x="308833"/>
                            <a:pt y="0" x="297179"/>
                            <a:pt y="0" x="215601"/>
                          </a:cubicBezTo>
                          <a:cubicBezTo>
                            <a:pt y="0" x="134022"/>
                            <a:pt y="143533" x="0"/>
                            <a:pt y="355962" x="0"/>
                          </a:cubicBezTo>
                          <a:lnTo>
                            <a:pt y="355962" x="827442"/>
                          </a:lnTo>
                          <a:cubicBezTo>
                            <a:pt y="355962" x="827442"/>
                            <a:pt y="212429" x="815784"/>
                            <a:pt y="137792" x="769173"/>
                          </a:cubicBezTo>
                          <a:cubicBezTo>
                            <a:pt y="28707" x="710899"/>
                            <a:pt y="28707" x="681765"/>
                            <a:pt y="28707" x="658456"/>
                          </a:cubicBezTo>
                          <a:close/>
                        </a:path>
                      </a:pathLst>
                    </a:custGeom>
                    <a:solidFill>
                      <a:srgbClr val="FF0000"/>
                    </a:solidFill>
                    <a:ln cap="flat" w="7600">
                      <a:solidFill>
                        <a:srgbClr val="FF0000"/>
                      </a:solidFill>
                      <a:bevel/>
                    </a:ln>
                  </p:spPr>
                </p:sp>
                <p:sp>
                  <p:nvSpPr>
                    <p:cNvPr name="" id="699"/>
                    <p:cNvSpPr/>
                    <p:nvPr/>
                  </p:nvSpPr>
                  <p:spPr>
                    <a:xfrm>
                      <a:off y="1357072" x="4203483"/>
                      <a:ext cy="332128" cx="174791"/>
                    </a:xfrm>
                    <a:custGeom>
                      <a:avLst/>
                      <a:gdLst/>
                      <a:ahLst/>
                      <a:cxnLst/>
                      <a:pathLst>
                        <a:path w="174791" h="332128">
                          <a:moveTo>
                            <a:pt y="2904" x="174791"/>
                          </a:moveTo>
                          <a:cubicBezTo>
                            <a:pt y="13243" x="162265"/>
                            <a:pt y="39565" x="131633"/>
                            <a:pt y="49711" x="125853"/>
                          </a:cubicBezTo>
                          <a:cubicBezTo>
                            <a:pt y="59857" x="120074"/>
                            <a:pt y="56953" x="120341"/>
                            <a:pt y="74153" x="124015"/>
                          </a:cubicBezTo>
                          <a:cubicBezTo>
                            <a:pt y="91353" x="127691"/>
                            <a:pt y="124077" x="154276"/>
                            <a:pt y="124077" x="154276"/>
                          </a:cubicBezTo>
                          <a:cubicBezTo>
                            <a:pt y="124077" x="154276"/>
                            <a:pt y="139601" x="145792"/>
                            <a:pt y="150348" x="137308"/>
                          </a:cubicBezTo>
                          <a:cubicBezTo>
                            <a:pt y="150348" x="137308"/>
                            <a:pt y="163433" x="128559"/>
                            <a:pt y="169455" x="121552"/>
                          </a:cubicBezTo>
                          <a:lnTo>
                            <a:pt y="181186" x="121178"/>
                          </a:lnTo>
                          <a:cubicBezTo>
                            <a:pt y="194023" x="127519"/>
                            <a:pt y="194561" x="129897"/>
                            <a:pt y="200582" x="150917"/>
                          </a:cubicBezTo>
                          <a:lnTo>
                            <a:pt y="222650" x="150640"/>
                          </a:lnTo>
                          <a:cubicBezTo>
                            <a:pt y="222650" x="150640"/>
                            <a:pt y="228672" x="134885"/>
                            <a:pt y="240715" x="134885"/>
                          </a:cubicBezTo>
                          <a:cubicBezTo>
                            <a:pt y="246736" x="134885"/>
                            <a:pt y="280511" x="134885"/>
                            <a:pt y="280511" x="134885"/>
                          </a:cubicBezTo>
                          <a:cubicBezTo>
                            <a:pt y="280511" x="134885"/>
                            <a:pt y="282900" x="127347"/>
                            <a:pt y="282900" x="120341"/>
                          </a:cubicBezTo>
                          <a:cubicBezTo>
                            <a:pt y="310424" x="117584"/>
                            <a:pt y="334057" x="96945"/>
                            <a:pt y="332128" x="57317"/>
                          </a:cubicBezTo>
                          <a:cubicBezTo>
                            <a:pt y="329664" x="17689"/>
                            <a:pt y="299981" x="1327"/>
                            <a:pt y="270822" x="0"/>
                          </a:cubicBezTo>
                          <a:lnTo>
                            <a:pt y="0" x="0"/>
                          </a:lnTo>
                          <a:lnTo>
                            <a:pt y="0" x="40173"/>
                          </a:lnTo>
                          <a:cubicBezTo>
                            <a:pt y="0" x="39262"/>
                            <a:pt y="385" x="38361"/>
                            <a:pt y="732" x="37487"/>
                          </a:cubicBezTo>
                          <a:lnTo>
                            <a:pt y="732" x="47818"/>
                          </a:lnTo>
                          <a:cubicBezTo>
                            <a:pt y="394" x="46851"/>
                            <a:pt y="0" x="45771"/>
                            <a:pt y="0" x="44563"/>
                          </a:cubicBezTo>
                          <a:lnTo>
                            <a:pt y="2904" x="174791"/>
                          </a:lnTo>
                          <a:close/>
                        </a:path>
                      </a:pathLst>
                    </a:custGeom>
                    <a:solidFill>
                      <a:srgbClr val="FF0000"/>
                    </a:solidFill>
                    <a:ln cap="flat" w="7600">
                      <a:solidFill>
                        <a:srgbClr val="FF0000"/>
                      </a:solidFill>
                      <a:bevel/>
                    </a:ln>
                  </p:spPr>
                </p:sp>
                <p:sp>
                  <p:nvSpPr>
                    <p:cNvPr name="" id="700"/>
                    <p:cNvSpPr/>
                    <p:nvPr/>
                  </p:nvSpPr>
                  <p:spPr>
                    <a:xfrm>
                      <a:off y="1128716" x="4122548"/>
                      <a:ext cy="241914" cx="314777"/>
                    </a:xfrm>
                    <a:custGeom>
                      <a:avLst/>
                      <a:gdLst/>
                      <a:ahLst/>
                      <a:cxnLst/>
                      <a:pathLst>
                        <a:path w="314777" h="241914">
                          <a:moveTo>
                            <a:pt y="37218" x="314777"/>
                          </a:moveTo>
                          <a:lnTo>
                            <a:pt y="204696" x="314777"/>
                          </a:lnTo>
                          <a:cubicBezTo>
                            <a:pt y="223305" x="314777"/>
                            <a:pt y="241914" x="295891"/>
                            <a:pt y="241914" x="277003"/>
                          </a:cubicBezTo>
                          <a:lnTo>
                            <a:pt y="241914" x="245526"/>
                          </a:lnTo>
                          <a:lnTo>
                            <a:pt y="235711" x="88137"/>
                          </a:lnTo>
                          <a:lnTo>
                            <a:pt y="235711" x="44069"/>
                          </a:lnTo>
                          <a:cubicBezTo>
                            <a:pt y="235711" x="18887"/>
                            <a:pt y="217102" x="0"/>
                            <a:pt y="198494" x="0"/>
                          </a:cubicBezTo>
                          <a:lnTo>
                            <a:pt y="37218" x="0"/>
                          </a:lnTo>
                          <a:cubicBezTo>
                            <a:pt y="18609" x="0"/>
                            <a:pt y="0" x="18887"/>
                            <a:pt y="0" x="37773"/>
                          </a:cubicBezTo>
                          <a:lnTo>
                            <a:pt y="0" x="277003"/>
                          </a:lnTo>
                          <a:cubicBezTo>
                            <a:pt y="0" x="302186"/>
                            <a:pt y="18609" x="314777"/>
                            <a:pt y="37218" x="314777"/>
                          </a:cubicBezTo>
                          <a:close/>
                          <a:moveTo>
                            <a:pt y="62029" x="195161"/>
                          </a:moveTo>
                          <a:cubicBezTo>
                            <a:pt y="43421" x="195161"/>
                            <a:pt y="24812" x="176275"/>
                            <a:pt y="24812" x="157388"/>
                          </a:cubicBezTo>
                          <a:cubicBezTo>
                            <a:pt y="24812" x="138502"/>
                            <a:pt y="43421" x="119615"/>
                            <a:pt y="62029" x="119615"/>
                          </a:cubicBezTo>
                          <a:cubicBezTo>
                            <a:pt y="80638" x="119615"/>
                            <a:pt y="99247" x="138502"/>
                            <a:pt y="99247" x="157388"/>
                          </a:cubicBezTo>
                          <a:cubicBezTo>
                            <a:pt y="99247" x="182570"/>
                            <a:pt y="80638" x="195161"/>
                            <a:pt y="62029" x="195161"/>
                          </a:cubicBezTo>
                          <a:close/>
                        </a:path>
                      </a:pathLst>
                    </a:custGeom>
                    <a:solidFill>
                      <a:srgbClr val="FF0000"/>
                    </a:solidFill>
                    <a:ln cap="flat" w="7600">
                      <a:solidFill>
                        <a:srgbClr val="FF0000"/>
                      </a:solidFill>
                      <a:bevel/>
                    </a:ln>
                  </p:spPr>
                </p:sp>
                <p:sp>
                  <p:nvSpPr>
                    <p:cNvPr name="" id="701"/>
                    <p:cNvSpPr/>
                    <p:nvPr/>
                  </p:nvSpPr>
                  <p:spPr>
                    <a:xfrm>
                      <a:off y="1137069" x="4131412"/>
                      <a:ext cy="545425" cx="291353"/>
                    </a:xfrm>
                    <a:custGeom>
                      <a:avLst/>
                      <a:gdLst/>
                      <a:ahLst/>
                      <a:cxnLst/>
                      <a:pathLst>
                        <a:path w="291353" h="545425">
                          <a:moveTo>
                            <a:pt y="0" x="256391"/>
                          </a:moveTo>
                          <a:lnTo>
                            <a:pt y="0" x="34962"/>
                          </a:lnTo>
                          <a:cubicBezTo>
                            <a:pt y="0" x="17481"/>
                            <a:pt y="17224" x="0"/>
                            <a:pt y="34448" x="0"/>
                          </a:cubicBezTo>
                          <a:lnTo>
                            <a:pt y="183722" x="0"/>
                          </a:lnTo>
                          <a:cubicBezTo>
                            <a:pt y="200946" x="0"/>
                            <a:pt y="218170" x="17481"/>
                            <a:pt y="218170" x="40789"/>
                          </a:cubicBezTo>
                          <a:lnTo>
                            <a:pt y="218170" x="81578"/>
                          </a:lnTo>
                          <a:lnTo>
                            <a:pt y="488013" x="81578"/>
                          </a:lnTo>
                          <a:cubicBezTo>
                            <a:pt y="522460" x="81578"/>
                            <a:pt y="545425" x="104887"/>
                            <a:pt y="545425" x="134022"/>
                          </a:cubicBezTo>
                          <a:cubicBezTo>
                            <a:pt y="545425" x="163158"/>
                            <a:pt y="522460" x="186465"/>
                            <a:pt y="493754" x="186465"/>
                          </a:cubicBezTo>
                          <a:cubicBezTo>
                            <a:pt y="493754" x="192293"/>
                            <a:pt y="493754" x="198120"/>
                            <a:pt y="493754" x="198120"/>
                          </a:cubicBezTo>
                          <a:cubicBezTo>
                            <a:pt y="493754" x="198120"/>
                            <a:pt y="465047" x="198120"/>
                            <a:pt y="459306" x="198120"/>
                          </a:cubicBezTo>
                          <a:cubicBezTo>
                            <a:pt y="447823" x="198120"/>
                            <a:pt y="442081" x="215601"/>
                            <a:pt y="442081" x="215601"/>
                          </a:cubicBezTo>
                          <a:cubicBezTo>
                            <a:pt y="442081" x="215601"/>
                            <a:pt y="424857" x="215601"/>
                            <a:pt y="424857" x="215601"/>
                          </a:cubicBezTo>
                          <a:cubicBezTo>
                            <a:pt y="419116" x="198120"/>
                            <a:pt y="407634" x="186465"/>
                            <a:pt y="401893" x="186465"/>
                          </a:cubicBezTo>
                          <a:lnTo>
                            <a:pt y="384669" x="186465"/>
                          </a:lnTo>
                          <a:cubicBezTo>
                            <a:pt y="378928" x="192293"/>
                            <a:pt y="373187" x="198120"/>
                            <a:pt y="373187" x="198120"/>
                          </a:cubicBezTo>
                          <a:cubicBezTo>
                            <a:pt y="367445" x="203947"/>
                            <a:pt y="344479" x="215601"/>
                            <a:pt y="344479" x="215601"/>
                          </a:cubicBezTo>
                          <a:cubicBezTo>
                            <a:pt y="344479" x="215601"/>
                            <a:pt y="321150" x="203827"/>
                            <a:pt y="315772" x="198120"/>
                          </a:cubicBezTo>
                          <a:cubicBezTo>
                            <a:pt y="310395" x="192411"/>
                            <a:pt y="296679" x="186383"/>
                            <a:pt y="292807" x="186465"/>
                          </a:cubicBezTo>
                          <a:cubicBezTo>
                            <a:pt y="288936" x="186548"/>
                            <a:pt y="281325" x="186465"/>
                            <a:pt y="281325" x="186465"/>
                          </a:cubicBezTo>
                          <a:cubicBezTo>
                            <a:pt y="252618" x="192293"/>
                            <a:pt y="223911" x="227255"/>
                            <a:pt y="223911" x="227255"/>
                          </a:cubicBezTo>
                          <a:lnTo>
                            <a:pt y="223911" x="256391"/>
                          </a:lnTo>
                          <a:cubicBezTo>
                            <a:pt y="223911" x="273871"/>
                            <a:pt y="206687" x="291353"/>
                            <a:pt y="189463" x="291353"/>
                          </a:cubicBezTo>
                          <a:lnTo>
                            <a:pt y="34448" x="291353"/>
                          </a:lnTo>
                          <a:cubicBezTo>
                            <a:pt y="17224" x="291353"/>
                            <a:pt y="0" x="279698"/>
                            <a:pt y="0" x="256391"/>
                          </a:cubicBezTo>
                          <a:close/>
                          <a:moveTo>
                            <a:pt y="499495" x="128195"/>
                          </a:moveTo>
                          <a:cubicBezTo>
                            <a:pt y="510978" x="128195"/>
                            <a:pt y="516719" x="128195"/>
                            <a:pt y="516719" x="116541"/>
                          </a:cubicBezTo>
                          <a:cubicBezTo>
                            <a:pt y="516719" x="104887"/>
                            <a:pt y="505237" x="104887"/>
                            <a:pt y="499495" x="104887"/>
                          </a:cubicBezTo>
                          <a:lnTo>
                            <a:pt y="246877" x="104887"/>
                          </a:lnTo>
                          <a:cubicBezTo>
                            <a:pt y="235394" x="104887"/>
                            <a:pt y="229653" x="110714"/>
                            <a:pt y="229653" x="116541"/>
                          </a:cubicBezTo>
                          <a:cubicBezTo>
                            <a:pt y="229653" x="128195"/>
                            <a:pt y="241135" x="128195"/>
                            <a:pt y="246877" x="128195"/>
                          </a:cubicBezTo>
                          <a:lnTo>
                            <a:pt y="499495" x="128195"/>
                          </a:lnTo>
                          <a:close/>
                          <a:moveTo>
                            <a:pt y="91861" x="145676"/>
                          </a:moveTo>
                          <a:cubicBezTo>
                            <a:pt y="91861" x="128195"/>
                            <a:pt y="74637" x="110714"/>
                            <a:pt y="57413" x="110714"/>
                          </a:cubicBezTo>
                          <a:cubicBezTo>
                            <a:pt y="40189" x="110714"/>
                            <a:pt y="22965" x="128195"/>
                            <a:pt y="22965" x="145676"/>
                          </a:cubicBezTo>
                          <a:cubicBezTo>
                            <a:pt y="22965" x="163158"/>
                            <a:pt y="40189" x="180638"/>
                            <a:pt y="57413" x="180638"/>
                          </a:cubicBezTo>
                          <a:cubicBezTo>
                            <a:pt y="74637" x="180638"/>
                            <a:pt y="91861" x="168984"/>
                            <a:pt y="91861" x="145676"/>
                          </a:cubicBezTo>
                          <a:close/>
                        </a:path>
                      </a:pathLst>
                    </a:custGeom>
                    <a:solidFill>
                      <a:srgbClr val="FF0000"/>
                    </a:solidFill>
                    <a:ln cap="flat" w="7600">
                      <a:solidFill>
                        <a:srgbClr val="FF0000"/>
                      </a:solidFill>
                      <a:bevel/>
                    </a:ln>
                  </p:spPr>
                </p:sp>
                <p:sp>
                  <p:nvSpPr>
                    <p:cNvPr name="" id="702"/>
                    <p:cNvSpPr/>
                    <p:nvPr/>
                  </p:nvSpPr>
                  <p:spPr>
                    <a:xfrm>
                      <a:off y="1160910" x="4242006"/>
                      <a:ext cy="68896" cx="69924"/>
                    </a:xfrm>
                    <a:custGeom>
                      <a:avLst/>
                      <a:gdLst/>
                      <a:ahLst/>
                      <a:cxnLst/>
                      <a:pathLst>
                        <a:path w="69924" h="68896">
                          <a:moveTo>
                            <a:pt y="34448" x="69924"/>
                          </a:moveTo>
                          <a:cubicBezTo>
                            <a:pt y="53473" x="69924"/>
                            <a:pt y="68896" x="54271"/>
                            <a:pt y="68896" x="34962"/>
                          </a:cubicBezTo>
                          <a:cubicBezTo>
                            <a:pt y="68896" x="15653"/>
                            <a:pt y="53473" x="0"/>
                            <a:pt y="34448" x="0"/>
                          </a:cubicBezTo>
                          <a:cubicBezTo>
                            <a:pt y="15423" x="0"/>
                            <a:pt y="0" x="15653"/>
                            <a:pt y="0" x="34962"/>
                          </a:cubicBezTo>
                          <a:cubicBezTo>
                            <a:pt y="0" x="54271"/>
                            <a:pt y="15423" x="69924"/>
                            <a:pt y="34448" x="69924"/>
                          </a:cubicBezTo>
                          <a:close/>
                        </a:path>
                      </a:pathLst>
                    </a:custGeom>
                    <a:solidFill>
                      <a:srgbClr val="FF0000"/>
                    </a:solidFill>
                    <a:ln cap="flat" w="7600">
                      <a:solidFill>
                        <a:srgbClr val="FF0000"/>
                      </a:solidFill>
                      <a:bevel/>
                    </a:ln>
                  </p:spPr>
                </p:sp>
              </p:grpSp>
              <p:grpSp>
                <p:nvGrpSpPr>
                  <p:cNvPr name="" id="703"/>
                  <p:cNvGrpSpPr/>
                  <p:nvPr/>
                </p:nvGrpSpPr>
                <p:grpSpPr>
                  <a:xfrm>
                    <a:off y="1810203" x="3649612"/>
                    <a:ext cy="304472" cx="830574"/>
                    <a:chOff y="1810203" x="3649612"/>
                    <a:chExt cy="304472" cx="830574"/>
                  </a:xfrm>
                </p:grpSpPr>
                <p:sp>
                  <p:nvSpPr>
                    <p:cNvPr name="Rounded Rectangle" id="704"/>
                    <p:cNvSpPr/>
                    <p:nvPr/>
                  </p:nvSpPr>
                  <p:spPr>
                    <a:xfrm>
                      <a:off y="1824043" x="3670377"/>
                      <a:ext cy="276793" cx="789047"/>
                    </a:xfrm>
                    <a:custGeom>
                      <a:avLst/>
                      <a:gdLst/>
                      <a:ahLst/>
                      <a:cxnLst/>
                      <a:pathLst>
                        <a:path w="789047" h="276793">
                          <a:moveTo>
                            <a:pt y="276793" x="697846"/>
                          </a:moveTo>
                          <a:cubicBezTo>
                            <a:pt y="276793" x="748216"/>
                            <a:pt y="235963" x="789047"/>
                            <a:pt y="185593" x="789047"/>
                          </a:cubicBezTo>
                          <a:lnTo>
                            <a:pt y="91200" x="789047"/>
                          </a:lnTo>
                          <a:cubicBezTo>
                            <a:pt y="40830" x="789047"/>
                            <a:pt y="0" x="748216"/>
                            <a:pt y="0" x="697846"/>
                          </a:cubicBezTo>
                          <a:lnTo>
                            <a:pt y="0" x="91200"/>
                          </a:lnTo>
                          <a:cubicBezTo>
                            <a:pt y="0" x="40830"/>
                            <a:pt y="40830" x="0"/>
                            <a:pt y="91200" x="0"/>
                          </a:cubicBezTo>
                          <a:lnTo>
                            <a:pt y="185593" x="0"/>
                          </a:lnTo>
                          <a:cubicBezTo>
                            <a:pt y="235963" x="0"/>
                            <a:pt y="276793" x="40830"/>
                            <a:pt y="276793" x="91200"/>
                          </a:cubicBezTo>
                          <a:lnTo>
                            <a:pt y="276793" x="697846"/>
                          </a:lnTo>
                          <a:close/>
                        </a:path>
                      </a:pathLst>
                    </a:custGeom>
                    <a:solidFill>
                      <a:srgbClr val="FF0000"/>
                    </a:solidFill>
                    <a:ln cap="flat" w="7600">
                      <a:solidFill>
                        <a:srgbClr val="FF0000"/>
                      </a:solidFill>
                      <a:bevel/>
                    </a:ln>
                  </p:spPr>
                </p:sp>
                <p:sp>
                  <p:nvSpPr>
                    <p:cNvPr name="Rounded Rectangle" id="705"/>
                    <p:cNvSpPr/>
                    <p:nvPr/>
                  </p:nvSpPr>
                  <p:spPr>
                    <a:xfrm>
                      <a:off y="1810203" x="3649612"/>
                      <a:ext cy="304472" cx="830574"/>
                    </a:xfrm>
                    <a:custGeom>
                      <a:avLst/>
                      <a:gdLst/>
                      <a:ahLst/>
                      <a:cxnLst/>
                      <a:rect l="l" b="b" r="r" t="t"/>
                      <a:pathLst>
                        <a:path w="830574" h="304472">
                          <a:moveTo>
                            <a:pt y="304472" x="739375"/>
                          </a:moveTo>
                          <a:cubicBezTo>
                            <a:pt y="304472" x="789746"/>
                            <a:pt y="263642" x="830574"/>
                            <a:pt y="213272" x="830574"/>
                          </a:cubicBezTo>
                          <a:lnTo>
                            <a:pt y="91200" x="830574"/>
                          </a:lnTo>
                          <a:cubicBezTo>
                            <a:pt y="40830" x="830574"/>
                            <a:pt y="0" x="789746"/>
                            <a:pt y="0" x="739375"/>
                          </a:cubicBezTo>
                          <a:lnTo>
                            <a:pt y="0" x="91200"/>
                          </a:lnTo>
                          <a:cubicBezTo>
                            <a:pt y="0" x="40830"/>
                            <a:pt y="40830" x="0"/>
                            <a:pt y="91200" x="0"/>
                          </a:cubicBezTo>
                          <a:lnTo>
                            <a:pt y="213272" x="0"/>
                          </a:lnTo>
                          <a:cubicBezTo>
                            <a:pt y="263642" x="0"/>
                            <a:pt y="304472" x="40830"/>
                            <a:pt y="304472" x="91200"/>
                          </a:cubicBezTo>
                          <a:lnTo>
                            <a:pt y="304472" x="739375"/>
                          </a:lnTo>
                          <a:close/>
                        </a:path>
                      </a:pathLst>
                    </a:custGeom>
                    <a:noFill/>
                    <a:ln cap="flat" w="7600">
                      <a:solidFill>
                        <a:srgbClr val="FF0000"/>
                      </a:solidFill>
                      <a:bevel/>
                    </a:ln>
                  </p:spPr>
                  <p:txBody>
                    <a:bodyPr wrap="square" rtlCol="0" tIns="0" bIns="0" anchor="ctr" lIns="36000" rIns="36000"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064">
                          <a:solidFill>
                            <a:srgbClr val="FFFFFF"/>
                          </a:solidFill>
                          <a:latin typeface="Arial"/>
                        </a:rPr>
                        <a:t>JD Pin</a:t>
                      </a:r>
                    </a:p>
                  </p:txBody>
                </p:sp>
              </p:grpSp>
            </p:grpSp>
          </p:grpSp>
          <p:grpSp>
            <p:nvGrpSpPr>
              <p:cNvPr name="" id="760"/>
              <p:cNvGrpSpPr/>
              <p:nvPr/>
            </p:nvGrpSpPr>
            <p:grpSpPr>
              <a:xfrm>
                <a:off y="765230" x="2536357"/>
                <a:ext cy="1504800" cx="2074800"/>
                <a:chOff y="765230" x="2536357"/>
                <a:chExt cy="1504800" cx="2074800"/>
              </a:xfrm>
            </p:grpSpPr>
            <p:sp>
              <p:nvSpPr>
                <p:cNvPr name="Rounded Rectangle" id="761"/>
                <p:cNvSpPr/>
                <p:nvPr/>
              </p:nvSpPr>
              <p:spPr>
                <a:xfrm>
                  <a:off y="765230" x="2536357"/>
                  <a:ext cy="1504800" cx="2074800"/>
                </a:xfrm>
                <a:custGeom>
                  <a:avLst/>
                  <a:gdLst>
                    <a:gd name="connsiteX0" fmla="*/ 1037400 w 2074800"/>
                    <a:gd name="connsiteY0" fmla="*/ 1504800 h 1504800"/>
                    <a:gd name="connsiteX1" fmla="*/ 1037400 w 2074800"/>
                    <a:gd name="connsiteY1" fmla="*/ 0 h 1504800"/>
                    <a:gd name="connsiteX2" fmla="*/ 2074800 w 2074800"/>
                    <a:gd name="connsiteY2" fmla="*/ 752400 h 1504800"/>
                    <a:gd name="connsiteX3" fmla="*/ 0 w 2074800"/>
                    <a:gd name="connsiteY3" fmla="*/ 752400 h 1504800"/>
                  </a:gdLst>
                  <a:ahLst/>
                  <a:cxnLst>
                    <a:cxn ang="0">
                      <a:pos y="connsiteY0" x="connsiteX0"/>
                    </a:cxn>
                    <a:cxn ang="0">
                      <a:pos y="connsiteY1" x="connsiteX1"/>
                    </a:cxn>
                    <a:cxn ang="0">
                      <a:pos y="connsiteY2" x="connsiteX2"/>
                    </a:cxn>
                    <a:cxn ang="0">
                      <a:pos y="connsiteY3" x="connsiteX3"/>
                    </a:cxn>
                  </a:cxnLst>
                  <a:pathLst>
                    <a:path w="2074800" h="1504800">
                      <a:moveTo>
                        <a:pt y="1504800" x="1988624"/>
                      </a:moveTo>
                      <a:cubicBezTo>
                        <a:pt y="1504800" x="2036222"/>
                        <a:pt y="1466222" x="2074800"/>
                        <a:pt y="1418624" x="2074800"/>
                      </a:cubicBezTo>
                      <a:lnTo>
                        <a:pt y="86173" x="2074800"/>
                      </a:lnTo>
                      <a:cubicBezTo>
                        <a:pt y="38580" x="2074800"/>
                        <a:pt y="0" x="2036222"/>
                        <a:pt y="0" x="1988624"/>
                      </a:cubicBezTo>
                      <a:lnTo>
                        <a:pt y="0" x="86173"/>
                      </a:lnTo>
                      <a:cubicBezTo>
                        <a:pt y="0" x="38580"/>
                        <a:pt y="38580" x="0"/>
                        <a:pt y="86173" x="0"/>
                      </a:cubicBezTo>
                      <a:lnTo>
                        <a:pt y="1418624" x="0"/>
                      </a:lnTo>
                      <a:cubicBezTo>
                        <a:pt y="1466222" x="0"/>
                        <a:pt y="1504800" x="38580"/>
                        <a:pt y="1504800" x="86173"/>
                      </a:cubicBezTo>
                      <a:lnTo>
                        <a:pt y="1504800" x="1988624"/>
                      </a:lnTo>
                      <a:close/>
                    </a:path>
                  </a:pathLst>
                </a:custGeom>
                <a:noFill/>
                <a:ln cap="flat" w="7600">
                  <a:solidFill>
                    <a:srgbClr val="000000"/>
                  </a:solidFill>
                  <a:custDash>
                    <a:ds sp="500000" d="200000"/>
                  </a:custDash>
                  <a:bevel/>
                </a:ln>
              </p:spPr>
            </p:sp>
            <p:grpSp>
              <p:nvGrpSpPr>
                <p:cNvPr name="" id="762"/>
                <p:cNvGrpSpPr/>
                <p:nvPr/>
              </p:nvGrpSpPr>
              <p:grpSpPr>
                <a:xfrm>
                  <a:off y="870167" x="2670806"/>
                  <a:ext cy="1244515" cx="830574"/>
                  <a:chOff y="870167" x="2670806"/>
                  <a:chExt cy="1244515" cx="830574"/>
                </a:xfrm>
              </p:grpSpPr>
              <p:grpSp>
                <p:nvGrpSpPr>
                  <p:cNvPr name="Turk Workers" id="763"/>
                  <p:cNvGrpSpPr/>
                  <p:nvPr/>
                </p:nvGrpSpPr>
                <p:grpSpPr>
                  <a:xfrm>
                    <a:off y="870210" x="2672373"/>
                    <a:ext cy="849657" cx="827442"/>
                    <a:chOff y="870210" x="2672373"/>
                    <a:chExt cy="849657" cx="827442"/>
                  </a:xfrm>
                </p:grpSpPr>
                <p:sp>
                  <p:nvSpPr>
                    <p:cNvPr name="" id="764"/>
                    <p:cNvSpPr/>
                    <p:nvPr/>
                  </p:nvSpPr>
                  <p:spPr>
                    <a:xfrm>
                      <a:off y="893215" x="2755108"/>
                      <a:ext cy="253528" cx="232744"/>
                    </a:xfrm>
                    <a:custGeom>
                      <a:avLst/>
                      <a:gdLst/>
                      <a:ahLst/>
                      <a:cxnLst/>
                      <a:pathLst>
                        <a:path w="232744" h="253528">
                          <a:moveTo>
                            <a:pt y="126764" x="0"/>
                          </a:moveTo>
                          <a:cubicBezTo>
                            <a:pt y="56753" x="0"/>
                            <a:pt y="0" x="52102"/>
                            <a:pt y="0" x="116372"/>
                          </a:cubicBezTo>
                          <a:cubicBezTo>
                            <a:pt y="0" x="180642"/>
                            <a:pt y="56753" x="232744"/>
                            <a:pt y="126764" x="232744"/>
                          </a:cubicBezTo>
                          <a:cubicBezTo>
                            <a:pt y="196774" x="232744"/>
                            <a:pt y="253528" x="180642"/>
                            <a:pt y="253528" x="116372"/>
                          </a:cubicBezTo>
                          <a:cubicBezTo>
                            <a:pt y="253528" x="52102"/>
                            <a:pt y="196774" x="0"/>
                            <a:pt y="126764" x="0"/>
                          </a:cubicBezTo>
                          <a:close/>
                        </a:path>
                      </a:pathLst>
                    </a:custGeom>
                    <a:solidFill>
                      <a:srgbClr val="AA0000"/>
                    </a:solidFill>
                    <a:ln cap="flat" w="2500">
                      <a:solidFill>
                        <a:srgbClr val="AA0000"/>
                      </a:solidFill>
                      <a:bevel/>
                    </a:ln>
                  </p:spPr>
                </p:sp>
                <p:sp>
                  <p:nvSpPr>
                    <p:cNvPr name="" id="765"/>
                    <p:cNvSpPr/>
                    <p:nvPr/>
                  </p:nvSpPr>
                  <p:spPr>
                    <a:xfrm flipH="true">
                      <a:off y="893215" x="3184322"/>
                      <a:ext cy="253528" cx="232744"/>
                    </a:xfrm>
                    <a:custGeom>
                      <a:avLst/>
                      <a:gdLst/>
                      <a:ahLst/>
                      <a:cxnLst/>
                      <a:pathLst>
                        <a:path w="232744" h="253528">
                          <a:moveTo>
                            <a:pt y="126764" x="0"/>
                          </a:moveTo>
                          <a:cubicBezTo>
                            <a:pt y="56753" x="0"/>
                            <a:pt y="0" x="52102"/>
                            <a:pt y="0" x="116372"/>
                          </a:cubicBezTo>
                          <a:cubicBezTo>
                            <a:pt y="0" x="180642"/>
                            <a:pt y="56753" x="232744"/>
                            <a:pt y="126764" x="232744"/>
                          </a:cubicBezTo>
                          <a:cubicBezTo>
                            <a:pt y="196774" x="232744"/>
                            <a:pt y="253528" x="180642"/>
                            <a:pt y="253528" x="116372"/>
                          </a:cubicBezTo>
                          <a:cubicBezTo>
                            <a:pt y="253528" x="52102"/>
                            <a:pt y="196774" x="0"/>
                            <a:pt y="126764" x="0"/>
                          </a:cubicBezTo>
                          <a:close/>
                        </a:path>
                      </a:pathLst>
                    </a:custGeom>
                    <a:solidFill>
                      <a:srgbClr val="AA0000"/>
                    </a:solidFill>
                    <a:ln cap="flat" w="2500">
                      <a:solidFill>
                        <a:srgbClr val="AA0000"/>
                      </a:solidFill>
                      <a:bevel/>
                    </a:ln>
                  </p:spPr>
                </p:sp>
                <p:sp>
                  <p:nvSpPr>
                    <p:cNvPr name="" id="766"/>
                    <p:cNvSpPr/>
                    <p:nvPr/>
                  </p:nvSpPr>
                  <p:spPr>
                    <a:xfrm>
                      <a:off y="1068023" x="2988593"/>
                      <a:ext cy="228680" cx="195002"/>
                    </a:xfrm>
                    <a:custGeom>
                      <a:avLst/>
                      <a:gdLst/>
                      <a:ahLst/>
                      <a:cxnLst/>
                      <a:pathLst>
                        <a:path w="195002" h="228680">
                          <a:moveTo>
                            <a:pt y="114340" x="0"/>
                          </a:moveTo>
                          <a:cubicBezTo>
                            <a:pt y="51191" x="0"/>
                            <a:pt y="0" x="43653"/>
                            <a:pt y="0" x="97500"/>
                          </a:cubicBezTo>
                          <a:cubicBezTo>
                            <a:pt y="0" x="151349"/>
                            <a:pt y="51191" x="195002"/>
                            <a:pt y="114340" x="195002"/>
                          </a:cubicBezTo>
                          <a:cubicBezTo>
                            <a:pt y="177489" x="195002"/>
                            <a:pt y="228680" x="151349"/>
                            <a:pt y="228680" x="97500"/>
                          </a:cubicBezTo>
                          <a:cubicBezTo>
                            <a:pt y="228680" x="43653"/>
                            <a:pt y="177489" x="0"/>
                            <a:pt y="114340" x="0"/>
                          </a:cubicBezTo>
                          <a:close/>
                        </a:path>
                      </a:pathLst>
                    </a:custGeom>
                    <a:solidFill>
                      <a:srgbClr val="AA0000"/>
                    </a:solidFill>
                    <a:ln cap="flat" w="2500">
                      <a:solidFill>
                        <a:srgbClr val="AA0000"/>
                      </a:solidFill>
                      <a:bevel/>
                    </a:ln>
                  </p:spPr>
                </p:sp>
                <p:sp>
                  <p:nvSpPr>
                    <p:cNvPr name="" id="767"/>
                    <p:cNvSpPr/>
                    <p:nvPr/>
                  </p:nvSpPr>
                  <p:spPr>
                    <a:xfrm>
                      <a:off y="1218163" x="2672372"/>
                      <a:ext cy="295658" cx="399490"/>
                    </a:xfrm>
                    <a:custGeom>
                      <a:avLst/>
                      <a:gdLst/>
                      <a:ahLst/>
                      <a:cxnLst/>
                      <a:pathLst>
                        <a:path w="399490" h="295658">
                          <a:moveTo>
                            <a:pt y="0" x="147811"/>
                          </a:moveTo>
                          <a:cubicBezTo>
                            <a:pt y="0" x="143886"/>
                            <a:pt y="-8869" x="0"/>
                            <a:pt y="127132" x="0"/>
                          </a:cubicBezTo>
                          <a:cubicBezTo>
                            <a:pt y="266101" x="0"/>
                            <a:pt y="295658" x="0"/>
                            <a:pt y="295658" x="0"/>
                          </a:cubicBezTo>
                          <a:lnTo>
                            <a:pt y="295658" x="75903"/>
                          </a:lnTo>
                          <a:lnTo>
                            <a:pt y="180350" x="75903"/>
                          </a:lnTo>
                          <a:lnTo>
                            <a:pt y="180350" x="95878"/>
                          </a:lnTo>
                          <a:lnTo>
                            <a:pt y="295658" x="95878"/>
                          </a:lnTo>
                          <a:lnTo>
                            <a:pt y="295658" x="187760"/>
                          </a:lnTo>
                          <a:cubicBezTo>
                            <a:pt y="295658" x="186828"/>
                            <a:pt y="125702" x="200154"/>
                            <a:pt y="159712" x="399490"/>
                          </a:cubicBezTo>
                          <a:cubicBezTo>
                            <a:pt y="158770" x="399490"/>
                            <a:pt y="123055" x="399490"/>
                            <a:pt y="123912" x="399490"/>
                          </a:cubicBezTo>
                          <a:cubicBezTo>
                            <a:pt y="123912" x="399490"/>
                            <a:pt y="124928" x="284644"/>
                            <a:pt y="0" x="275647"/>
                          </a:cubicBezTo>
                          <a:lnTo>
                            <a:pt y="0" x="147811"/>
                          </a:lnTo>
                          <a:close/>
                        </a:path>
                      </a:pathLst>
                    </a:custGeom>
                    <a:solidFill>
                      <a:srgbClr val="AA0000"/>
                    </a:solidFill>
                    <a:ln cap="flat" w="2500">
                      <a:solidFill>
                        <a:srgbClr val="AA0000"/>
                      </a:solidFill>
                      <a:bevel/>
                    </a:ln>
                  </p:spPr>
                </p:sp>
                <p:sp>
                  <p:nvSpPr>
                    <p:cNvPr name="" id="768"/>
                    <p:cNvSpPr/>
                    <p:nvPr/>
                  </p:nvSpPr>
                  <p:spPr>
                    <a:xfrm flipH="true">
                      <a:off y="1218155" x="3100320"/>
                      <a:ext cy="295658" cx="399490"/>
                    </a:xfrm>
                    <a:custGeom>
                      <a:avLst/>
                      <a:gdLst/>
                      <a:ahLst/>
                      <a:cxnLst/>
                      <a:pathLst>
                        <a:path w="399490" h="295658">
                          <a:moveTo>
                            <a:pt y="0" x="147811"/>
                          </a:moveTo>
                          <a:cubicBezTo>
                            <a:pt y="0" x="143886"/>
                            <a:pt y="-8869" x="0"/>
                            <a:pt y="127132" x="0"/>
                          </a:cubicBezTo>
                          <a:cubicBezTo>
                            <a:pt y="266101" x="0"/>
                            <a:pt y="295658" x="0"/>
                            <a:pt y="295658" x="0"/>
                          </a:cubicBezTo>
                          <a:lnTo>
                            <a:pt y="295658" x="75903"/>
                          </a:lnTo>
                          <a:lnTo>
                            <a:pt y="180350" x="75903"/>
                          </a:lnTo>
                          <a:lnTo>
                            <a:pt y="180350" x="95878"/>
                          </a:lnTo>
                          <a:lnTo>
                            <a:pt y="295658" x="95878"/>
                          </a:lnTo>
                          <a:lnTo>
                            <a:pt y="295658" x="187760"/>
                          </a:lnTo>
                          <a:cubicBezTo>
                            <a:pt y="295658" x="186828"/>
                            <a:pt y="125702" x="200154"/>
                            <a:pt y="159712" x="399490"/>
                          </a:cubicBezTo>
                          <a:cubicBezTo>
                            <a:pt y="158770" x="399490"/>
                            <a:pt y="123055" x="399490"/>
                            <a:pt y="123912" x="399490"/>
                          </a:cubicBezTo>
                          <a:cubicBezTo>
                            <a:pt y="123912" x="399490"/>
                            <a:pt y="124928" x="284644"/>
                            <a:pt y="0" x="275647"/>
                          </a:cubicBezTo>
                          <a:lnTo>
                            <a:pt y="0" x="147811"/>
                          </a:lnTo>
                          <a:close/>
                        </a:path>
                      </a:pathLst>
                    </a:custGeom>
                    <a:solidFill>
                      <a:srgbClr val="AA0000"/>
                    </a:solidFill>
                    <a:ln cap="flat" w="2500">
                      <a:solidFill>
                        <a:srgbClr val="AA0000"/>
                      </a:solidFill>
                      <a:bevel/>
                    </a:ln>
                  </p:spPr>
                </p:sp>
                <p:sp>
                  <p:nvSpPr>
                    <p:cNvPr name="" id="769"/>
                    <p:cNvSpPr/>
                    <p:nvPr/>
                  </p:nvSpPr>
                  <p:spPr>
                    <a:xfrm>
                      <a:off y="1432315" x="2887007"/>
                      <a:ext cy="287348" cx="398172"/>
                    </a:xfrm>
                    <a:custGeom>
                      <a:avLst/>
                      <a:gdLst/>
                      <a:ahLst/>
                      <a:cxnLst/>
                      <a:pathLst>
                        <a:path w="398172" h="287348">
                          <a:moveTo>
                            <a:pt y="0" x="143342"/>
                          </a:moveTo>
                          <a:cubicBezTo>
                            <a:pt y="0" x="139360"/>
                            <a:pt y="-8620" x="0"/>
                            <a:pt y="123560" x="0"/>
                          </a:cubicBezTo>
                          <a:cubicBezTo>
                            <a:pt y="258614" x="0"/>
                            <a:pt y="287348" x="0"/>
                            <a:pt y="287348" x="0"/>
                          </a:cubicBezTo>
                          <a:lnTo>
                            <a:pt y="287348" x="75653"/>
                          </a:lnTo>
                          <a:lnTo>
                            <a:pt y="175283" x="75653"/>
                          </a:lnTo>
                          <a:lnTo>
                            <a:pt y="175283" x="91580"/>
                          </a:lnTo>
                          <a:lnTo>
                            <a:pt y="287348" x="91580"/>
                          </a:lnTo>
                          <a:lnTo>
                            <a:pt y="287348" x="306593"/>
                          </a:lnTo>
                          <a:lnTo>
                            <a:pt y="175283" x="306593"/>
                          </a:lnTo>
                          <a:lnTo>
                            <a:pt y="175283" x="322520"/>
                          </a:lnTo>
                          <a:lnTo>
                            <a:pt y="287348" x="322520"/>
                          </a:lnTo>
                          <a:lnTo>
                            <a:pt y="287348" x="398172"/>
                          </a:lnTo>
                          <a:lnTo>
                            <a:pt y="123560" x="398172"/>
                          </a:lnTo>
                          <a:cubicBezTo>
                            <a:pt y="124391" x="398172"/>
                            <a:pt y="0" x="391841"/>
                            <a:pt y="0" x="254830"/>
                          </a:cubicBezTo>
                          <a:lnTo>
                            <a:pt y="0" x="143342"/>
                          </a:lnTo>
                          <a:close/>
                        </a:path>
                      </a:pathLst>
                    </a:custGeom>
                    <a:solidFill>
                      <a:srgbClr val="AA0000"/>
                    </a:solidFill>
                    <a:ln cap="flat" w="2500">
                      <a:solidFill>
                        <a:srgbClr val="AA0000"/>
                      </a:solidFill>
                      <a:bevel/>
                    </a:ln>
                  </p:spPr>
                </p:sp>
                <p:sp>
                  <p:nvSpPr>
                    <p:cNvPr name="" id="770"/>
                    <p:cNvSpPr/>
                    <p:nvPr/>
                  </p:nvSpPr>
                  <p:spPr>
                    <a:xfrm>
                      <a:off y="870167" x="2755108"/>
                      <a:ext cy="253528" cx="232744"/>
                    </a:xfrm>
                    <a:custGeom>
                      <a:avLst/>
                      <a:gdLst/>
                      <a:ahLst/>
                      <a:cxnLst/>
                      <a:pathLst>
                        <a:path w="232744" h="253528">
                          <a:moveTo>
                            <a:pt y="126764" x="0"/>
                          </a:moveTo>
                          <a:cubicBezTo>
                            <a:pt y="56753" x="0"/>
                            <a:pt y="0" x="52102"/>
                            <a:pt y="0" x="116372"/>
                          </a:cubicBezTo>
                          <a:cubicBezTo>
                            <a:pt y="0" x="180642"/>
                            <a:pt y="56753" x="232744"/>
                            <a:pt y="126764" x="232744"/>
                          </a:cubicBezTo>
                          <a:cubicBezTo>
                            <a:pt y="196774" x="232744"/>
                            <a:pt y="253528" x="180642"/>
                            <a:pt y="253528" x="116372"/>
                          </a:cubicBezTo>
                          <a:cubicBezTo>
                            <a:pt y="253528" x="52102"/>
                            <a:pt y="196774" x="0"/>
                            <a:pt y="126764" x="0"/>
                          </a:cubicBezTo>
                          <a:close/>
                        </a:path>
                      </a:pathLst>
                    </a:custGeom>
                    <a:solidFill>
                      <a:srgbClr val="FF0000"/>
                    </a:solidFill>
                    <a:ln cap="flat" w="2500">
                      <a:solidFill>
                        <a:srgbClr val="FF0000"/>
                      </a:solidFill>
                      <a:bevel/>
                    </a:ln>
                  </p:spPr>
                </p:sp>
                <p:sp>
                  <p:nvSpPr>
                    <p:cNvPr name="" id="771"/>
                    <p:cNvSpPr/>
                    <p:nvPr/>
                  </p:nvSpPr>
                  <p:spPr>
                    <a:xfrm flipH="true">
                      <a:off y="870167" x="3184322"/>
                      <a:ext cy="253528" cx="232744"/>
                    </a:xfrm>
                    <a:custGeom>
                      <a:avLst/>
                      <a:gdLst/>
                      <a:ahLst/>
                      <a:cxnLst/>
                      <a:pathLst>
                        <a:path w="232744" h="253528">
                          <a:moveTo>
                            <a:pt y="126764" x="0"/>
                          </a:moveTo>
                          <a:cubicBezTo>
                            <a:pt y="56753" x="0"/>
                            <a:pt y="0" x="52102"/>
                            <a:pt y="0" x="116372"/>
                          </a:cubicBezTo>
                          <a:cubicBezTo>
                            <a:pt y="0" x="180642"/>
                            <a:pt y="56753" x="232744"/>
                            <a:pt y="126764" x="232744"/>
                          </a:cubicBezTo>
                          <a:cubicBezTo>
                            <a:pt y="196774" x="232744"/>
                            <a:pt y="253528" x="180642"/>
                            <a:pt y="253528" x="116372"/>
                          </a:cubicBezTo>
                          <a:cubicBezTo>
                            <a:pt y="253528" x="52102"/>
                            <a:pt y="196774" x="0"/>
                            <a:pt y="126764" x="0"/>
                          </a:cubicBezTo>
                          <a:close/>
                        </a:path>
                      </a:pathLst>
                    </a:custGeom>
                    <a:solidFill>
                      <a:srgbClr val="FF0000"/>
                    </a:solidFill>
                    <a:ln cap="flat" w="2500">
                      <a:solidFill>
                        <a:srgbClr val="FF0000"/>
                      </a:solidFill>
                      <a:bevel/>
                    </a:ln>
                  </p:spPr>
                </p:sp>
                <p:sp>
                  <p:nvSpPr>
                    <p:cNvPr name="" id="772"/>
                    <p:cNvSpPr/>
                    <p:nvPr/>
                  </p:nvSpPr>
                  <p:spPr>
                    <a:xfrm>
                      <a:off y="1047226" x="2988593"/>
                      <a:ext cy="228680" cx="195002"/>
                    </a:xfrm>
                    <a:custGeom>
                      <a:avLst/>
                      <a:gdLst/>
                      <a:ahLst/>
                      <a:cxnLst/>
                      <a:pathLst>
                        <a:path w="195002" h="228680">
                          <a:moveTo>
                            <a:pt y="114340" x="0"/>
                          </a:moveTo>
                          <a:cubicBezTo>
                            <a:pt y="51191" x="0"/>
                            <a:pt y="0" x="43653"/>
                            <a:pt y="0" x="97500"/>
                          </a:cubicBezTo>
                          <a:cubicBezTo>
                            <a:pt y="0" x="151349"/>
                            <a:pt y="51191" x="195002"/>
                            <a:pt y="114340" x="195002"/>
                          </a:cubicBezTo>
                          <a:cubicBezTo>
                            <a:pt y="177489" x="195002"/>
                            <a:pt y="228680" x="151349"/>
                            <a:pt y="228680" x="97500"/>
                          </a:cubicBezTo>
                          <a:cubicBezTo>
                            <a:pt y="228680" x="43653"/>
                            <a:pt y="177489" x="0"/>
                            <a:pt y="114340" x="0"/>
                          </a:cubicBezTo>
                          <a:close/>
                        </a:path>
                      </a:pathLst>
                    </a:custGeom>
                    <a:solidFill>
                      <a:srgbClr val="FF0000"/>
                    </a:solidFill>
                    <a:ln cap="flat" w="2500">
                      <a:solidFill>
                        <a:srgbClr val="FF0000"/>
                      </a:solidFill>
                      <a:bevel/>
                    </a:ln>
                  </p:spPr>
                </p:sp>
                <p:sp>
                  <p:nvSpPr>
                    <p:cNvPr name="" id="773"/>
                    <p:cNvSpPr/>
                    <p:nvPr/>
                  </p:nvSpPr>
                  <p:spPr>
                    <a:xfrm>
                      <a:off y="1179465" x="2672372"/>
                      <a:ext cy="295658" cx="399490"/>
                    </a:xfrm>
                    <a:custGeom>
                      <a:avLst/>
                      <a:gdLst/>
                      <a:ahLst/>
                      <a:cxnLst/>
                      <a:pathLst>
                        <a:path w="399490" h="295658">
                          <a:moveTo>
                            <a:pt y="0" x="147811"/>
                          </a:moveTo>
                          <a:cubicBezTo>
                            <a:pt y="0" x="143886"/>
                            <a:pt y="-8869" x="0"/>
                            <a:pt y="127133" x="0"/>
                          </a:cubicBezTo>
                          <a:cubicBezTo>
                            <a:pt y="266101" x="0"/>
                            <a:pt y="295658" x="0"/>
                            <a:pt y="295658" x="0"/>
                          </a:cubicBezTo>
                          <a:lnTo>
                            <a:pt y="295658" x="75903"/>
                          </a:lnTo>
                          <a:lnTo>
                            <a:pt y="180352" x="75903"/>
                          </a:lnTo>
                          <a:lnTo>
                            <a:pt y="180352" x="95878"/>
                          </a:lnTo>
                          <a:lnTo>
                            <a:pt y="295658" x="95878"/>
                          </a:lnTo>
                          <a:lnTo>
                            <a:pt y="295658" x="187760"/>
                          </a:lnTo>
                          <a:cubicBezTo>
                            <a:pt y="295658" x="186828"/>
                            <a:pt y="128602" x="200319"/>
                            <a:pt y="162612" x="399490"/>
                          </a:cubicBezTo>
                          <a:cubicBezTo>
                            <a:pt y="161670" x="399490"/>
                            <a:pt y="146973" x="399490"/>
                            <a:pt y="147829" x="399490"/>
                          </a:cubicBezTo>
                          <a:cubicBezTo>
                            <a:pt y="147829" x="399490"/>
                            <a:pt y="124928" x="284644"/>
                            <a:pt y="0" x="275648"/>
                          </a:cubicBezTo>
                          <a:lnTo>
                            <a:pt y="0" x="147811"/>
                          </a:lnTo>
                          <a:close/>
                        </a:path>
                      </a:pathLst>
                    </a:custGeom>
                    <a:solidFill>
                      <a:srgbClr val="FF0000"/>
                    </a:solidFill>
                    <a:ln cap="flat" w="2500">
                      <a:solidFill>
                        <a:srgbClr val="FF0000"/>
                      </a:solidFill>
                      <a:bevel/>
                    </a:ln>
                  </p:spPr>
                </p:sp>
                <p:sp>
                  <p:nvSpPr>
                    <p:cNvPr name="" id="774"/>
                    <p:cNvSpPr/>
                    <p:nvPr/>
                  </p:nvSpPr>
                  <p:spPr>
                    <a:xfrm flipH="true">
                      <a:off y="1179456" x="3100320"/>
                      <a:ext cy="295658" cx="399490"/>
                    </a:xfrm>
                    <a:custGeom>
                      <a:avLst/>
                      <a:gdLst/>
                      <a:ahLst/>
                      <a:cxnLst/>
                      <a:pathLst>
                        <a:path w="399490" h="295658">
                          <a:moveTo>
                            <a:pt y="0" x="147811"/>
                          </a:moveTo>
                          <a:cubicBezTo>
                            <a:pt y="0" x="143886"/>
                            <a:pt y="-8869" x="0"/>
                            <a:pt y="127133" x="0"/>
                          </a:cubicBezTo>
                          <a:cubicBezTo>
                            <a:pt y="266101" x="0"/>
                            <a:pt y="295658" x="0"/>
                            <a:pt y="295658" x="0"/>
                          </a:cubicBezTo>
                          <a:lnTo>
                            <a:pt y="295658" x="75903"/>
                          </a:lnTo>
                          <a:lnTo>
                            <a:pt y="180352" x="75903"/>
                          </a:lnTo>
                          <a:lnTo>
                            <a:pt y="180352" x="95878"/>
                          </a:lnTo>
                          <a:lnTo>
                            <a:pt y="295658" x="95878"/>
                          </a:lnTo>
                          <a:lnTo>
                            <a:pt y="295658" x="187760"/>
                          </a:lnTo>
                          <a:cubicBezTo>
                            <a:pt y="295658" x="186828"/>
                            <a:pt y="128602" x="200319"/>
                            <a:pt y="162612" x="399490"/>
                          </a:cubicBezTo>
                          <a:cubicBezTo>
                            <a:pt y="161670" x="399490"/>
                            <a:pt y="146973" x="399490"/>
                            <a:pt y="147829" x="399490"/>
                          </a:cubicBezTo>
                          <a:cubicBezTo>
                            <a:pt y="147829" x="399490"/>
                            <a:pt y="124928" x="284644"/>
                            <a:pt y="0" x="275648"/>
                          </a:cubicBezTo>
                          <a:lnTo>
                            <a:pt y="0" x="147811"/>
                          </a:lnTo>
                          <a:close/>
                        </a:path>
                      </a:pathLst>
                    </a:custGeom>
                    <a:solidFill>
                      <a:srgbClr val="FF0000"/>
                    </a:solidFill>
                    <a:ln cap="flat" w="2500">
                      <a:solidFill>
                        <a:srgbClr val="FF0000"/>
                      </a:solidFill>
                      <a:bevel/>
                    </a:ln>
                  </p:spPr>
                </p:sp>
                <p:sp>
                  <p:nvSpPr>
                    <p:cNvPr name="" id="775"/>
                    <p:cNvSpPr/>
                    <p:nvPr/>
                  </p:nvSpPr>
                  <p:spPr>
                    <a:xfrm>
                      <a:off y="1407219" x="2887007"/>
                      <a:ext cy="287348" cx="398172"/>
                    </a:xfrm>
                    <a:custGeom>
                      <a:avLst/>
                      <a:gdLst/>
                      <a:ahLst/>
                      <a:cxnLst/>
                      <a:pathLst>
                        <a:path w="398172" h="287348">
                          <a:moveTo>
                            <a:pt y="0" x="143342"/>
                          </a:moveTo>
                          <a:cubicBezTo>
                            <a:pt y="0" x="139360"/>
                            <a:pt y="-8620" x="0"/>
                            <a:pt y="123560" x="0"/>
                          </a:cubicBezTo>
                          <a:cubicBezTo>
                            <a:pt y="258614" x="0"/>
                            <a:pt y="287348" x="0"/>
                            <a:pt y="287348" x="0"/>
                          </a:cubicBezTo>
                          <a:lnTo>
                            <a:pt y="287348" x="75653"/>
                          </a:lnTo>
                          <a:lnTo>
                            <a:pt y="175283" x="75653"/>
                          </a:lnTo>
                          <a:lnTo>
                            <a:pt y="175283" x="91580"/>
                          </a:lnTo>
                          <a:lnTo>
                            <a:pt y="287348" x="91580"/>
                          </a:lnTo>
                          <a:lnTo>
                            <a:pt y="287348" x="306593"/>
                          </a:lnTo>
                          <a:lnTo>
                            <a:pt y="175283" x="306593"/>
                          </a:lnTo>
                          <a:lnTo>
                            <a:pt y="175283" x="322520"/>
                          </a:lnTo>
                          <a:lnTo>
                            <a:pt y="287348" x="322520"/>
                          </a:lnTo>
                          <a:lnTo>
                            <a:pt y="287348" x="398172"/>
                          </a:lnTo>
                          <a:lnTo>
                            <a:pt y="123560" x="398172"/>
                          </a:lnTo>
                          <a:cubicBezTo>
                            <a:pt y="124391" x="398172"/>
                            <a:pt y="0" x="391841"/>
                            <a:pt y="0" x="254830"/>
                          </a:cubicBezTo>
                          <a:lnTo>
                            <a:pt y="0" x="143342"/>
                          </a:lnTo>
                          <a:close/>
                        </a:path>
                      </a:pathLst>
                    </a:custGeom>
                    <a:solidFill>
                      <a:srgbClr val="FF0000"/>
                    </a:solidFill>
                    <a:ln cap="flat" w="2500">
                      <a:solidFill>
                        <a:srgbClr val="FF0000"/>
                      </a:solidFill>
                      <a:bevel/>
                    </a:ln>
                  </p:spPr>
                </p:sp>
              </p:grpSp>
              <p:grpSp>
                <p:nvGrpSpPr>
                  <p:cNvPr name="" id="776"/>
                  <p:cNvGrpSpPr/>
                  <p:nvPr/>
                </p:nvGrpSpPr>
                <p:grpSpPr>
                  <a:xfrm>
                    <a:off y="1810216" x="2670806"/>
                    <a:ext cy="304462" cx="830574"/>
                    <a:chOff y="1810216" x="2670806"/>
                    <a:chExt cy="304462" cx="830574"/>
                  </a:xfrm>
                </p:grpSpPr>
                <p:sp>
                  <p:nvSpPr>
                    <p:cNvPr name="Rounded Rectangle" id="777"/>
                    <p:cNvSpPr/>
                    <p:nvPr/>
                  </p:nvSpPr>
                  <p:spPr>
                    <a:xfrm>
                      <a:off y="1824055" x="2691571"/>
                      <a:ext cy="276784" cx="789047"/>
                    </a:xfrm>
                    <a:custGeom>
                      <a:avLst/>
                      <a:gdLst/>
                      <a:ahLst/>
                      <a:cxnLst/>
                      <a:pathLst>
                        <a:path w="789047" h="276784">
                          <a:moveTo>
                            <a:pt y="276784" x="697846"/>
                          </a:moveTo>
                          <a:cubicBezTo>
                            <a:pt y="276784" x="748216"/>
                            <a:pt y="235953" x="789047"/>
                            <a:pt y="185584" x="789047"/>
                          </a:cubicBezTo>
                          <a:lnTo>
                            <a:pt y="91200" x="789047"/>
                          </a:lnTo>
                          <a:cubicBezTo>
                            <a:pt y="40830" x="789047"/>
                            <a:pt y="0" x="748216"/>
                            <a:pt y="0" x="697846"/>
                          </a:cubicBezTo>
                          <a:lnTo>
                            <a:pt y="0" x="91200"/>
                          </a:lnTo>
                          <a:cubicBezTo>
                            <a:pt y="0" x="40830"/>
                            <a:pt y="40830" x="0"/>
                            <a:pt y="91200" x="0"/>
                          </a:cubicBezTo>
                          <a:lnTo>
                            <a:pt y="185584" x="0"/>
                          </a:lnTo>
                          <a:cubicBezTo>
                            <a:pt y="235953" x="0"/>
                            <a:pt y="276784" x="40830"/>
                            <a:pt y="276784" x="91200"/>
                          </a:cubicBezTo>
                          <a:lnTo>
                            <a:pt y="276784" x="697846"/>
                          </a:lnTo>
                          <a:close/>
                        </a:path>
                      </a:pathLst>
                    </a:custGeom>
                    <a:solidFill>
                      <a:srgbClr val="FF0000"/>
                    </a:solidFill>
                    <a:ln cap="flat" w="7600">
                      <a:solidFill>
                        <a:srgbClr val="FF0000"/>
                      </a:solidFill>
                      <a:bevel/>
                    </a:ln>
                  </p:spPr>
                </p:sp>
                <p:sp>
                  <p:nvSpPr>
                    <p:cNvPr name="Rounded Rectangle" id="778"/>
                    <p:cNvSpPr/>
                    <p:nvPr/>
                  </p:nvSpPr>
                  <p:spPr>
                    <a:xfrm>
                      <a:off y="1810216" x="2670806"/>
                      <a:ext cy="304462" cx="830574"/>
                    </a:xfrm>
                    <a:custGeom>
                      <a:avLst/>
                      <a:gdLst/>
                      <a:ahLst/>
                      <a:cxnLst/>
                      <a:rect l="l" b="b" r="r" t="t"/>
                      <a:pathLst>
                        <a:path w="830574" h="304462">
                          <a:moveTo>
                            <a:pt y="304462" x="739375"/>
                          </a:moveTo>
                          <a:cubicBezTo>
                            <a:pt y="304462" x="789746"/>
                            <a:pt y="263632" x="830574"/>
                            <a:pt y="213262" x="830574"/>
                          </a:cubicBezTo>
                          <a:lnTo>
                            <a:pt y="91200" x="830574"/>
                          </a:lnTo>
                          <a:cubicBezTo>
                            <a:pt y="40830" x="830574"/>
                            <a:pt y="0" x="789746"/>
                            <a:pt y="0" x="739375"/>
                          </a:cubicBezTo>
                          <a:lnTo>
                            <a:pt y="0" x="91200"/>
                          </a:lnTo>
                          <a:cubicBezTo>
                            <a:pt y="0" x="40830"/>
                            <a:pt y="40830" x="0"/>
                            <a:pt y="91200" x="0"/>
                          </a:cubicBezTo>
                          <a:lnTo>
                            <a:pt y="213262" x="0"/>
                          </a:lnTo>
                          <a:cubicBezTo>
                            <a:pt y="263632" x="0"/>
                            <a:pt y="304462" x="40830"/>
                            <a:pt y="304462" x="91200"/>
                          </a:cubicBezTo>
                          <a:lnTo>
                            <a:pt y="304462" x="739375"/>
                          </a:lnTo>
                          <a:close/>
                        </a:path>
                      </a:pathLst>
                    </a:custGeom>
                    <a:noFill/>
                    <a:ln cap="flat" w="7600">
                      <a:solidFill>
                        <a:srgbClr val="FF0000"/>
                      </a:solidFill>
                      <a:bevel/>
                    </a:ln>
                  </p:spPr>
                  <p:txBody>
                    <a:bodyPr wrap="square" rtlCol="0" tIns="0" bIns="0" anchor="ctr" lIns="36000" rIns="36000"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064">
                          <a:solidFill>
                            <a:srgbClr val="FFFFFF"/>
                          </a:solidFill>
                          <a:latin typeface="Arial"/>
                        </a:rPr>
                        <a:t>JD Passport</a:t>
                      </a:r>
                    </a:p>
                  </p:txBody>
                </p:sp>
              </p:grpSp>
            </p:grpSp>
            <p:grpSp>
              <p:nvGrpSpPr>
                <p:cNvPr name="" id="779"/>
                <p:cNvGrpSpPr/>
                <p:nvPr/>
              </p:nvGrpSpPr>
              <p:grpSpPr>
                <a:xfrm>
                  <a:off y="870167" x="3649612"/>
                  <a:ext cy="1244515" cx="830574"/>
                  <a:chOff y="870167" x="3649612"/>
                  <a:chExt cy="1244515" cx="830574"/>
                </a:xfrm>
              </p:grpSpPr>
              <p:grpSp>
                <p:nvGrpSpPr>
                  <p:cNvPr name="" id="780"/>
                  <p:cNvGrpSpPr/>
                  <p:nvPr/>
                </p:nvGrpSpPr>
                <p:grpSpPr>
                  <a:xfrm>
                    <a:off y="870168" x="3651179"/>
                    <a:ext cy="849688" cx="827442"/>
                    <a:chOff y="870168" x="3651179"/>
                    <a:chExt cy="849688" cx="827442"/>
                  </a:xfrm>
                </p:grpSpPr>
                <p:sp>
                  <p:nvSpPr>
                    <p:cNvPr name="" id="781"/>
                    <p:cNvSpPr/>
                    <p:nvPr/>
                  </p:nvSpPr>
                  <p:spPr>
                    <a:xfrm>
                      <a:off y="870168" x="3884537"/>
                      <a:ext cy="495392" cx="455029"/>
                    </a:xfrm>
                    <a:custGeom>
                      <a:avLst/>
                      <a:gdLst/>
                      <a:ahLst/>
                      <a:cxnLst/>
                      <a:pathLst>
                        <a:path w="455029" h="495392">
                          <a:moveTo>
                            <a:pt y="7596" x="166331"/>
                          </a:moveTo>
                          <a:cubicBezTo>
                            <a:pt y="36303" x="43962"/>
                            <a:pt y="168353" x="-25962"/>
                            <a:pt y="300404" x="9000"/>
                          </a:cubicBezTo>
                          <a:cubicBezTo>
                            <a:pt y="432454" x="43962"/>
                            <a:pt y="518572" x="166331"/>
                            <a:pt y="489867" x="288698"/>
                          </a:cubicBezTo>
                          <a:cubicBezTo>
                            <a:pt y="461160" x="411067"/>
                            <a:pt y="329110" x="480993"/>
                            <a:pt y="197060" x="446029"/>
                          </a:cubicBezTo>
                          <a:cubicBezTo>
                            <a:pt y="59268" x="416893"/>
                            <a:pt y="-26852" x="288698"/>
                            <a:pt y="7596" x="166331"/>
                          </a:cubicBezTo>
                          <a:close/>
                        </a:path>
                      </a:pathLst>
                    </a:custGeom>
                    <a:solidFill>
                      <a:srgbClr val="FF0000"/>
                    </a:solidFill>
                    <a:ln cap="flat" w="7600">
                      <a:solidFill>
                        <a:srgbClr val="FF0000"/>
                      </a:solidFill>
                      <a:bevel/>
                    </a:ln>
                  </p:spPr>
                </p:sp>
                <p:sp>
                  <p:nvSpPr>
                    <p:cNvPr name="" id="782"/>
                    <p:cNvSpPr/>
                    <p:nvPr/>
                  </p:nvSpPr>
                  <p:spPr>
                    <a:xfrm>
                      <a:off y="1363895" x="3651179"/>
                      <a:ext cy="355962" cx="827442"/>
                    </a:xfrm>
                    <a:custGeom>
                      <a:avLst/>
                      <a:gdLst/>
                      <a:ahLst/>
                      <a:cxnLst/>
                      <a:pathLst>
                        <a:path w="827442" h="355962">
                          <a:moveTo>
                            <a:pt y="28707" x="658456"/>
                          </a:moveTo>
                          <a:cubicBezTo>
                            <a:pt y="28707" x="635148"/>
                            <a:pt y="68896" x="611840"/>
                            <a:pt y="86119" x="576877"/>
                          </a:cubicBezTo>
                          <a:cubicBezTo>
                            <a:pt y="103344" x="541916"/>
                            <a:pt y="132051" x="506953"/>
                            <a:pt y="86119" x="407894"/>
                          </a:cubicBezTo>
                          <a:cubicBezTo>
                            <a:pt y="40189" x="308833"/>
                            <a:pt y="0" x="297179"/>
                            <a:pt y="0" x="215601"/>
                          </a:cubicBezTo>
                          <a:cubicBezTo>
                            <a:pt y="0" x="134022"/>
                            <a:pt y="143533" x="0"/>
                            <a:pt y="355962" x="0"/>
                          </a:cubicBezTo>
                          <a:lnTo>
                            <a:pt y="355962" x="827442"/>
                          </a:lnTo>
                          <a:cubicBezTo>
                            <a:pt y="355962" x="827442"/>
                            <a:pt y="212429" x="815784"/>
                            <a:pt y="137792" x="769173"/>
                          </a:cubicBezTo>
                          <a:cubicBezTo>
                            <a:pt y="28707" x="710899"/>
                            <a:pt y="28707" x="681765"/>
                            <a:pt y="28707" x="658456"/>
                          </a:cubicBezTo>
                          <a:close/>
                        </a:path>
                      </a:pathLst>
                    </a:custGeom>
                    <a:solidFill>
                      <a:srgbClr val="FF0000"/>
                    </a:solidFill>
                    <a:ln cap="flat" w="7600">
                      <a:solidFill>
                        <a:srgbClr val="FF0000"/>
                      </a:solidFill>
                      <a:bevel/>
                    </a:ln>
                  </p:spPr>
                </p:sp>
                <p:sp>
                  <p:nvSpPr>
                    <p:cNvPr name="" id="783"/>
                    <p:cNvSpPr/>
                    <p:nvPr/>
                  </p:nvSpPr>
                  <p:spPr>
                    <a:xfrm>
                      <a:off y="1357072" x="4203483"/>
                      <a:ext cy="332128" cx="174791"/>
                    </a:xfrm>
                    <a:custGeom>
                      <a:avLst/>
                      <a:gdLst/>
                      <a:ahLst/>
                      <a:cxnLst/>
                      <a:pathLst>
                        <a:path w="174791" h="332128">
                          <a:moveTo>
                            <a:pt y="2904" x="174791"/>
                          </a:moveTo>
                          <a:cubicBezTo>
                            <a:pt y="13243" x="162265"/>
                            <a:pt y="39565" x="131633"/>
                            <a:pt y="49711" x="125853"/>
                          </a:cubicBezTo>
                          <a:cubicBezTo>
                            <a:pt y="59857" x="120074"/>
                            <a:pt y="56953" x="120341"/>
                            <a:pt y="74153" x="124015"/>
                          </a:cubicBezTo>
                          <a:cubicBezTo>
                            <a:pt y="91353" x="127691"/>
                            <a:pt y="124077" x="154276"/>
                            <a:pt y="124077" x="154276"/>
                          </a:cubicBezTo>
                          <a:cubicBezTo>
                            <a:pt y="124077" x="154276"/>
                            <a:pt y="139601" x="145792"/>
                            <a:pt y="150348" x="137308"/>
                          </a:cubicBezTo>
                          <a:cubicBezTo>
                            <a:pt y="150348" x="137308"/>
                            <a:pt y="163433" x="128559"/>
                            <a:pt y="169455" x="121552"/>
                          </a:cubicBezTo>
                          <a:lnTo>
                            <a:pt y="181186" x="121178"/>
                          </a:lnTo>
                          <a:cubicBezTo>
                            <a:pt y="194023" x="127519"/>
                            <a:pt y="194561" x="129897"/>
                            <a:pt y="200582" x="150917"/>
                          </a:cubicBezTo>
                          <a:lnTo>
                            <a:pt y="222650" x="150640"/>
                          </a:lnTo>
                          <a:cubicBezTo>
                            <a:pt y="222650" x="150640"/>
                            <a:pt y="228672" x="134885"/>
                            <a:pt y="240715" x="134885"/>
                          </a:cubicBezTo>
                          <a:cubicBezTo>
                            <a:pt y="246736" x="134885"/>
                            <a:pt y="280511" x="134885"/>
                            <a:pt y="280511" x="134885"/>
                          </a:cubicBezTo>
                          <a:cubicBezTo>
                            <a:pt y="280511" x="134885"/>
                            <a:pt y="282900" x="127347"/>
                            <a:pt y="282900" x="120341"/>
                          </a:cubicBezTo>
                          <a:cubicBezTo>
                            <a:pt y="310424" x="117584"/>
                            <a:pt y="334057" x="96945"/>
                            <a:pt y="332128" x="57317"/>
                          </a:cubicBezTo>
                          <a:cubicBezTo>
                            <a:pt y="329664" x="17689"/>
                            <a:pt y="299981" x="1327"/>
                            <a:pt y="270822" x="0"/>
                          </a:cubicBezTo>
                          <a:lnTo>
                            <a:pt y="0" x="0"/>
                          </a:lnTo>
                          <a:lnTo>
                            <a:pt y="0" x="40173"/>
                          </a:lnTo>
                          <a:cubicBezTo>
                            <a:pt y="0" x="39262"/>
                            <a:pt y="385" x="38361"/>
                            <a:pt y="732" x="37487"/>
                          </a:cubicBezTo>
                          <a:lnTo>
                            <a:pt y="732" x="47818"/>
                          </a:lnTo>
                          <a:cubicBezTo>
                            <a:pt y="394" x="46851"/>
                            <a:pt y="0" x="45771"/>
                            <a:pt y="0" x="44563"/>
                          </a:cubicBezTo>
                          <a:lnTo>
                            <a:pt y="2904" x="174791"/>
                          </a:lnTo>
                          <a:close/>
                        </a:path>
                      </a:pathLst>
                    </a:custGeom>
                    <a:solidFill>
                      <a:srgbClr val="FF0000"/>
                    </a:solidFill>
                    <a:ln cap="flat" w="7600">
                      <a:solidFill>
                        <a:srgbClr val="FF0000"/>
                      </a:solidFill>
                      <a:bevel/>
                    </a:ln>
                  </p:spPr>
                </p:sp>
                <p:sp>
                  <p:nvSpPr>
                    <p:cNvPr name="" id="784"/>
                    <p:cNvSpPr/>
                    <p:nvPr/>
                  </p:nvSpPr>
                  <p:spPr>
                    <a:xfrm>
                      <a:off y="1128716" x="4122548"/>
                      <a:ext cy="241914" cx="314777"/>
                    </a:xfrm>
                    <a:custGeom>
                      <a:avLst/>
                      <a:gdLst/>
                      <a:ahLst/>
                      <a:cxnLst/>
                      <a:pathLst>
                        <a:path w="314777" h="241914">
                          <a:moveTo>
                            <a:pt y="37218" x="314777"/>
                          </a:moveTo>
                          <a:lnTo>
                            <a:pt y="204696" x="314777"/>
                          </a:lnTo>
                          <a:cubicBezTo>
                            <a:pt y="223305" x="314777"/>
                            <a:pt y="241914" x="295891"/>
                            <a:pt y="241914" x="277003"/>
                          </a:cubicBezTo>
                          <a:lnTo>
                            <a:pt y="241914" x="245526"/>
                          </a:lnTo>
                          <a:lnTo>
                            <a:pt y="235711" x="88137"/>
                          </a:lnTo>
                          <a:lnTo>
                            <a:pt y="235711" x="44069"/>
                          </a:lnTo>
                          <a:cubicBezTo>
                            <a:pt y="235711" x="18887"/>
                            <a:pt y="217102" x="0"/>
                            <a:pt y="198494" x="0"/>
                          </a:cubicBezTo>
                          <a:lnTo>
                            <a:pt y="37218" x="0"/>
                          </a:lnTo>
                          <a:cubicBezTo>
                            <a:pt y="18609" x="0"/>
                            <a:pt y="0" x="18887"/>
                            <a:pt y="0" x="37773"/>
                          </a:cubicBezTo>
                          <a:lnTo>
                            <a:pt y="0" x="277003"/>
                          </a:lnTo>
                          <a:cubicBezTo>
                            <a:pt y="0" x="302186"/>
                            <a:pt y="18609" x="314777"/>
                            <a:pt y="37218" x="314777"/>
                          </a:cubicBezTo>
                          <a:close/>
                          <a:moveTo>
                            <a:pt y="62029" x="195161"/>
                          </a:moveTo>
                          <a:cubicBezTo>
                            <a:pt y="43421" x="195161"/>
                            <a:pt y="24812" x="176275"/>
                            <a:pt y="24812" x="157388"/>
                          </a:cubicBezTo>
                          <a:cubicBezTo>
                            <a:pt y="24812" x="138502"/>
                            <a:pt y="43421" x="119615"/>
                            <a:pt y="62029" x="119615"/>
                          </a:cubicBezTo>
                          <a:cubicBezTo>
                            <a:pt y="80638" x="119615"/>
                            <a:pt y="99247" x="138502"/>
                            <a:pt y="99247" x="157388"/>
                          </a:cubicBezTo>
                          <a:cubicBezTo>
                            <a:pt y="99247" x="182570"/>
                            <a:pt y="80638" x="195161"/>
                            <a:pt y="62029" x="195161"/>
                          </a:cubicBezTo>
                          <a:close/>
                        </a:path>
                      </a:pathLst>
                    </a:custGeom>
                    <a:solidFill>
                      <a:srgbClr val="FF0000"/>
                    </a:solidFill>
                    <a:ln cap="flat" w="7600">
                      <a:solidFill>
                        <a:srgbClr val="FF0000"/>
                      </a:solidFill>
                      <a:bevel/>
                    </a:ln>
                  </p:spPr>
                </p:sp>
                <p:sp>
                  <p:nvSpPr>
                    <p:cNvPr name="" id="785"/>
                    <p:cNvSpPr/>
                    <p:nvPr/>
                  </p:nvSpPr>
                  <p:spPr>
                    <a:xfrm>
                      <a:off y="1137069" x="4131412"/>
                      <a:ext cy="545425" cx="291353"/>
                    </a:xfrm>
                    <a:custGeom>
                      <a:avLst/>
                      <a:gdLst/>
                      <a:ahLst/>
                      <a:cxnLst/>
                      <a:pathLst>
                        <a:path w="291353" h="545425">
                          <a:moveTo>
                            <a:pt y="0" x="256391"/>
                          </a:moveTo>
                          <a:lnTo>
                            <a:pt y="0" x="34962"/>
                          </a:lnTo>
                          <a:cubicBezTo>
                            <a:pt y="0" x="17481"/>
                            <a:pt y="17224" x="0"/>
                            <a:pt y="34448" x="0"/>
                          </a:cubicBezTo>
                          <a:lnTo>
                            <a:pt y="183722" x="0"/>
                          </a:lnTo>
                          <a:cubicBezTo>
                            <a:pt y="200946" x="0"/>
                            <a:pt y="218170" x="17481"/>
                            <a:pt y="218170" x="40789"/>
                          </a:cubicBezTo>
                          <a:lnTo>
                            <a:pt y="218170" x="81578"/>
                          </a:lnTo>
                          <a:lnTo>
                            <a:pt y="488013" x="81578"/>
                          </a:lnTo>
                          <a:cubicBezTo>
                            <a:pt y="522460" x="81578"/>
                            <a:pt y="545425" x="104887"/>
                            <a:pt y="545425" x="134022"/>
                          </a:cubicBezTo>
                          <a:cubicBezTo>
                            <a:pt y="545425" x="163158"/>
                            <a:pt y="522460" x="186465"/>
                            <a:pt y="493754" x="186465"/>
                          </a:cubicBezTo>
                          <a:cubicBezTo>
                            <a:pt y="493754" x="192293"/>
                            <a:pt y="493754" x="198120"/>
                            <a:pt y="493754" x="198120"/>
                          </a:cubicBezTo>
                          <a:cubicBezTo>
                            <a:pt y="493754" x="198120"/>
                            <a:pt y="465047" x="198120"/>
                            <a:pt y="459306" x="198120"/>
                          </a:cubicBezTo>
                          <a:cubicBezTo>
                            <a:pt y="447823" x="198120"/>
                            <a:pt y="442081" x="215601"/>
                            <a:pt y="442081" x="215601"/>
                          </a:cubicBezTo>
                          <a:cubicBezTo>
                            <a:pt y="442081" x="215601"/>
                            <a:pt y="424857" x="215601"/>
                            <a:pt y="424857" x="215601"/>
                          </a:cubicBezTo>
                          <a:cubicBezTo>
                            <a:pt y="419116" x="198120"/>
                            <a:pt y="407634" x="186465"/>
                            <a:pt y="401893" x="186465"/>
                          </a:cubicBezTo>
                          <a:lnTo>
                            <a:pt y="384669" x="186465"/>
                          </a:lnTo>
                          <a:cubicBezTo>
                            <a:pt y="378928" x="192293"/>
                            <a:pt y="373187" x="198120"/>
                            <a:pt y="373187" x="198120"/>
                          </a:cubicBezTo>
                          <a:cubicBezTo>
                            <a:pt y="367445" x="203947"/>
                            <a:pt y="344479" x="215601"/>
                            <a:pt y="344479" x="215601"/>
                          </a:cubicBezTo>
                          <a:cubicBezTo>
                            <a:pt y="344479" x="215601"/>
                            <a:pt y="321150" x="203827"/>
                            <a:pt y="315772" x="198120"/>
                          </a:cubicBezTo>
                          <a:cubicBezTo>
                            <a:pt y="310395" x="192411"/>
                            <a:pt y="296679" x="186383"/>
                            <a:pt y="292807" x="186465"/>
                          </a:cubicBezTo>
                          <a:cubicBezTo>
                            <a:pt y="288936" x="186548"/>
                            <a:pt y="281325" x="186465"/>
                            <a:pt y="281325" x="186465"/>
                          </a:cubicBezTo>
                          <a:cubicBezTo>
                            <a:pt y="252618" x="192293"/>
                            <a:pt y="223911" x="227255"/>
                            <a:pt y="223911" x="227255"/>
                          </a:cubicBezTo>
                          <a:lnTo>
                            <a:pt y="223911" x="256391"/>
                          </a:lnTo>
                          <a:cubicBezTo>
                            <a:pt y="223911" x="273871"/>
                            <a:pt y="206687" x="291353"/>
                            <a:pt y="189463" x="291353"/>
                          </a:cubicBezTo>
                          <a:lnTo>
                            <a:pt y="34448" x="291353"/>
                          </a:lnTo>
                          <a:cubicBezTo>
                            <a:pt y="17224" x="291353"/>
                            <a:pt y="0" x="279698"/>
                            <a:pt y="0" x="256391"/>
                          </a:cubicBezTo>
                          <a:close/>
                          <a:moveTo>
                            <a:pt y="499495" x="128195"/>
                          </a:moveTo>
                          <a:cubicBezTo>
                            <a:pt y="510978" x="128195"/>
                            <a:pt y="516719" x="128195"/>
                            <a:pt y="516719" x="116541"/>
                          </a:cubicBezTo>
                          <a:cubicBezTo>
                            <a:pt y="516719" x="104887"/>
                            <a:pt y="505237" x="104887"/>
                            <a:pt y="499495" x="104887"/>
                          </a:cubicBezTo>
                          <a:lnTo>
                            <a:pt y="246877" x="104887"/>
                          </a:lnTo>
                          <a:cubicBezTo>
                            <a:pt y="235394" x="104887"/>
                            <a:pt y="229653" x="110714"/>
                            <a:pt y="229653" x="116541"/>
                          </a:cubicBezTo>
                          <a:cubicBezTo>
                            <a:pt y="229653" x="128195"/>
                            <a:pt y="241135" x="128195"/>
                            <a:pt y="246877" x="128195"/>
                          </a:cubicBezTo>
                          <a:lnTo>
                            <a:pt y="499495" x="128195"/>
                          </a:lnTo>
                          <a:close/>
                          <a:moveTo>
                            <a:pt y="91861" x="145676"/>
                          </a:moveTo>
                          <a:cubicBezTo>
                            <a:pt y="91861" x="128195"/>
                            <a:pt y="74637" x="110714"/>
                            <a:pt y="57413" x="110714"/>
                          </a:cubicBezTo>
                          <a:cubicBezTo>
                            <a:pt y="40189" x="110714"/>
                            <a:pt y="22965" x="128195"/>
                            <a:pt y="22965" x="145676"/>
                          </a:cubicBezTo>
                          <a:cubicBezTo>
                            <a:pt y="22965" x="163158"/>
                            <a:pt y="40189" x="180638"/>
                            <a:pt y="57413" x="180638"/>
                          </a:cubicBezTo>
                          <a:cubicBezTo>
                            <a:pt y="74637" x="180638"/>
                            <a:pt y="91861" x="168984"/>
                            <a:pt y="91861" x="145676"/>
                          </a:cubicBezTo>
                          <a:close/>
                        </a:path>
                      </a:pathLst>
                    </a:custGeom>
                    <a:solidFill>
                      <a:srgbClr val="FF0000"/>
                    </a:solidFill>
                    <a:ln cap="flat" w="7600">
                      <a:solidFill>
                        <a:srgbClr val="FF0000"/>
                      </a:solidFill>
                      <a:bevel/>
                    </a:ln>
                  </p:spPr>
                </p:sp>
                <p:sp>
                  <p:nvSpPr>
                    <p:cNvPr name="" id="786"/>
                    <p:cNvSpPr/>
                    <p:nvPr/>
                  </p:nvSpPr>
                  <p:spPr>
                    <a:xfrm>
                      <a:off y="1160910" x="4242006"/>
                      <a:ext cy="68896" cx="69924"/>
                    </a:xfrm>
                    <a:custGeom>
                      <a:avLst/>
                      <a:gdLst/>
                      <a:ahLst/>
                      <a:cxnLst/>
                      <a:pathLst>
                        <a:path w="69924" h="68896">
                          <a:moveTo>
                            <a:pt y="34448" x="69924"/>
                          </a:moveTo>
                          <a:cubicBezTo>
                            <a:pt y="53473" x="69924"/>
                            <a:pt y="68896" x="54271"/>
                            <a:pt y="68896" x="34962"/>
                          </a:cubicBezTo>
                          <a:cubicBezTo>
                            <a:pt y="68896" x="15653"/>
                            <a:pt y="53473" x="0"/>
                            <a:pt y="34448" x="0"/>
                          </a:cubicBezTo>
                          <a:cubicBezTo>
                            <a:pt y="15423" x="0"/>
                            <a:pt y="0" x="15653"/>
                            <a:pt y="0" x="34962"/>
                          </a:cubicBezTo>
                          <a:cubicBezTo>
                            <a:pt y="0" x="54271"/>
                            <a:pt y="15423" x="69924"/>
                            <a:pt y="34448" x="69924"/>
                          </a:cubicBezTo>
                          <a:close/>
                        </a:path>
                      </a:pathLst>
                    </a:custGeom>
                    <a:solidFill>
                      <a:srgbClr val="FF0000"/>
                    </a:solidFill>
                    <a:ln cap="flat" w="7600">
                      <a:solidFill>
                        <a:srgbClr val="FF0000"/>
                      </a:solidFill>
                      <a:bevel/>
                    </a:ln>
                  </p:spPr>
                </p:sp>
              </p:grpSp>
              <p:grpSp>
                <p:nvGrpSpPr>
                  <p:cNvPr name="" id="787"/>
                  <p:cNvGrpSpPr/>
                  <p:nvPr/>
                </p:nvGrpSpPr>
                <p:grpSpPr>
                  <a:xfrm>
                    <a:off y="1810203" x="3649612"/>
                    <a:ext cy="304472" cx="830574"/>
                    <a:chOff y="1810203" x="3649612"/>
                    <a:chExt cy="304472" cx="830574"/>
                  </a:xfrm>
                </p:grpSpPr>
                <p:sp>
                  <p:nvSpPr>
                    <p:cNvPr name="Rounded Rectangle" id="788"/>
                    <p:cNvSpPr/>
                    <p:nvPr/>
                  </p:nvSpPr>
                  <p:spPr>
                    <a:xfrm>
                      <a:off y="1824043" x="3670377"/>
                      <a:ext cy="276793" cx="789047"/>
                    </a:xfrm>
                    <a:custGeom>
                      <a:avLst/>
                      <a:gdLst/>
                      <a:ahLst/>
                      <a:cxnLst/>
                      <a:pathLst>
                        <a:path w="789047" h="276793">
                          <a:moveTo>
                            <a:pt y="276793" x="697846"/>
                          </a:moveTo>
                          <a:cubicBezTo>
                            <a:pt y="276793" x="748216"/>
                            <a:pt y="235963" x="789047"/>
                            <a:pt y="185593" x="789047"/>
                          </a:cubicBezTo>
                          <a:lnTo>
                            <a:pt y="91200" x="789047"/>
                          </a:lnTo>
                          <a:cubicBezTo>
                            <a:pt y="40830" x="789047"/>
                            <a:pt y="0" x="748216"/>
                            <a:pt y="0" x="697846"/>
                          </a:cubicBezTo>
                          <a:lnTo>
                            <a:pt y="0" x="91200"/>
                          </a:lnTo>
                          <a:cubicBezTo>
                            <a:pt y="0" x="40830"/>
                            <a:pt y="40830" x="0"/>
                            <a:pt y="91200" x="0"/>
                          </a:cubicBezTo>
                          <a:lnTo>
                            <a:pt y="185593" x="0"/>
                          </a:lnTo>
                          <a:cubicBezTo>
                            <a:pt y="235963" x="0"/>
                            <a:pt y="276793" x="40830"/>
                            <a:pt y="276793" x="91200"/>
                          </a:cubicBezTo>
                          <a:lnTo>
                            <a:pt y="276793" x="697846"/>
                          </a:lnTo>
                          <a:close/>
                        </a:path>
                      </a:pathLst>
                    </a:custGeom>
                    <a:solidFill>
                      <a:srgbClr val="FF0000"/>
                    </a:solidFill>
                    <a:ln cap="flat" w="7600">
                      <a:solidFill>
                        <a:srgbClr val="FF0000"/>
                      </a:solidFill>
                      <a:bevel/>
                    </a:ln>
                  </p:spPr>
                </p:sp>
                <p:sp>
                  <p:nvSpPr>
                    <p:cNvPr name="Rounded Rectangle" id="789"/>
                    <p:cNvSpPr/>
                    <p:nvPr/>
                  </p:nvSpPr>
                  <p:spPr>
                    <a:xfrm>
                      <a:off y="1810203" x="3649612"/>
                      <a:ext cy="304472" cx="830574"/>
                    </a:xfrm>
                    <a:custGeom>
                      <a:avLst/>
                      <a:gdLst/>
                      <a:ahLst/>
                      <a:cxnLst/>
                      <a:rect l="l" b="b" r="r" t="t"/>
                      <a:pathLst>
                        <a:path w="830574" h="304472">
                          <a:moveTo>
                            <a:pt y="304472" x="739375"/>
                          </a:moveTo>
                          <a:cubicBezTo>
                            <a:pt y="304472" x="789746"/>
                            <a:pt y="263642" x="830574"/>
                            <a:pt y="213272" x="830574"/>
                          </a:cubicBezTo>
                          <a:lnTo>
                            <a:pt y="91200" x="830574"/>
                          </a:lnTo>
                          <a:cubicBezTo>
                            <a:pt y="40830" x="830574"/>
                            <a:pt y="0" x="789746"/>
                            <a:pt y="0" x="739375"/>
                          </a:cubicBezTo>
                          <a:lnTo>
                            <a:pt y="0" x="91200"/>
                          </a:lnTo>
                          <a:cubicBezTo>
                            <a:pt y="0" x="40830"/>
                            <a:pt y="40830" x="0"/>
                            <a:pt y="91200" x="0"/>
                          </a:cubicBezTo>
                          <a:lnTo>
                            <a:pt y="213272" x="0"/>
                          </a:lnTo>
                          <a:cubicBezTo>
                            <a:pt y="263642" x="0"/>
                            <a:pt y="304472" x="40830"/>
                            <a:pt y="304472" x="91200"/>
                          </a:cubicBezTo>
                          <a:lnTo>
                            <a:pt y="304472" x="739375"/>
                          </a:lnTo>
                          <a:close/>
                        </a:path>
                      </a:pathLst>
                    </a:custGeom>
                    <a:noFill/>
                    <a:ln cap="flat" w="7600">
                      <a:solidFill>
                        <a:srgbClr val="FF0000"/>
                      </a:solidFill>
                      <a:bevel/>
                    </a:ln>
                  </p:spPr>
                  <p:txBody>
                    <a:bodyPr wrap="square" rtlCol="0" tIns="0" bIns="0" anchor="ctr" lIns="36000" rIns="36000"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064">
                          <a:solidFill>
                            <a:srgbClr val="FFFFFF"/>
                          </a:solidFill>
                          <a:latin typeface="Arial"/>
                        </a:rPr>
                        <a:t>JD Pin</a:t>
                      </a:r>
                    </a:p>
                  </p:txBody>
                </p:sp>
              </p:grpSp>
            </p:grpSp>
          </p:grpSp>
        </p:grpSp>
        <p:grpSp>
          <p:nvGrpSpPr>
            <p:cNvPr name="Arrow symbol 3" id="809"/>
            <p:cNvGrpSpPr/>
            <p:nvPr/>
          </p:nvGrpSpPr>
          <p:grpSpPr>
            <a:xfrm>
              <a:off y="1270050" x="8164157"/>
              <a:ext cy="622414" cx="475000"/>
              <a:chOff y="1270050" x="8164157"/>
              <a:chExt cy="622414" cx="475000"/>
            </a:xfrm>
          </p:grpSpPr>
          <p:sp>
            <p:nvSpPr>
              <p:cNvPr name="" id="810"/>
              <p:cNvSpPr/>
              <p:nvPr/>
            </p:nvSpPr>
            <p:spPr>
              <a:xfrm>
                <a:off y="1270051" x="8164021"/>
                <a:ext cy="419092" cx="470779"/>
              </a:xfrm>
              <a:custGeom>
                <a:avLst/>
                <a:gdLst/>
                <a:ahLst/>
                <a:cxnLst/>
                <a:pathLst>
                  <a:path w="470779" h="419092">
                    <a:moveTo>
                      <a:pt y="253807" x="345850"/>
                    </a:moveTo>
                    <a:lnTo>
                      <a:pt y="203529" x="345850"/>
                    </a:lnTo>
                    <a:lnTo>
                      <a:pt y="308279" x="470779"/>
                    </a:lnTo>
                    <a:lnTo>
                      <a:pt y="419092" x="345850"/>
                    </a:lnTo>
                    <a:lnTo>
                      <a:pt y="370244" x="345850"/>
                    </a:lnTo>
                    <a:cubicBezTo>
                      <a:pt y="370244" x="345850"/>
                      <a:pt y="318837" x="123452"/>
                      <a:pt y="253807" x="0"/>
                    </a:cubicBezTo>
                    <a:lnTo>
                      <a:pt y="0" x="0"/>
                    </a:lnTo>
                    <a:cubicBezTo>
                      <a:pt y="0" x="0"/>
                      <a:pt y="181399" x="130715"/>
                      <a:pt y="253807" x="345850"/>
                    </a:cubicBezTo>
                    <a:close/>
                  </a:path>
                </a:pathLst>
              </a:custGeom>
              <a:solidFill>
                <a:srgbClr val="005831"/>
              </a:solidFill>
              <a:ln cap="flat" w="2500">
                <a:solidFill>
                  <a:srgbClr val="000000">
                    <a:alpha val="0"/>
                  </a:srgbClr>
                </a:solidFill>
                <a:bevel/>
              </a:ln>
            </p:spPr>
          </p:sp>
          <p:sp>
            <p:nvSpPr>
              <p:cNvPr name="" id="811"/>
              <p:cNvSpPr/>
              <p:nvPr/>
            </p:nvSpPr>
            <p:spPr>
              <a:xfrm flipV="true">
                <a:off y="1473372" x="8164021"/>
                <a:ext cy="419092" cx="470779"/>
              </a:xfrm>
              <a:custGeom>
                <a:avLst/>
                <a:gdLst/>
                <a:ahLst/>
                <a:cxnLst/>
                <a:pathLst>
                  <a:path w="470779" h="419092">
                    <a:moveTo>
                      <a:pt y="253599" x="345850"/>
                    </a:moveTo>
                    <a:lnTo>
                      <a:pt y="203322" x="345850"/>
                    </a:lnTo>
                    <a:lnTo>
                      <a:pt y="314135" x="470779"/>
                    </a:lnTo>
                    <a:lnTo>
                      <a:pt y="419092" x="345850"/>
                    </a:lnTo>
                    <a:lnTo>
                      <a:pt y="370036" x="345850"/>
                    </a:lnTo>
                    <a:cubicBezTo>
                      <a:pt y="370036" x="345850"/>
                      <a:pt y="318629" x="123452"/>
                      <a:pt y="253599" x="0"/>
                    </a:cubicBezTo>
                    <a:lnTo>
                      <a:pt y="0" x="0"/>
                    </a:lnTo>
                    <a:cubicBezTo>
                      <a:pt y="0" x="0"/>
                      <a:pt y="181192" x="130715"/>
                      <a:pt y="253599" x="345850"/>
                    </a:cubicBezTo>
                    <a:close/>
                  </a:path>
                </a:pathLst>
              </a:custGeom>
              <a:solidFill>
                <a:srgbClr val="005831"/>
              </a:solidFill>
              <a:ln cap="flat" w="2500">
                <a:solidFill>
                  <a:srgbClr val="000000">
                    <a:alpha val="0"/>
                  </a:srgbClr>
                </a:solidFill>
                <a:bevel/>
              </a:ln>
            </p:spPr>
          </p:sp>
          <p:sp>
            <p:nvSpPr>
              <p:cNvPr name="" id="812"/>
              <p:cNvSpPr/>
              <p:nvPr/>
            </p:nvSpPr>
            <p:spPr>
              <a:xfrm>
                <a:off y="1473579" x="8509872"/>
                <a:ext cy="218790" cx="129285"/>
              </a:xfrm>
              <a:custGeom>
                <a:avLst/>
                <a:gdLst/>
                <a:ahLst/>
                <a:cxnLst/>
                <a:pathLst>
                  <a:path w="129285" h="218790">
                    <a:moveTo>
                      <a:pt y="0" x="0"/>
                    </a:moveTo>
                    <a:lnTo>
                      <a:pt y="218790" x="0"/>
                    </a:lnTo>
                    <a:lnTo>
                      <a:pt y="103713" x="129285"/>
                    </a:lnTo>
                    <a:lnTo>
                      <a:pt y="0" x="0"/>
                    </a:lnTo>
                    <a:close/>
                  </a:path>
                </a:pathLst>
              </a:custGeom>
              <a:solidFill>
                <a:srgbClr val="005831"/>
              </a:solidFill>
              <a:ln cap="flat" w="2500">
                <a:solidFill>
                  <a:srgbClr val="000000">
                    <a:alpha val="0"/>
                  </a:srgbClr>
                </a:solidFill>
                <a:bevel/>
              </a:ln>
            </p:spPr>
          </p:sp>
        </p:grpSp>
        <p:sp>
          <p:nvSpPr>
            <p:cNvPr name="Round-head Rectangle" id="827"/>
            <p:cNvSpPr/>
            <p:nvPr/>
          </p:nvSpPr>
          <p:spPr>
            <a:xfrm>
              <a:off y="2878030" x="-425021"/>
              <a:ext cy="364800" cx="9994000"/>
            </a:xfrm>
            <a:custGeom>
              <a:avLst/>
              <a:gdLst>
                <a:gd name="connsiteX0" fmla="*/ 4997000 w 9994000"/>
                <a:gd name="connsiteY0" fmla="*/ 182400 h 364800"/>
                <a:gd name="connsiteX1" fmla="*/ 0 w 9994000"/>
                <a:gd name="connsiteY1" fmla="*/ 182400 h 364800"/>
                <a:gd name="connsiteX2" fmla="*/ 4997000 w 9994000"/>
                <a:gd name="connsiteY2" fmla="*/ 0 h 364800"/>
                <a:gd name="connsiteX3" fmla="*/ 9994000 w 9994000"/>
                <a:gd name="connsiteY3" fmla="*/ 182400 h 364800"/>
                <a:gd name="connsiteX4" fmla="*/ 4997000 w 9994000"/>
                <a:gd name="connsiteY4" fmla="*/ 364800 h 364800"/>
              </a:gdLst>
              <a:ahLst/>
              <a:cxnLst>
                <a:cxn ang="0">
                  <a:pos y="connsiteY0" x="connsiteX0"/>
                </a:cxn>
                <a:cxn ang="0">
                  <a:pos y="connsiteY1" x="connsiteX1"/>
                </a:cxn>
                <a:cxn ang="0">
                  <a:pos y="connsiteY2" x="connsiteX2"/>
                </a:cxn>
                <a:cxn ang="0">
                  <a:pos y="connsiteY3" x="connsiteX3"/>
                </a:cxn>
                <a:cxn ang="0">
                  <a:pos y="connsiteY4" x="connsiteX4"/>
                </a:cxn>
              </a:cxnLst>
              <a:rect l="l" b="b" r="r" t="t"/>
              <a:pathLst>
                <a:path w="9994000" h="364800">
                  <a:moveTo>
                    <a:pt y="364800" x="182400"/>
                  </a:moveTo>
                  <a:lnTo>
                    <a:pt y="364800" x="9811600"/>
                  </a:lnTo>
                  <a:cubicBezTo>
                    <a:pt y="364800" x="9912376"/>
                    <a:pt y="283140" x="9994000"/>
                    <a:pt y="182400" x="9994000"/>
                  </a:cubicBezTo>
                  <a:cubicBezTo>
                    <a:pt y="81660" x="9994000"/>
                    <a:pt y="0" x="9912376"/>
                    <a:pt y="0" x="9811600"/>
                  </a:cubicBezTo>
                  <a:lnTo>
                    <a:pt y="0" x="182400"/>
                  </a:lnTo>
                  <a:cubicBezTo>
                    <a:pt y="0" x="81660"/>
                    <a:pt y="81660" x="0"/>
                    <a:pt y="182400" x="0"/>
                  </a:cubicBezTo>
                  <a:cubicBezTo>
                    <a:pt y="283140" x="0"/>
                    <a:pt y="364800" x="81660"/>
                    <a:pt y="364800" x="182400"/>
                  </a:cubicBezTo>
                  <a:close/>
                </a:path>
              </a:pathLst>
            </a:custGeom>
            <a:solidFill>
              <a:srgbClr val="236EA1"/>
            </a:solidFill>
            <a:ln cap="flat" w="7600">
              <a:solidFill>
                <a:srgbClr val="236EA1"/>
              </a:solidFill>
              <a:bevel/>
            </a:ln>
            <a:effectLst>
              <a:outerShdw blurRad="20000" dir="2700000" algn="tl" dist="10748" rotWithShape="0">
                <a:srgbClr val="000000">
                  <a:alpha val="20000"/>
                </a:srgbClr>
              </a:outerShdw>
            </a:effectLst>
          </p:spPr>
          <p:txBody>
            <a:bodyPr wrap="square" rtlCol="0" tIns="0" bIns="0" anchor="ctr" lIns="0" rIns="0"/>
            <a:lstStyle/>
            <a:p>
              <a:pPr algn="ctr">
                <a:lnSpc>
                  <a:spcPct val="100000"/>
                </a:lnSpc>
              </a:pPr>
              <a:r>
                <a:rPr b="1" sz="1216">
                  <a:solidFill>
                    <a:srgbClr val="FFFFFF"/>
                  </a:solidFill>
                  <a:latin typeface="Arial"/>
                </a:rPr>
                <a:t>Apache Ranger -- Plugins</a:t>
              </a:r>
            </a:p>
          </p:txBody>
        </p:sp>
        <p:grpSp>
          <p:nvGrpSpPr>
            <p:cNvPr name="" id="846"/>
            <p:cNvGrpSpPr/>
            <p:nvPr/>
          </p:nvGrpSpPr>
          <p:grpSpPr>
            <a:xfrm>
              <a:off y="2753363" x="-980611"/>
              <a:ext cy="614135" cx="10944000"/>
              <a:chOff y="2753363" x="-980611"/>
              <a:chExt cy="614135" cx="10944000"/>
            </a:xfrm>
          </p:grpSpPr>
          <p:sp>
            <p:nvSpPr>
              <p:cNvPr name="" id="833"/>
              <p:cNvSpPr/>
              <p:nvPr/>
            </p:nvSpPr>
            <p:spPr>
              <a:xfrm>
                <a:off y="2753363" x="-829439"/>
                <a:ext cy="614135" cx="10641672"/>
              </a:xfrm>
              <a:custGeom>
                <a:avLst/>
                <a:gdLst/>
                <a:ahLst/>
                <a:cxnLst/>
                <a:pathLst>
                  <a:path w="10641672" h="614135">
                    <a:moveTo>
                      <a:pt y="0" x="244045"/>
                    </a:moveTo>
                    <a:lnTo>
                      <a:pt y="0" x="10397636"/>
                    </a:lnTo>
                    <a:cubicBezTo>
                      <a:pt y="0" x="10532384"/>
                      <a:pt y="13715" x="10641672"/>
                      <a:pt y="30634" x="10641672"/>
                    </a:cubicBezTo>
                    <a:lnTo>
                      <a:pt y="583501" x="10641672"/>
                    </a:lnTo>
                    <a:cubicBezTo>
                      <a:pt y="600420" x="10641672"/>
                      <a:pt y="614135" x="10532384"/>
                      <a:pt y="614135" x="10397636"/>
                    </a:cubicBezTo>
                    <a:lnTo>
                      <a:pt y="614135" x="244045"/>
                    </a:lnTo>
                    <a:cubicBezTo>
                      <a:pt y="614135" x="109262"/>
                      <a:pt y="600420" x="0"/>
                      <a:pt y="583501" x="0"/>
                    </a:cubicBezTo>
                    <a:lnTo>
                      <a:pt y="30634" x="0"/>
                    </a:lnTo>
                    <a:cubicBezTo>
                      <a:pt y="13715" x="0"/>
                      <a:pt y="0" x="109262"/>
                      <a:pt y="0" x="244045"/>
                    </a:cubicBezTo>
                    <a:close/>
                  </a:path>
                </a:pathLst>
              </a:custGeom>
              <a:noFill/>
              <a:ln cap="flat" w="20267">
                <a:solidFill>
                  <a:srgbClr val="577CA1"/>
                </a:solidFill>
                <a:custDash>
                  <a:ds sp="500000" d="1100000"/>
                  <a:ds sp="500000" d="250000"/>
                </a:custDash>
                <a:bevel/>
              </a:ln>
            </p:spPr>
          </p:sp>
          <p:sp>
            <p:nvSpPr>
              <p:cNvPr name="" id="834"/>
              <p:cNvSpPr/>
              <p:nvPr/>
            </p:nvSpPr>
            <p:spPr>
              <a:xfrm rot="10800000">
                <a:off y="3078112" x="-980611"/>
                <a:ext cy="200784" cx="317301"/>
              </a:xfrm>
              <a:custGeom>
                <a:avLst/>
                <a:gdLst/>
                <a:ahLst/>
                <a:cxnLst/>
                <a:pathLst>
                  <a:path w="317301" h="200784">
                    <a:moveTo>
                      <a:pt y="200784" x="0"/>
                    </a:moveTo>
                    <a:lnTo>
                      <a:pt y="200784" x="317301"/>
                    </a:lnTo>
                    <a:lnTo>
                      <a:pt y="0" x="158650"/>
                    </a:lnTo>
                    <a:lnTo>
                      <a:pt y="200784" x="0"/>
                    </a:lnTo>
                    <a:close/>
                  </a:path>
                </a:pathLst>
              </a:custGeom>
              <a:solidFill>
                <a:srgbClr val="577CA1"/>
              </a:solidFill>
              <a:ln cap="flat" w="7600">
                <a:solidFill>
                  <a:srgbClr val="577CA1"/>
                </a:solidFill>
                <a:bevel/>
              </a:ln>
            </p:spPr>
          </p:sp>
          <p:sp>
            <p:nvSpPr>
              <p:cNvPr name="" id="836"/>
              <p:cNvSpPr/>
              <p:nvPr/>
            </p:nvSpPr>
            <p:spPr>
              <a:xfrm rot="10800000">
                <a:off y="2885514" x="-980611"/>
                <a:ext cy="200784" cx="317301"/>
              </a:xfrm>
              <a:custGeom>
                <a:avLst/>
                <a:gdLst/>
                <a:ahLst/>
                <a:cxnLst/>
                <a:pathLst>
                  <a:path w="317301" h="200784">
                    <a:moveTo>
                      <a:pt y="200784" x="0"/>
                    </a:moveTo>
                    <a:lnTo>
                      <a:pt y="200784" x="317301"/>
                    </a:lnTo>
                    <a:lnTo>
                      <a:pt y="0" x="158650"/>
                    </a:lnTo>
                    <a:lnTo>
                      <a:pt y="200784" x="0"/>
                    </a:lnTo>
                    <a:close/>
                  </a:path>
                </a:pathLst>
              </a:custGeom>
              <a:solidFill>
                <a:srgbClr val="577CA1"/>
              </a:solidFill>
              <a:ln cap="flat" w="7600">
                <a:solidFill>
                  <a:srgbClr val="577CA1"/>
                </a:solidFill>
                <a:bevel/>
              </a:ln>
            </p:spPr>
          </p:sp>
          <p:sp>
            <p:nvSpPr>
              <p:cNvPr name="" id="841"/>
              <p:cNvSpPr/>
              <p:nvPr/>
            </p:nvSpPr>
            <p:spPr>
              <a:xfrm rot="-10800000" flipV="true">
                <a:off y="3078113" x="9646051"/>
                <a:ext cy="200784" cx="317301"/>
              </a:xfrm>
              <a:custGeom>
                <a:avLst/>
                <a:gdLst/>
                <a:ahLst/>
                <a:cxnLst/>
                <a:pathLst>
                  <a:path w="317301" h="200784">
                    <a:moveTo>
                      <a:pt y="200784" x="0"/>
                    </a:moveTo>
                    <a:lnTo>
                      <a:pt y="200784" x="317301"/>
                    </a:lnTo>
                    <a:lnTo>
                      <a:pt y="0" x="158650"/>
                    </a:lnTo>
                    <a:lnTo>
                      <a:pt y="200784" x="0"/>
                    </a:lnTo>
                    <a:close/>
                  </a:path>
                </a:pathLst>
              </a:custGeom>
              <a:solidFill>
                <a:srgbClr val="577CA1"/>
              </a:solidFill>
              <a:ln cap="flat" w="7600">
                <a:solidFill>
                  <a:srgbClr val="577CA1"/>
                </a:solidFill>
                <a:bevel/>
              </a:ln>
            </p:spPr>
          </p:sp>
          <p:sp>
            <p:nvSpPr>
              <p:cNvPr name="" id="843"/>
              <p:cNvSpPr/>
              <p:nvPr/>
            </p:nvSpPr>
            <p:spPr>
              <a:xfrm rot="-10800000" flipV="true">
                <a:off y="2811304" x="9646051"/>
                <a:ext cy="200784" cx="317301"/>
              </a:xfrm>
              <a:custGeom>
                <a:avLst/>
                <a:gdLst/>
                <a:ahLst/>
                <a:cxnLst/>
                <a:pathLst>
                  <a:path w="317301" h="200784">
                    <a:moveTo>
                      <a:pt y="200784" x="0"/>
                    </a:moveTo>
                    <a:lnTo>
                      <a:pt y="200784" x="317301"/>
                    </a:lnTo>
                    <a:lnTo>
                      <a:pt y="0" x="158650"/>
                    </a:lnTo>
                    <a:lnTo>
                      <a:pt y="200784" x="0"/>
                    </a:lnTo>
                    <a:close/>
                  </a:path>
                </a:pathLst>
              </a:custGeom>
              <a:solidFill>
                <a:srgbClr val="577CA1"/>
              </a:solidFill>
              <a:ln cap="flat" w="7600">
                <a:solidFill>
                  <a:srgbClr val="577CA1"/>
                </a:solidFill>
                <a:bevel/>
              </a:ln>
            </p:spPr>
          </p:sp>
        </p:grpSp>
        <p:grpSp>
          <p:nvGrpSpPr>
            <p:cNvPr name="" id="430"/>
            <p:cNvGrpSpPr/>
            <p:nvPr/>
          </p:nvGrpSpPr>
          <p:grpSpPr>
            <a:xfrm>
              <a:off y="3668430" x="-509343"/>
              <a:ext cy="3085000" cx="10584900"/>
              <a:chOff y="3668430" x="-509343"/>
              <a:chExt cy="3085000" cx="10584900"/>
            </a:xfrm>
          </p:grpSpPr>
          <p:sp>
            <p:nvSpPr>
              <p:cNvPr name="" id="431"/>
              <p:cNvSpPr/>
              <p:nvPr/>
            </p:nvSpPr>
            <p:spPr>
              <a:xfrm>
                <a:off y="3668430" x="-509343"/>
                <a:ext cy="3085000" cx="10584900"/>
              </a:xfrm>
              <a:custGeom>
                <a:avLst/>
                <a:gdLst/>
                <a:ahLst/>
                <a:cxnLst/>
                <a:pathLst>
                  <a:path w="10584900" h="3085000">
                    <a:moveTo>
                      <a:pt y="0" x="0"/>
                    </a:moveTo>
                    <a:lnTo>
                      <a:pt y="0" x="10584900"/>
                    </a:lnTo>
                    <a:lnTo>
                      <a:pt y="3085000" x="10584900"/>
                    </a:lnTo>
                    <a:lnTo>
                      <a:pt y="3085000" x="0"/>
                    </a:lnTo>
                    <a:lnTo>
                      <a:pt y="0" x="0"/>
                    </a:lnTo>
                    <a:close/>
                  </a:path>
                </a:pathLst>
              </a:custGeom>
              <a:solidFill>
                <a:srgbClr val="96C0CE"/>
              </a:solidFill>
              <a:ln cap="flat" w="7600">
                <a:solidFill>
                  <a:srgbClr val="83A9B5"/>
                </a:solidFill>
                <a:bevel/>
              </a:ln>
            </p:spPr>
          </p:sp>
          <p:sp>
            <p:nvSpPr>
              <p:cNvPr name="" id="432"/>
              <p:cNvSpPr/>
              <p:nvPr/>
            </p:nvSpPr>
            <p:spPr>
              <a:xfrm>
                <a:off y="3668430" x="10075600"/>
                <a:ext cy="3085000" cx="71811"/>
              </a:xfrm>
              <a:custGeom>
                <a:avLst/>
                <a:gdLst/>
                <a:ahLst/>
                <a:cxnLst/>
                <a:pathLst>
                  <a:path w="71811" h="3085000">
                    <a:moveTo>
                      <a:pt y="0" x="0"/>
                    </a:moveTo>
                    <a:lnTo>
                      <a:pt y="71811" x="71811"/>
                    </a:lnTo>
                    <a:lnTo>
                      <a:pt y="3156804" x="71811"/>
                    </a:lnTo>
                    <a:lnTo>
                      <a:pt y="3085000" x="0"/>
                    </a:lnTo>
                    <a:lnTo>
                      <a:pt y="0" x="0"/>
                    </a:lnTo>
                    <a:close/>
                  </a:path>
                </a:pathLst>
              </a:custGeom>
              <a:solidFill>
                <a:srgbClr val="87AEBA"/>
              </a:solidFill>
              <a:ln cap="flat" w="7600">
                <a:solidFill>
                  <a:srgbClr val="83A9B5"/>
                </a:solidFill>
                <a:bevel/>
              </a:ln>
            </p:spPr>
          </p:sp>
          <p:sp>
            <p:nvSpPr>
              <p:cNvPr name="" id="433"/>
              <p:cNvSpPr/>
              <p:nvPr/>
            </p:nvSpPr>
            <p:spPr>
              <a:xfrm>
                <a:off y="6753427" x="-509343"/>
                <a:ext cy="71811" cx="10584900"/>
              </a:xfrm>
              <a:custGeom>
                <a:avLst/>
                <a:gdLst/>
                <a:ahLst/>
                <a:cxnLst/>
                <a:pathLst>
                  <a:path w="10584900" h="71811">
                    <a:moveTo>
                      <a:pt y="0" x="0"/>
                    </a:moveTo>
                    <a:lnTo>
                      <a:pt y="0" x="10584900"/>
                    </a:lnTo>
                    <a:lnTo>
                      <a:pt y="71811" x="10656720"/>
                    </a:lnTo>
                    <a:lnTo>
                      <a:pt y="71811" x="71811"/>
                    </a:lnTo>
                    <a:lnTo>
                      <a:pt y="0" x="0"/>
                    </a:lnTo>
                    <a:close/>
                  </a:path>
                </a:pathLst>
              </a:custGeom>
              <a:solidFill>
                <a:srgbClr val="87AEBA"/>
              </a:solidFill>
              <a:ln cap="flat" w="7600">
                <a:solidFill>
                  <a:srgbClr val="83A9B5"/>
                </a:solidFill>
                <a:bevel/>
              </a:ln>
            </p:spPr>
          </p:sp>
        </p:grpSp>
        <p:grpSp>
          <p:nvGrpSpPr>
            <p:cNvPr name="" id="438"/>
            <p:cNvGrpSpPr/>
            <p:nvPr/>
          </p:nvGrpSpPr>
          <p:grpSpPr>
            <a:xfrm>
              <a:off y="3668430" x="-1003408"/>
              <a:ext cy="3085000" cx="364800"/>
              <a:chOff y="3668430" x="-1003408"/>
              <a:chExt cy="3085000" cx="364800"/>
            </a:xfrm>
          </p:grpSpPr>
          <p:sp>
            <p:nvSpPr>
              <p:cNvPr name="" id="439"/>
              <p:cNvSpPr/>
              <p:nvPr/>
            </p:nvSpPr>
            <p:spPr>
              <a:xfrm>
                <a:off y="3668430" x="-1003408"/>
                <a:ext cy="3085000" cx="364800"/>
              </a:xfrm>
              <a:custGeom>
                <a:avLst/>
                <a:gdLst/>
                <a:ahLst/>
                <a:cxnLst/>
                <a:pathLst>
                  <a:path w="364800" h="3085000">
                    <a:moveTo>
                      <a:pt y="0" x="0"/>
                    </a:moveTo>
                    <a:lnTo>
                      <a:pt y="0" x="364800"/>
                    </a:lnTo>
                    <a:lnTo>
                      <a:pt y="3085000" x="364800"/>
                    </a:lnTo>
                    <a:lnTo>
                      <a:pt y="3085000" x="0"/>
                    </a:lnTo>
                    <a:lnTo>
                      <a:pt y="0" x="0"/>
                    </a:lnTo>
                    <a:close/>
                  </a:path>
                </a:pathLst>
              </a:custGeom>
              <a:solidFill>
                <a:srgbClr val="81A0C5"/>
              </a:solidFill>
              <a:ln cap="flat" w="7600">
                <a:solidFill>
                  <a:srgbClr val="718CAD"/>
                </a:solidFill>
                <a:bevel/>
              </a:ln>
            </p:spPr>
          </p:sp>
          <p:sp>
            <p:nvSpPr>
              <p:cNvPr name="" id="440"/>
              <p:cNvSpPr/>
              <p:nvPr/>
            </p:nvSpPr>
            <p:spPr>
              <a:xfrm>
                <a:off y="3668430" x="-638608"/>
                <a:ext cy="3085000" cx="71811"/>
              </a:xfrm>
              <a:custGeom>
                <a:avLst/>
                <a:gdLst/>
                <a:ahLst/>
                <a:cxnLst/>
                <a:pathLst>
                  <a:path w="71811" h="3085000">
                    <a:moveTo>
                      <a:pt y="0" x="0"/>
                    </a:moveTo>
                    <a:lnTo>
                      <a:pt y="71811" x="71811"/>
                    </a:lnTo>
                    <a:lnTo>
                      <a:pt y="3156804" x="71811"/>
                    </a:lnTo>
                    <a:lnTo>
                      <a:pt y="3085000" x="0"/>
                    </a:lnTo>
                    <a:lnTo>
                      <a:pt y="0" x="0"/>
                    </a:lnTo>
                    <a:close/>
                  </a:path>
                </a:pathLst>
              </a:custGeom>
              <a:solidFill>
                <a:srgbClr val="7491B2"/>
              </a:solidFill>
              <a:ln cap="flat" w="7600">
                <a:solidFill>
                  <a:srgbClr val="718CAD"/>
                </a:solidFill>
                <a:bevel/>
              </a:ln>
            </p:spPr>
          </p:sp>
          <p:sp>
            <p:nvSpPr>
              <p:cNvPr name="" id="441"/>
              <p:cNvSpPr/>
              <p:nvPr/>
            </p:nvSpPr>
            <p:spPr>
              <a:xfrm>
                <a:off y="6753427" x="-1003408"/>
                <a:ext cy="71811" cx="364800"/>
              </a:xfrm>
              <a:custGeom>
                <a:avLst/>
                <a:gdLst/>
                <a:ahLst/>
                <a:cxnLst/>
                <a:pathLst>
                  <a:path w="364800" h="71811">
                    <a:moveTo>
                      <a:pt y="0" x="0"/>
                    </a:moveTo>
                    <a:lnTo>
                      <a:pt y="0" x="364800"/>
                    </a:lnTo>
                    <a:lnTo>
                      <a:pt y="71811" x="436611"/>
                    </a:lnTo>
                    <a:lnTo>
                      <a:pt y="71811" x="71811"/>
                    </a:lnTo>
                    <a:lnTo>
                      <a:pt y="0" x="0"/>
                    </a:lnTo>
                    <a:close/>
                  </a:path>
                </a:pathLst>
              </a:custGeom>
              <a:solidFill>
                <a:srgbClr val="7491B2"/>
              </a:solidFill>
              <a:ln cap="flat" w="7600">
                <a:solidFill>
                  <a:srgbClr val="718CAD"/>
                </a:solidFill>
                <a:bevel/>
              </a:ln>
            </p:spPr>
          </p:sp>
          <p:sp>
            <p:nvSpPr>
              <p:cNvPr name="Text 326" id="326"/>
              <p:cNvSpPr txBox="1"/>
              <p:nvPr/>
            </p:nvSpPr>
            <p:spPr>
              <a:xfrm rot="-5400000">
                <a:off y="5028526" x="-2363504"/>
                <a:ext cy="364800" cx="3085000"/>
              </a:xfrm>
              <a:prstGeom prst="rect">
                <a:avLst/>
              </a:prstGeom>
              <a:noFill/>
            </p:spPr>
            <p:txBody>
              <a:bodyPr wrap="square" rtlCol="0" tIns="0" bIns="0" anchor="ctr" lIns="36000" rIns="36000"/>
              <a:lstStyle/>
              <a:p>
                <a:pPr algn="ctr">
                  <a:lnSpc>
                    <a:spcPct val="100000"/>
                  </a:lnSpc>
                </a:pPr>
                <a:r>
                  <a:rPr b="1" sz="1368">
                    <a:solidFill>
                      <a:srgbClr val="FFFFFF"/>
                    </a:solidFill>
                    <a:latin typeface="Arial"/>
                  </a:rPr>
                  <a:t>Data</a:t>
                </a:r>
              </a:p>
            </p:txBody>
          </p:sp>
        </p:grpSp>
        <p:grpSp>
          <p:nvGrpSpPr>
            <p:cNvPr name="" id="806"/>
            <p:cNvGrpSpPr/>
            <p:nvPr/>
          </p:nvGrpSpPr>
          <p:grpSpPr>
            <a:xfrm>
              <a:off y="5150430" x="-389643"/>
              <a:ext cy="1520000" cx="6156000"/>
              <a:chOff y="5150430" x="-389643"/>
              <a:chExt cy="1520000" cx="6156000"/>
            </a:xfrm>
          </p:grpSpPr>
          <p:grpSp>
            <p:nvGrpSpPr>
              <p:cNvPr name="" id="794"/>
              <p:cNvGrpSpPr/>
              <p:nvPr/>
            </p:nvGrpSpPr>
            <p:grpSpPr>
              <a:xfrm>
                <a:off y="5515230" x="-229853"/>
                <a:ext cy="790400" cx="5836412"/>
                <a:chOff y="5515230" x="-229853"/>
                <a:chExt cy="790400" cx="5836412"/>
              </a:xfrm>
            </p:grpSpPr>
            <p:pic>
              <p:nvPicPr>
                <p:cNvPr name="" id="790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y="5515230" x="-229852"/>
                  <a:ext cy="790400" cx="976539"/>
                </a:xfrm>
                <a:prstGeom prst="rect">
                  <a:avLst/>
                </a:prstGeom>
              </p:spPr>
            </p:pic>
            <p:pic>
              <p:nvPicPr>
                <p:cNvPr name="" id="791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y="5515230" x="910400"/>
                  <a:ext cy="790400" cx="1456251"/>
                </a:xfrm>
                <a:prstGeom prst="rect">
                  <a:avLst/>
                </a:prstGeom>
              </p:spPr>
            </p:pic>
            <p:pic>
              <p:nvPicPr>
                <p:cNvPr name="" id="792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y="5515230" x="2530355"/>
                  <a:ext cy="790400" cx="1456251"/>
                </a:xfrm>
                <a:prstGeom prst="rect">
                  <a:avLst/>
                </a:prstGeom>
              </p:spPr>
            </p:pic>
            <p:pic>
              <p:nvPicPr>
                <p:cNvPr name="" id="793"/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y="5515230" x="4150318"/>
                  <a:ext cy="790400" cx="1456251"/>
                </a:xfrm>
                <a:prstGeom prst="rect">
                  <a:avLst/>
                </a:prstGeom>
              </p:spPr>
            </p:pic>
          </p:grpSp>
          <p:grpSp>
            <p:nvGrpSpPr>
              <p:cNvPr name="" id="803"/>
              <p:cNvGrpSpPr/>
              <p:nvPr/>
            </p:nvGrpSpPr>
            <p:grpSpPr>
              <a:xfrm>
                <a:off y="5150430" x="-389643"/>
                <a:ext cy="1520000" cx="6156000"/>
                <a:chOff y="5150430" x="-389643"/>
                <a:chExt cy="1520000" cx="6156000"/>
              </a:xfrm>
            </p:grpSpPr>
            <p:sp>
              <p:nvSpPr>
                <p:cNvPr name="Rounded Rectangle" id="804"/>
                <p:cNvSpPr/>
                <p:nvPr/>
              </p:nvSpPr>
              <p:spPr>
                <a:xfrm>
                  <a:off y="5150430" x="-389643"/>
                  <a:ext cy="1520000" cx="6156000"/>
                </a:xfrm>
                <a:custGeom>
                  <a:avLst/>
                  <a:gdLst/>
                  <a:ahLst/>
                  <a:cxnLst/>
                  <a:pathLst>
                    <a:path w="6156000" h="1520000">
                      <a:moveTo>
                        <a:pt y="1520000" x="6069824"/>
                      </a:moveTo>
                      <a:cubicBezTo>
                        <a:pt y="1520000" x="6117422"/>
                        <a:pt y="1481422" x="6156000"/>
                        <a:pt y="1433824" x="6156000"/>
                      </a:cubicBezTo>
                      <a:lnTo>
                        <a:pt y="86173" x="6156000"/>
                      </a:lnTo>
                      <a:cubicBezTo>
                        <a:pt y="38580" x="6156000"/>
                        <a:pt y="0" x="6117422"/>
                        <a:pt y="0" x="6069824"/>
                      </a:cubicBezTo>
                      <a:lnTo>
                        <a:pt y="0" x="86173"/>
                      </a:lnTo>
                      <a:cubicBezTo>
                        <a:pt y="0" x="38580"/>
                        <a:pt y="38580" x="0"/>
                        <a:pt y="86173" x="0"/>
                      </a:cubicBezTo>
                      <a:lnTo>
                        <a:pt y="1433824" x="0"/>
                      </a:lnTo>
                      <a:cubicBezTo>
                        <a:pt y="1481422" x="0"/>
                        <a:pt y="1520000" x="38580"/>
                        <a:pt y="1520000" x="86173"/>
                      </a:cubicBezTo>
                      <a:lnTo>
                        <a:pt y="1520000" x="6069824"/>
                      </a:lnTo>
                      <a:close/>
                    </a:path>
                  </a:pathLst>
                </a:custGeom>
                <a:noFill/>
                <a:ln cap="flat" w="7600">
                  <a:solidFill>
                    <a:srgbClr val="000000"/>
                  </a:solidFill>
                  <a:bevel/>
                </a:ln>
              </p:spPr>
            </p:sp>
            <p:sp>
              <p:nvSpPr>
                <p:cNvPr name="Rounded Rectangle" id="805"/>
                <p:cNvSpPr/>
                <p:nvPr/>
              </p:nvSpPr>
              <p:spPr>
                <a:xfrm>
                  <a:off y="5150430" x="-389643"/>
                  <a:ext cy="1520000" cx="6156000"/>
                </a:xfrm>
                <a:custGeom>
                  <a:avLst/>
                  <a:gdLst>
                    <a:gd name="connsiteX0" fmla="*/ 3078000 w 6156000"/>
                    <a:gd name="connsiteY0" fmla="*/ 1520000 h 1520000"/>
                    <a:gd name="connsiteX1" fmla="*/ 3078000 w 6156000"/>
                    <a:gd name="connsiteY1" fmla="*/ 0 h 1520000"/>
                    <a:gd name="connsiteX2" fmla="*/ 6156000 w 6156000"/>
                    <a:gd name="connsiteY2" fmla="*/ 760000 h 1520000"/>
                    <a:gd name="connsiteX3" fmla="*/ 0 w 6156000"/>
                    <a:gd name="connsiteY3" fmla="*/ 760000 h 1520000"/>
                  </a:gdLst>
                  <a:ahLst/>
                  <a:cxnLst>
                    <a:cxn ang="0">
                      <a:pos y="connsiteY0" x="connsiteX0"/>
                    </a:cxn>
                    <a:cxn ang="0">
                      <a:pos y="connsiteY1" x="connsiteX1"/>
                    </a:cxn>
                    <a:cxn ang="0">
                      <a:pos y="connsiteY2" x="connsiteX2"/>
                    </a:cxn>
                    <a:cxn ang="0">
                      <a:pos y="connsiteY3" x="connsiteX3"/>
                    </a:cxn>
                  </a:cxnLst>
                  <a:pathLst>
                    <a:path w="6156000" h="1520000">
                      <a:moveTo>
                        <a:pt y="1520000" x="6069824"/>
                      </a:moveTo>
                      <a:cubicBezTo>
                        <a:pt y="1520000" x="6117422"/>
                        <a:pt y="1481422" x="6156000"/>
                        <a:pt y="1433824" x="6156000"/>
                      </a:cubicBezTo>
                      <a:lnTo>
                        <a:pt y="86173" x="6156000"/>
                      </a:lnTo>
                      <a:cubicBezTo>
                        <a:pt y="38580" x="6156000"/>
                        <a:pt y="0" x="6117422"/>
                        <a:pt y="0" x="6069824"/>
                      </a:cubicBezTo>
                      <a:lnTo>
                        <a:pt y="0" x="86173"/>
                      </a:lnTo>
                      <a:cubicBezTo>
                        <a:pt y="0" x="38580"/>
                        <a:pt y="38580" x="0"/>
                        <a:pt y="86173" x="0"/>
                      </a:cubicBezTo>
                      <a:lnTo>
                        <a:pt y="1433824" x="0"/>
                      </a:lnTo>
                      <a:cubicBezTo>
                        <a:pt y="1481422" x="0"/>
                        <a:pt y="1520000" x="38580"/>
                        <a:pt y="1520000" x="86173"/>
                      </a:cubicBezTo>
                      <a:lnTo>
                        <a:pt y="1520000" x="6069824"/>
                      </a:lnTo>
                      <a:close/>
                    </a:path>
                  </a:pathLst>
                </a:custGeom>
                <a:noFill/>
                <a:ln cap="flat" w="7600">
                  <a:solidFill>
                    <a:srgbClr val="FF7F7F"/>
                  </a:solidFill>
                  <a:custDash>
                    <a:ds sp="400000" d="600000"/>
                  </a:custDash>
                  <a:bevel/>
                </a:ln>
              </p:spPr>
            </p:sp>
            <p:sp>
              <p:nvSpPr>
                <p:cNvPr name="Text 327" id="327"/>
                <p:cNvSpPr txBox="1"/>
                <p:nvPr/>
              </p:nvSpPr>
              <p:spPr>
                <a:xfrm>
                  <a:off y="6685630" x="2308357"/>
                  <a:ext cy="152000" cx="760000"/>
                </a:xfrm>
                <a:prstGeom prst="rect">
                  <a:avLst/>
                </a:prstGeom>
                <a:noFill/>
              </p:spPr>
              <p:txBody>
                <a:bodyPr wrap="square" rtlCol="0" tIns="0" bIns="0" anchor="ctr" lIns="0" rIns="0"/>
                <a:lstStyle/>
                <a:p>
                  <a:pPr algn="ctr">
                    <a:lnSpc>
                      <a:spcPct val="100000"/>
                    </a:lnSpc>
                  </a:pPr>
                  <a:r>
                    <a:rPr sz="760">
                      <a:solidFill>
                        <a:srgbClr val="FFFFFF"/>
                      </a:solidFill>
                      <a:latin typeface="Arial"/>
                    </a:rPr>
                    <a:t>security group</a:t>
                  </a:r>
                </a:p>
              </p:txBody>
            </p:sp>
          </p:grpSp>
        </p:grpSp>
        <p:grpSp>
          <p:nvGrpSpPr>
            <p:cNvPr name="" id="830"/>
            <p:cNvGrpSpPr/>
            <p:nvPr/>
          </p:nvGrpSpPr>
          <p:grpSpPr>
            <a:xfrm>
              <a:off y="5150430" x="6024757"/>
              <a:ext cy="1520000" cx="3883600"/>
              <a:chOff y="5150430" x="6024757"/>
              <a:chExt cy="1520000" cx="3883600"/>
            </a:xfrm>
          </p:grpSpPr>
          <p:pic>
            <p:nvPicPr>
              <p:cNvPr name="" id="828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y="5435430" x="6161557"/>
                <a:ext cy="950000" cx="3610000"/>
              </a:xfrm>
              <a:prstGeom prst="rect">
                <a:avLst/>
              </a:prstGeom>
            </p:spPr>
          </p:pic>
          <p:sp>
            <p:nvSpPr>
              <p:cNvPr name="Rounded Rectangle" id="829"/>
              <p:cNvSpPr/>
              <p:nvPr/>
            </p:nvSpPr>
            <p:spPr>
              <a:xfrm>
                <a:off y="5150430" x="6024757"/>
                <a:ext cy="1520000" cx="3883600"/>
              </a:xfrm>
              <a:custGeom>
                <a:avLst/>
                <a:gdLst>
                  <a:gd name="connsiteX0" fmla="*/ 1941800 w 3883600"/>
                  <a:gd name="connsiteY0" fmla="*/ 1520000 h 1520000"/>
                  <a:gd name="connsiteX1" fmla="*/ 1941800 w 3883600"/>
                  <a:gd name="connsiteY1" fmla="*/ 0 h 1520000"/>
                  <a:gd name="connsiteX2" fmla="*/ 3883600 w 3883600"/>
                  <a:gd name="connsiteY2" fmla="*/ 760000 h 1520000"/>
                  <a:gd name="connsiteX3" fmla="*/ 0 w 3883600"/>
                  <a:gd name="connsiteY3" fmla="*/ 760000 h 1520000"/>
                </a:gdLst>
                <a:ahLst/>
                <a:cxnLst>
                  <a:cxn ang="0">
                    <a:pos y="connsiteY0" x="connsiteX0"/>
                  </a:cxn>
                  <a:cxn ang="0">
                    <a:pos y="connsiteY1" x="connsiteX1"/>
                  </a:cxn>
                  <a:cxn ang="0">
                    <a:pos y="connsiteY2" x="connsiteX2"/>
                  </a:cxn>
                  <a:cxn ang="0">
                    <a:pos y="connsiteY3" x="connsiteX3"/>
                  </a:cxn>
                </a:cxnLst>
                <a:pathLst>
                  <a:path w="3883600" h="1520000">
                    <a:moveTo>
                      <a:pt y="1520000" x="3797424"/>
                    </a:moveTo>
                    <a:cubicBezTo>
                      <a:pt y="1520000" x="3845022"/>
                      <a:pt y="1481422" x="3883600"/>
                      <a:pt y="1433824" x="3883600"/>
                    </a:cubicBezTo>
                    <a:lnTo>
                      <a:pt y="86173" x="3883600"/>
                    </a:lnTo>
                    <a:cubicBezTo>
                      <a:pt y="38580" x="3883600"/>
                      <a:pt y="0" x="3845022"/>
                      <a:pt y="0" x="3797424"/>
                    </a:cubicBezTo>
                    <a:lnTo>
                      <a:pt y="0" x="86173"/>
                    </a:lnTo>
                    <a:cubicBezTo>
                      <a:pt y="0" x="38580"/>
                      <a:pt y="38580" x="0"/>
                      <a:pt y="86173" x="0"/>
                    </a:cubicBezTo>
                    <a:lnTo>
                      <a:pt y="1433824" x="0"/>
                    </a:lnTo>
                    <a:cubicBezTo>
                      <a:pt y="1481422" x="0"/>
                      <a:pt y="1520000" x="38580"/>
                      <a:pt y="1520000" x="86173"/>
                    </a:cubicBezTo>
                    <a:lnTo>
                      <a:pt y="1520000" x="3797424"/>
                    </a:lnTo>
                    <a:close/>
                  </a:path>
                </a:pathLst>
              </a:custGeom>
              <a:noFill/>
              <a:ln cap="flat" w="7600">
                <a:solidFill>
                  <a:srgbClr val="F58535"/>
                </a:solidFill>
                <a:custDash>
                  <a:ds sp="400000" d="600000"/>
                </a:custDash>
                <a:bevel/>
              </a:ln>
            </p:spPr>
          </p:sp>
        </p:grpSp>
        <p:grpSp>
          <p:nvGrpSpPr>
            <p:cNvPr name="RedShift" id="849"/>
            <p:cNvGrpSpPr/>
            <p:nvPr/>
          </p:nvGrpSpPr>
          <p:grpSpPr>
            <a:xfrm>
              <a:off y="3850241" x="3113957"/>
              <a:ext cy="1018985" cx="946200"/>
              <a:chOff y="3850241" x="3113957"/>
              <a:chExt cy="1018985" cx="946200"/>
            </a:xfrm>
          </p:grpSpPr>
          <p:sp>
            <p:nvSpPr>
              <p:cNvPr name="" id="850"/>
              <p:cNvSpPr/>
              <p:nvPr/>
            </p:nvSpPr>
            <p:spPr>
              <a:xfrm>
                <a:off y="3996142" x="3113956"/>
                <a:ext cy="727185" cx="76907"/>
              </a:xfrm>
              <a:custGeom>
                <a:avLst/>
                <a:gdLst/>
                <a:ahLst/>
                <a:cxnLst/>
                <a:pathLst>
                  <a:path w="76907" h="727185">
                    <a:moveTo>
                      <a:pt y="0" x="76907"/>
                    </a:moveTo>
                    <a:lnTo>
                      <a:pt y="36359" x="0"/>
                    </a:lnTo>
                    <a:lnTo>
                      <a:pt y="690826" x="0"/>
                    </a:lnTo>
                    <a:lnTo>
                      <a:pt y="727185" x="76907"/>
                    </a:lnTo>
                    <a:lnTo>
                      <a:pt y="0" x="76907"/>
                    </a:lnTo>
                    <a:close/>
                  </a:path>
                </a:pathLst>
              </a:custGeom>
              <a:solidFill>
                <a:srgbClr val="225A91"/>
              </a:solidFill>
              <a:ln cap="flat" w="2500">
                <a:solidFill>
                  <a:srgbClr val="225A91"/>
                </a:solidFill>
                <a:bevel/>
              </a:ln>
            </p:spPr>
          </p:sp>
          <p:sp>
            <p:nvSpPr>
              <p:cNvPr name="" id="851"/>
              <p:cNvSpPr/>
              <p:nvPr/>
            </p:nvSpPr>
            <p:spPr>
              <a:xfrm>
                <a:off y="3996142" x="3189697"/>
                <a:ext cy="727185" cx="156144"/>
              </a:xfrm>
              <a:custGeom>
                <a:avLst/>
                <a:gdLst/>
                <a:ahLst/>
                <a:cxnLst/>
                <a:pathLst>
                  <a:path w="156144" h="727185">
                    <a:moveTo>
                      <a:pt y="0" x="0"/>
                    </a:moveTo>
                    <a:lnTo>
                      <a:pt y="36359" x="156144"/>
                    </a:lnTo>
                    <a:lnTo>
                      <a:pt y="690826" x="156144"/>
                    </a:lnTo>
                    <a:lnTo>
                      <a:pt y="727185" x="0"/>
                    </a:lnTo>
                    <a:lnTo>
                      <a:pt y="0" x="0"/>
                    </a:lnTo>
                    <a:close/>
                  </a:path>
                </a:pathLst>
              </a:custGeom>
              <a:solidFill>
                <a:srgbClr val="5294CF"/>
              </a:solidFill>
              <a:ln cap="flat" w="2500">
                <a:solidFill>
                  <a:srgbClr val="5294CF"/>
                </a:solidFill>
                <a:bevel/>
              </a:ln>
            </p:spPr>
          </p:sp>
          <p:sp>
            <p:nvSpPr>
              <p:cNvPr name="" id="852"/>
              <p:cNvSpPr/>
              <p:nvPr/>
            </p:nvSpPr>
            <p:spPr>
              <a:xfrm flipH="true">
                <a:off y="3996142" x="3983247"/>
                <a:ext cy="727185" cx="76907"/>
              </a:xfrm>
              <a:custGeom>
                <a:avLst/>
                <a:gdLst/>
                <a:ahLst/>
                <a:cxnLst/>
                <a:pathLst>
                  <a:path w="76907" h="727185">
                    <a:moveTo>
                      <a:pt y="0" x="76907"/>
                    </a:moveTo>
                    <a:lnTo>
                      <a:pt y="36359" x="0"/>
                    </a:lnTo>
                    <a:lnTo>
                      <a:pt y="690826" x="0"/>
                    </a:lnTo>
                    <a:lnTo>
                      <a:pt y="727185" x="76907"/>
                    </a:lnTo>
                    <a:lnTo>
                      <a:pt y="0" x="76907"/>
                    </a:lnTo>
                    <a:close/>
                  </a:path>
                </a:pathLst>
              </a:custGeom>
              <a:solidFill>
                <a:srgbClr val="5294CF"/>
              </a:solidFill>
              <a:ln cap="flat" w="2500">
                <a:solidFill>
                  <a:srgbClr val="5294CF"/>
                </a:solidFill>
                <a:bevel/>
              </a:ln>
            </p:spPr>
          </p:sp>
          <p:sp>
            <p:nvSpPr>
              <p:cNvPr name="" id="853"/>
              <p:cNvSpPr/>
              <p:nvPr/>
            </p:nvSpPr>
            <p:spPr>
              <a:xfrm flipH="true">
                <a:off y="3996142" x="3828276"/>
                <a:ext cy="727185" cx="156144"/>
              </a:xfrm>
              <a:custGeom>
                <a:avLst/>
                <a:gdLst/>
                <a:ahLst/>
                <a:cxnLst/>
                <a:pathLst>
                  <a:path w="156144" h="727185">
                    <a:moveTo>
                      <a:pt y="0" x="0"/>
                    </a:moveTo>
                    <a:lnTo>
                      <a:pt y="36359" x="156144"/>
                    </a:lnTo>
                    <a:lnTo>
                      <a:pt y="690826" x="156144"/>
                    </a:lnTo>
                    <a:lnTo>
                      <a:pt y="727185" x="0"/>
                    </a:lnTo>
                    <a:lnTo>
                      <a:pt y="0" x="0"/>
                    </a:lnTo>
                    <a:close/>
                  </a:path>
                </a:pathLst>
              </a:custGeom>
              <a:solidFill>
                <a:srgbClr val="225A91"/>
              </a:solidFill>
              <a:ln cap="flat" w="2500">
                <a:solidFill>
                  <a:srgbClr val="225A91"/>
                </a:solidFill>
                <a:bevel/>
              </a:ln>
            </p:spPr>
          </p:sp>
          <p:sp>
            <p:nvSpPr>
              <p:cNvPr name="" id="854"/>
              <p:cNvSpPr/>
              <p:nvPr/>
            </p:nvSpPr>
            <p:spPr>
              <a:xfrm>
                <a:off y="3850241" x="3486512"/>
                <a:ext cy="1018985" cx="201090"/>
              </a:xfrm>
              <a:custGeom>
                <a:avLst/>
                <a:gdLst/>
                <a:ahLst/>
                <a:cxnLst/>
                <a:pathLst>
                  <a:path w="201090" h="1018985">
                    <a:moveTo>
                      <a:pt y="0" x="0"/>
                    </a:moveTo>
                    <a:lnTo>
                      <a:pt y="0" x="201090"/>
                    </a:lnTo>
                    <a:lnTo>
                      <a:pt y="1018985" x="201090"/>
                    </a:lnTo>
                    <a:lnTo>
                      <a:pt y="1018985" x="0"/>
                    </a:lnTo>
                    <a:lnTo>
                      <a:pt y="0" x="0"/>
                    </a:lnTo>
                    <a:close/>
                  </a:path>
                </a:pathLst>
              </a:custGeom>
              <a:solidFill>
                <a:srgbClr val="2E73B7"/>
              </a:solidFill>
              <a:ln cap="flat" w="2500">
                <a:solidFill>
                  <a:srgbClr val="2E73B7"/>
                </a:solidFill>
                <a:bevel/>
              </a:ln>
            </p:spPr>
          </p:sp>
          <p:sp>
            <p:nvSpPr>
              <p:cNvPr name="" id="855"/>
              <p:cNvSpPr/>
              <p:nvPr/>
            </p:nvSpPr>
            <p:spPr>
              <a:xfrm>
                <a:off y="3850241" x="3335483"/>
                <a:ext cy="1018985" cx="150817"/>
              </a:xfrm>
              <a:custGeom>
                <a:avLst/>
                <a:gdLst/>
                <a:ahLst/>
                <a:cxnLst/>
                <a:pathLst>
                  <a:path w="150817" h="1018985">
                    <a:moveTo>
                      <a:pt y="0" x="150817"/>
                    </a:moveTo>
                    <a:lnTo>
                      <a:pt y="71329" x="0"/>
                    </a:lnTo>
                    <a:lnTo>
                      <a:pt y="947659" x="0"/>
                    </a:lnTo>
                    <a:lnTo>
                      <a:pt y="1018985" x="150817"/>
                    </a:lnTo>
                    <a:lnTo>
                      <a:pt y="0" x="150817"/>
                    </a:lnTo>
                    <a:close/>
                  </a:path>
                </a:pathLst>
              </a:custGeom>
              <a:solidFill>
                <a:srgbClr val="225A91"/>
              </a:solidFill>
              <a:ln cap="flat" w="2500">
                <a:solidFill>
                  <a:srgbClr val="225A91"/>
                </a:solidFill>
                <a:bevel/>
              </a:ln>
            </p:spPr>
          </p:sp>
          <p:sp>
            <p:nvSpPr>
              <p:cNvPr name="" id="856"/>
              <p:cNvSpPr/>
              <p:nvPr/>
            </p:nvSpPr>
            <p:spPr>
              <a:xfrm flipH="true">
                <a:off y="3850241" x="3687390"/>
                <a:ext cy="1018985" cx="150817"/>
              </a:xfrm>
              <a:custGeom>
                <a:avLst/>
                <a:gdLst/>
                <a:ahLst/>
                <a:cxnLst/>
                <a:pathLst>
                  <a:path w="150817" h="1018985">
                    <a:moveTo>
                      <a:pt y="0" x="150817"/>
                    </a:moveTo>
                    <a:lnTo>
                      <a:pt y="71329" x="0"/>
                    </a:lnTo>
                    <a:lnTo>
                      <a:pt y="947659" x="0"/>
                    </a:lnTo>
                    <a:lnTo>
                      <a:pt y="1018985" x="150817"/>
                    </a:lnTo>
                    <a:lnTo>
                      <a:pt y="0" x="150817"/>
                    </a:lnTo>
                    <a:close/>
                  </a:path>
                </a:pathLst>
              </a:custGeom>
              <a:solidFill>
                <a:srgbClr val="5294CF"/>
              </a:solidFill>
              <a:ln cap="flat" w="2500">
                <a:solidFill>
                  <a:srgbClr val="5294CF"/>
                </a:solidFill>
                <a:bevel/>
              </a:ln>
            </p:spPr>
          </p:sp>
          <p:sp>
            <p:nvSpPr>
              <p:cNvPr name="Text 328" id="328"/>
              <p:cNvSpPr txBox="1"/>
              <p:nvPr/>
            </p:nvSpPr>
            <p:spPr>
              <a:xfrm>
                <a:off y="4888615" x="3222257"/>
                <a:ext cy="143622" cx="729600"/>
              </a:xfrm>
              <a:prstGeom prst="rect">
                <a:avLst/>
              </a:prstGeom>
              <a:noFill/>
            </p:spPr>
            <p:txBody>
              <a:bodyPr wrap="square" rtlCol="0" tIns="0" bIns="0" anchor="ctr" lIns="0" rIns="0"/>
              <a:lstStyle/>
              <a:p>
                <a:pPr algn="ctr">
                  <a:lnSpc>
                    <a:spcPct val="100000"/>
                  </a:lnSpc>
                </a:pPr>
                <a:r>
                  <a:rPr sz="1216">
                    <a:solidFill>
                      <a:srgbClr val="1F6391"/>
                    </a:solidFill>
                    <a:latin typeface="Arial"/>
                  </a:rPr>
                  <a:t>Kerberos</a:t>
                </a:r>
              </a:p>
            </p:txBody>
          </p:sp>
        </p:grpSp>
        <p:grpSp>
          <p:nvGrpSpPr>
            <p:cNvPr name="DB" id="857"/>
            <p:cNvGrpSpPr/>
            <p:nvPr/>
          </p:nvGrpSpPr>
          <p:grpSpPr>
            <a:xfrm>
              <a:off y="3782137" x="5337337"/>
              <a:ext cy="1018985" cx="946200"/>
              <a:chOff y="3782137" x="5337337"/>
              <a:chExt cy="1018985" cx="946200"/>
            </a:xfrm>
          </p:grpSpPr>
          <p:sp>
            <p:nvSpPr>
              <p:cNvPr name="" id="858"/>
              <p:cNvSpPr/>
              <p:nvPr/>
            </p:nvSpPr>
            <p:spPr>
              <a:xfrm>
                <a:off y="3897092" x="5413052"/>
                <a:ext cy="761072" cx="870489"/>
              </a:xfrm>
              <a:custGeom>
                <a:avLst/>
                <a:gdLst/>
                <a:ahLst/>
                <a:cxnLst/>
                <a:pathLst>
                  <a:path w="870489" h="761072">
                    <a:moveTo>
                      <a:pt y="217138" x="870489"/>
                    </a:moveTo>
                    <a:lnTo>
                      <a:pt y="222815" x="839390"/>
                    </a:lnTo>
                    <a:lnTo>
                      <a:pt y="570518" x="839390"/>
                    </a:lnTo>
                    <a:lnTo>
                      <a:pt y="573357" x="870489"/>
                    </a:lnTo>
                    <a:lnTo>
                      <a:pt y="630882" x="839390"/>
                    </a:lnTo>
                    <a:lnTo>
                      <a:pt y="761072" x="577298"/>
                    </a:lnTo>
                    <a:lnTo>
                      <a:pt y="742905" x="265351"/>
                    </a:lnTo>
                    <a:lnTo>
                      <a:pt y="681595" x="37118"/>
                    </a:lnTo>
                    <a:lnTo>
                      <a:pt y="630882" x="0"/>
                    </a:lnTo>
                    <a:lnTo>
                      <a:pt y="103128" x="18559"/>
                    </a:lnTo>
                    <a:lnTo>
                      <a:pt y="0" x="466734"/>
                    </a:lnTo>
                    <a:lnTo>
                      <a:pt y="151381" x="841860"/>
                    </a:lnTo>
                    <a:lnTo>
                      <a:pt y="193011" x="863580"/>
                    </a:lnTo>
                    <a:lnTo>
                      <a:pt y="217138" x="870489"/>
                    </a:lnTo>
                    <a:close/>
                  </a:path>
                </a:pathLst>
              </a:custGeom>
              <a:solidFill>
                <a:srgbClr val="1B4A78"/>
              </a:solidFill>
              <a:ln cap="flat" w="2500">
                <a:solidFill>
                  <a:srgbClr val="1B4A78"/>
                </a:solidFill>
                <a:bevel/>
              </a:ln>
            </p:spPr>
          </p:sp>
          <p:sp>
            <p:nvSpPr>
              <p:cNvPr name="" id="859"/>
              <p:cNvSpPr/>
              <p:nvPr/>
            </p:nvSpPr>
            <p:spPr>
              <a:xfrm>
                <a:off y="3886448" x="5337337"/>
                <a:ext cy="810365" cx="108095"/>
              </a:xfrm>
              <a:custGeom>
                <a:avLst/>
                <a:gdLst/>
                <a:ahLst/>
                <a:cxnLst/>
                <a:pathLst>
                  <a:path w="108095" h="810365">
                    <a:moveTo>
                      <a:pt y="0" x="108095"/>
                    </a:moveTo>
                    <a:lnTo>
                      <a:pt y="122051" x="0"/>
                    </a:lnTo>
                    <a:lnTo>
                      <a:pt y="228491" x="0"/>
                    </a:lnTo>
                    <a:lnTo>
                      <a:pt y="234168" x="31096"/>
                    </a:lnTo>
                    <a:lnTo>
                      <a:pt y="258294" x="31096"/>
                    </a:lnTo>
                    <a:lnTo>
                      <a:pt y="273906" x="0"/>
                    </a:lnTo>
                    <a:lnTo>
                      <a:pt y="383185" x="0"/>
                    </a:lnTo>
                    <a:lnTo>
                      <a:pt y="383185" x="31096"/>
                    </a:lnTo>
                    <a:lnTo>
                      <a:pt y="430018" x="31096"/>
                    </a:lnTo>
                    <a:lnTo>
                      <a:pt y="430018" x="0"/>
                    </a:lnTo>
                    <a:lnTo>
                      <a:pt y="539297" x="0"/>
                    </a:lnTo>
                    <a:lnTo>
                      <a:pt y="554908" x="31096"/>
                    </a:lnTo>
                    <a:lnTo>
                      <a:pt y="581872" x="31096"/>
                    </a:lnTo>
                    <a:lnTo>
                      <a:pt y="584711" x="0"/>
                    </a:lnTo>
                    <a:lnTo>
                      <a:pt y="692571" x="0"/>
                    </a:lnTo>
                    <a:lnTo>
                      <a:pt y="810365" x="108095"/>
                    </a:lnTo>
                    <a:lnTo>
                      <a:pt y="0" x="108095"/>
                    </a:lnTo>
                    <a:close/>
                  </a:path>
                </a:pathLst>
              </a:custGeom>
              <a:solidFill>
                <a:srgbClr val="1B4A78"/>
              </a:solidFill>
              <a:ln cap="flat" w="2500">
                <a:solidFill>
                  <a:srgbClr val="1B4A78"/>
                </a:solidFill>
                <a:bevel/>
              </a:ln>
            </p:spPr>
          </p:sp>
          <p:sp>
            <p:nvSpPr>
              <p:cNvPr name="" id="860"/>
              <p:cNvSpPr/>
              <p:nvPr/>
            </p:nvSpPr>
            <p:spPr>
              <a:xfrm>
                <a:off y="3782137" x="5445432"/>
                <a:ext cy="258294" cx="214709"/>
              </a:xfrm>
              <a:custGeom>
                <a:avLst/>
                <a:gdLst/>
                <a:ahLst/>
                <a:cxnLst/>
                <a:pathLst>
                  <a:path w="214709" h="258294">
                    <a:moveTo>
                      <a:pt y="103602" x="0"/>
                    </a:moveTo>
                    <a:lnTo>
                      <a:pt y="0" x="214709"/>
                    </a:lnTo>
                    <a:lnTo>
                      <a:pt y="193012" x="214709"/>
                    </a:lnTo>
                    <a:lnTo>
                      <a:pt y="258294" x="0"/>
                    </a:lnTo>
                    <a:lnTo>
                      <a:pt y="103602" x="0"/>
                    </a:lnTo>
                    <a:close/>
                  </a:path>
                </a:pathLst>
              </a:custGeom>
              <a:solidFill>
                <a:srgbClr val="225A91"/>
              </a:solidFill>
              <a:ln cap="flat" w="2500">
                <a:solidFill>
                  <a:srgbClr val="225A91"/>
                </a:solidFill>
                <a:bevel/>
              </a:ln>
            </p:spPr>
          </p:sp>
          <p:sp>
            <p:nvSpPr>
              <p:cNvPr name="" id="861"/>
              <p:cNvSpPr/>
              <p:nvPr/>
            </p:nvSpPr>
            <p:spPr>
              <a:xfrm>
                <a:off y="4058881" x="5445432"/>
                <a:ext cy="202945" cx="214709"/>
              </a:xfrm>
              <a:custGeom>
                <a:avLst/>
                <a:gdLst/>
                <a:ahLst/>
                <a:cxnLst/>
                <a:pathLst>
                  <a:path w="214709" h="202945">
                    <a:moveTo>
                      <a:pt y="48253" x="0"/>
                    </a:moveTo>
                    <a:lnTo>
                      <a:pt y="202945" x="0"/>
                    </a:lnTo>
                    <a:lnTo>
                      <a:pt y="193011" x="214709"/>
                    </a:lnTo>
                    <a:lnTo>
                      <a:pt y="0" x="214709"/>
                    </a:lnTo>
                    <a:lnTo>
                      <a:pt y="48253" x="0"/>
                    </a:lnTo>
                    <a:close/>
                  </a:path>
                </a:pathLst>
              </a:custGeom>
              <a:solidFill>
                <a:srgbClr val="225A91"/>
              </a:solidFill>
              <a:ln cap="flat" w="2500">
                <a:solidFill>
                  <a:srgbClr val="225A91"/>
                </a:solidFill>
                <a:bevel/>
              </a:ln>
            </p:spPr>
          </p:sp>
          <p:sp>
            <p:nvSpPr>
              <p:cNvPr name="" id="862"/>
              <p:cNvSpPr/>
              <p:nvPr/>
            </p:nvSpPr>
            <p:spPr>
              <a:xfrm>
                <a:off y="4327110" x="5445432"/>
                <a:ext cy="198688" cx="214709"/>
              </a:xfrm>
              <a:custGeom>
                <a:avLst/>
                <a:gdLst/>
                <a:ahLst/>
                <a:cxnLst/>
                <a:pathLst>
                  <a:path w="214709" h="198688">
                    <a:moveTo>
                      <a:pt y="7096" x="214709"/>
                    </a:moveTo>
                    <a:lnTo>
                      <a:pt y="198688" x="214709"/>
                    </a:lnTo>
                    <a:lnTo>
                      <a:pt y="151855" x="0"/>
                    </a:lnTo>
                    <a:lnTo>
                      <a:pt y="0" x="0"/>
                    </a:lnTo>
                    <a:lnTo>
                      <a:pt y="7096" x="214709"/>
                    </a:lnTo>
                    <a:close/>
                  </a:path>
                </a:pathLst>
              </a:custGeom>
              <a:solidFill>
                <a:srgbClr val="225A91"/>
              </a:solidFill>
              <a:ln cap="flat" w="2500">
                <a:solidFill>
                  <a:srgbClr val="225A91"/>
                </a:solidFill>
                <a:bevel/>
              </a:ln>
            </p:spPr>
          </p:sp>
          <p:sp>
            <p:nvSpPr>
              <p:cNvPr name="" id="863"/>
              <p:cNvSpPr/>
              <p:nvPr/>
            </p:nvSpPr>
            <p:spPr>
              <a:xfrm>
                <a:off y="4545669" x="5445432"/>
                <a:ext cy="255456" cx="214709"/>
              </a:xfrm>
              <a:custGeom>
                <a:avLst/>
                <a:gdLst/>
                <a:ahLst/>
                <a:cxnLst/>
                <a:pathLst>
                  <a:path w="214709" h="255456">
                    <a:moveTo>
                      <a:pt y="63864" x="214709"/>
                    </a:moveTo>
                    <a:lnTo>
                      <a:pt y="255456" x="214709"/>
                    </a:lnTo>
                    <a:lnTo>
                      <a:pt y="150435" x="0"/>
                    </a:lnTo>
                    <a:lnTo>
                      <a:pt y="0" x="0"/>
                    </a:lnTo>
                    <a:lnTo>
                      <a:pt y="63864" x="214709"/>
                    </a:lnTo>
                    <a:close/>
                  </a:path>
                </a:pathLst>
              </a:custGeom>
              <a:solidFill>
                <a:srgbClr val="225A91"/>
              </a:solidFill>
              <a:ln cap="flat" w="2500">
                <a:solidFill>
                  <a:srgbClr val="225A91"/>
                </a:solidFill>
                <a:bevel/>
              </a:ln>
            </p:spPr>
          </p:sp>
          <p:sp>
            <p:nvSpPr>
              <p:cNvPr name="" id="864"/>
              <p:cNvSpPr/>
              <p:nvPr/>
            </p:nvSpPr>
            <p:spPr>
              <a:xfrm>
                <a:off y="3782137" x="5660141"/>
                <a:ext cy="193011" cx="300593"/>
              </a:xfrm>
              <a:custGeom>
                <a:avLst/>
                <a:gdLst/>
                <a:ahLst/>
                <a:cxnLst/>
                <a:pathLst>
                  <a:path w="300593" h="193011">
                    <a:moveTo>
                      <a:pt y="0" x="0"/>
                    </a:moveTo>
                    <a:lnTo>
                      <a:pt y="0" x="300593"/>
                    </a:lnTo>
                    <a:lnTo>
                      <a:pt y="193011" x="300593"/>
                    </a:lnTo>
                    <a:lnTo>
                      <a:pt y="193011" x="0"/>
                    </a:lnTo>
                    <a:lnTo>
                      <a:pt y="0" x="0"/>
                    </a:lnTo>
                    <a:close/>
                  </a:path>
                </a:pathLst>
              </a:custGeom>
              <a:solidFill>
                <a:srgbClr val="2E73B7"/>
              </a:solidFill>
              <a:ln cap="flat" w="2500">
                <a:solidFill>
                  <a:srgbClr val="2E73B7"/>
                </a:solidFill>
                <a:bevel/>
              </a:ln>
            </p:spPr>
          </p:sp>
          <p:sp>
            <p:nvSpPr>
              <p:cNvPr name="" id="865"/>
              <p:cNvSpPr/>
              <p:nvPr/>
            </p:nvSpPr>
            <p:spPr>
              <a:xfrm>
                <a:off y="4058881" x="5660141"/>
                <a:ext cy="193011" cx="300593"/>
              </a:xfrm>
              <a:custGeom>
                <a:avLst/>
                <a:gdLst/>
                <a:ahLst/>
                <a:cxnLst/>
                <a:pathLst>
                  <a:path w="300593" h="193011">
                    <a:moveTo>
                      <a:pt y="0" x="0"/>
                    </a:moveTo>
                    <a:lnTo>
                      <a:pt y="0" x="300593"/>
                    </a:lnTo>
                    <a:lnTo>
                      <a:pt y="193011" x="300593"/>
                    </a:lnTo>
                    <a:lnTo>
                      <a:pt y="193011" x="0"/>
                    </a:lnTo>
                    <a:lnTo>
                      <a:pt y="0" x="0"/>
                    </a:lnTo>
                    <a:close/>
                  </a:path>
                </a:pathLst>
              </a:custGeom>
              <a:solidFill>
                <a:srgbClr val="2E73B7"/>
              </a:solidFill>
              <a:ln cap="flat" w="2500">
                <a:solidFill>
                  <a:srgbClr val="2E73B7"/>
                </a:solidFill>
                <a:bevel/>
              </a:ln>
            </p:spPr>
          </p:sp>
          <p:sp>
            <p:nvSpPr>
              <p:cNvPr name="" id="866"/>
              <p:cNvSpPr/>
              <p:nvPr/>
            </p:nvSpPr>
            <p:spPr>
              <a:xfrm>
                <a:off y="4334207" x="5660141"/>
                <a:ext cy="191592" cx="300593"/>
              </a:xfrm>
              <a:custGeom>
                <a:avLst/>
                <a:gdLst/>
                <a:ahLst/>
                <a:cxnLst/>
                <a:pathLst>
                  <a:path w="300593" h="191592">
                    <a:moveTo>
                      <a:pt y="0" x="0"/>
                    </a:moveTo>
                    <a:lnTo>
                      <a:pt y="0" x="300593"/>
                    </a:lnTo>
                    <a:lnTo>
                      <a:pt y="191592" x="300593"/>
                    </a:lnTo>
                    <a:lnTo>
                      <a:pt y="191592" x="0"/>
                    </a:lnTo>
                    <a:lnTo>
                      <a:pt y="0" x="0"/>
                    </a:lnTo>
                    <a:close/>
                  </a:path>
                </a:pathLst>
              </a:custGeom>
              <a:solidFill>
                <a:srgbClr val="2E73B7"/>
              </a:solidFill>
              <a:ln cap="flat" w="2500">
                <a:solidFill>
                  <a:srgbClr val="2E73B7"/>
                </a:solidFill>
                <a:bevel/>
              </a:ln>
            </p:spPr>
          </p:sp>
          <p:sp>
            <p:nvSpPr>
              <p:cNvPr name="" id="867"/>
              <p:cNvSpPr/>
              <p:nvPr/>
            </p:nvSpPr>
            <p:spPr>
              <a:xfrm>
                <a:off y="4609528" x="5660141"/>
                <a:ext cy="191592" cx="300593"/>
              </a:xfrm>
              <a:custGeom>
                <a:avLst/>
                <a:gdLst/>
                <a:ahLst/>
                <a:cxnLst/>
                <a:pathLst>
                  <a:path w="300593" h="191592">
                    <a:moveTo>
                      <a:pt y="0" x="0"/>
                    </a:moveTo>
                    <a:lnTo>
                      <a:pt y="0" x="300593"/>
                    </a:lnTo>
                    <a:lnTo>
                      <a:pt y="191592" x="300593"/>
                    </a:lnTo>
                    <a:lnTo>
                      <a:pt y="191592" x="0"/>
                    </a:lnTo>
                    <a:lnTo>
                      <a:pt y="0" x="0"/>
                    </a:lnTo>
                    <a:close/>
                  </a:path>
                </a:pathLst>
              </a:custGeom>
              <a:solidFill>
                <a:srgbClr val="2E73B7"/>
              </a:solidFill>
              <a:ln cap="flat" w="2500">
                <a:solidFill>
                  <a:srgbClr val="2E73B7"/>
                </a:solidFill>
                <a:bevel/>
              </a:ln>
            </p:spPr>
          </p:sp>
          <p:sp>
            <p:nvSpPr>
              <p:cNvPr name="" id="868"/>
              <p:cNvSpPr/>
              <p:nvPr/>
            </p:nvSpPr>
            <p:spPr>
              <a:xfrm flipH="true">
                <a:off y="3782137" x="5960735"/>
                <a:ext cy="258294" cx="214708"/>
              </a:xfrm>
              <a:custGeom>
                <a:avLst/>
                <a:gdLst/>
                <a:ahLst/>
                <a:cxnLst/>
                <a:pathLst>
                  <a:path w="214708" h="258294">
                    <a:moveTo>
                      <a:pt y="103602" x="0"/>
                    </a:moveTo>
                    <a:lnTo>
                      <a:pt y="0" x="214708"/>
                    </a:lnTo>
                    <a:lnTo>
                      <a:pt y="193012" x="214708"/>
                    </a:lnTo>
                    <a:lnTo>
                      <a:pt y="258294" x="0"/>
                    </a:lnTo>
                    <a:lnTo>
                      <a:pt y="103602" x="0"/>
                    </a:lnTo>
                    <a:close/>
                  </a:path>
                </a:pathLst>
              </a:custGeom>
              <a:solidFill>
                <a:srgbClr val="5294CF"/>
              </a:solidFill>
              <a:ln cap="flat" w="2500">
                <a:solidFill>
                  <a:srgbClr val="5294CF"/>
                </a:solidFill>
                <a:bevel/>
              </a:ln>
            </p:spPr>
          </p:sp>
          <p:sp>
            <p:nvSpPr>
              <p:cNvPr name="" id="869"/>
              <p:cNvSpPr/>
              <p:nvPr/>
            </p:nvSpPr>
            <p:spPr>
              <a:xfrm flipH="true">
                <a:off y="4058881" x="5960733"/>
                <a:ext cy="202945" cx="214709"/>
              </a:xfrm>
              <a:custGeom>
                <a:avLst/>
                <a:gdLst/>
                <a:ahLst/>
                <a:cxnLst/>
                <a:pathLst>
                  <a:path w="214709" h="202945">
                    <a:moveTo>
                      <a:pt y="48253" x="0"/>
                    </a:moveTo>
                    <a:lnTo>
                      <a:pt y="202945" x="0"/>
                    </a:lnTo>
                    <a:lnTo>
                      <a:pt y="193011" x="214709"/>
                    </a:lnTo>
                    <a:lnTo>
                      <a:pt y="0" x="214709"/>
                    </a:lnTo>
                    <a:lnTo>
                      <a:pt y="48253" x="0"/>
                    </a:lnTo>
                    <a:close/>
                  </a:path>
                </a:pathLst>
              </a:custGeom>
              <a:solidFill>
                <a:srgbClr val="5294CF"/>
              </a:solidFill>
              <a:ln cap="flat" w="2500">
                <a:solidFill>
                  <a:srgbClr val="5294CF"/>
                </a:solidFill>
                <a:bevel/>
              </a:ln>
            </p:spPr>
          </p:sp>
          <p:sp>
            <p:nvSpPr>
              <p:cNvPr name="" id="870"/>
              <p:cNvSpPr/>
              <p:nvPr/>
            </p:nvSpPr>
            <p:spPr>
              <a:xfrm flipH="true">
                <a:off y="4327110" x="5960736"/>
                <a:ext cy="198688" cx="214709"/>
              </a:xfrm>
              <a:custGeom>
                <a:avLst/>
                <a:gdLst/>
                <a:ahLst/>
                <a:cxnLst/>
                <a:pathLst>
                  <a:path w="214709" h="198688">
                    <a:moveTo>
                      <a:pt y="7096" x="214709"/>
                    </a:moveTo>
                    <a:lnTo>
                      <a:pt y="198688" x="214709"/>
                    </a:lnTo>
                    <a:lnTo>
                      <a:pt y="151855" x="0"/>
                    </a:lnTo>
                    <a:lnTo>
                      <a:pt y="0" x="0"/>
                    </a:lnTo>
                    <a:lnTo>
                      <a:pt y="7096" x="214709"/>
                    </a:lnTo>
                    <a:close/>
                  </a:path>
                </a:pathLst>
              </a:custGeom>
              <a:solidFill>
                <a:srgbClr val="5294CF"/>
              </a:solidFill>
              <a:ln cap="flat" w="2500">
                <a:solidFill>
                  <a:srgbClr val="5294CF"/>
                </a:solidFill>
                <a:bevel/>
              </a:ln>
            </p:spPr>
          </p:sp>
          <p:sp>
            <p:nvSpPr>
              <p:cNvPr name="" id="871"/>
              <p:cNvSpPr/>
              <p:nvPr/>
            </p:nvSpPr>
            <p:spPr>
              <a:xfrm flipH="true">
                <a:off y="4545669" x="5960736"/>
                <a:ext cy="255456" cx="214709"/>
              </a:xfrm>
              <a:custGeom>
                <a:avLst/>
                <a:gdLst/>
                <a:ahLst/>
                <a:cxnLst/>
                <a:pathLst>
                  <a:path w="214709" h="255456">
                    <a:moveTo>
                      <a:pt y="63864" x="214709"/>
                    </a:moveTo>
                    <a:lnTo>
                      <a:pt y="255456" x="214709"/>
                    </a:lnTo>
                    <a:lnTo>
                      <a:pt y="150435" x="0"/>
                    </a:lnTo>
                    <a:lnTo>
                      <a:pt y="0" x="0"/>
                    </a:lnTo>
                    <a:lnTo>
                      <a:pt y="63864" x="214709"/>
                    </a:lnTo>
                    <a:close/>
                  </a:path>
                </a:pathLst>
              </a:custGeom>
              <a:solidFill>
                <a:srgbClr val="5294CF"/>
              </a:solidFill>
              <a:ln cap="flat" w="2500">
                <a:solidFill>
                  <a:srgbClr val="5294CF"/>
                </a:solidFill>
                <a:bevel/>
              </a:ln>
            </p:spPr>
          </p:sp>
          <p:sp>
            <p:nvSpPr>
              <p:cNvPr name="" id="872"/>
              <p:cNvSpPr/>
              <p:nvPr/>
            </p:nvSpPr>
            <p:spPr>
              <a:xfrm>
                <a:off y="3885739" x="6175446"/>
                <a:ext cy="228492" cx="108095"/>
              </a:xfrm>
              <a:custGeom>
                <a:avLst/>
                <a:gdLst/>
                <a:ahLst/>
                <a:cxnLst/>
                <a:pathLst>
                  <a:path w="108095" h="228492">
                    <a:moveTo>
                      <a:pt y="0" x="0"/>
                    </a:moveTo>
                    <a:lnTo>
                      <a:pt y="122051" x="108095"/>
                    </a:lnTo>
                    <a:lnTo>
                      <a:pt y="228492" x="108095"/>
                    </a:lnTo>
                    <a:lnTo>
                      <a:pt y="154693" x="0"/>
                    </a:lnTo>
                    <a:lnTo>
                      <a:pt y="0" x="0"/>
                    </a:lnTo>
                    <a:close/>
                  </a:path>
                </a:pathLst>
              </a:custGeom>
              <a:solidFill>
                <a:srgbClr val="2E73B7"/>
              </a:solidFill>
              <a:ln cap="flat" w="2500">
                <a:solidFill>
                  <a:srgbClr val="2E73B7"/>
                </a:solidFill>
                <a:bevel/>
              </a:ln>
            </p:spPr>
          </p:sp>
          <p:sp>
            <p:nvSpPr>
              <p:cNvPr name="" id="873"/>
              <p:cNvSpPr/>
              <p:nvPr/>
            </p:nvSpPr>
            <p:spPr>
              <a:xfrm>
                <a:off y="4107134" x="6175446"/>
                <a:ext cy="161789" cx="108095"/>
              </a:xfrm>
              <a:custGeom>
                <a:avLst/>
                <a:gdLst/>
                <a:ahLst/>
                <a:cxnLst/>
                <a:pathLst>
                  <a:path w="108095" h="161789">
                    <a:moveTo>
                      <a:pt y="0" x="0"/>
                    </a:moveTo>
                    <a:lnTo>
                      <a:pt y="52510" x="108095"/>
                    </a:lnTo>
                    <a:lnTo>
                      <a:pt y="161789" x="108095"/>
                    </a:lnTo>
                    <a:lnTo>
                      <a:pt y="154693" x="0"/>
                    </a:lnTo>
                    <a:lnTo>
                      <a:pt y="0" x="0"/>
                    </a:lnTo>
                    <a:close/>
                  </a:path>
                </a:pathLst>
              </a:custGeom>
              <a:solidFill>
                <a:srgbClr val="2E73B7"/>
              </a:solidFill>
              <a:ln cap="flat" w="2500">
                <a:solidFill>
                  <a:srgbClr val="2E73B7"/>
                </a:solidFill>
                <a:bevel/>
              </a:ln>
            </p:spPr>
          </p:sp>
          <p:sp>
            <p:nvSpPr>
              <p:cNvPr name="" id="874"/>
              <p:cNvSpPr/>
              <p:nvPr/>
            </p:nvSpPr>
            <p:spPr>
              <a:xfrm>
                <a:off y="4315756" x="6175446"/>
                <a:ext cy="163208" cx="108094"/>
              </a:xfrm>
              <a:custGeom>
                <a:avLst/>
                <a:gdLst/>
                <a:ahLst/>
                <a:cxnLst/>
                <a:pathLst>
                  <a:path w="108094" h="163208">
                    <a:moveTo>
                      <a:pt y="11354" x="0"/>
                    </a:moveTo>
                    <a:lnTo>
                      <a:pt y="0" x="108094"/>
                    </a:lnTo>
                    <a:lnTo>
                      <a:pt y="109278" x="108094"/>
                    </a:lnTo>
                    <a:lnTo>
                      <a:pt y="163208" x="0"/>
                    </a:lnTo>
                    <a:lnTo>
                      <a:pt y="11354" x="0"/>
                    </a:lnTo>
                    <a:close/>
                  </a:path>
                </a:pathLst>
              </a:custGeom>
              <a:solidFill>
                <a:srgbClr val="2E73B7"/>
              </a:solidFill>
              <a:ln cap="flat" w="2500">
                <a:solidFill>
                  <a:srgbClr val="2E73B7"/>
                </a:solidFill>
                <a:bevel/>
              </a:ln>
            </p:spPr>
          </p:sp>
          <p:sp>
            <p:nvSpPr>
              <p:cNvPr name="" id="875"/>
              <p:cNvSpPr/>
              <p:nvPr/>
            </p:nvSpPr>
            <p:spPr>
              <a:xfrm>
                <a:off y="4470449" x="6175446"/>
                <a:ext cy="225652" cx="108094"/>
              </a:xfrm>
              <a:custGeom>
                <a:avLst/>
                <a:gdLst/>
                <a:ahLst/>
                <a:cxnLst/>
                <a:pathLst>
                  <a:path w="108094" h="225652">
                    <a:moveTo>
                      <a:pt y="75217" x="0"/>
                    </a:moveTo>
                    <a:lnTo>
                      <a:pt y="0" x="108094"/>
                    </a:lnTo>
                    <a:lnTo>
                      <a:pt y="107859" x="108094"/>
                    </a:lnTo>
                    <a:lnTo>
                      <a:pt y="225652" x="0"/>
                    </a:lnTo>
                    <a:lnTo>
                      <a:pt y="75217" x="0"/>
                    </a:lnTo>
                    <a:close/>
                  </a:path>
                </a:pathLst>
              </a:custGeom>
              <a:solidFill>
                <a:srgbClr val="2E73B7"/>
              </a:solidFill>
              <a:ln cap="flat" w="2500">
                <a:solidFill>
                  <a:srgbClr val="2E73B7"/>
                </a:solidFill>
                <a:bevel/>
              </a:ln>
            </p:spPr>
          </p:sp>
          <p:sp>
            <p:nvSpPr>
              <p:cNvPr name="Text 329" id="329"/>
              <p:cNvSpPr txBox="1"/>
              <p:nvPr/>
            </p:nvSpPr>
            <p:spPr>
              <a:xfrm>
                <a:off y="4820511" x="5451382"/>
                <a:ext cy="143622" cx="718110"/>
              </a:xfrm>
              <a:prstGeom prst="rect">
                <a:avLst/>
              </a:prstGeom>
              <a:noFill/>
            </p:spPr>
            <p:txBody>
              <a:bodyPr wrap="square" rtlCol="0" tIns="0" bIns="0" anchor="ctr" lIns="0" rIns="0"/>
              <a:lstStyle/>
              <a:p>
                <a:pPr algn="ctr">
                  <a:lnSpc>
                    <a:spcPct val="100000"/>
                  </a:lnSpc>
                </a:pPr>
                <a:r>
                  <a:rPr sz="1216">
                    <a:solidFill>
                      <a:srgbClr val="1F6391"/>
                    </a:solidFill>
                    <a:latin typeface="Arial"/>
                  </a:rPr>
                  <a:t>KDC</a:t>
                </a:r>
              </a:p>
            </p:txBody>
          </p:sp>
        </p:grpSp>
        <p:sp>
          <p:nvSpPr>
            <p:cNvPr name="Text 330" id="330"/>
            <p:cNvSpPr txBox="1"/>
            <p:nvPr/>
          </p:nvSpPr>
          <p:spPr>
            <a:xfrm>
              <a:off y="12770" x="-1011011"/>
              <a:ext cy="1366492" cx="11166022"/>
            </a:xfrm>
            <a:prstGeom prst="rect">
              <a:avLst/>
            </a:prstGeom>
            <a:noFill/>
          </p:spPr>
          <p:txBody>
            <a:bodyPr wrap="square" rtlCol="0" anchor="ctr" lIns="0" rIns="0"/>
            <a:lstStyle/>
            <a:p>
              <a:pPr algn="l">
                <a:lnSpc>
                  <a:spcPct val="100000"/>
                </a:lnSpc>
              </a:pPr>
              <a:r>
                <a:rPr sz="2432">
                  <a:solidFill>
                    <a:srgbClr val="1BBC9B"/>
                  </a:solidFill>
                  <a:latin typeface="Calibri"/>
                </a:rPr>
                <a:t/>
              </a:r>
            </a:p>
          </p:txBody>
        </p:sp>
        <p:sp>
          <p:nvSpPr>
            <p:cNvPr name="Text 331" id="331"/>
            <p:cNvSpPr txBox="1"/>
            <p:nvPr/>
          </p:nvSpPr>
          <p:spPr>
            <a:xfrm>
              <a:off y="2745754" x="-1011011"/>
              <a:ext cy="1366492" cx="11166022"/>
            </a:xfrm>
            <a:prstGeom prst="rect">
              <a:avLst/>
            </a:prstGeom>
            <a:noFill/>
          </p:spPr>
          <p:txBody>
            <a:bodyPr wrap="square" rtlCol="0" anchor="ctr" lIns="0" rIns="0"/>
            <a:lstStyle/>
            <a:p>
              <a:pPr algn="ctr">
                <a:lnSpc>
                  <a:spcPct val="100000"/>
                </a:lnSpc>
              </a:pPr>
              <a:r>
                <a:rPr sz="2432">
                  <a:solidFill>
                    <a:srgbClr val="1BBC9B"/>
                  </a:solidFill>
                  <a:latin typeface="Calibri"/>
                </a:rPr>
                <a:t/>
              </a:r>
            </a:p>
          </p:txBody>
        </p:sp>
        <p:sp>
          <p:nvSpPr>
            <p:cNvPr name="Text 332" id="332"/>
            <p:cNvSpPr txBox="1"/>
            <p:nvPr/>
          </p:nvSpPr>
          <p:spPr>
            <a:xfrm>
              <a:off y="5478738" x="-1011011"/>
              <a:ext cy="1366492" cx="11166022"/>
            </a:xfrm>
            <a:prstGeom prst="rect">
              <a:avLst/>
            </a:prstGeom>
            <a:noFill/>
          </p:spPr>
          <p:txBody>
            <a:bodyPr wrap="square" rtlCol="0" anchor="ctr" lIns="0" rIns="0"/>
            <a:lstStyle/>
            <a:p>
              <a:pPr algn="r">
                <a:lnSpc>
                  <a:spcPct val="100000"/>
                </a:lnSpc>
              </a:pPr>
              <a:r>
                <a:rPr sz="2432">
                  <a:solidFill>
                    <a:srgbClr val="1BBC9B"/>
                  </a:solidFill>
                  <a:latin typeface="Calibri"/>
                </a:rPr>
                <a:t/>
              </a:r>
            </a:p>
          </p:txBody>
        </p:sp>
        <p:sp>
          <p:nvSpPr>
            <p:cNvPr name="Text 333" id="333"/>
            <p:cNvSpPr txBox="1"/>
            <p:nvPr/>
          </p:nvSpPr>
          <p:spPr>
            <a:xfrm>
              <a:off y="12770" x="-1011011"/>
              <a:ext cy="1366492" cx="11166022"/>
            </a:xfrm>
            <a:prstGeom prst="rect">
              <a:avLst/>
            </a:prstGeom>
            <a:noFill/>
          </p:spPr>
          <p:txBody>
            <a:bodyPr wrap="square" rtlCol="0" anchor="ctr" lIns="0" rIns="0"/>
            <a:lstStyle/>
            <a:p>
              <a:pPr algn="l">
                <a:lnSpc>
                  <a:spcPct val="100000"/>
                </a:lnSpc>
              </a:pPr>
              <a:r>
                <a:rPr sz="2432">
                  <a:solidFill>
                    <a:srgbClr val="1BBC9B"/>
                  </a:solidFill>
                  <a:latin typeface="Calibri"/>
                </a:rPr>
                <a:t/>
              </a:r>
            </a:p>
          </p:txBody>
        </p:sp>
        <p:sp>
          <p:nvSpPr>
            <p:cNvPr name="Text 334" id="334"/>
            <p:cNvSpPr txBox="1"/>
            <p:nvPr/>
          </p:nvSpPr>
          <p:spPr>
            <a:xfrm>
              <a:off y="2745754" x="-1011011"/>
              <a:ext cy="1366492" cx="11166022"/>
            </a:xfrm>
            <a:prstGeom prst="rect">
              <a:avLst/>
            </a:prstGeom>
            <a:noFill/>
          </p:spPr>
          <p:txBody>
            <a:bodyPr wrap="square" rtlCol="0" anchor="ctr" lIns="0" rIns="0"/>
            <a:lstStyle/>
            <a:p>
              <a:pPr algn="ctr">
                <a:lnSpc>
                  <a:spcPct val="100000"/>
                </a:lnSpc>
              </a:pPr>
              <a:r>
                <a:rPr sz="2432">
                  <a:solidFill>
                    <a:srgbClr val="1BBC9B"/>
                  </a:solidFill>
                  <a:latin typeface="Calibri"/>
                </a:rPr>
                <a:t/>
              </a:r>
            </a:p>
          </p:txBody>
        </p:sp>
        <p:sp>
          <p:nvSpPr>
            <p:cNvPr name="Text 335" id="335"/>
            <p:cNvSpPr txBox="1"/>
            <p:nvPr/>
          </p:nvSpPr>
          <p:spPr>
            <a:xfrm>
              <a:off y="5478738" x="-1011011"/>
              <a:ext cy="1366492" cx="11166022"/>
            </a:xfrm>
            <a:prstGeom prst="rect">
              <a:avLst/>
            </a:prstGeom>
            <a:noFill/>
          </p:spPr>
          <p:txBody>
            <a:bodyPr wrap="square" rtlCol="0" anchor="ctr" lIns="0" rIns="0"/>
            <a:lstStyle/>
            <a:p>
              <a:pPr algn="r">
                <a:lnSpc>
                  <a:spcPct val="100000"/>
                </a:lnSpc>
              </a:pPr>
              <a:r>
                <a:rPr sz="2432">
                  <a:solidFill>
                    <a:srgbClr val="1BBC9B"/>
                  </a:solidFill>
                  <a:latin typeface="Calibri"/>
                </a:rPr>
                <a:t/>
              </a:r>
            </a:p>
          </p:txBody>
        </p:sp>
        <p:sp>
          <p:nvSpPr>
            <p:cNvPr name="Text 336" id="336"/>
            <p:cNvSpPr txBox="1"/>
            <p:nvPr/>
          </p:nvSpPr>
          <p:spPr>
            <a:xfrm>
              <a:off y="12770" x="-1011011"/>
              <a:ext cy="1366492" cx="11166022"/>
            </a:xfrm>
            <a:prstGeom prst="rect">
              <a:avLst/>
            </a:prstGeom>
            <a:noFill/>
          </p:spPr>
          <p:txBody>
            <a:bodyPr wrap="square" rtlCol="0" anchor="ctr" lIns="0" rIns="0"/>
            <a:lstStyle/>
            <a:p>
              <a:pPr algn="l">
                <a:lnSpc>
                  <a:spcPct val="100000"/>
                </a:lnSpc>
              </a:pPr>
              <a:r>
                <a:rPr sz="2432">
                  <a:solidFill>
                    <a:srgbClr val="1BBC9B"/>
                  </a:solidFill>
                  <a:latin typeface="Calibri"/>
                </a:rPr>
                <a:t/>
              </a:r>
            </a:p>
          </p:txBody>
        </p:sp>
        <p:sp>
          <p:nvSpPr>
            <p:cNvPr name="Text 337" id="337"/>
            <p:cNvSpPr txBox="1"/>
            <p:nvPr/>
          </p:nvSpPr>
          <p:spPr>
            <a:xfrm>
              <a:off y="2745754" x="-1011011"/>
              <a:ext cy="1366492" cx="11166022"/>
            </a:xfrm>
            <a:prstGeom prst="rect">
              <a:avLst/>
            </a:prstGeom>
            <a:noFill/>
          </p:spPr>
          <p:txBody>
            <a:bodyPr wrap="square" rtlCol="0" anchor="ctr" lIns="0" rIns="0"/>
            <a:lstStyle/>
            <a:p>
              <a:pPr algn="ctr">
                <a:lnSpc>
                  <a:spcPct val="100000"/>
                </a:lnSpc>
              </a:pPr>
              <a:r>
                <a:rPr sz="2432">
                  <a:solidFill>
                    <a:srgbClr val="1BBC9B"/>
                  </a:solidFill>
                  <a:latin typeface="Calibri"/>
                </a:rPr>
                <a:t/>
              </a:r>
            </a:p>
          </p:txBody>
        </p:sp>
        <p:sp>
          <p:nvSpPr>
            <p:cNvPr name="Text 338" id="338"/>
            <p:cNvSpPr txBox="1"/>
            <p:nvPr/>
          </p:nvSpPr>
          <p:spPr>
            <a:xfrm>
              <a:off y="5478738" x="-1011011"/>
              <a:ext cy="1366492" cx="11166022"/>
            </a:xfrm>
            <a:prstGeom prst="rect">
              <a:avLst/>
            </a:prstGeom>
            <a:noFill/>
          </p:spPr>
          <p:txBody>
            <a:bodyPr wrap="square" rtlCol="0" anchor="ctr" lIns="0" rIns="0"/>
            <a:lstStyle/>
            <a:p>
              <a:pPr algn="r">
                <a:lnSpc>
                  <a:spcPct val="100000"/>
                </a:lnSpc>
              </a:pPr>
              <a:r>
                <a:rPr sz="2432">
                  <a:solidFill>
                    <a:srgbClr val="1BBC9B"/>
                  </a:solidFill>
                  <a:latin typeface="Calibri"/>
                </a:rPr>
                <a:t/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0</PresentationFormat>
  <Paragraphs>0</Paragraphs>
  <Slides>1</Slides>
  <Notes>0</Notes>
  <HiddenSlides>0</HiddenSlides>
  <MMClips>0</MMClips>
  <ScaleCrop>false</ScaleCrop>
  <HeadingPairs>
    <vt:vector size="4" baseType="variant">
      <vt:variant>
        <vt:lpstr>Topic</vt:lpstr>
      </vt:variant>
      <vt:variant>
        <vt:i4>1</vt:i4>
      </vt:variant>
      <vt:variant>
        <vt:lpstr>Slide Title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dc="http://purl.org/dc/elements/1.1/" xmlns:dcmitype="http://purl.org/dc/dcmitype/" xmlns:dcterms="http://purl.org/dc/terms/" xmlns:xsi="http://www.w3.org/2001/XMLSchema-instance" xmlns:cp="http://schemas.openxmlformats.org/package/2006/metadata/core-properties">
  <dc:title>PowerPoint Presentation</dc:title>
  <dc:creator>lihefei</dc:creator>
  <cp:lastModifiedBy>lihefei</cp:lastModifiedBy>
  <cp:revision>1</cp:revision>
  <dcterms:created xsi:type="dcterms:W3CDTF">2018-12-20T13:47:17Z</dcterms:created>
  <dcterms:modified xsi:type="dcterms:W3CDTF">2018-12-20T13:47:17Z</dcterms:modified>
</cp:coreProperties>
</file>