
<file path=[Content_Types].xml><?xml version="1.0" encoding="utf-8"?>
<Types xmlns="http://schemas.openxmlformats.org/package/2006/content-types">
  <Default Extension="jpeg" ContentType="image/jpeg"/>
  <Default Extension="png" ContentType="image/png"/>
  <Default Extension="bmp" ContentType="image/bmp"/>
  <Default Extension="gif" ContentType="image/gif"/>
  <Default Extension="tiff" ContentType="image/tiff"/>
  <Default Extension="wmf" ContentType="image/wmf"/>
  <Default Extension="emf" ContentType="image/emf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5876cf8942bc4679" /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r:id="rId1" id="2147483648"/>
  </p:sldMasterIdLst>
  <p:sldIdLst>
    <p:sldId r:id="rId6" id="256"/>
  </p:sldIdLst>
  <p:sldSz cy="6858000" cx="9144000" type="screen4x3"/>
  <p:notesSz cy="9144000" cx="6858000"/>
  <p:defaultTextStyle>
    <a:defPPr>
      <a:defRPr lang="en-US"/>
    </a:defPPr>
    <a:lvl1pPr latinLnBrk="0" defTabSz="914400" rtl="0" hangingPunct="1" algn="l" eaLnBrk="1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latinLnBrk="0" defTabSz="914400" rtl="0" hangingPunct="1" algn="l" eaLnBrk="1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latinLnBrk="0" defTabSz="914400" rtl="0" hangingPunct="1" algn="l" eaLnBrk="1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latinLnBrk="0" defTabSz="914400" rtl="0" hangingPunct="1" algn="l" eaLnBrk="1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latinLnBrk="0" defTabSz="914400" rtl="0" hangingPunct="1" algn="l" eaLnBrk="1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latinLnBrk="0" defTabSz="914400" rtl="0" hangingPunct="1" algn="l" eaLnBrk="1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latinLnBrk="0" defTabSz="914400" rtl="0" hangingPunct="1" algn="l" eaLnBrk="1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latinLnBrk="0" defTabSz="914400" rtl="0" hangingPunct="1" algn="l" eaLnBrk="1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latinLnBrk="0" defTabSz="914400" rtl="0" hangingPunct="1" algn="l" eaLnBrk="1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
  <Relationship Type="http://schemas.openxmlformats.org/officeDocument/2006/relationships/slideMaster" Target="slideMasters/slideMaster1.xml" Id="rId1"/>
  <Relationship Type="http://schemas.openxmlformats.org/officeDocument/2006/relationships/tableStyles" Target="tableStyles.xml" Id="rId2"/>
  <Relationship Type="http://schemas.openxmlformats.org/officeDocument/2006/relationships/theme" Target="theme/theme1.xml" Id="rId3"/>
  <Relationship Type="http://schemas.openxmlformats.org/officeDocument/2006/relationships/viewProps" Target="viewProps.xml" Id="rId4"/>
  <Relationship Type="http://schemas.openxmlformats.org/officeDocument/2006/relationships/presProps" Target="presProps.xml" Id="rId5"/>
  <Relationship Type="http://schemas.openxmlformats.org/officeDocument/2006/relationships/slide" Target="slides/slide1.xml" Id="rId6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name="Page-1" id="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Group538" id="538"/>
          <p:cNvGrpSpPr/>
          <p:nvPr/>
        </p:nvGrpSpPr>
        <p:grpSpPr>
          <a:xfrm>
            <a:off y="134400" x="-216391"/>
            <a:ext cy="6589200" cx="9576783"/>
            <a:chOff y="134400" x="-216391"/>
            <a:chExt cy="6589200" cx="9576783"/>
          </a:xfrm>
        </p:grpSpPr>
        <p:sp>
          <p:nvSpPr>
            <p:cNvPr name="Multi-Style Rectangle" id="101"/>
            <p:cNvSpPr/>
            <p:nvPr/>
          </p:nvSpPr>
          <p:spPr>
            <a:xfrm>
              <a:off y="286400" x="-208792"/>
              <a:ext cy="6429600" cx="9250036"/>
            </a:xfrm>
            <a:custGeom>
              <a:avLst/>
              <a:gdLst>
                <a:gd name="connsiteX0" fmla="*/ 4625003 w 9250036"/>
                <a:gd name="connsiteY0" fmla="*/ 3214800 h 6429600"/>
                <a:gd name="connsiteX1" fmla="*/ 0 w 9250036"/>
                <a:gd name="connsiteY1" fmla="*/ 3214800 h 6429600"/>
                <a:gd name="connsiteX2" fmla="*/ 4625003 w 9250036"/>
                <a:gd name="connsiteY2" fmla="*/ 0 h 6429600"/>
                <a:gd name="connsiteX3" fmla="*/ 9250036 w 9250036"/>
                <a:gd name="connsiteY3" fmla="*/ 3214800 h 6429600"/>
                <a:gd name="connsiteX4" fmla="*/ 4625003 w 9250036"/>
                <a:gd name="connsiteY4" fmla="*/ 6429600 h 6429600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  <a:cxn ang="0">
                  <a:pos y="connsiteY4" x="connsiteX4"/>
                </a:cxn>
              </a:cxnLst>
              <a:pathLst>
                <a:path w="9250036" h="6429600">
                  <a:moveTo>
                    <a:pt y="0" x="91200"/>
                  </a:moveTo>
                  <a:lnTo>
                    <a:pt y="0" x="9158836"/>
                  </a:lnTo>
                  <a:cubicBezTo>
                    <a:pt y="0" x="9209148"/>
                    <a:pt y="40830" x="9250036"/>
                    <a:pt y="91200" x="9250036"/>
                  </a:cubicBezTo>
                  <a:lnTo>
                    <a:pt y="6338400" x="9250036"/>
                  </a:lnTo>
                  <a:cubicBezTo>
                    <a:pt y="6388773" x="9250036"/>
                    <a:pt y="6429600" x="9209148"/>
                    <a:pt y="6429600" x="9158836"/>
                  </a:cubicBezTo>
                  <a:lnTo>
                    <a:pt y="6429600" x="91200"/>
                  </a:lnTo>
                  <a:cubicBezTo>
                    <a:pt y="6429600" x="40830"/>
                    <a:pt y="6388773" x="0"/>
                    <a:pt y="6338400" x="0"/>
                  </a:cubicBezTo>
                  <a:lnTo>
                    <a:pt y="91200" x="0"/>
                  </a:lnTo>
                  <a:cubicBezTo>
                    <a:pt y="40830" x="0"/>
                    <a:pt y="0" x="40830"/>
                    <a:pt y="0" x="91200"/>
                  </a:cubicBezTo>
                  <a:close/>
                </a:path>
              </a:pathLst>
            </a:custGeom>
            <a:noFill/>
            <a:ln cap="flat" w="7600">
              <a:solidFill>
                <a:srgbClr val="808080"/>
              </a:solidFill>
              <a:bevel/>
            </a:ln>
            <a:effectLst>
              <a:outerShdw blurRad="0" dir="2700000" algn="tl" dist="21496" rotWithShape="0">
                <a:srgbClr val="000000">
                  <a:alpha val="20000"/>
                </a:srgbClr>
              </a:outerShdw>
            </a:effectLst>
          </p:spPr>
        </p:sp>
        <p:grpSp>
          <p:nvGrpSpPr>
            <p:cNvPr name="3D Matrix" id="107"/>
            <p:cNvGrpSpPr/>
            <p:nvPr/>
          </p:nvGrpSpPr>
          <p:grpSpPr>
            <a:xfrm>
              <a:off y="1684800" x="859761"/>
              <a:ext cy="2141133" cx="3803861"/>
              <a:chOff y="1684800" x="859761"/>
              <a:chExt cy="2141133" cx="3803861"/>
            </a:xfrm>
          </p:grpSpPr>
          <p:grpSp>
            <p:nvGrpSpPr>
              <p:cNvPr name="" id="108"/>
              <p:cNvGrpSpPr/>
              <p:nvPr/>
            </p:nvGrpSpPr>
            <p:grpSpPr>
              <a:xfrm>
                <a:off y="1684800" x="895823"/>
                <a:ext cy="2141133" cx="3803861"/>
                <a:chOff y="1684800" x="895823"/>
                <a:chExt cy="2141133" cx="3803861"/>
              </a:xfrm>
            </p:grpSpPr>
            <p:sp>
              <p:nvSpPr>
                <p:cNvPr name="" id="109"/>
                <p:cNvSpPr/>
                <p:nvPr/>
              </p:nvSpPr>
              <p:spPr>
                <a:xfrm>
                  <a:off y="1684800" x="895823"/>
                  <a:ext cy="2141133" cx="3803861"/>
                </a:xfrm>
                <a:custGeom>
                  <a:avLst/>
                  <a:gdLst/>
                  <a:ahLst/>
                  <a:cxnLst/>
                  <a:pathLst>
                    <a:path w="3803861" h="2141133">
                      <a:moveTo>
                        <a:pt y="0" x="0"/>
                      </a:moveTo>
                      <a:lnTo>
                        <a:pt y="0" x="3803861"/>
                      </a:lnTo>
                      <a:lnTo>
                        <a:pt y="2141133" x="3803861"/>
                      </a:lnTo>
                      <a:lnTo>
                        <a:pt y="2141133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BC8000"/>
                </a:solidFill>
                <a:ln cap="flat" w="7600">
                  <a:solidFill>
                    <a:srgbClr val="BC8000"/>
                  </a:solidFill>
                  <a:bevel/>
                </a:ln>
              </p:spPr>
            </p:sp>
            <p:sp>
              <p:nvSpPr>
                <p:cNvPr name="" id="110"/>
                <p:cNvSpPr/>
                <p:nvPr/>
              </p:nvSpPr>
              <p:spPr>
                <a:xfrm>
                  <a:off y="1684800" x="4699681"/>
                  <a:ext cy="2141133" cx="71811"/>
                </a:xfrm>
                <a:custGeom>
                  <a:avLst/>
                  <a:gdLst/>
                  <a:ahLst/>
                  <a:cxnLst/>
                  <a:pathLst>
                    <a:path w="71811" h="2141133">
                      <a:moveTo>
                        <a:pt y="0" x="0"/>
                      </a:moveTo>
                      <a:lnTo>
                        <a:pt y="71811" x="71811"/>
                      </a:lnTo>
                      <a:lnTo>
                        <a:pt y="2212945" x="71811"/>
                      </a:lnTo>
                      <a:lnTo>
                        <a:pt y="2141133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AA7300"/>
                </a:solidFill>
                <a:ln cap="flat" w="7600">
                  <a:solidFill>
                    <a:srgbClr val="BC8000"/>
                  </a:solidFill>
                  <a:bevel/>
                </a:ln>
              </p:spPr>
            </p:sp>
            <p:sp>
              <p:nvSpPr>
                <p:cNvPr name="" id="111"/>
                <p:cNvSpPr/>
                <p:nvPr/>
              </p:nvSpPr>
              <p:spPr>
                <a:xfrm>
                  <a:off y="3825937" x="895823"/>
                  <a:ext cy="71811" cx="3803861"/>
                </a:xfrm>
                <a:custGeom>
                  <a:avLst/>
                  <a:gdLst/>
                  <a:ahLst/>
                  <a:cxnLst/>
                  <a:pathLst>
                    <a:path w="3803861" h="71811">
                      <a:moveTo>
                        <a:pt y="0" x="0"/>
                      </a:moveTo>
                      <a:lnTo>
                        <a:pt y="0" x="3803861"/>
                      </a:lnTo>
                      <a:lnTo>
                        <a:pt y="71811" x="3875673"/>
                      </a:lnTo>
                      <a:lnTo>
                        <a:pt y="71811" x="71811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AA7300"/>
                </a:solidFill>
                <a:ln cap="flat" w="7600">
                  <a:solidFill>
                    <a:srgbClr val="BC8000"/>
                  </a:solidFill>
                  <a:bevel/>
                </a:ln>
              </p:spPr>
            </p:sp>
          </p:grpSp>
          <p:grpSp>
            <p:nvGrpSpPr>
              <p:cNvPr name="" id="116"/>
              <p:cNvGrpSpPr/>
              <p:nvPr/>
            </p:nvGrpSpPr>
            <p:grpSpPr>
              <a:xfrm>
                <a:off y="4102479" x="859746"/>
                <a:ext cy="348723" cx="7748276"/>
                <a:chOff y="4102479" x="859746"/>
                <a:chExt cy="348723" cx="7748276"/>
              </a:xfrm>
            </p:grpSpPr>
            <p:sp>
              <p:nvSpPr>
                <p:cNvPr name="" id="117"/>
                <p:cNvSpPr/>
                <p:nvPr/>
              </p:nvSpPr>
              <p:spPr>
                <a:xfrm>
                  <a:off y="4102479" x="859746"/>
                  <a:ext cy="348723" cx="7748276"/>
                </a:xfrm>
                <a:custGeom>
                  <a:avLst/>
                  <a:gdLst/>
                  <a:ahLst/>
                  <a:cxnLst/>
                  <a:pathLst>
                    <a:path w="7748276" h="348723">
                      <a:moveTo>
                        <a:pt y="0" x="0"/>
                      </a:moveTo>
                      <a:lnTo>
                        <a:pt y="0" x="7748276"/>
                      </a:lnTo>
                      <a:lnTo>
                        <a:pt y="348723" x="7748276"/>
                      </a:lnTo>
                      <a:lnTo>
                        <a:pt y="348723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3A526B"/>
                </a:solidFill>
                <a:ln cap="flat" w="7600">
                  <a:solidFill>
                    <a:srgbClr val="3A526B"/>
                  </a:solidFill>
                  <a:custDash>
                    <a:ds sp="500000" d="1100000"/>
                    <a:ds sp="500000" d="250000"/>
                  </a:custDash>
                  <a:bevel/>
                </a:ln>
              </p:spPr>
            </p:sp>
            <p:sp>
              <p:nvSpPr>
                <p:cNvPr name="" id="118"/>
                <p:cNvSpPr/>
                <p:nvPr/>
              </p:nvSpPr>
              <p:spPr>
                <a:xfrm>
                  <a:off y="4102479" x="8607988"/>
                  <a:ext cy="348723" cx="71811"/>
                </a:xfrm>
                <a:custGeom>
                  <a:avLst/>
                  <a:gdLst/>
                  <a:ahLst/>
                  <a:cxnLst/>
                  <a:pathLst>
                    <a:path w="71811" h="348723">
                      <a:moveTo>
                        <a:pt y="0" x="0"/>
                      </a:moveTo>
                      <a:lnTo>
                        <a:pt y="71811" x="71811"/>
                      </a:lnTo>
                      <a:lnTo>
                        <a:pt y="420535" x="71811"/>
                      </a:lnTo>
                      <a:lnTo>
                        <a:pt y="348723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3A526B"/>
                </a:solidFill>
                <a:ln cap="flat" w="7600">
                  <a:solidFill>
                    <a:srgbClr val="3A526B"/>
                  </a:solidFill>
                  <a:custDash>
                    <a:ds sp="500000" d="1100000"/>
                    <a:ds sp="500000" d="250000"/>
                  </a:custDash>
                  <a:bevel/>
                </a:ln>
              </p:spPr>
            </p:sp>
            <p:sp>
              <p:nvSpPr>
                <p:cNvPr name="" id="119"/>
                <p:cNvSpPr/>
                <p:nvPr/>
              </p:nvSpPr>
              <p:spPr>
                <a:xfrm>
                  <a:off y="4451202" x="859746"/>
                  <a:ext cy="71811" cx="7748276"/>
                </a:xfrm>
                <a:custGeom>
                  <a:avLst/>
                  <a:gdLst/>
                  <a:ahLst/>
                  <a:cxnLst/>
                  <a:pathLst>
                    <a:path w="7748276" h="71811">
                      <a:moveTo>
                        <a:pt y="0" x="0"/>
                      </a:moveTo>
                      <a:lnTo>
                        <a:pt y="0" x="7748276"/>
                      </a:lnTo>
                      <a:lnTo>
                        <a:pt y="71811" x="7820096"/>
                      </a:lnTo>
                      <a:lnTo>
                        <a:pt y="71811" x="71811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3A526B"/>
                </a:solidFill>
                <a:ln cap="flat" w="7600">
                  <a:solidFill>
                    <a:srgbClr val="3A526B"/>
                  </a:solidFill>
                  <a:custDash>
                    <a:ds sp="500000" d="1100000"/>
                    <a:ds sp="500000" d="250000"/>
                  </a:custDash>
                  <a:bevel/>
                </a:ln>
              </p:spPr>
            </p:sp>
            <p:sp>
              <p:nvSpPr>
                <p:cNvPr name="Text 539" id="539"/>
                <p:cNvSpPr txBox="1"/>
                <p:nvPr/>
              </p:nvSpPr>
              <p:spPr>
                <a:xfrm>
                  <a:off y="4102479" x="859746"/>
                  <a:ext cy="348723" cx="7748276"/>
                </a:xfrm>
                <a:prstGeom prst="rect">
                  <a:avLst/>
                </a:prstGeom>
                <a:noFill/>
              </p:spPr>
              <p:txBody>
                <a:bodyPr wrap="square" rtlCol="0" tIns="0" bIns="0" anchor="ctr" lIns="0" r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b="1" sz="1368">
                      <a:solidFill>
                        <a:srgbClr val="FFFFFF"/>
                      </a:solidFill>
                      <a:latin typeface="Arial"/>
                    </a:rPr>
                    <a:t>Identity</a:t>
                  </a:r>
                </a:p>
              </p:txBody>
            </p:sp>
          </p:grpSp>
          <p:grpSp>
            <p:nvGrpSpPr>
              <p:cNvPr name="" id="120"/>
              <p:cNvGrpSpPr/>
              <p:nvPr/>
            </p:nvGrpSpPr>
            <p:grpSpPr>
              <a:xfrm>
                <a:off y="1684800" x="4830822"/>
                <a:ext cy="2141133" cx="3803861"/>
                <a:chOff y="1684800" x="4830822"/>
                <a:chExt cy="2141133" cx="3803861"/>
              </a:xfrm>
            </p:grpSpPr>
            <p:sp>
              <p:nvSpPr>
                <p:cNvPr name="" id="121"/>
                <p:cNvSpPr/>
                <p:nvPr/>
              </p:nvSpPr>
              <p:spPr>
                <a:xfrm>
                  <a:off y="1684800" x="4830822"/>
                  <a:ext cy="2141133" cx="3803861"/>
                </a:xfrm>
                <a:custGeom>
                  <a:avLst/>
                  <a:gdLst/>
                  <a:ahLst/>
                  <a:cxnLst/>
                  <a:pathLst>
                    <a:path w="3803861" h="2141133">
                      <a:moveTo>
                        <a:pt y="0" x="0"/>
                      </a:moveTo>
                      <a:lnTo>
                        <a:pt y="0" x="3803861"/>
                      </a:lnTo>
                      <a:lnTo>
                        <a:pt y="2141133" x="3803861"/>
                      </a:lnTo>
                      <a:lnTo>
                        <a:pt y="2141133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118972"/>
                </a:solidFill>
                <a:ln cap="flat" w="7600">
                  <a:solidFill>
                    <a:srgbClr val="118972"/>
                  </a:solidFill>
                  <a:bevel/>
                </a:ln>
              </p:spPr>
            </p:sp>
            <p:sp>
              <p:nvSpPr>
                <p:cNvPr name="" id="122"/>
                <p:cNvSpPr/>
                <p:nvPr/>
              </p:nvSpPr>
              <p:spPr>
                <a:xfrm>
                  <a:off y="1684800" x="8634679"/>
                  <a:ext cy="2141133" cx="71811"/>
                </a:xfrm>
                <a:custGeom>
                  <a:avLst/>
                  <a:gdLst/>
                  <a:ahLst/>
                  <a:cxnLst/>
                  <a:pathLst>
                    <a:path w="71811" h="2141133">
                      <a:moveTo>
                        <a:pt y="0" x="0"/>
                      </a:moveTo>
                      <a:lnTo>
                        <a:pt y="71811" x="71811"/>
                      </a:lnTo>
                      <a:lnTo>
                        <a:pt y="2212945" x="71811"/>
                      </a:lnTo>
                      <a:lnTo>
                        <a:pt y="2141133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118972"/>
                </a:solidFill>
                <a:ln cap="flat" w="7600">
                  <a:solidFill>
                    <a:srgbClr val="118972"/>
                  </a:solidFill>
                  <a:bevel/>
                </a:ln>
              </p:spPr>
            </p:sp>
            <p:sp>
              <p:nvSpPr>
                <p:cNvPr name="" id="123"/>
                <p:cNvSpPr/>
                <p:nvPr/>
              </p:nvSpPr>
              <p:spPr>
                <a:xfrm>
                  <a:off y="3825937" x="4830822"/>
                  <a:ext cy="71811" cx="3803861"/>
                </a:xfrm>
                <a:custGeom>
                  <a:avLst/>
                  <a:gdLst/>
                  <a:ahLst/>
                  <a:cxnLst/>
                  <a:pathLst>
                    <a:path w="3803861" h="71811">
                      <a:moveTo>
                        <a:pt y="0" x="0"/>
                      </a:moveTo>
                      <a:lnTo>
                        <a:pt y="0" x="3803861"/>
                      </a:lnTo>
                      <a:lnTo>
                        <a:pt y="71811" x="3875673"/>
                      </a:lnTo>
                      <a:lnTo>
                        <a:pt y="71811" x="71811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118972"/>
                </a:solidFill>
                <a:ln cap="flat" w="7600">
                  <a:solidFill>
                    <a:srgbClr val="118972"/>
                  </a:solidFill>
                  <a:bevel/>
                </a:ln>
              </p:spPr>
            </p:sp>
          </p:grpSp>
          <p:grpSp>
            <p:nvGrpSpPr>
              <p:cNvPr name="" id="124"/>
              <p:cNvGrpSpPr/>
              <p:nvPr/>
            </p:nvGrpSpPr>
            <p:grpSpPr>
              <a:xfrm>
                <a:off y="4102482" x="365701"/>
                <a:ext cy="2355118" cx="364800"/>
                <a:chOff y="4102482" x="365701"/>
                <a:chExt cy="2355118" cx="364800"/>
              </a:xfrm>
            </p:grpSpPr>
            <p:sp>
              <p:nvSpPr>
                <p:cNvPr name="" id="125"/>
                <p:cNvSpPr/>
                <p:nvPr/>
              </p:nvSpPr>
              <p:spPr>
                <a:xfrm>
                  <a:off y="4102482" x="365701"/>
                  <a:ext cy="2355118" cx="364800"/>
                </a:xfrm>
                <a:custGeom>
                  <a:avLst/>
                  <a:gdLst/>
                  <a:ahLst/>
                  <a:cxnLst/>
                  <a:pathLst>
                    <a:path w="364800" h="2355118">
                      <a:moveTo>
                        <a:pt y="0" x="0"/>
                      </a:moveTo>
                      <a:lnTo>
                        <a:pt y="0" x="364800"/>
                      </a:lnTo>
                      <a:lnTo>
                        <a:pt y="2355118" x="364800"/>
                      </a:lnTo>
                      <a:lnTo>
                        <a:pt y="2355118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81A0C5"/>
                </a:solidFill>
                <a:ln cap="flat" w="7600">
                  <a:solidFill>
                    <a:srgbClr val="718CAD"/>
                  </a:solidFill>
                  <a:bevel/>
                </a:ln>
              </p:spPr>
            </p:sp>
            <p:sp>
              <p:nvSpPr>
                <p:cNvPr name="" id="126"/>
                <p:cNvSpPr/>
                <p:nvPr/>
              </p:nvSpPr>
              <p:spPr>
                <a:xfrm>
                  <a:off y="4102482" x="730501"/>
                  <a:ext cy="2355118" cx="71811"/>
                </a:xfrm>
                <a:custGeom>
                  <a:avLst/>
                  <a:gdLst/>
                  <a:ahLst/>
                  <a:cxnLst/>
                  <a:pathLst>
                    <a:path w="71811" h="2355118">
                      <a:moveTo>
                        <a:pt y="0" x="0"/>
                      </a:moveTo>
                      <a:lnTo>
                        <a:pt y="71811" x="71811"/>
                      </a:lnTo>
                      <a:lnTo>
                        <a:pt y="2426923" x="71811"/>
                      </a:lnTo>
                      <a:lnTo>
                        <a:pt y="2355118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7491B2"/>
                </a:solidFill>
                <a:ln cap="flat" w="7600">
                  <a:solidFill>
                    <a:srgbClr val="718CAD"/>
                  </a:solidFill>
                  <a:bevel/>
                </a:ln>
              </p:spPr>
            </p:sp>
            <p:sp>
              <p:nvSpPr>
                <p:cNvPr name="" id="127"/>
                <p:cNvSpPr/>
                <p:nvPr/>
              </p:nvSpPr>
              <p:spPr>
                <a:xfrm>
                  <a:off y="6457597" x="365701"/>
                  <a:ext cy="71811" cx="364800"/>
                </a:xfrm>
                <a:custGeom>
                  <a:avLst/>
                  <a:gdLst/>
                  <a:ahLst/>
                  <a:cxnLst/>
                  <a:pathLst>
                    <a:path w="364800" h="71811">
                      <a:moveTo>
                        <a:pt y="0" x="0"/>
                      </a:moveTo>
                      <a:lnTo>
                        <a:pt y="0" x="364800"/>
                      </a:lnTo>
                      <a:lnTo>
                        <a:pt y="71811" x="436611"/>
                      </a:lnTo>
                      <a:lnTo>
                        <a:pt y="71811" x="71811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7491B2"/>
                </a:solidFill>
                <a:ln cap="flat" w="7600">
                  <a:solidFill>
                    <a:srgbClr val="718CAD"/>
                  </a:solidFill>
                  <a:bevel/>
                </a:ln>
              </p:spPr>
            </p:sp>
            <p:sp>
              <p:nvSpPr>
                <p:cNvPr name="Text 540" id="540"/>
                <p:cNvSpPr txBox="1"/>
                <p:nvPr/>
              </p:nvSpPr>
              <p:spPr>
                <a:xfrm rot="-5400000">
                  <a:off y="5097641" x="-629458"/>
                  <a:ext cy="364800" cx="2355118"/>
                </a:xfrm>
                <a:prstGeom prst="rect">
                  <a:avLst/>
                </a:prstGeom>
                <a:noFill/>
              </p:spPr>
              <p:txBody>
                <a:bodyPr wrap="square" rtlCol="0" tIns="0" bIns="0" anchor="ctr" lIns="36000" r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368">
                      <a:solidFill>
                        <a:srgbClr val="FFFFFF"/>
                      </a:solidFill>
                      <a:latin typeface="Berlin Sans FB"/>
                    </a:rPr>
                    <a:t>Identity</a:t>
                  </a:r>
                </a:p>
              </p:txBody>
            </p:sp>
          </p:grpSp>
          <p:grpSp>
            <p:nvGrpSpPr>
              <p:cNvPr name="" id="128"/>
              <p:cNvGrpSpPr/>
              <p:nvPr/>
            </p:nvGrpSpPr>
            <p:grpSpPr>
              <a:xfrm>
                <a:off y="932401" x="859761"/>
                <a:ext cy="623140" cx="3803861"/>
                <a:chOff y="932401" x="859761"/>
                <a:chExt cy="623140" cx="3803861"/>
              </a:xfrm>
            </p:grpSpPr>
            <p:sp>
              <p:nvSpPr>
                <p:cNvPr name="" id="129"/>
                <p:cNvSpPr/>
                <p:nvPr/>
              </p:nvSpPr>
              <p:spPr>
                <a:xfrm>
                  <a:off y="932401" x="859761"/>
                  <a:ext cy="623140" cx="3803861"/>
                </a:xfrm>
                <a:custGeom>
                  <a:avLst/>
                  <a:gdLst/>
                  <a:ahLst/>
                  <a:cxnLst/>
                  <a:pathLst>
                    <a:path w="3803861" h="623140">
                      <a:moveTo>
                        <a:pt y="0" x="0"/>
                      </a:moveTo>
                      <a:lnTo>
                        <a:pt y="0" x="3803861"/>
                      </a:lnTo>
                      <a:lnTo>
                        <a:pt y="623140" x="3803861"/>
                      </a:lnTo>
                      <a:lnTo>
                        <a:pt y="62314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74828F"/>
                </a:solidFill>
                <a:ln cap="flat" w="7600">
                  <a:solidFill>
                    <a:srgbClr val="65727D"/>
                  </a:solidFill>
                  <a:bevel/>
                </a:ln>
              </p:spPr>
            </p:sp>
            <p:sp>
              <p:nvSpPr>
                <p:cNvPr name="" id="130"/>
                <p:cNvSpPr/>
                <p:nvPr/>
              </p:nvSpPr>
              <p:spPr>
                <a:xfrm>
                  <a:off y="932401" x="4663619"/>
                  <a:ext cy="623140" cx="71811"/>
                </a:xfrm>
                <a:custGeom>
                  <a:avLst/>
                  <a:gdLst/>
                  <a:ahLst/>
                  <a:cxnLst/>
                  <a:pathLst>
                    <a:path w="71811" h="623140">
                      <a:moveTo>
                        <a:pt y="0" x="0"/>
                      </a:moveTo>
                      <a:lnTo>
                        <a:pt y="71811" x="71811"/>
                      </a:lnTo>
                      <a:lnTo>
                        <a:pt y="694951" x="71811"/>
                      </a:lnTo>
                      <a:lnTo>
                        <a:pt y="62314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687581"/>
                </a:solidFill>
                <a:ln cap="flat" w="7600">
                  <a:solidFill>
                    <a:srgbClr val="65727D"/>
                  </a:solidFill>
                  <a:bevel/>
                </a:ln>
              </p:spPr>
            </p:sp>
            <p:sp>
              <p:nvSpPr>
                <p:cNvPr name="" id="131"/>
                <p:cNvSpPr/>
                <p:nvPr/>
              </p:nvSpPr>
              <p:spPr>
                <a:xfrm>
                  <a:off y="1555541" x="859761"/>
                  <a:ext cy="71811" cx="3803861"/>
                </a:xfrm>
                <a:custGeom>
                  <a:avLst/>
                  <a:gdLst/>
                  <a:ahLst/>
                  <a:cxnLst/>
                  <a:pathLst>
                    <a:path w="3803861" h="71811">
                      <a:moveTo>
                        <a:pt y="0" x="0"/>
                      </a:moveTo>
                      <a:lnTo>
                        <a:pt y="0" x="3803861"/>
                      </a:lnTo>
                      <a:lnTo>
                        <a:pt y="71811" x="3875673"/>
                      </a:lnTo>
                      <a:lnTo>
                        <a:pt y="71811" x="71811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687581"/>
                </a:solidFill>
                <a:ln cap="flat" w="7600">
                  <a:solidFill>
                    <a:srgbClr val="65727D"/>
                  </a:solidFill>
                  <a:bevel/>
                </a:ln>
              </p:spPr>
            </p:sp>
            <p:sp>
              <p:nvSpPr>
                <p:cNvPr name="Text 541" id="541"/>
                <p:cNvSpPr txBox="1"/>
                <p:nvPr/>
              </p:nvSpPr>
              <p:spPr>
                <a:xfrm>
                  <a:off y="932401" x="859761"/>
                  <a:ext cy="623140" cx="3803861"/>
                </a:xfrm>
                <a:prstGeom prst="rect">
                  <a:avLst/>
                </a:prstGeom>
                <a:noFill/>
              </p:spPr>
              <p:txBody>
                <a:bodyPr wrap="square" rtlCol="0" tIns="0" bIns="0" anchor="ctr" lIns="36000" r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368">
                      <a:solidFill>
                        <a:srgbClr val="FFFFFF"/>
                      </a:solidFill>
                      <a:latin typeface="Berlin Sans FB"/>
                    </a:rPr>
                    <a:t>RESTful</a:t>
                  </a:r>
                </a:p>
              </p:txBody>
            </p:sp>
          </p:grpSp>
          <p:grpSp>
            <p:nvGrpSpPr>
              <p:cNvPr name="" id="132"/>
              <p:cNvGrpSpPr/>
              <p:nvPr/>
            </p:nvGrpSpPr>
            <p:grpSpPr>
              <a:xfrm>
                <a:off y="875281" x="365701"/>
                <a:ext cy="2950647" cx="364800"/>
                <a:chOff y="875281" x="365701"/>
                <a:chExt cy="2950647" cx="364800"/>
              </a:xfrm>
            </p:grpSpPr>
            <p:sp>
              <p:nvSpPr>
                <p:cNvPr name="" id="133"/>
                <p:cNvSpPr/>
                <p:nvPr/>
              </p:nvSpPr>
              <p:spPr>
                <a:xfrm>
                  <a:off y="875281" x="365701"/>
                  <a:ext cy="2950647" cx="364800"/>
                </a:xfrm>
                <a:custGeom>
                  <a:avLst/>
                  <a:gdLst/>
                  <a:ahLst/>
                  <a:cxnLst/>
                  <a:pathLst>
                    <a:path w="364800" h="2950647">
                      <a:moveTo>
                        <a:pt y="0" x="0"/>
                      </a:moveTo>
                      <a:lnTo>
                        <a:pt y="0" x="364800"/>
                      </a:lnTo>
                      <a:lnTo>
                        <a:pt y="2950647" x="364800"/>
                      </a:lnTo>
                      <a:lnTo>
                        <a:pt y="2950647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 cap="flat" w="7600">
                  <a:solidFill>
                    <a:srgbClr val="0062A9"/>
                  </a:solidFill>
                  <a:bevel/>
                </a:ln>
              </p:spPr>
            </p:sp>
            <p:sp>
              <p:nvSpPr>
                <p:cNvPr name="" id="134"/>
                <p:cNvSpPr/>
                <p:nvPr/>
              </p:nvSpPr>
              <p:spPr>
                <a:xfrm>
                  <a:off y="875281" x="730501"/>
                  <a:ext cy="2950647" cx="71811"/>
                </a:xfrm>
                <a:custGeom>
                  <a:avLst/>
                  <a:gdLst/>
                  <a:ahLst/>
                  <a:cxnLst/>
                  <a:pathLst>
                    <a:path w="71811" h="2950647">
                      <a:moveTo>
                        <a:pt y="0" x="0"/>
                      </a:moveTo>
                      <a:lnTo>
                        <a:pt y="71811" x="71811"/>
                      </a:lnTo>
                      <a:lnTo>
                        <a:pt y="3022459" x="71811"/>
                      </a:lnTo>
                      <a:lnTo>
                        <a:pt y="2950647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065AE"/>
                </a:solidFill>
                <a:ln cap="flat" w="7600">
                  <a:solidFill>
                    <a:srgbClr val="0062A9"/>
                  </a:solidFill>
                  <a:bevel/>
                </a:ln>
              </p:spPr>
            </p:sp>
            <p:sp>
              <p:nvSpPr>
                <p:cNvPr name="" id="135"/>
                <p:cNvSpPr/>
                <p:nvPr/>
              </p:nvSpPr>
              <p:spPr>
                <a:xfrm>
                  <a:off y="3825933" x="365701"/>
                  <a:ext cy="71811" cx="364800"/>
                </a:xfrm>
                <a:custGeom>
                  <a:avLst/>
                  <a:gdLst/>
                  <a:ahLst/>
                  <a:cxnLst/>
                  <a:pathLst>
                    <a:path w="364800" h="71811">
                      <a:moveTo>
                        <a:pt y="0" x="0"/>
                      </a:moveTo>
                      <a:lnTo>
                        <a:pt y="0" x="364800"/>
                      </a:lnTo>
                      <a:lnTo>
                        <a:pt y="71811" x="436611"/>
                      </a:lnTo>
                      <a:lnTo>
                        <a:pt y="71811" x="71811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065AE"/>
                </a:solidFill>
                <a:ln cap="flat" w="7600">
                  <a:solidFill>
                    <a:srgbClr val="0062A9"/>
                  </a:solidFill>
                  <a:bevel/>
                </a:ln>
              </p:spPr>
            </p:sp>
            <p:sp>
              <p:nvSpPr>
                <p:cNvPr name="Text 542" id="542"/>
                <p:cNvSpPr txBox="1"/>
                <p:nvPr/>
              </p:nvSpPr>
              <p:spPr>
                <a:xfrm rot="-5400000">
                  <a:off y="2168209" x="-927226"/>
                  <a:ext cy="364800" cx="2950647"/>
                </a:xfrm>
                <a:prstGeom prst="rect">
                  <a:avLst/>
                </a:prstGeom>
                <a:noFill/>
              </p:spPr>
              <p:txBody>
                <a:bodyPr wrap="square" rtlCol="0" tIns="0" bIns="0" anchor="ctr" lIns="36000" r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368">
                      <a:solidFill>
                        <a:srgbClr val="FFFFFF"/>
                      </a:solidFill>
                      <a:latin typeface="Berlin Sans FB"/>
                    </a:rPr>
                    <a:t>Access Management</a:t>
                  </a:r>
                </a:p>
              </p:txBody>
            </p:sp>
          </p:grpSp>
          <p:grpSp>
            <p:nvGrpSpPr>
              <p:cNvPr name="" id="136"/>
              <p:cNvGrpSpPr/>
              <p:nvPr/>
            </p:nvGrpSpPr>
            <p:grpSpPr>
              <a:xfrm>
                <a:off y="932401" x="4830822"/>
                <a:ext cy="623140" cx="3803861"/>
                <a:chOff y="932401" x="4830822"/>
                <a:chExt cy="623140" cx="3803861"/>
              </a:xfrm>
            </p:grpSpPr>
            <p:sp>
              <p:nvSpPr>
                <p:cNvPr name="" id="137"/>
                <p:cNvSpPr/>
                <p:nvPr/>
              </p:nvSpPr>
              <p:spPr>
                <a:xfrm>
                  <a:off y="932401" x="4830822"/>
                  <a:ext cy="623140" cx="3803861"/>
                </a:xfrm>
                <a:custGeom>
                  <a:avLst/>
                  <a:gdLst/>
                  <a:ahLst/>
                  <a:cxnLst/>
                  <a:pathLst>
                    <a:path w="3803861" h="623140">
                      <a:moveTo>
                        <a:pt y="0" x="0"/>
                      </a:moveTo>
                      <a:lnTo>
                        <a:pt y="0" x="3803861"/>
                      </a:lnTo>
                      <a:lnTo>
                        <a:pt y="623140" x="3803861"/>
                      </a:lnTo>
                      <a:lnTo>
                        <a:pt y="62314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BEB9B5"/>
                </a:solidFill>
                <a:ln cap="flat" w="7600">
                  <a:solidFill>
                    <a:srgbClr val="A7A39F"/>
                  </a:solidFill>
                  <a:bevel/>
                </a:ln>
              </p:spPr>
            </p:sp>
            <p:sp>
              <p:nvSpPr>
                <p:cNvPr name="" id="138"/>
                <p:cNvSpPr/>
                <p:nvPr/>
              </p:nvSpPr>
              <p:spPr>
                <a:xfrm>
                  <a:off y="932401" x="8634679"/>
                  <a:ext cy="623140" cx="71811"/>
                </a:xfrm>
                <a:custGeom>
                  <a:avLst/>
                  <a:gdLst/>
                  <a:ahLst/>
                  <a:cxnLst/>
                  <a:pathLst>
                    <a:path w="71811" h="623140">
                      <a:moveTo>
                        <a:pt y="0" x="0"/>
                      </a:moveTo>
                      <a:lnTo>
                        <a:pt y="71811" x="71811"/>
                      </a:lnTo>
                      <a:lnTo>
                        <a:pt y="694951" x="71811"/>
                      </a:lnTo>
                      <a:lnTo>
                        <a:pt y="62314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ACA7A4"/>
                </a:solidFill>
                <a:ln cap="flat" w="7600">
                  <a:solidFill>
                    <a:srgbClr val="A7A39F"/>
                  </a:solidFill>
                  <a:bevel/>
                </a:ln>
              </p:spPr>
            </p:sp>
            <p:sp>
              <p:nvSpPr>
                <p:cNvPr name="" id="139"/>
                <p:cNvSpPr/>
                <p:nvPr/>
              </p:nvSpPr>
              <p:spPr>
                <a:xfrm>
                  <a:off y="1555541" x="4830822"/>
                  <a:ext cy="71811" cx="3803861"/>
                </a:xfrm>
                <a:custGeom>
                  <a:avLst/>
                  <a:gdLst/>
                  <a:ahLst/>
                  <a:cxnLst/>
                  <a:pathLst>
                    <a:path w="3803861" h="71811">
                      <a:moveTo>
                        <a:pt y="0" x="0"/>
                      </a:moveTo>
                      <a:lnTo>
                        <a:pt y="0" x="3803861"/>
                      </a:lnTo>
                      <a:lnTo>
                        <a:pt y="71811" x="3875673"/>
                      </a:lnTo>
                      <a:lnTo>
                        <a:pt y="71811" x="71811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ACA7A4"/>
                </a:solidFill>
                <a:ln cap="flat" w="7600">
                  <a:solidFill>
                    <a:srgbClr val="A7A39F"/>
                  </a:solidFill>
                  <a:bevel/>
                </a:ln>
              </p:spPr>
            </p:sp>
            <p:sp>
              <p:nvSpPr>
                <p:cNvPr name="Text 543" id="543"/>
                <p:cNvSpPr txBox="1"/>
                <p:nvPr/>
              </p:nvSpPr>
              <p:spPr>
                <a:xfrm>
                  <a:off y="932401" x="4830822"/>
                  <a:ext cy="623140" cx="3803861"/>
                </a:xfrm>
                <a:prstGeom prst="rect">
                  <a:avLst/>
                </a:prstGeom>
                <a:noFill/>
              </p:spPr>
              <p:txBody>
                <a:bodyPr wrap="square" rtlCol="0" tIns="0" bIns="0" anchor="ctr" lIns="36000" r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368">
                      <a:solidFill>
                        <a:srgbClr val="FFFFFF"/>
                      </a:solidFill>
                      <a:latin typeface="Berlin Sans FB"/>
                    </a:rPr>
                    <a:t>SDK</a:t>
                  </a:r>
                </a:p>
              </p:txBody>
            </p:sp>
          </p:grpSp>
        </p:grpSp>
        <p:sp>
          <p:nvSpPr>
            <p:cNvPr name="Rounded Rectangle" id="151"/>
            <p:cNvSpPr/>
            <p:nvPr/>
          </p:nvSpPr>
          <p:spPr>
            <a:xfrm>
              <a:off y="4936536" x="6039191"/>
              <a:ext cy="1615152" cx="2644800"/>
            </a:xfrm>
            <a:custGeom>
              <a:avLst/>
              <a:gdLst>
                <a:gd name="connsiteX0" fmla="*/ 1322400 w 2644800"/>
                <a:gd name="connsiteY0" fmla="*/ 1615152 h 1615152"/>
                <a:gd name="connsiteX1" fmla="*/ 1322400 w 2644800"/>
                <a:gd name="connsiteY1" fmla="*/ 0 h 1615152"/>
                <a:gd name="connsiteX2" fmla="*/ 2644800 w 2644800"/>
                <a:gd name="connsiteY2" fmla="*/ 807576 h 1615152"/>
                <a:gd name="connsiteX3" fmla="*/ 0 w 2644800"/>
                <a:gd name="connsiteY3" fmla="*/ 807576 h 1615152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</a:cxnLst>
              <a:pathLst>
                <a:path w="2644800" h="1615152">
                  <a:moveTo>
                    <a:pt y="1615152" x="2558624"/>
                  </a:moveTo>
                  <a:cubicBezTo>
                    <a:pt y="1615152" x="2606222"/>
                    <a:pt y="1576567" x="2644800"/>
                    <a:pt y="1528976" x="2644800"/>
                  </a:cubicBezTo>
                  <a:lnTo>
                    <a:pt y="86173" x="2644800"/>
                  </a:lnTo>
                  <a:cubicBezTo>
                    <a:pt y="38580" x="2644800"/>
                    <a:pt y="0" x="2606222"/>
                    <a:pt y="0" x="2558624"/>
                  </a:cubicBezTo>
                  <a:lnTo>
                    <a:pt y="0" x="86173"/>
                  </a:lnTo>
                  <a:cubicBezTo>
                    <a:pt y="0" x="38580"/>
                    <a:pt y="38580" x="0"/>
                    <a:pt y="86173" x="0"/>
                  </a:cubicBezTo>
                  <a:lnTo>
                    <a:pt y="1528976" x="0"/>
                  </a:lnTo>
                  <a:cubicBezTo>
                    <a:pt y="1576567" x="0"/>
                    <a:pt y="1615152" x="38580"/>
                    <a:pt y="1615152" x="86173"/>
                  </a:cubicBezTo>
                  <a:lnTo>
                    <a:pt y="1615152" x="2558624"/>
                  </a:lnTo>
                  <a:close/>
                </a:path>
              </a:pathLst>
            </a:custGeom>
            <a:noFill/>
            <a:ln cap="flat" w="7600">
              <a:solidFill>
                <a:srgbClr val="000000"/>
              </a:solidFill>
              <a:custDash>
                <a:ds sp="500000" d="200000"/>
              </a:custDash>
              <a:bevel/>
            </a:ln>
          </p:spPr>
        </p:sp>
        <p:grpSp>
          <p:nvGrpSpPr>
            <p:cNvPr name="" id="224"/>
            <p:cNvGrpSpPr/>
            <p:nvPr/>
          </p:nvGrpSpPr>
          <p:grpSpPr>
            <a:xfrm>
              <a:off y="5000225" x="2184700"/>
              <a:ext cy="1335776" cx="1003200"/>
              <a:chOff y="5000225" x="2184700"/>
              <a:chExt cy="1335776" cx="1003200"/>
            </a:xfrm>
          </p:grpSpPr>
          <p:grpSp>
            <p:nvGrpSpPr>
              <p:cNvPr name="" id="178"/>
              <p:cNvGrpSpPr/>
              <p:nvPr/>
            </p:nvGrpSpPr>
            <p:grpSpPr>
              <a:xfrm>
                <a:off y="5000225" x="2184700"/>
                <a:ext cy="912000" cx="1003200"/>
                <a:chOff y="5000225" x="2184700"/>
                <a:chExt cy="912000" cx="1003200"/>
              </a:xfrm>
            </p:grpSpPr>
            <p:sp>
              <p:nvSpPr>
                <p:cNvPr name="" id="179"/>
                <p:cNvSpPr/>
                <p:nvPr/>
              </p:nvSpPr>
              <p:spPr>
                <a:xfrm>
                  <a:off y="5000225" x="2184700"/>
                  <a:ext cy="912000" cx="1003200"/>
                </a:xfrm>
                <a:custGeom>
                  <a:avLst/>
                  <a:gdLst/>
                  <a:ahLst/>
                  <a:cxnLst/>
                  <a:pathLst>
                    <a:path w="1003200" h="912000">
                      <a:moveTo>
                        <a:pt y="409262" x="991154"/>
                      </a:moveTo>
                      <a:lnTo>
                        <a:pt y="46619" x="785034"/>
                      </a:lnTo>
                      <a:cubicBezTo>
                        <a:pt y="18324" x="769264"/>
                        <a:pt y="0" x="739862"/>
                        <a:pt y="0" x="707758"/>
                      </a:cubicBezTo>
                      <a:lnTo>
                        <a:pt y="0" x="295439"/>
                      </a:lnTo>
                      <a:cubicBezTo>
                        <a:pt y="0" x="263329"/>
                        <a:pt y="18312" x="233923"/>
                        <a:pt y="46619" x="218163"/>
                      </a:cubicBezTo>
                      <a:lnTo>
                        <a:pt y="408311" x="11964"/>
                      </a:lnTo>
                      <a:cubicBezTo>
                        <a:pt y="436391" x="-3988"/>
                        <a:pt y="470931" x="-3988"/>
                        <a:pt y="499011" x="11964"/>
                      </a:cubicBezTo>
                      <a:lnTo>
                        <a:pt y="863717" x="218084"/>
                      </a:lnTo>
                      <a:cubicBezTo>
                        <a:pt y="892415" x="233683"/>
                        <a:pt y="910738" x="263011"/>
                        <a:pt y="912000" x="295360"/>
                      </a:cubicBezTo>
                      <a:lnTo>
                        <a:pt y="912000" x="707679"/>
                      </a:lnTo>
                      <a:cubicBezTo>
                        <a:pt y="910875" x="740026"/>
                        <a:pt y="892628" x="769409"/>
                        <a:pt y="863953" x="785034"/>
                      </a:cubicBezTo>
                      <a:lnTo>
                        <a:pt y="501311" x="991154"/>
                      </a:lnTo>
                      <a:cubicBezTo>
                        <a:pt y="472779" x="1007213"/>
                        <a:pt y="437793" x="1007213"/>
                        <a:pt y="409262" x="991154"/>
                      </a:cubicBezTo>
                      <a:close/>
                    </a:path>
                  </a:pathLst>
                </a:custGeom>
                <a:solidFill>
                  <a:srgbClr val="4285F4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180"/>
                <p:cNvSpPr/>
                <p:nvPr/>
              </p:nvSpPr>
              <p:spPr>
                <a:xfrm>
                  <a:off y="5311254" x="2405762"/>
                  <a:ext cy="600733" cx="733177"/>
                </a:xfrm>
                <a:custGeom>
                  <a:avLst/>
                  <a:gdLst/>
                  <a:ahLst/>
                  <a:cxnLst/>
                  <a:pathLst>
                    <a:path w="733177" h="600733">
                      <a:moveTo>
                        <a:pt y="254897" x="733177"/>
                      </a:moveTo>
                      <a:lnTo>
                        <a:pt y="0" x="481052"/>
                      </a:lnTo>
                      <a:lnTo>
                        <a:pt y="20455" x="413259"/>
                      </a:lnTo>
                      <a:lnTo>
                        <a:pt y="38611" x="431207"/>
                      </a:lnTo>
                      <a:lnTo>
                        <a:pt y="47570" x="416472"/>
                      </a:lnTo>
                      <a:lnTo>
                        <a:pt y="133831" x="501742"/>
                      </a:lnTo>
                      <a:lnTo>
                        <a:pt y="145485" x="455894"/>
                      </a:lnTo>
                      <a:lnTo>
                        <a:pt y="47094" x="358869"/>
                      </a:lnTo>
                      <a:lnTo>
                        <a:pt y="23944" x="233472"/>
                      </a:lnTo>
                      <a:lnTo>
                        <a:pt y="81901" x="150397"/>
                      </a:lnTo>
                      <a:lnTo>
                        <a:pt y="212480" x="143187"/>
                      </a:lnTo>
                      <a:lnTo>
                        <a:pt y="118133" x="52275"/>
                      </a:lnTo>
                      <a:lnTo>
                        <a:pt y="123920" x="3997"/>
                      </a:lnTo>
                      <a:lnTo>
                        <a:pt y="171490" x="0"/>
                      </a:lnTo>
                      <a:lnTo>
                        <a:pt y="600733" x="424153"/>
                      </a:lnTo>
                      <a:lnTo>
                        <a:pt y="600733" x="486851"/>
                      </a:lnTo>
                      <a:cubicBezTo>
                        <a:pt y="599609" x="519199"/>
                        <a:pt y="581360" x="548579"/>
                        <a:pt y="552686" x="564205"/>
                      </a:cubicBezTo>
                      <a:lnTo>
                        <a:pt y="254897" x="733177"/>
                      </a:lnTo>
                      <a:close/>
                    </a:path>
                  </a:pathLst>
                </a:custGeom>
                <a:solidFill>
                  <a:srgbClr val="3D7CE3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181"/>
                <p:cNvSpPr/>
                <p:nvPr/>
              </p:nvSpPr>
              <p:spPr>
                <a:xfrm>
                  <a:off y="5317201" x="2525359"/>
                  <a:ext cy="283836" cx="280574"/>
                </a:xfrm>
                <a:custGeom>
                  <a:avLst/>
                  <a:gdLst/>
                  <a:ahLst/>
                  <a:cxnLst/>
                  <a:pathLst>
                    <a:path w="280574" h="283836">
                      <a:moveTo>
                        <a:pt y="0" x="140287"/>
                      </a:moveTo>
                      <a:cubicBezTo>
                        <a:pt y="0" x="62809"/>
                        <a:pt y="63539" x="0"/>
                        <a:pt y="141918" x="0"/>
                      </a:cubicBezTo>
                      <a:cubicBezTo>
                        <a:pt y="220297" x="0"/>
                        <a:pt y="283836" x="62809"/>
                        <a:pt y="283836" x="140287"/>
                      </a:cubicBezTo>
                      <a:cubicBezTo>
                        <a:pt y="283836" x="217765"/>
                        <a:pt y="220297" x="280574"/>
                        <a:pt y="141918" x="280574"/>
                      </a:cubicBezTo>
                      <a:cubicBezTo>
                        <a:pt y="63539" x="280574"/>
                        <a:pt y="0" x="217765"/>
                        <a:pt y="0" x="140287"/>
                      </a:cubicBezTo>
                      <a:close/>
                      <a:moveTo>
                        <a:pt y="252676" x="140287"/>
                      </a:moveTo>
                      <a:cubicBezTo>
                        <a:pt y="252676" x="79690"/>
                        <a:pt y="202982" x="30565"/>
                        <a:pt y="141918" x="30565"/>
                      </a:cubicBezTo>
                      <a:cubicBezTo>
                        <a:pt y="80378" x="30565"/>
                        <a:pt y="30683" x="79690"/>
                        <a:pt y="30683" x="140287"/>
                      </a:cubicBezTo>
                      <a:cubicBezTo>
                        <a:pt y="30683" x="200885"/>
                        <a:pt y="80378" x="250009"/>
                        <a:pt y="141918" x="250009"/>
                      </a:cubicBezTo>
                      <a:cubicBezTo>
                        <a:pt y="202982" x="250009"/>
                        <a:pt y="252676" x="200885"/>
                        <a:pt y="252676" x="14028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182"/>
                <p:cNvSpPr/>
                <p:nvPr/>
              </p:nvSpPr>
              <p:spPr>
                <a:xfrm>
                  <a:off y="5457329" x="2604123"/>
                  <a:ext cy="64105" cx="123331"/>
                </a:xfrm>
                <a:custGeom>
                  <a:avLst/>
                  <a:gdLst/>
                  <a:ahLst/>
                  <a:cxnLst/>
                  <a:pathLst>
                    <a:path w="123331" h="64105">
                      <a:moveTo>
                        <a:pt y="18597" x="114346"/>
                      </a:moveTo>
                      <a:cubicBezTo>
                        <a:pt y="16308" x="111956"/>
                        <a:pt y="14288" x="109328"/>
                        <a:pt y="12571" x="106509"/>
                      </a:cubicBezTo>
                      <a:cubicBezTo>
                        <a:pt y="0" x="84963"/>
                        <a:pt y="-3645" x="58676"/>
                        <a:pt y="4643" x="34798"/>
                      </a:cubicBezTo>
                      <a:cubicBezTo>
                        <a:pt y="7300" x="25830"/>
                        <a:pt y="11718" x="17468"/>
                        <a:pt y="17645" x="10188"/>
                      </a:cubicBezTo>
                      <a:cubicBezTo>
                        <a:pt y="21937" x="4295"/>
                        <a:pt y="28636" x="0"/>
                        <a:pt y="35960" x="0"/>
                      </a:cubicBezTo>
                      <a:cubicBezTo>
                        <a:pt y="45236" x="0"/>
                        <a:pt y="54512" x="0"/>
                        <a:pt y="64105" x="0"/>
                      </a:cubicBezTo>
                      <a:lnTo>
                        <a:pt y="64105" x="123202"/>
                      </a:lnTo>
                      <a:cubicBezTo>
                        <a:pt y="56177" x="123202"/>
                        <a:pt y="48804" x="123202"/>
                        <a:pt y="41351" x="123202"/>
                      </a:cubicBezTo>
                      <a:cubicBezTo>
                        <a:pt y="32766" x="124043"/>
                        <a:pt y="24297" x="120747"/>
                        <a:pt y="18597" x="1143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183"/>
                <p:cNvSpPr/>
                <p:nvPr/>
              </p:nvSpPr>
              <p:spPr>
                <a:xfrm>
                  <a:off y="5378645" x="2633510"/>
                  <a:ext cy="64379" cx="63640"/>
                </a:xfrm>
                <a:custGeom>
                  <a:avLst/>
                  <a:gdLst/>
                  <a:ahLst/>
                  <a:cxnLst/>
                  <a:pathLst>
                    <a:path w="63640" h="64379">
                      <a:moveTo>
                        <a:pt y="64379" x="31980"/>
                      </a:moveTo>
                      <a:cubicBezTo>
                        <a:pt y="64313" x="44877"/>
                        <a:pt y="56377" x="56460"/>
                        <a:pt y="44286" x="61307"/>
                      </a:cubicBezTo>
                      <a:cubicBezTo>
                        <a:pt y="32190" x="66153"/>
                        <a:pt y="18339" x="63305"/>
                        <a:pt y="9205" x="54095"/>
                      </a:cubicBezTo>
                      <a:cubicBezTo>
                        <a:pt y="0" x="44885"/>
                        <a:pt y="-2536" x="31135"/>
                        <a:pt y="2605" x="19281"/>
                      </a:cubicBezTo>
                      <a:cubicBezTo>
                        <a:pt y="7747" x="7427"/>
                        <a:pt y="19619" x="0"/>
                        <a:pt y="32665" x="0"/>
                      </a:cubicBezTo>
                      <a:cubicBezTo>
                        <a:pt y="50319" x="0"/>
                        <a:pt y="64467" x="14527"/>
                        <a:pt y="64379" x="3198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184"/>
                <p:cNvSpPr/>
                <p:nvPr/>
              </p:nvSpPr>
              <p:spPr>
                <a:xfrm>
                  <a:off y="5420587" x="2842925"/>
                  <a:ext cy="68025" cx="101885"/>
                </a:xfrm>
                <a:custGeom>
                  <a:avLst/>
                  <a:gdLst/>
                  <a:ahLst/>
                  <a:cxnLst/>
                  <a:pathLst>
                    <a:path w="101885" h="68025">
                      <a:moveTo>
                        <a:pt y="0" x="68263"/>
                      </a:moveTo>
                      <a:lnTo>
                        <a:pt y="0" x="39657"/>
                      </a:lnTo>
                      <a:lnTo>
                        <a:pt y="21486" x="60896"/>
                      </a:lnTo>
                      <a:lnTo>
                        <a:pt y="21486" x="0"/>
                      </a:lnTo>
                      <a:lnTo>
                        <a:pt y="46540" x="0"/>
                      </a:lnTo>
                      <a:lnTo>
                        <a:pt y="46540" x="60896"/>
                      </a:lnTo>
                      <a:lnTo>
                        <a:pt y="68025" x="39657"/>
                      </a:lnTo>
                      <a:lnTo>
                        <a:pt y="68025" x="68263"/>
                      </a:lnTo>
                      <a:lnTo>
                        <a:pt y="34013" x="101885"/>
                      </a:lnTo>
                      <a:lnTo>
                        <a:pt y="0" x="6826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185"/>
                <p:cNvSpPr/>
                <p:nvPr/>
              </p:nvSpPr>
              <p:spPr>
                <a:xfrm>
                  <a:off y="5311254" x="2819022"/>
                  <a:ext cy="68580" cx="67792"/>
                </a:xfrm>
                <a:custGeom>
                  <a:avLst/>
                  <a:gdLst/>
                  <a:ahLst/>
                  <a:cxnLst/>
                  <a:pathLst>
                    <a:path w="67792" h="68580">
                      <a:moveTo>
                        <a:pt y="47570" x="3213"/>
                      </a:moveTo>
                      <a:lnTo>
                        <a:pt y="65330" x="20769"/>
                      </a:lnTo>
                      <a:lnTo>
                        <a:pt y="38215" x="47572"/>
                      </a:lnTo>
                      <a:lnTo>
                        <a:pt y="68580" x="47572"/>
                      </a:lnTo>
                      <a:lnTo>
                        <a:pt y="48125" x="67792"/>
                      </a:lnTo>
                      <a:lnTo>
                        <a:pt y="0" x="67792"/>
                      </a:lnTo>
                      <a:lnTo>
                        <a:pt y="0" x="20220"/>
                      </a:lnTo>
                      <a:lnTo>
                        <a:pt y="20455" x="0"/>
                      </a:lnTo>
                      <a:lnTo>
                        <a:pt y="20455" x="30017"/>
                      </a:lnTo>
                      <a:lnTo>
                        <a:pt y="47570" x="321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186"/>
                <p:cNvSpPr/>
                <p:nvPr/>
              </p:nvSpPr>
              <p:spPr>
                <a:xfrm>
                  <a:off y="5532377" x="2819022"/>
                  <a:ext cy="68580" cx="67792"/>
                </a:xfrm>
                <a:custGeom>
                  <a:avLst/>
                  <a:gdLst/>
                  <a:ahLst/>
                  <a:cxnLst/>
                  <a:pathLst>
                    <a:path w="67792" h="68580">
                      <a:moveTo>
                        <a:pt y="30366" x="47572"/>
                      </a:moveTo>
                      <a:lnTo>
                        <a:pt y="3251" x="20769"/>
                      </a:lnTo>
                      <a:lnTo>
                        <a:pt y="21010" x="3213"/>
                      </a:lnTo>
                      <a:lnTo>
                        <a:pt y="48125" x="30017"/>
                      </a:lnTo>
                      <a:lnTo>
                        <a:pt y="48125" x="0"/>
                      </a:lnTo>
                      <a:lnTo>
                        <a:pt y="68580" x="20220"/>
                      </a:lnTo>
                      <a:lnTo>
                        <a:pt y="68580" x="67792"/>
                      </a:lnTo>
                      <a:lnTo>
                        <a:pt y="20455" x="67792"/>
                      </a:lnTo>
                      <a:lnTo>
                        <a:pt y="0" x="47572"/>
                      </a:lnTo>
                      <a:lnTo>
                        <a:pt y="30366" x="475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187"/>
                <p:cNvSpPr/>
                <p:nvPr/>
              </p:nvSpPr>
              <p:spPr>
                <a:xfrm>
                  <a:off y="5418565" x="2394633"/>
                  <a:ext cy="75319" cx="74454"/>
                </a:xfrm>
                <a:custGeom>
                  <a:avLst/>
                  <a:gdLst/>
                  <a:ahLst/>
                  <a:cxnLst/>
                  <a:pathLst>
                    <a:path w="74454" h="75319">
                      <a:moveTo>
                        <a:pt y="0" x="37227"/>
                      </a:moveTo>
                      <a:cubicBezTo>
                        <a:pt y="0" x="16667"/>
                        <a:pt y="16861" x="0"/>
                        <a:pt y="37660" x="0"/>
                      </a:cubicBezTo>
                      <a:cubicBezTo>
                        <a:pt y="58459" x="0"/>
                        <a:pt y="75319" x="16667"/>
                        <a:pt y="75319" x="37227"/>
                      </a:cubicBezTo>
                      <a:cubicBezTo>
                        <a:pt y="75319" x="57787"/>
                        <a:pt y="58459" x="74454"/>
                        <a:pt y="37660" x="74454"/>
                      </a:cubicBezTo>
                      <a:cubicBezTo>
                        <a:pt y="16861" x="74454"/>
                        <a:pt y="0" x="57787"/>
                        <a:pt y="0" x="37227"/>
                      </a:cubicBezTo>
                      <a:close/>
                      <a:moveTo>
                        <a:pt y="58511" x="37227"/>
                      </a:moveTo>
                      <a:cubicBezTo>
                        <a:pt y="58511" x="28851"/>
                        <a:pt y="53403" x="21302"/>
                        <a:pt y="45572" x="18104"/>
                      </a:cubicBezTo>
                      <a:cubicBezTo>
                        <a:pt y="37741" x="14906"/>
                        <a:pt y="28732" x="16691"/>
                        <a:pt y="22752" x="22625"/>
                      </a:cubicBezTo>
                      <a:cubicBezTo>
                        <a:pt y="16772" x="28558"/>
                        <a:pt y="15001" x="37470"/>
                        <a:pt y="18266" x="45199"/>
                      </a:cubicBezTo>
                      <a:cubicBezTo>
                        <a:pt y="21530" x="52928"/>
                        <a:pt y="29187" x="57949"/>
                        <a:pt y="37660" x="57917"/>
                      </a:cubicBezTo>
                      <a:cubicBezTo>
                        <a:pt y="49220" x="57917"/>
                        <a:pt y="58591" x="48654"/>
                        <a:pt y="58511" x="3722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</p:grpSp>
          <p:grpSp>
            <p:nvGrpSpPr>
              <p:cNvPr name="" id="214"/>
              <p:cNvGrpSpPr/>
              <p:nvPr/>
            </p:nvGrpSpPr>
            <p:grpSpPr>
              <a:xfrm>
                <a:off y="6009201" x="2234099"/>
                <a:ext cy="326800" cx="904400"/>
                <a:chOff y="6009201" x="2234099"/>
                <a:chExt cy="326800" cx="904400"/>
              </a:xfrm>
            </p:grpSpPr>
            <p:sp>
              <p:nvSpPr>
                <p:cNvPr name="Rounded Rectangle" id="215"/>
                <p:cNvSpPr/>
                <p:nvPr/>
              </p:nvSpPr>
              <p:spPr>
                <a:xfrm>
                  <a:off y="6024055" x="2256709"/>
                  <a:ext cy="297091" cx="859180"/>
                </a:xfrm>
                <a:custGeom>
                  <a:avLst/>
                  <a:gdLst/>
                  <a:ahLst/>
                  <a:cxnLst/>
                  <a:pathLst>
                    <a:path w="859180" h="297091">
                      <a:moveTo>
                        <a:pt y="297091" x="767980"/>
                      </a:moveTo>
                      <a:cubicBezTo>
                        <a:pt y="297091" x="818353"/>
                        <a:pt y="256261" x="859180"/>
                        <a:pt y="205891" x="859180"/>
                      </a:cubicBezTo>
                      <a:lnTo>
                        <a:pt y="91200" x="859180"/>
                      </a:lnTo>
                      <a:cubicBezTo>
                        <a:pt y="40830" x="859180"/>
                        <a:pt y="0" x="818353"/>
                        <a:pt y="0" x="767980"/>
                      </a:cubicBezTo>
                      <a:lnTo>
                        <a:pt y="0" x="91200"/>
                      </a:lnTo>
                      <a:cubicBezTo>
                        <a:pt y="0" x="40830"/>
                        <a:pt y="40830" x="0"/>
                        <a:pt y="91200" x="0"/>
                      </a:cubicBezTo>
                      <a:lnTo>
                        <a:pt y="205891" x="0"/>
                      </a:lnTo>
                      <a:cubicBezTo>
                        <a:pt y="256261" x="0"/>
                        <a:pt y="297091" x="40830"/>
                        <a:pt y="297091" x="91200"/>
                      </a:cubicBezTo>
                      <a:lnTo>
                        <a:pt y="297091" x="767980"/>
                      </a:lnTo>
                      <a:close/>
                    </a:path>
                  </a:pathLst>
                </a:custGeom>
                <a:solidFill>
                  <a:srgbClr val="3498DB"/>
                </a:solidFill>
                <a:ln cap="flat" w="7600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name="Rounded Rectangle" id="216"/>
                <p:cNvSpPr/>
                <p:nvPr/>
              </p:nvSpPr>
              <p:spPr>
                <a:xfrm>
                  <a:off y="6009201" x="2234099"/>
                  <a:ext cy="326800" cx="904400"/>
                </a:xfrm>
                <a:custGeom>
                  <a:avLst/>
                  <a:gdLst/>
                  <a:ahLst/>
                  <a:cxnLst/>
                  <a:rect l="l" b="b" r="r" t="t"/>
                  <a:pathLst>
                    <a:path w="904400" h="326800">
                      <a:moveTo>
                        <a:pt y="326800" x="813200"/>
                      </a:moveTo>
                      <a:cubicBezTo>
                        <a:pt y="326800" x="863573"/>
                        <a:pt y="285970" x="904400"/>
                        <a:pt y="235600" x="904400"/>
                      </a:cubicBezTo>
                      <a:lnTo>
                        <a:pt y="91200" x="904400"/>
                      </a:lnTo>
                      <a:cubicBezTo>
                        <a:pt y="40830" x="904400"/>
                        <a:pt y="0" x="863573"/>
                        <a:pt y="0" x="813200"/>
                      </a:cubicBezTo>
                      <a:lnTo>
                        <a:pt y="0" x="91200"/>
                      </a:lnTo>
                      <a:cubicBezTo>
                        <a:pt y="0" x="40830"/>
                        <a:pt y="40830" x="0"/>
                        <a:pt y="91200" x="0"/>
                      </a:cubicBezTo>
                      <a:lnTo>
                        <a:pt y="235600" x="0"/>
                      </a:lnTo>
                      <a:cubicBezTo>
                        <a:pt y="285970" x="0"/>
                        <a:pt y="326800" x="40830"/>
                        <a:pt y="326800" x="91200"/>
                      </a:cubicBezTo>
                      <a:lnTo>
                        <a:pt y="326800" x="813200"/>
                      </a:lnTo>
                      <a:close/>
                    </a:path>
                  </a:pathLst>
                </a:custGeom>
                <a:noFill/>
                <a:ln cap="flat" w="7600">
                  <a:solidFill>
                    <a:srgbClr val="3498DB"/>
                  </a:solidFill>
                  <a:bevel/>
                </a:ln>
              </p:spPr>
              <p:txBody>
                <a:bodyPr wrap="square" rtlCol="0" tIns="0" bIns="0" anchor="ctr" lIns="36000" r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064">
                      <a:solidFill>
                        <a:srgbClr val="FFFFFF"/>
                      </a:solidFill>
                      <a:latin typeface="Arial"/>
                    </a:rPr>
                    <a:t>AD</a:t>
                  </a:r>
                </a:p>
              </p:txBody>
            </p:sp>
          </p:grpSp>
        </p:grpSp>
        <p:grpSp>
          <p:nvGrpSpPr>
            <p:cNvPr name="" id="225"/>
            <p:cNvGrpSpPr/>
            <p:nvPr/>
          </p:nvGrpSpPr>
          <p:grpSpPr>
            <a:xfrm>
              <a:off y="5000225" x="3357684"/>
              <a:ext cy="1335776" cx="1003200"/>
              <a:chOff y="5000225" x="3357684"/>
              <a:chExt cy="1335776" cx="1003200"/>
            </a:xfrm>
          </p:grpSpPr>
          <p:grpSp>
            <p:nvGrpSpPr>
              <p:cNvPr name="" id="193"/>
              <p:cNvGrpSpPr/>
              <p:nvPr/>
            </p:nvGrpSpPr>
            <p:grpSpPr>
              <a:xfrm>
                <a:off y="5000225" x="3357684"/>
                <a:ext cy="912000" cx="1003200"/>
                <a:chOff y="5000225" x="3357684"/>
                <a:chExt cy="912000" cx="1003200"/>
              </a:xfrm>
            </p:grpSpPr>
            <p:sp>
              <p:nvSpPr>
                <p:cNvPr name="" id="194"/>
                <p:cNvSpPr/>
                <p:nvPr/>
              </p:nvSpPr>
              <p:spPr>
                <a:xfrm>
                  <a:off y="5000225" x="3357684"/>
                  <a:ext cy="912000" cx="1003200"/>
                </a:xfrm>
                <a:custGeom>
                  <a:avLst/>
                  <a:gdLst/>
                  <a:ahLst/>
                  <a:cxnLst/>
                  <a:pathLst>
                    <a:path w="1003200" h="912000">
                      <a:moveTo>
                        <a:pt y="409262" x="991154"/>
                      </a:moveTo>
                      <a:lnTo>
                        <a:pt y="46619" x="785034"/>
                      </a:lnTo>
                      <a:cubicBezTo>
                        <a:pt y="18324" x="769264"/>
                        <a:pt y="0" x="739862"/>
                        <a:pt y="0" x="707758"/>
                      </a:cubicBezTo>
                      <a:lnTo>
                        <a:pt y="0" x="295439"/>
                      </a:lnTo>
                      <a:cubicBezTo>
                        <a:pt y="0" x="263329"/>
                        <a:pt y="18312" x="233923"/>
                        <a:pt y="46619" x="218163"/>
                      </a:cubicBezTo>
                      <a:lnTo>
                        <a:pt y="408311" x="11964"/>
                      </a:lnTo>
                      <a:cubicBezTo>
                        <a:pt y="436391" x="-3988"/>
                        <a:pt y="470931" x="-3988"/>
                        <a:pt y="499011" x="11964"/>
                      </a:cubicBezTo>
                      <a:lnTo>
                        <a:pt y="863717" x="218084"/>
                      </a:lnTo>
                      <a:cubicBezTo>
                        <a:pt y="892415" x="233683"/>
                        <a:pt y="910738" x="263011"/>
                        <a:pt y="912000" x="295360"/>
                      </a:cubicBezTo>
                      <a:lnTo>
                        <a:pt y="912000" x="707679"/>
                      </a:lnTo>
                      <a:cubicBezTo>
                        <a:pt y="910875" x="740026"/>
                        <a:pt y="892628" x="769409"/>
                        <a:pt y="863953" x="785034"/>
                      </a:cubicBezTo>
                      <a:lnTo>
                        <a:pt y="501311" x="991154"/>
                      </a:lnTo>
                      <a:cubicBezTo>
                        <a:pt y="472779" x="1007213"/>
                        <a:pt y="437793" x="1007213"/>
                        <a:pt y="409262" x="991154"/>
                      </a:cubicBezTo>
                      <a:close/>
                    </a:path>
                  </a:pathLst>
                </a:custGeom>
                <a:solidFill>
                  <a:srgbClr val="4285F4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195"/>
                <p:cNvSpPr/>
                <p:nvPr/>
              </p:nvSpPr>
              <p:spPr>
                <a:xfrm>
                  <a:off y="5297539" x="3726008"/>
                  <a:ext cy="614449" cx="586776"/>
                </a:xfrm>
                <a:custGeom>
                  <a:avLst/>
                  <a:gdLst/>
                  <a:ahLst/>
                  <a:cxnLst/>
                  <a:pathLst>
                    <a:path w="586776" h="614449">
                      <a:moveTo>
                        <a:pt y="6660" x="329165"/>
                      </a:moveTo>
                      <a:lnTo>
                        <a:pt y="0" x="23512"/>
                      </a:lnTo>
                      <a:lnTo>
                        <a:pt y="273529" x="0"/>
                      </a:lnTo>
                      <a:lnTo>
                        <a:pt y="335370" x="17791"/>
                      </a:lnTo>
                      <a:lnTo>
                        <a:pt y="614449" x="293388"/>
                      </a:lnTo>
                      <a:lnTo>
                        <a:pt y="614449" x="339354"/>
                      </a:lnTo>
                      <a:cubicBezTo>
                        <a:pt y="613325" x="371701"/>
                        <a:pt y="595077" x="401082"/>
                        <a:pt y="566402" x="416707"/>
                      </a:cubicBezTo>
                      <a:lnTo>
                        <a:pt y="267265" x="586776"/>
                      </a:lnTo>
                      <a:lnTo>
                        <a:pt y="6660" x="329165"/>
                      </a:lnTo>
                      <a:close/>
                    </a:path>
                  </a:pathLst>
                </a:custGeom>
                <a:solidFill>
                  <a:srgbClr val="3D7CE3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196"/>
                <p:cNvSpPr/>
                <p:nvPr/>
              </p:nvSpPr>
              <p:spPr>
                <a:xfrm>
                  <a:off y="5216114" x="3663352"/>
                  <a:ext cy="484502" cx="391864"/>
                </a:xfrm>
                <a:custGeom>
                  <a:avLst/>
                  <a:gdLst/>
                  <a:ahLst/>
                  <a:cxnLst/>
                  <a:pathLst>
                    <a:path w="391864" h="484502">
                      <a:moveTo>
                        <a:pt y="0" x="195932"/>
                      </a:moveTo>
                      <a:lnTo>
                        <a:pt y="88084" x="0"/>
                      </a:lnTo>
                      <a:lnTo>
                        <a:pt y="220250" x="0"/>
                      </a:lnTo>
                      <a:cubicBezTo>
                        <a:pt y="342505" x="0"/>
                        <a:pt y="456753" x="83624"/>
                        <a:pt y="484502" x="195932"/>
                      </a:cubicBezTo>
                      <a:cubicBezTo>
                        <a:pt y="456753" x="308240"/>
                        <a:pt y="342426" x="391864"/>
                        <a:pt y="220250" x="391864"/>
                      </a:cubicBezTo>
                      <a:lnTo>
                        <a:pt y="88084" x="391864"/>
                      </a:lnTo>
                      <a:lnTo>
                        <a:pt y="0" x="195932"/>
                      </a:lnTo>
                      <a:close/>
                      <a:moveTo>
                        <a:pt y="93317" x="195932"/>
                      </a:moveTo>
                      <a:cubicBezTo>
                        <a:pt y="93317" x="230559"/>
                        <a:pt y="121714" x="258630"/>
                        <a:pt y="156744" x="258630"/>
                      </a:cubicBezTo>
                      <a:cubicBezTo>
                        <a:pt y="191773" x="258630"/>
                        <a:pt y="220170" x="230559"/>
                        <a:pt y="220170" x="195932"/>
                      </a:cubicBezTo>
                      <a:cubicBezTo>
                        <a:pt y="220170" x="161305"/>
                        <a:pt y="191773" x="133233"/>
                        <a:pt y="156744" x="133233"/>
                      </a:cubicBezTo>
                      <a:cubicBezTo>
                        <a:pt y="121714" x="133233"/>
                        <a:pt y="93317" x="161305"/>
                        <a:pt y="93317" x="195932"/>
                      </a:cubicBezTo>
                      <a:close/>
                      <a:moveTo>
                        <a:pt y="355587" x="313491"/>
                      </a:moveTo>
                      <a:cubicBezTo>
                        <a:pt y="357168" x="313495"/>
                        <a:pt y="358715" x="313030"/>
                        <a:pt y="360027" x="312159"/>
                      </a:cubicBezTo>
                      <a:cubicBezTo>
                        <a:pt y="362168" x="310748"/>
                        <a:pt y="364387" x="309337"/>
                        <a:pt y="366449" x="307770"/>
                      </a:cubicBezTo>
                      <a:cubicBezTo>
                        <a:pt y="404968" x="280103"/>
                        <a:pt y="433417" x="240876"/>
                        <a:pt y="447556" x="195932"/>
                      </a:cubicBezTo>
                      <a:cubicBezTo>
                        <a:pt y="433521" x="151042"/>
                        <a:pt y="405218" x="111822"/>
                        <a:pt y="366845" x="84094"/>
                      </a:cubicBezTo>
                      <a:cubicBezTo>
                        <a:pt y="364784" x="82526"/>
                        <a:pt y="362564" x="81116"/>
                        <a:pt y="360423" x="79705"/>
                      </a:cubicBezTo>
                      <a:cubicBezTo>
                        <a:pt y="359111" x="78833"/>
                        <a:pt y="357565" x="78369"/>
                        <a:pt y="355984" x="78373"/>
                      </a:cubicBezTo>
                      <a:lnTo>
                        <a:pt y="320386" x="78373"/>
                      </a:lnTo>
                      <a:cubicBezTo>
                        <a:pt y="271784" x="78373"/>
                        <a:pt y="247286" x="156745"/>
                        <a:pt y="247286" x="195932"/>
                      </a:cubicBezTo>
                      <a:cubicBezTo>
                        <a:pt y="247286" x="235118"/>
                        <a:pt y="271705" x="313491"/>
                        <a:pt y="320386" x="313491"/>
                      </a:cubicBezTo>
                      <a:lnTo>
                        <a:pt y="355587" x="3134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</p:grpSp>
          <p:grpSp>
            <p:nvGrpSpPr>
              <p:cNvPr name="" id="217"/>
              <p:cNvGrpSpPr/>
              <p:nvPr/>
            </p:nvGrpSpPr>
            <p:grpSpPr>
              <a:xfrm>
                <a:off y="6009201" x="3407083"/>
                <a:ext cy="326800" cx="904400"/>
                <a:chOff y="6009201" x="3407083"/>
                <a:chExt cy="326800" cx="904400"/>
              </a:xfrm>
            </p:grpSpPr>
            <p:sp>
              <p:nvSpPr>
                <p:cNvPr name="Rounded Rectangle" id="218"/>
                <p:cNvSpPr/>
                <p:nvPr/>
              </p:nvSpPr>
              <p:spPr>
                <a:xfrm>
                  <a:off y="6024055" x="3429693"/>
                  <a:ext cy="297091" cx="859180"/>
                </a:xfrm>
                <a:custGeom>
                  <a:avLst/>
                  <a:gdLst/>
                  <a:ahLst/>
                  <a:cxnLst/>
                  <a:pathLst>
                    <a:path w="859180" h="297091">
                      <a:moveTo>
                        <a:pt y="297091" x="767980"/>
                      </a:moveTo>
                      <a:cubicBezTo>
                        <a:pt y="297091" x="818353"/>
                        <a:pt y="256261" x="859180"/>
                        <a:pt y="205891" x="859180"/>
                      </a:cubicBezTo>
                      <a:lnTo>
                        <a:pt y="91200" x="859180"/>
                      </a:lnTo>
                      <a:cubicBezTo>
                        <a:pt y="40830" x="859180"/>
                        <a:pt y="0" x="818353"/>
                        <a:pt y="0" x="767980"/>
                      </a:cubicBezTo>
                      <a:lnTo>
                        <a:pt y="0" x="91200"/>
                      </a:lnTo>
                      <a:cubicBezTo>
                        <a:pt y="0" x="40830"/>
                        <a:pt y="40830" x="0"/>
                        <a:pt y="91200" x="0"/>
                      </a:cubicBezTo>
                      <a:lnTo>
                        <a:pt y="205891" x="0"/>
                      </a:lnTo>
                      <a:cubicBezTo>
                        <a:pt y="256261" x="0"/>
                        <a:pt y="297091" x="40830"/>
                        <a:pt y="297091" x="91200"/>
                      </a:cubicBezTo>
                      <a:lnTo>
                        <a:pt y="297091" x="767980"/>
                      </a:lnTo>
                      <a:close/>
                    </a:path>
                  </a:pathLst>
                </a:custGeom>
                <a:solidFill>
                  <a:srgbClr val="3498DB"/>
                </a:solidFill>
                <a:ln cap="flat" w="7600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name="Rounded Rectangle" id="219"/>
                <p:cNvSpPr/>
                <p:nvPr/>
              </p:nvSpPr>
              <p:spPr>
                <a:xfrm>
                  <a:off y="6009201" x="3407083"/>
                  <a:ext cy="326800" cx="904400"/>
                </a:xfrm>
                <a:custGeom>
                  <a:avLst/>
                  <a:gdLst/>
                  <a:ahLst/>
                  <a:cxnLst/>
                  <a:rect l="l" b="b" r="r" t="t"/>
                  <a:pathLst>
                    <a:path w="904400" h="326800">
                      <a:moveTo>
                        <a:pt y="326800" x="813200"/>
                      </a:moveTo>
                      <a:cubicBezTo>
                        <a:pt y="326800" x="863573"/>
                        <a:pt y="285970" x="904400"/>
                        <a:pt y="235600" x="904400"/>
                      </a:cubicBezTo>
                      <a:lnTo>
                        <a:pt y="91200" x="904400"/>
                      </a:lnTo>
                      <a:cubicBezTo>
                        <a:pt y="40830" x="904400"/>
                        <a:pt y="0" x="863573"/>
                        <a:pt y="0" x="813200"/>
                      </a:cubicBezTo>
                      <a:lnTo>
                        <a:pt y="0" x="91200"/>
                      </a:lnTo>
                      <a:cubicBezTo>
                        <a:pt y="0" x="40830"/>
                        <a:pt y="40830" x="0"/>
                        <a:pt y="91200" x="0"/>
                      </a:cubicBezTo>
                      <a:lnTo>
                        <a:pt y="235600" x="0"/>
                      </a:lnTo>
                      <a:cubicBezTo>
                        <a:pt y="285970" x="0"/>
                        <a:pt y="326800" x="40830"/>
                        <a:pt y="326800" x="91200"/>
                      </a:cubicBezTo>
                      <a:lnTo>
                        <a:pt y="326800" x="813200"/>
                      </a:lnTo>
                      <a:close/>
                    </a:path>
                  </a:pathLst>
                </a:custGeom>
                <a:noFill/>
                <a:ln cap="flat" w="7600">
                  <a:solidFill>
                    <a:srgbClr val="3498DB"/>
                  </a:solidFill>
                  <a:bevel/>
                </a:ln>
              </p:spPr>
              <p:txBody>
                <a:bodyPr wrap="square" rtlCol="0" tIns="0" bIns="0" anchor="ctr" lIns="36000" r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064">
                      <a:solidFill>
                        <a:srgbClr val="FFFFFF"/>
                      </a:solidFill>
                      <a:latin typeface="Arial"/>
                    </a:rPr>
                    <a:t>ERP</a:t>
                  </a:r>
                </a:p>
              </p:txBody>
            </p:sp>
          </p:grpSp>
        </p:grpSp>
        <p:grpSp>
          <p:nvGrpSpPr>
            <p:cNvPr name="" id="226"/>
            <p:cNvGrpSpPr/>
            <p:nvPr/>
          </p:nvGrpSpPr>
          <p:grpSpPr>
            <a:xfrm>
              <a:off y="5000225" x="4530592"/>
              <a:ext cy="1335776" cx="1003200"/>
              <a:chOff y="5000225" x="4530592"/>
              <a:chExt cy="1335776" cx="1003200"/>
            </a:xfrm>
          </p:grpSpPr>
          <p:grpSp>
            <p:nvGrpSpPr>
              <p:cNvPr name="" id="188"/>
              <p:cNvGrpSpPr/>
              <p:nvPr/>
            </p:nvGrpSpPr>
            <p:grpSpPr>
              <a:xfrm>
                <a:off y="5000225" x="4530592"/>
                <a:ext cy="912000" cx="1003200"/>
                <a:chOff y="5000225" x="4530592"/>
                <a:chExt cy="912000" cx="1003200"/>
              </a:xfrm>
            </p:grpSpPr>
            <p:sp>
              <p:nvSpPr>
                <p:cNvPr name="" id="189"/>
                <p:cNvSpPr/>
                <p:nvPr/>
              </p:nvSpPr>
              <p:spPr>
                <a:xfrm>
                  <a:off y="5000225" x="4530592"/>
                  <a:ext cy="912000" cx="1003200"/>
                </a:xfrm>
                <a:custGeom>
                  <a:avLst/>
                  <a:gdLst/>
                  <a:ahLst/>
                  <a:cxnLst/>
                  <a:pathLst>
                    <a:path w="1003200" h="912000">
                      <a:moveTo>
                        <a:pt y="409262" x="991154"/>
                      </a:moveTo>
                      <a:lnTo>
                        <a:pt y="46619" x="785034"/>
                      </a:lnTo>
                      <a:cubicBezTo>
                        <a:pt y="18324" x="769264"/>
                        <a:pt y="0" x="739862"/>
                        <a:pt y="0" x="707758"/>
                      </a:cubicBezTo>
                      <a:lnTo>
                        <a:pt y="0" x="295439"/>
                      </a:lnTo>
                      <a:cubicBezTo>
                        <a:pt y="0" x="263329"/>
                        <a:pt y="18312" x="233923"/>
                        <a:pt y="46619" x="218163"/>
                      </a:cubicBezTo>
                      <a:lnTo>
                        <a:pt y="408311" x="11964"/>
                      </a:lnTo>
                      <a:cubicBezTo>
                        <a:pt y="436391" x="-3988"/>
                        <a:pt y="470931" x="-3988"/>
                        <a:pt y="499011" x="11964"/>
                      </a:cubicBezTo>
                      <a:lnTo>
                        <a:pt y="863717" x="218084"/>
                      </a:lnTo>
                      <a:cubicBezTo>
                        <a:pt y="892415" x="233683"/>
                        <a:pt y="910738" x="263011"/>
                        <a:pt y="912000" x="295360"/>
                      </a:cubicBezTo>
                      <a:lnTo>
                        <a:pt y="912000" x="707679"/>
                      </a:lnTo>
                      <a:cubicBezTo>
                        <a:pt y="910875" x="740026"/>
                        <a:pt y="892628" x="769409"/>
                        <a:pt y="863953" x="785034"/>
                      </a:cubicBezTo>
                      <a:lnTo>
                        <a:pt y="501311" x="991154"/>
                      </a:lnTo>
                      <a:cubicBezTo>
                        <a:pt y="472779" x="1007213"/>
                        <a:pt y="437793" x="1007213"/>
                        <a:pt y="409262" x="991154"/>
                      </a:cubicBezTo>
                      <a:close/>
                    </a:path>
                  </a:pathLst>
                </a:custGeom>
                <a:solidFill>
                  <a:srgbClr val="4285F4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190"/>
                <p:cNvSpPr/>
                <p:nvPr/>
              </p:nvSpPr>
              <p:spPr>
                <a:xfrm>
                  <a:off y="5281682" x="4895390"/>
                  <a:ext cy="630305" cx="557465"/>
                </a:xfrm>
                <a:custGeom>
                  <a:avLst/>
                  <a:gdLst/>
                  <a:ahLst/>
                  <a:cxnLst/>
                  <a:pathLst>
                    <a:path w="557465" h="630305">
                      <a:moveTo>
                        <a:pt y="25846" x="246090"/>
                      </a:moveTo>
                      <a:lnTo>
                        <a:pt y="0" x="181825"/>
                      </a:lnTo>
                      <a:lnTo>
                        <a:pt y="0" x="157686"/>
                      </a:lnTo>
                      <a:lnTo>
                        <a:pt y="94109" x="250479"/>
                      </a:lnTo>
                      <a:lnTo>
                        <a:pt y="123128" x="258316"/>
                      </a:lnTo>
                      <a:lnTo>
                        <a:pt y="25371" x="161761"/>
                      </a:lnTo>
                      <a:lnTo>
                        <a:pt y="72941" x="30173"/>
                      </a:lnTo>
                      <a:lnTo>
                        <a:pt y="161977" x="27039"/>
                      </a:lnTo>
                      <a:lnTo>
                        <a:pt y="242370" x="106274"/>
                      </a:lnTo>
                      <a:lnTo>
                        <a:pt y="319989" x="0"/>
                      </a:lnTo>
                      <a:lnTo>
                        <a:pt y="630305" x="306750"/>
                      </a:lnTo>
                      <a:lnTo>
                        <a:pt y="630305" x="342881"/>
                      </a:lnTo>
                      <a:cubicBezTo>
                        <a:pt y="629182" x="375228"/>
                        <a:pt y="610934" x="404608"/>
                        <a:pt y="582260" x="420234"/>
                      </a:cubicBezTo>
                      <a:lnTo>
                        <a:pt y="340920" x="557465"/>
                      </a:lnTo>
                      <a:lnTo>
                        <a:pt y="25846" x="246090"/>
                      </a:lnTo>
                      <a:close/>
                    </a:path>
                  </a:pathLst>
                </a:custGeom>
                <a:solidFill>
                  <a:srgbClr val="3D7CE3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191"/>
                <p:cNvSpPr/>
                <p:nvPr/>
              </p:nvSpPr>
              <p:spPr>
                <a:xfrm>
                  <a:off y="5279475" x="4894685"/>
                  <a:ext cy="353500" cx="191177"/>
                </a:xfrm>
                <a:custGeom>
                  <a:avLst/>
                  <a:gdLst/>
                  <a:ahLst/>
                  <a:cxnLst/>
                  <a:pathLst>
                    <a:path w="191177" h="353500">
                      <a:moveTo>
                        <a:pt y="258122" x="63794"/>
                      </a:moveTo>
                      <a:cubicBezTo>
                        <a:pt y="235130" x="63794"/>
                        <a:pt y="213406" x="63794"/>
                        <a:pt y="191683" x="63794"/>
                      </a:cubicBezTo>
                      <a:cubicBezTo>
                        <a:pt y="189066" x="63794"/>
                        <a:pt y="185815" x="58622"/>
                        <a:pt y="184151" x="55251"/>
                      </a:cubicBezTo>
                      <a:cubicBezTo>
                        <a:pt y="165739" x="16068"/>
                        <a:pt y="122998" x="-6006"/>
                        <a:pt y="79945" x="1432"/>
                      </a:cubicBezTo>
                      <a:cubicBezTo>
                        <a:pt y="36891" x="8870"/>
                        <a:pt y="4259" x="43966"/>
                        <a:pt y="0" x="86999"/>
                      </a:cubicBezTo>
                      <a:cubicBezTo>
                        <a:pt y="-3493" x="130034"/>
                        <a:pt y="22354" x="170276"/>
                        <a:pt y="63402" x="185115"/>
                      </a:cubicBezTo>
                      <a:cubicBezTo>
                        <a:pt y="110050" x="202454"/>
                        <a:pt y="162345" x="181436"/>
                        <a:pt y="183516" x="136837"/>
                      </a:cubicBezTo>
                      <a:cubicBezTo>
                        <a:pt y="185827" x="130327"/>
                        <a:pt y="192459" x="126328"/>
                        <a:pt y="199373" x="127276"/>
                      </a:cubicBezTo>
                      <a:cubicBezTo>
                        <a:pt y="246944" x="127276"/>
                        <a:pt y="293721" x="127276"/>
                        <a:pt y="340974" x="127276"/>
                      </a:cubicBezTo>
                      <a:lnTo>
                        <a:pt y="353500" x="127276"/>
                      </a:lnTo>
                      <a:lnTo>
                        <a:pt y="353500" x="63794"/>
                      </a:lnTo>
                      <a:lnTo>
                        <a:pt y="322580" x="63794"/>
                      </a:lnTo>
                      <a:lnTo>
                        <a:pt y="322580" x="0"/>
                      </a:lnTo>
                      <a:lnTo>
                        <a:pt y="258122" x="0"/>
                      </a:lnTo>
                      <a:lnTo>
                        <a:pt y="258122" x="63794"/>
                      </a:lnTo>
                      <a:close/>
                      <a:moveTo>
                        <a:pt y="96939" x="127433"/>
                      </a:moveTo>
                      <a:cubicBezTo>
                        <a:pt y="83899" x="127623"/>
                        <a:pt y="72033" x="120018"/>
                        <a:pt y="66887" x="108173"/>
                      </a:cubicBezTo>
                      <a:cubicBezTo>
                        <a:pt y="61741" x="96328"/>
                        <a:pt y="64333" x="82585"/>
                        <a:pt y="73451" x="73369"/>
                      </a:cubicBezTo>
                      <a:cubicBezTo>
                        <a:pt y="82569" x="64153"/>
                        <a:pt y="96411" x="61286"/>
                        <a:pt y="108505" x="66108"/>
                      </a:cubicBezTo>
                      <a:cubicBezTo>
                        <a:pt y="120599" x="70930"/>
                        <a:pt y="128554" x="82488"/>
                        <a:pt y="128652" x="95378"/>
                      </a:cubicBezTo>
                      <a:cubicBezTo>
                        <a:pt y="128613" x="112766"/>
                        <a:pt y="114525" x="126935"/>
                        <a:pt y="96939" x="12743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192"/>
                <p:cNvSpPr/>
                <p:nvPr/>
              </p:nvSpPr>
              <p:spPr>
                <a:xfrm>
                  <a:off y="5279560" x="5053075"/>
                  <a:ext cy="353329" cx="116617"/>
                </a:xfrm>
                <a:custGeom>
                  <a:avLst/>
                  <a:gdLst/>
                  <a:ahLst/>
                  <a:cxnLst/>
                  <a:pathLst>
                    <a:path w="116617" h="353329">
                      <a:moveTo>
                        <a:pt y="63230" x="110506"/>
                      </a:moveTo>
                      <a:cubicBezTo>
                        <a:pt y="17703" x="94061"/>
                        <a:pt y="-8350" x="46717"/>
                        <a:pt y="2420" x="0"/>
                      </a:cubicBezTo>
                      <a:cubicBezTo>
                        <a:pt y="11422" x="39633"/>
                        <a:pt y="44884" x="69246"/>
                        <a:pt y="85726" x="73722"/>
                      </a:cubicBezTo>
                      <a:cubicBezTo>
                        <a:pt y="126567" x="78198"/>
                        <a:pt y="165780" x="56550"/>
                        <a:pt y="183345" x="19828"/>
                      </a:cubicBezTo>
                      <a:cubicBezTo>
                        <a:pt y="185656" x="13318"/>
                        <a:pt y="192288" x="9318"/>
                        <a:pt y="199202" x="10267"/>
                      </a:cubicBezTo>
                      <a:cubicBezTo>
                        <a:pt y="246772" x="10267"/>
                        <a:pt y="293549" x="10267"/>
                        <a:pt y="340802" x="10267"/>
                      </a:cubicBezTo>
                      <a:lnTo>
                        <a:pt y="353329" x="10267"/>
                      </a:lnTo>
                      <a:lnTo>
                        <a:pt y="353329" x="52667"/>
                      </a:lnTo>
                      <a:lnTo>
                        <a:pt y="340961" x="52667"/>
                      </a:lnTo>
                      <a:cubicBezTo>
                        <a:pt y="293391" x="52667"/>
                        <a:pt y="246614" x="52667"/>
                        <a:pt y="199360" x="52667"/>
                      </a:cubicBezTo>
                      <a:cubicBezTo>
                        <a:pt y="192446" x="51718"/>
                        <a:pt y="185815" x="55717"/>
                        <a:pt y="183504" x="62228"/>
                      </a:cubicBezTo>
                      <a:cubicBezTo>
                        <a:pt y="162326" x="106908"/>
                        <a:pt y="109924" x="127942"/>
                        <a:pt y="63230" x="1105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</p:grpSp>
          <p:grpSp>
            <p:nvGrpSpPr>
              <p:cNvPr name="" id="220"/>
              <p:cNvGrpSpPr/>
              <p:nvPr/>
            </p:nvGrpSpPr>
            <p:grpSpPr>
              <a:xfrm>
                <a:off y="6009201" x="4579991"/>
                <a:ext cy="326800" cx="904400"/>
                <a:chOff y="6009201" x="4579991"/>
                <a:chExt cy="326800" cx="904400"/>
              </a:xfrm>
            </p:grpSpPr>
            <p:sp>
              <p:nvSpPr>
                <p:cNvPr name="Rounded Rectangle" id="221"/>
                <p:cNvSpPr/>
                <p:nvPr/>
              </p:nvSpPr>
              <p:spPr>
                <a:xfrm>
                  <a:off y="6024055" x="4602601"/>
                  <a:ext cy="297091" cx="859180"/>
                </a:xfrm>
                <a:custGeom>
                  <a:avLst/>
                  <a:gdLst/>
                  <a:ahLst/>
                  <a:cxnLst/>
                  <a:pathLst>
                    <a:path w="859180" h="297091">
                      <a:moveTo>
                        <a:pt y="297091" x="767980"/>
                      </a:moveTo>
                      <a:cubicBezTo>
                        <a:pt y="297091" x="818353"/>
                        <a:pt y="256261" x="859180"/>
                        <a:pt y="205891" x="859180"/>
                      </a:cubicBezTo>
                      <a:lnTo>
                        <a:pt y="91200" x="859180"/>
                      </a:lnTo>
                      <a:cubicBezTo>
                        <a:pt y="40830" x="859180"/>
                        <a:pt y="0" x="818353"/>
                        <a:pt y="0" x="767980"/>
                      </a:cubicBezTo>
                      <a:lnTo>
                        <a:pt y="0" x="91200"/>
                      </a:lnTo>
                      <a:cubicBezTo>
                        <a:pt y="0" x="40830"/>
                        <a:pt y="40830" x="0"/>
                        <a:pt y="91200" x="0"/>
                      </a:cubicBezTo>
                      <a:lnTo>
                        <a:pt y="205891" x="0"/>
                      </a:lnTo>
                      <a:cubicBezTo>
                        <a:pt y="256261" x="0"/>
                        <a:pt y="297091" x="40830"/>
                        <a:pt y="297091" x="91200"/>
                      </a:cubicBezTo>
                      <a:lnTo>
                        <a:pt y="297091" x="767980"/>
                      </a:lnTo>
                      <a:close/>
                    </a:path>
                  </a:pathLst>
                </a:custGeom>
                <a:solidFill>
                  <a:srgbClr val="3498DB"/>
                </a:solidFill>
                <a:ln cap="flat" w="7600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name="Rounded Rectangle" id="222"/>
                <p:cNvSpPr/>
                <p:nvPr/>
              </p:nvSpPr>
              <p:spPr>
                <a:xfrm>
                  <a:off y="6009201" x="4579991"/>
                  <a:ext cy="326800" cx="904400"/>
                </a:xfrm>
                <a:custGeom>
                  <a:avLst/>
                  <a:gdLst/>
                  <a:ahLst/>
                  <a:cxnLst/>
                  <a:rect l="l" b="b" r="r" t="t"/>
                  <a:pathLst>
                    <a:path w="904400" h="326800">
                      <a:moveTo>
                        <a:pt y="326800" x="813200"/>
                      </a:moveTo>
                      <a:cubicBezTo>
                        <a:pt y="326800" x="863573"/>
                        <a:pt y="285970" x="904400"/>
                        <a:pt y="235600" x="904400"/>
                      </a:cubicBezTo>
                      <a:lnTo>
                        <a:pt y="91200" x="904400"/>
                      </a:lnTo>
                      <a:cubicBezTo>
                        <a:pt y="40830" x="904400"/>
                        <a:pt y="0" x="863573"/>
                        <a:pt y="0" x="813200"/>
                      </a:cubicBezTo>
                      <a:lnTo>
                        <a:pt y="0" x="91200"/>
                      </a:lnTo>
                      <a:cubicBezTo>
                        <a:pt y="0" x="40830"/>
                        <a:pt y="40830" x="0"/>
                        <a:pt y="91200" x="0"/>
                      </a:cubicBezTo>
                      <a:lnTo>
                        <a:pt y="235600" x="0"/>
                      </a:lnTo>
                      <a:cubicBezTo>
                        <a:pt y="285970" x="0"/>
                        <a:pt y="326800" x="40830"/>
                        <a:pt y="326800" x="91200"/>
                      </a:cubicBezTo>
                      <a:lnTo>
                        <a:pt y="326800" x="813200"/>
                      </a:lnTo>
                      <a:close/>
                    </a:path>
                  </a:pathLst>
                </a:custGeom>
                <a:noFill/>
                <a:ln cap="flat" w="7600">
                  <a:solidFill>
                    <a:srgbClr val="3498DB"/>
                  </a:solidFill>
                  <a:bevel/>
                </a:ln>
              </p:spPr>
              <p:txBody>
                <a:bodyPr wrap="square" rtlCol="0" tIns="0" bIns="0" anchor="ctr" lIns="36000" r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064">
                      <a:solidFill>
                        <a:srgbClr val="FFFFFF"/>
                      </a:solidFill>
                      <a:latin typeface="Arial"/>
                    </a:rPr>
                    <a:t>ID</a:t>
                  </a:r>
                </a:p>
              </p:txBody>
            </p:sp>
          </p:grpSp>
        </p:grpSp>
        <p:sp>
          <p:nvSpPr>
            <p:cNvPr name="Rounded Rectangle" id="228"/>
            <p:cNvSpPr/>
            <p:nvPr/>
          </p:nvSpPr>
          <p:spPr>
            <a:xfrm>
              <a:off y="4936536" x="895792"/>
              <a:ext cy="1615152" cx="4915422"/>
            </a:xfrm>
            <a:custGeom>
              <a:avLst/>
              <a:gdLst>
                <a:gd name="connsiteX0" fmla="*/ 2457711 w 4915422"/>
                <a:gd name="connsiteY0" fmla="*/ 1615152 h 1615152"/>
                <a:gd name="connsiteX1" fmla="*/ 2457711 w 4915422"/>
                <a:gd name="connsiteY1" fmla="*/ 0 h 1615152"/>
                <a:gd name="connsiteX2" fmla="*/ 4915422 w 4915422"/>
                <a:gd name="connsiteY2" fmla="*/ 807576 h 1615152"/>
                <a:gd name="connsiteX3" fmla="*/ 0 w 4915422"/>
                <a:gd name="connsiteY3" fmla="*/ 807576 h 1615152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</a:cxnLst>
              <a:pathLst>
                <a:path w="4915422" h="1615152">
                  <a:moveTo>
                    <a:pt y="1615152" x="4829253"/>
                  </a:moveTo>
                  <a:cubicBezTo>
                    <a:pt y="1615152" x="4876844"/>
                    <a:pt y="1576567" x="4915422"/>
                    <a:pt y="1528976" x="4915422"/>
                  </a:cubicBezTo>
                  <a:lnTo>
                    <a:pt y="86173" x="4915422"/>
                  </a:lnTo>
                  <a:cubicBezTo>
                    <a:pt y="38580" x="4915422"/>
                    <a:pt y="0" x="4876844"/>
                    <a:pt y="0" x="4829253"/>
                  </a:cubicBezTo>
                  <a:lnTo>
                    <a:pt y="0" x="86173"/>
                  </a:lnTo>
                  <a:cubicBezTo>
                    <a:pt y="0" x="38580"/>
                    <a:pt y="38580" x="0"/>
                    <a:pt y="86173" x="0"/>
                  </a:cubicBezTo>
                  <a:lnTo>
                    <a:pt y="1528976" x="0"/>
                  </a:lnTo>
                  <a:cubicBezTo>
                    <a:pt y="1576567" x="0"/>
                    <a:pt y="1615152" x="38580"/>
                    <a:pt y="1615152" x="86173"/>
                  </a:cubicBezTo>
                  <a:lnTo>
                    <a:pt y="1615152" x="4829253"/>
                  </a:lnTo>
                  <a:close/>
                </a:path>
              </a:pathLst>
            </a:custGeom>
            <a:noFill/>
            <a:ln cap="flat" w="7600">
              <a:solidFill>
                <a:srgbClr val="000000"/>
              </a:solidFill>
              <a:custDash>
                <a:ds sp="500000" d="200000"/>
              </a:custDash>
              <a:bevel/>
            </a:ln>
          </p:spPr>
        </p:sp>
        <p:grpSp>
          <p:nvGrpSpPr>
            <p:cNvPr name="Turk Workers" id="246"/>
            <p:cNvGrpSpPr/>
            <p:nvPr/>
          </p:nvGrpSpPr>
          <p:grpSpPr>
            <a:xfrm>
              <a:off y="5000224" x="6248191"/>
              <a:ext cy="912000" cx="1003200"/>
              <a:chOff y="5000224" x="6248191"/>
              <a:chExt cy="912000" cx="1003200"/>
            </a:xfrm>
          </p:grpSpPr>
          <p:sp>
            <p:nvSpPr>
              <p:cNvPr name="" id="247"/>
              <p:cNvSpPr/>
              <p:nvPr/>
            </p:nvSpPr>
            <p:spPr>
              <a:xfrm>
                <a:off y="5024918" x="6348501"/>
                <a:ext cy="272129" cx="282182"/>
              </a:xfrm>
              <a:custGeom>
                <a:avLst/>
                <a:gdLst/>
                <a:ahLst/>
                <a:cxnLst/>
                <a:pathLst>
                  <a:path w="282182" h="272129">
                    <a:moveTo>
                      <a:pt y="136064" x="0"/>
                    </a:moveTo>
                    <a:cubicBezTo>
                      <a:pt y="60917" x="0"/>
                      <a:pt y="0" x="63169"/>
                      <a:pt y="0" x="141091"/>
                    </a:cubicBezTo>
                    <a:cubicBezTo>
                      <a:pt y="0" x="219014"/>
                      <a:pt y="60917" x="282182"/>
                      <a:pt y="136064" x="282182"/>
                    </a:cubicBezTo>
                    <a:cubicBezTo>
                      <a:pt y="211212" x="282182"/>
                      <a:pt y="272129" x="219014"/>
                      <a:pt y="272129" x="141091"/>
                    </a:cubicBezTo>
                    <a:cubicBezTo>
                      <a:pt y="272129" x="63169"/>
                      <a:pt y="211212" x="0"/>
                      <a:pt y="136064" x="0"/>
                    </a:cubicBezTo>
                    <a:close/>
                  </a:path>
                </a:pathLst>
              </a:custGeom>
              <a:solidFill>
                <a:srgbClr val="AA0000"/>
              </a:solidFill>
              <a:ln cap="flat" w="2500">
                <a:solidFill>
                  <a:srgbClr val="AA0000"/>
                </a:solidFill>
                <a:bevel/>
              </a:ln>
            </p:spPr>
          </p:sp>
          <p:sp>
            <p:nvSpPr>
              <p:cNvPr name="" id="248"/>
              <p:cNvSpPr/>
              <p:nvPr/>
            </p:nvSpPr>
            <p:spPr>
              <a:xfrm flipH="true">
                <a:off y="5024918" x="6868886"/>
                <a:ext cy="272129" cx="282182"/>
              </a:xfrm>
              <a:custGeom>
                <a:avLst/>
                <a:gdLst/>
                <a:ahLst/>
                <a:cxnLst/>
                <a:pathLst>
                  <a:path w="282182" h="272129">
                    <a:moveTo>
                      <a:pt y="136064" x="0"/>
                    </a:moveTo>
                    <a:cubicBezTo>
                      <a:pt y="60917" x="0"/>
                      <a:pt y="0" x="63169"/>
                      <a:pt y="0" x="141091"/>
                    </a:cubicBezTo>
                    <a:cubicBezTo>
                      <a:pt y="0" x="219014"/>
                      <a:pt y="60917" x="282182"/>
                      <a:pt y="136064" x="282182"/>
                    </a:cubicBezTo>
                    <a:cubicBezTo>
                      <a:pt y="211212" x="282182"/>
                      <a:pt y="272129" x="219014"/>
                      <a:pt y="272129" x="141091"/>
                    </a:cubicBezTo>
                    <a:cubicBezTo>
                      <a:pt y="272129" x="63169"/>
                      <a:pt y="211212" x="0"/>
                      <a:pt y="136064" x="0"/>
                    </a:cubicBezTo>
                    <a:close/>
                  </a:path>
                </a:pathLst>
              </a:custGeom>
              <a:solidFill>
                <a:srgbClr val="AA0000"/>
              </a:solidFill>
              <a:ln cap="flat" w="2500">
                <a:solidFill>
                  <a:srgbClr val="AA0000"/>
                </a:solidFill>
                <a:bevel/>
              </a:ln>
            </p:spPr>
          </p:sp>
          <p:sp>
            <p:nvSpPr>
              <p:cNvPr name="" id="249"/>
              <p:cNvSpPr/>
              <p:nvPr/>
            </p:nvSpPr>
            <p:spPr>
              <a:xfrm>
                <a:off y="5212550" x="6631580"/>
                <a:ext cy="245459" cx="236422"/>
              </a:xfrm>
              <a:custGeom>
                <a:avLst/>
                <a:gdLst/>
                <a:ahLst/>
                <a:cxnLst/>
                <a:pathLst>
                  <a:path w="236422" h="245459">
                    <a:moveTo>
                      <a:pt y="122729" x="0"/>
                    </a:moveTo>
                    <a:cubicBezTo>
                      <a:pt y="54947" x="0"/>
                      <a:pt y="0" x="52925"/>
                      <a:pt y="0" x="118211"/>
                    </a:cubicBezTo>
                    <a:cubicBezTo>
                      <a:pt y="0" x="183497"/>
                      <a:pt y="54947" x="236422"/>
                      <a:pt y="122729" x="236422"/>
                    </a:cubicBezTo>
                    <a:cubicBezTo>
                      <a:pt y="190511" x="236422"/>
                      <a:pt y="245459" x="183497"/>
                      <a:pt y="245459" x="118211"/>
                    </a:cubicBezTo>
                    <a:cubicBezTo>
                      <a:pt y="245459" x="52925"/>
                      <a:pt y="190511" x="0"/>
                      <a:pt y="122729" x="0"/>
                    </a:cubicBezTo>
                    <a:close/>
                  </a:path>
                </a:pathLst>
              </a:custGeom>
              <a:solidFill>
                <a:srgbClr val="AA0000"/>
              </a:solidFill>
              <a:ln cap="flat" w="2500">
                <a:solidFill>
                  <a:srgbClr val="AA0000"/>
                </a:solidFill>
                <a:bevel/>
              </a:ln>
            </p:spPr>
          </p:sp>
          <p:sp>
            <p:nvSpPr>
              <p:cNvPr name="" id="250"/>
              <p:cNvSpPr/>
              <p:nvPr/>
            </p:nvSpPr>
            <p:spPr>
              <a:xfrm>
                <a:off y="5373706" x="6248190"/>
                <a:ext cy="317350" cx="484347"/>
              </a:xfrm>
              <a:custGeom>
                <a:avLst/>
                <a:gdLst/>
                <a:ahLst/>
                <a:cxnLst/>
                <a:pathLst>
                  <a:path w="484347" h="317350">
                    <a:moveTo>
                      <a:pt y="0" x="179208"/>
                    </a:moveTo>
                    <a:cubicBezTo>
                      <a:pt y="0" x="174449"/>
                      <a:pt y="-9520" x="0"/>
                      <a:pt y="136460" x="0"/>
                    </a:cubicBezTo>
                    <a:cubicBezTo>
                      <a:pt y="285625" x="0"/>
                      <a:pt y="317350" x="0"/>
                      <a:pt y="317350" x="0"/>
                    </a:cubicBezTo>
                    <a:lnTo>
                      <a:pt y="317350" x="92025"/>
                    </a:lnTo>
                    <a:lnTo>
                      <a:pt y="193583" x="92025"/>
                    </a:lnTo>
                    <a:lnTo>
                      <a:pt y="193583" x="116244"/>
                    </a:lnTo>
                    <a:lnTo>
                      <a:pt y="317350" x="116244"/>
                    </a:lnTo>
                    <a:lnTo>
                      <a:pt y="317350" x="227643"/>
                    </a:lnTo>
                    <a:cubicBezTo>
                      <a:pt y="317350" x="226512"/>
                      <a:pt y="134924" x="242670"/>
                      <a:pt y="171430" x="484347"/>
                    </a:cubicBezTo>
                    <a:cubicBezTo>
                      <a:pt y="170419" x="484347"/>
                      <a:pt y="132084" x="484347"/>
                      <a:pt y="133004" x="484347"/>
                    </a:cubicBezTo>
                    <a:cubicBezTo>
                      <a:pt y="133004" x="484347"/>
                      <a:pt y="134094" x="345105"/>
                      <a:pt y="0" x="334199"/>
                    </a:cubicBezTo>
                    <a:lnTo>
                      <a:pt y="0" x="179208"/>
                    </a:lnTo>
                    <a:close/>
                  </a:path>
                </a:pathLst>
              </a:custGeom>
              <a:solidFill>
                <a:srgbClr val="AA0000"/>
              </a:solidFill>
              <a:ln cap="flat" w="2500">
                <a:solidFill>
                  <a:srgbClr val="AA0000"/>
                </a:solidFill>
                <a:bevel/>
              </a:ln>
            </p:spPr>
          </p:sp>
          <p:sp>
            <p:nvSpPr>
              <p:cNvPr name="" id="251"/>
              <p:cNvSpPr/>
              <p:nvPr/>
            </p:nvSpPr>
            <p:spPr>
              <a:xfrm flipH="true">
                <a:off y="5373697" x="6767036"/>
                <a:ext cy="317350" cx="484347"/>
              </a:xfrm>
              <a:custGeom>
                <a:avLst/>
                <a:gdLst/>
                <a:ahLst/>
                <a:cxnLst/>
                <a:pathLst>
                  <a:path w="484347" h="317350">
                    <a:moveTo>
                      <a:pt y="0" x="179208"/>
                    </a:moveTo>
                    <a:cubicBezTo>
                      <a:pt y="0" x="174449"/>
                      <a:pt y="-9520" x="0"/>
                      <a:pt y="136460" x="0"/>
                    </a:cubicBezTo>
                    <a:cubicBezTo>
                      <a:pt y="285625" x="0"/>
                      <a:pt y="317350" x="0"/>
                      <a:pt y="317350" x="0"/>
                    </a:cubicBezTo>
                    <a:lnTo>
                      <a:pt y="317350" x="92025"/>
                    </a:lnTo>
                    <a:lnTo>
                      <a:pt y="193583" x="92025"/>
                    </a:lnTo>
                    <a:lnTo>
                      <a:pt y="193583" x="116244"/>
                    </a:lnTo>
                    <a:lnTo>
                      <a:pt y="317350" x="116244"/>
                    </a:lnTo>
                    <a:lnTo>
                      <a:pt y="317350" x="227643"/>
                    </a:lnTo>
                    <a:cubicBezTo>
                      <a:pt y="317350" x="226512"/>
                      <a:pt y="134924" x="242670"/>
                      <a:pt y="171430" x="484347"/>
                    </a:cubicBezTo>
                    <a:cubicBezTo>
                      <a:pt y="170419" x="484347"/>
                      <a:pt y="132084" x="484347"/>
                      <a:pt y="133004" x="484347"/>
                    </a:cubicBezTo>
                    <a:cubicBezTo>
                      <a:pt y="133004" x="484347"/>
                      <a:pt y="134094" x="345105"/>
                      <a:pt y="0" x="334199"/>
                    </a:cubicBezTo>
                    <a:lnTo>
                      <a:pt y="0" x="179208"/>
                    </a:lnTo>
                    <a:close/>
                  </a:path>
                </a:pathLst>
              </a:custGeom>
              <a:solidFill>
                <a:srgbClr val="AA0000"/>
              </a:solidFill>
              <a:ln cap="flat" w="2500">
                <a:solidFill>
                  <a:srgbClr val="AA0000"/>
                </a:solidFill>
                <a:bevel/>
              </a:ln>
            </p:spPr>
          </p:sp>
          <p:sp>
            <p:nvSpPr>
              <p:cNvPr name="" id="252"/>
              <p:cNvSpPr/>
              <p:nvPr/>
            </p:nvSpPr>
            <p:spPr>
              <a:xfrm>
                <a:off y="5603571" x="6508416"/>
                <a:ext cy="308431" cx="482750"/>
              </a:xfrm>
              <a:custGeom>
                <a:avLst/>
                <a:gdLst/>
                <a:ahLst/>
                <a:cxnLst/>
                <a:pathLst>
                  <a:path w="482750" h="308431">
                    <a:moveTo>
                      <a:pt y="0" x="173789"/>
                    </a:moveTo>
                    <a:cubicBezTo>
                      <a:pt y="0" x="168962"/>
                      <a:pt y="-9253" x="0"/>
                      <a:pt y="132625" x="0"/>
                    </a:cubicBezTo>
                    <a:cubicBezTo>
                      <a:pt y="277588" x="0"/>
                      <a:pt y="308431" x="0"/>
                      <a:pt y="308431" x="0"/>
                    </a:cubicBezTo>
                    <a:lnTo>
                      <a:pt y="308431" x="91722"/>
                    </a:lnTo>
                    <a:lnTo>
                      <a:pt y="188143" x="91722"/>
                    </a:lnTo>
                    <a:lnTo>
                      <a:pt y="188143" x="111032"/>
                    </a:lnTo>
                    <a:lnTo>
                      <a:pt y="308431" x="111032"/>
                    </a:lnTo>
                    <a:lnTo>
                      <a:pt y="308431" x="371718"/>
                    </a:lnTo>
                    <a:lnTo>
                      <a:pt y="188143" x="371718"/>
                    </a:lnTo>
                    <a:lnTo>
                      <a:pt y="188143" x="391028"/>
                    </a:lnTo>
                    <a:lnTo>
                      <a:pt y="308431" x="391028"/>
                    </a:lnTo>
                    <a:lnTo>
                      <a:pt y="308431" x="482750"/>
                    </a:lnTo>
                    <a:lnTo>
                      <a:pt y="132625" x="482750"/>
                    </a:lnTo>
                    <a:cubicBezTo>
                      <a:pt y="133518" x="482750"/>
                      <a:pt y="0" x="475073"/>
                      <a:pt y="0" x="308960"/>
                    </a:cubicBezTo>
                    <a:lnTo>
                      <a:pt y="0" x="173789"/>
                    </a:lnTo>
                    <a:close/>
                  </a:path>
                </a:pathLst>
              </a:custGeom>
              <a:solidFill>
                <a:srgbClr val="AA0000"/>
              </a:solidFill>
              <a:ln cap="flat" w="2500">
                <a:solidFill>
                  <a:srgbClr val="AA0000"/>
                </a:solidFill>
                <a:bevel/>
              </a:ln>
            </p:spPr>
          </p:sp>
          <p:sp>
            <p:nvSpPr>
              <p:cNvPr name="" id="253"/>
              <p:cNvSpPr/>
              <p:nvPr/>
            </p:nvSpPr>
            <p:spPr>
              <a:xfrm>
                <a:off y="5000179" x="6348501"/>
                <a:ext cy="272129" cx="282182"/>
              </a:xfrm>
              <a:custGeom>
                <a:avLst/>
                <a:gdLst/>
                <a:ahLst/>
                <a:cxnLst/>
                <a:pathLst>
                  <a:path w="282182" h="272129">
                    <a:moveTo>
                      <a:pt y="136064" x="0"/>
                    </a:moveTo>
                    <a:cubicBezTo>
                      <a:pt y="60917" x="0"/>
                      <a:pt y="0" x="63169"/>
                      <a:pt y="0" x="141091"/>
                    </a:cubicBezTo>
                    <a:cubicBezTo>
                      <a:pt y="0" x="219014"/>
                      <a:pt y="60917" x="282182"/>
                      <a:pt y="136064" x="282182"/>
                    </a:cubicBezTo>
                    <a:cubicBezTo>
                      <a:pt y="211212" x="282182"/>
                      <a:pt y="272129" x="219014"/>
                      <a:pt y="272129" x="141091"/>
                    </a:cubicBezTo>
                    <a:cubicBezTo>
                      <a:pt y="272129" x="63169"/>
                      <a:pt y="211212" x="0"/>
                      <a:pt y="136064" x="0"/>
                    </a:cubicBezTo>
                    <a:close/>
                  </a:path>
                </a:pathLst>
              </a:custGeom>
              <a:solidFill>
                <a:srgbClr val="FF0000"/>
              </a:solidFill>
              <a:ln cap="flat" w="2500">
                <a:solidFill>
                  <a:srgbClr val="FF0000"/>
                </a:solidFill>
                <a:bevel/>
              </a:ln>
            </p:spPr>
          </p:sp>
          <p:sp>
            <p:nvSpPr>
              <p:cNvPr name="" id="254"/>
              <p:cNvSpPr/>
              <p:nvPr/>
            </p:nvSpPr>
            <p:spPr>
              <a:xfrm flipH="true">
                <a:off y="5000179" x="6868886"/>
                <a:ext cy="272129" cx="282182"/>
              </a:xfrm>
              <a:custGeom>
                <a:avLst/>
                <a:gdLst/>
                <a:ahLst/>
                <a:cxnLst/>
                <a:pathLst>
                  <a:path w="282182" h="272129">
                    <a:moveTo>
                      <a:pt y="136064" x="0"/>
                    </a:moveTo>
                    <a:cubicBezTo>
                      <a:pt y="60917" x="0"/>
                      <a:pt y="0" x="63169"/>
                      <a:pt y="0" x="141091"/>
                    </a:cubicBezTo>
                    <a:cubicBezTo>
                      <a:pt y="0" x="219014"/>
                      <a:pt y="60917" x="282182"/>
                      <a:pt y="136064" x="282182"/>
                    </a:cubicBezTo>
                    <a:cubicBezTo>
                      <a:pt y="211212" x="282182"/>
                      <a:pt y="272129" x="219014"/>
                      <a:pt y="272129" x="141091"/>
                    </a:cubicBezTo>
                    <a:cubicBezTo>
                      <a:pt y="272129" x="63169"/>
                      <a:pt y="211212" x="0"/>
                      <a:pt y="136064" x="0"/>
                    </a:cubicBezTo>
                    <a:close/>
                  </a:path>
                </a:pathLst>
              </a:custGeom>
              <a:solidFill>
                <a:srgbClr val="FF0000"/>
              </a:solidFill>
              <a:ln cap="flat" w="2500">
                <a:solidFill>
                  <a:srgbClr val="FF0000"/>
                </a:solidFill>
                <a:bevel/>
              </a:ln>
            </p:spPr>
          </p:sp>
          <p:sp>
            <p:nvSpPr>
              <p:cNvPr name="" id="255"/>
              <p:cNvSpPr/>
              <p:nvPr/>
            </p:nvSpPr>
            <p:spPr>
              <a:xfrm>
                <a:off y="5190228" x="6631580"/>
                <a:ext cy="245459" cx="236422"/>
              </a:xfrm>
              <a:custGeom>
                <a:avLst/>
                <a:gdLst/>
                <a:ahLst/>
                <a:cxnLst/>
                <a:pathLst>
                  <a:path w="236422" h="245459">
                    <a:moveTo>
                      <a:pt y="122729" x="0"/>
                    </a:moveTo>
                    <a:cubicBezTo>
                      <a:pt y="54947" x="0"/>
                      <a:pt y="0" x="52925"/>
                      <a:pt y="0" x="118211"/>
                    </a:cubicBezTo>
                    <a:cubicBezTo>
                      <a:pt y="0" x="183497"/>
                      <a:pt y="54947" x="236422"/>
                      <a:pt y="122729" x="236422"/>
                    </a:cubicBezTo>
                    <a:cubicBezTo>
                      <a:pt y="190511" x="236422"/>
                      <a:pt y="245459" x="183497"/>
                      <a:pt y="245459" x="118211"/>
                    </a:cubicBezTo>
                    <a:cubicBezTo>
                      <a:pt y="245459" x="52925"/>
                      <a:pt y="190511" x="0"/>
                      <a:pt y="122729" x="0"/>
                    </a:cubicBezTo>
                    <a:close/>
                  </a:path>
                </a:pathLst>
              </a:custGeom>
              <a:solidFill>
                <a:srgbClr val="FF0000"/>
              </a:solidFill>
              <a:ln cap="flat" w="2500">
                <a:solidFill>
                  <a:srgbClr val="FF0000"/>
                </a:solidFill>
                <a:bevel/>
              </a:ln>
            </p:spPr>
          </p:sp>
          <p:sp>
            <p:nvSpPr>
              <p:cNvPr name="" id="256"/>
              <p:cNvSpPr/>
              <p:nvPr/>
            </p:nvSpPr>
            <p:spPr>
              <a:xfrm>
                <a:off y="5332169" x="6248190"/>
                <a:ext cy="317350" cx="484347"/>
              </a:xfrm>
              <a:custGeom>
                <a:avLst/>
                <a:gdLst/>
                <a:ahLst/>
                <a:cxnLst/>
                <a:pathLst>
                  <a:path w="484347" h="317350">
                    <a:moveTo>
                      <a:pt y="0" x="179208"/>
                    </a:moveTo>
                    <a:cubicBezTo>
                      <a:pt y="0" x="174449"/>
                      <a:pt y="-9520" x="0"/>
                      <a:pt y="136461" x="0"/>
                    </a:cubicBezTo>
                    <a:cubicBezTo>
                      <a:pt y="285625" x="0"/>
                      <a:pt y="317350" x="0"/>
                      <a:pt y="317350" x="0"/>
                    </a:cubicBezTo>
                    <a:lnTo>
                      <a:pt y="317350" x="92026"/>
                    </a:lnTo>
                    <a:lnTo>
                      <a:pt y="193584" x="92026"/>
                    </a:lnTo>
                    <a:lnTo>
                      <a:pt y="193584" x="116244"/>
                    </a:lnTo>
                    <a:lnTo>
                      <a:pt y="317350" x="116244"/>
                    </a:lnTo>
                    <a:lnTo>
                      <a:pt y="317350" x="227643"/>
                    </a:lnTo>
                    <a:cubicBezTo>
                      <a:pt y="317350" x="226512"/>
                      <a:pt y="138037" x="242870"/>
                      <a:pt y="174543" x="484347"/>
                    </a:cubicBezTo>
                    <a:cubicBezTo>
                      <a:pt y="173532" x="484347"/>
                      <a:pt y="157756" x="484347"/>
                      <a:pt y="158675" x="484347"/>
                    </a:cubicBezTo>
                    <a:cubicBezTo>
                      <a:pt y="158675" x="484347"/>
                      <a:pt y="134094" x="345107"/>
                      <a:pt y="0" x="334199"/>
                    </a:cubicBezTo>
                    <a:lnTo>
                      <a:pt y="0" x="179208"/>
                    </a:lnTo>
                    <a:close/>
                  </a:path>
                </a:pathLst>
              </a:custGeom>
              <a:solidFill>
                <a:srgbClr val="FF0000"/>
              </a:solidFill>
              <a:ln cap="flat" w="2500">
                <a:solidFill>
                  <a:srgbClr val="FF0000"/>
                </a:solidFill>
                <a:bevel/>
              </a:ln>
            </p:spPr>
          </p:sp>
          <p:sp>
            <p:nvSpPr>
              <p:cNvPr name="" id="257"/>
              <p:cNvSpPr/>
              <p:nvPr/>
            </p:nvSpPr>
            <p:spPr>
              <a:xfrm flipH="true">
                <a:off y="5332160" x="6767036"/>
                <a:ext cy="317350" cx="484347"/>
              </a:xfrm>
              <a:custGeom>
                <a:avLst/>
                <a:gdLst/>
                <a:ahLst/>
                <a:cxnLst/>
                <a:pathLst>
                  <a:path w="484347" h="317350">
                    <a:moveTo>
                      <a:pt y="0" x="179208"/>
                    </a:moveTo>
                    <a:cubicBezTo>
                      <a:pt y="0" x="174449"/>
                      <a:pt y="-9520" x="0"/>
                      <a:pt y="136461" x="0"/>
                    </a:cubicBezTo>
                    <a:cubicBezTo>
                      <a:pt y="285625" x="0"/>
                      <a:pt y="317350" x="0"/>
                      <a:pt y="317350" x="0"/>
                    </a:cubicBezTo>
                    <a:lnTo>
                      <a:pt y="317350" x="92026"/>
                    </a:lnTo>
                    <a:lnTo>
                      <a:pt y="193584" x="92026"/>
                    </a:lnTo>
                    <a:lnTo>
                      <a:pt y="193584" x="116244"/>
                    </a:lnTo>
                    <a:lnTo>
                      <a:pt y="317350" x="116244"/>
                    </a:lnTo>
                    <a:lnTo>
                      <a:pt y="317350" x="227643"/>
                    </a:lnTo>
                    <a:cubicBezTo>
                      <a:pt y="317350" x="226512"/>
                      <a:pt y="138037" x="242870"/>
                      <a:pt y="174543" x="484347"/>
                    </a:cubicBezTo>
                    <a:cubicBezTo>
                      <a:pt y="173532" x="484347"/>
                      <a:pt y="157756" x="484347"/>
                      <a:pt y="158675" x="484347"/>
                    </a:cubicBezTo>
                    <a:cubicBezTo>
                      <a:pt y="158675" x="484347"/>
                      <a:pt y="134094" x="345107"/>
                      <a:pt y="0" x="334199"/>
                    </a:cubicBezTo>
                    <a:lnTo>
                      <a:pt y="0" x="179208"/>
                    </a:lnTo>
                    <a:close/>
                  </a:path>
                </a:pathLst>
              </a:custGeom>
              <a:solidFill>
                <a:srgbClr val="FF0000"/>
              </a:solidFill>
              <a:ln cap="flat" w="2500">
                <a:solidFill>
                  <a:srgbClr val="FF0000"/>
                </a:solidFill>
                <a:bevel/>
              </a:ln>
            </p:spPr>
          </p:sp>
          <p:sp>
            <p:nvSpPr>
              <p:cNvPr name="" id="258"/>
              <p:cNvSpPr/>
              <p:nvPr/>
            </p:nvSpPr>
            <p:spPr>
              <a:xfrm>
                <a:off y="5576634" x="6508416"/>
                <a:ext cy="308431" cx="482750"/>
              </a:xfrm>
              <a:custGeom>
                <a:avLst/>
                <a:gdLst/>
                <a:ahLst/>
                <a:cxnLst/>
                <a:pathLst>
                  <a:path w="482750" h="308431">
                    <a:moveTo>
                      <a:pt y="0" x="173789"/>
                    </a:moveTo>
                    <a:cubicBezTo>
                      <a:pt y="0" x="168962"/>
                      <a:pt y="-9253" x="0"/>
                      <a:pt y="132625" x="0"/>
                    </a:cubicBezTo>
                    <a:cubicBezTo>
                      <a:pt y="277588" x="0"/>
                      <a:pt y="308431" x="0"/>
                      <a:pt y="308431" x="0"/>
                    </a:cubicBezTo>
                    <a:lnTo>
                      <a:pt y="308431" x="91722"/>
                    </a:lnTo>
                    <a:lnTo>
                      <a:pt y="188143" x="91722"/>
                    </a:lnTo>
                    <a:lnTo>
                      <a:pt y="188143" x="111032"/>
                    </a:lnTo>
                    <a:lnTo>
                      <a:pt y="308431" x="111032"/>
                    </a:lnTo>
                    <a:lnTo>
                      <a:pt y="308431" x="371718"/>
                    </a:lnTo>
                    <a:lnTo>
                      <a:pt y="188143" x="371718"/>
                    </a:lnTo>
                    <a:lnTo>
                      <a:pt y="188143" x="391028"/>
                    </a:lnTo>
                    <a:lnTo>
                      <a:pt y="308431" x="391028"/>
                    </a:lnTo>
                    <a:lnTo>
                      <a:pt y="308431" x="482750"/>
                    </a:lnTo>
                    <a:lnTo>
                      <a:pt y="132625" x="482750"/>
                    </a:lnTo>
                    <a:cubicBezTo>
                      <a:pt y="133518" x="482750"/>
                      <a:pt y="0" x="475073"/>
                      <a:pt y="0" x="308960"/>
                    </a:cubicBezTo>
                    <a:lnTo>
                      <a:pt y="0" x="173789"/>
                    </a:lnTo>
                    <a:close/>
                  </a:path>
                </a:pathLst>
              </a:custGeom>
              <a:solidFill>
                <a:srgbClr val="FF0000"/>
              </a:solidFill>
              <a:ln cap="flat" w="2500">
                <a:solidFill>
                  <a:srgbClr val="FF0000"/>
                </a:solidFill>
                <a:bevel/>
              </a:ln>
            </p:spPr>
          </p:sp>
        </p:grpSp>
        <p:grpSp>
          <p:nvGrpSpPr>
            <p:cNvPr name="" id="263"/>
            <p:cNvGrpSpPr/>
            <p:nvPr/>
          </p:nvGrpSpPr>
          <p:grpSpPr>
            <a:xfrm>
              <a:off y="6009200" x="6246291"/>
              <a:ext cy="326800" cx="1007000"/>
              <a:chOff y="6009200" x="6246291"/>
              <a:chExt cy="326800" cx="1007000"/>
            </a:xfrm>
          </p:grpSpPr>
          <p:sp>
            <p:nvSpPr>
              <p:cNvPr name="Rounded Rectangle" id="264"/>
              <p:cNvSpPr/>
              <p:nvPr/>
            </p:nvSpPr>
            <p:spPr>
              <a:xfrm>
                <a:off y="6024054" x="6271466"/>
                <a:ext cy="297091" cx="956650"/>
              </a:xfrm>
              <a:custGeom>
                <a:avLst/>
                <a:gdLst/>
                <a:ahLst/>
                <a:cxnLst/>
                <a:pathLst>
                  <a:path w="956650" h="297091">
                    <a:moveTo>
                      <a:pt y="297091" x="865450"/>
                    </a:moveTo>
                    <a:cubicBezTo>
                      <a:pt y="297091" x="915823"/>
                      <a:pt y="256261" x="956650"/>
                      <a:pt y="205891" x="956650"/>
                    </a:cubicBezTo>
                    <a:lnTo>
                      <a:pt y="91200" x="956650"/>
                    </a:lnTo>
                    <a:cubicBezTo>
                      <a:pt y="40830" x="956650"/>
                      <a:pt y="0" x="915823"/>
                      <a:pt y="0" x="865450"/>
                    </a:cubicBezTo>
                    <a:lnTo>
                      <a:pt y="0" x="91200"/>
                    </a:lnTo>
                    <a:cubicBezTo>
                      <a:pt y="0" x="40830"/>
                      <a:pt y="40830" x="0"/>
                      <a:pt y="91200" x="0"/>
                    </a:cubicBezTo>
                    <a:lnTo>
                      <a:pt y="205891" x="0"/>
                    </a:lnTo>
                    <a:cubicBezTo>
                      <a:pt y="256261" x="0"/>
                      <a:pt y="297091" x="40830"/>
                      <a:pt y="297091" x="91200"/>
                    </a:cubicBezTo>
                    <a:lnTo>
                      <a:pt y="297091" x="865450"/>
                    </a:lnTo>
                    <a:close/>
                  </a:path>
                </a:pathLst>
              </a:custGeom>
              <a:solidFill>
                <a:srgbClr val="FF0000"/>
              </a:solidFill>
              <a:ln cap="flat" w="7600">
                <a:solidFill>
                  <a:srgbClr val="FF0000"/>
                </a:solidFill>
                <a:bevel/>
              </a:ln>
            </p:spPr>
          </p:sp>
          <p:sp>
            <p:nvSpPr>
              <p:cNvPr name="Rounded Rectangle" id="265"/>
              <p:cNvSpPr/>
              <p:nvPr/>
            </p:nvSpPr>
            <p:spPr>
              <a:xfrm>
                <a:off y="6009200" x="6246291"/>
                <a:ext cy="326800" cx="1007000"/>
              </a:xfrm>
              <a:custGeom>
                <a:avLst/>
                <a:gdLst/>
                <a:ahLst/>
                <a:cxnLst/>
                <a:rect l="l" b="b" r="r" t="t"/>
                <a:pathLst>
                  <a:path w="1007000" h="326800">
                    <a:moveTo>
                      <a:pt y="326800" x="915800"/>
                    </a:moveTo>
                    <a:cubicBezTo>
                      <a:pt y="326800" x="966173"/>
                      <a:pt y="285970" x="1007000"/>
                      <a:pt y="235600" x="1007000"/>
                    </a:cubicBezTo>
                    <a:lnTo>
                      <a:pt y="91200" x="1007000"/>
                    </a:lnTo>
                    <a:cubicBezTo>
                      <a:pt y="40830" x="1007000"/>
                      <a:pt y="0" x="966173"/>
                      <a:pt y="0" x="915800"/>
                    </a:cubicBezTo>
                    <a:lnTo>
                      <a:pt y="0" x="91200"/>
                    </a:lnTo>
                    <a:cubicBezTo>
                      <a:pt y="0" x="40830"/>
                      <a:pt y="40830" x="0"/>
                      <a:pt y="91200" x="0"/>
                    </a:cubicBezTo>
                    <a:lnTo>
                      <a:pt y="235600" x="0"/>
                    </a:lnTo>
                    <a:cubicBezTo>
                      <a:pt y="285970" x="0"/>
                      <a:pt y="326800" x="40830"/>
                      <a:pt y="326800" x="91200"/>
                    </a:cubicBezTo>
                    <a:lnTo>
                      <a:pt y="326800" x="915800"/>
                    </a:lnTo>
                    <a:close/>
                  </a:path>
                </a:pathLst>
              </a:custGeom>
              <a:noFill/>
              <a:ln cap="flat" w="7600">
                <a:solidFill>
                  <a:srgbClr val="FF0000"/>
                </a:solidFill>
                <a:bevel/>
              </a:ln>
            </p:spPr>
            <p:txBody>
              <a:bodyPr wrap="square" rtlCol="0" tIns="0" bIns="0" anchor="ctr" lIns="36000" rIns="36000"/>
              <a:lstStyle/>
              <a:p>
                <a:pPr algn="ctr">
                  <a:lnSpc>
                    <a:spcPct val="100000"/>
                  </a:lnSpc>
                </a:pPr>
                <a:r>
                  <a:rPr sz="1064">
                    <a:solidFill>
                      <a:srgbClr val="FFFFFF"/>
                    </a:solidFill>
                    <a:latin typeface="Arial"/>
                  </a:rPr>
                  <a:t>JD Passport</a:t>
                </a:r>
              </a:p>
            </p:txBody>
          </p:sp>
        </p:grpSp>
        <p:grpSp>
          <p:nvGrpSpPr>
            <p:cNvPr name="" id="266"/>
            <p:cNvGrpSpPr/>
            <p:nvPr/>
          </p:nvGrpSpPr>
          <p:grpSpPr>
            <a:xfrm>
              <a:off y="5000224" x="7536391"/>
              <a:ext cy="912000" cx="1003200"/>
              <a:chOff y="5000224" x="7536391"/>
              <a:chExt cy="912000" cx="1003200"/>
            </a:xfrm>
          </p:grpSpPr>
          <p:sp>
            <p:nvSpPr>
              <p:cNvPr name="" id="267"/>
              <p:cNvSpPr/>
              <p:nvPr/>
            </p:nvSpPr>
            <p:spPr>
              <a:xfrm>
                <a:off y="5000224" x="7819319"/>
                <a:ext cy="531722" cx="551682"/>
              </a:xfrm>
              <a:custGeom>
                <a:avLst/>
                <a:gdLst/>
                <a:ahLst/>
                <a:cxnLst/>
                <a:pathLst>
                  <a:path w="551682" h="531722">
                    <a:moveTo>
                      <a:pt y="8153" x="201661"/>
                    </a:moveTo>
                    <a:cubicBezTo>
                      <a:pt y="38965" x="53300"/>
                      <a:pt y="180699" x="-31477"/>
                      <a:pt y="322433" x="10912"/>
                    </a:cubicBezTo>
                    <a:cubicBezTo>
                      <a:pt y="464168" x="53300"/>
                      <a:pt y="556600" x="201661"/>
                      <a:pt y="525792" x="350022"/>
                    </a:cubicBezTo>
                    <a:cubicBezTo>
                      <a:pt y="494979" x="498382"/>
                      <a:pt y="353245" x="583162"/>
                      <a:pt y="211511" x="540771"/>
                    </a:cubicBezTo>
                    <a:cubicBezTo>
                      <a:pt y="63614" x="505447"/>
                      <a:pt y="-28821" x="350022"/>
                      <a:pt y="8153" x="201661"/>
                    </a:cubicBezTo>
                    <a:close/>
                  </a:path>
                </a:pathLst>
              </a:custGeom>
              <a:solidFill>
                <a:srgbClr val="FF0000"/>
              </a:solidFill>
              <a:ln cap="flat" w="7600">
                <a:solidFill>
                  <a:srgbClr val="FF0000"/>
                </a:solidFill>
                <a:bevel/>
              </a:ln>
            </p:spPr>
          </p:sp>
          <p:sp>
            <p:nvSpPr>
              <p:cNvPr name="" id="268"/>
              <p:cNvSpPr/>
              <p:nvPr/>
            </p:nvSpPr>
            <p:spPr>
              <a:xfrm>
                <a:off y="5530158" x="7536391"/>
                <a:ext cy="382066" cx="1003200"/>
              </a:xfrm>
              <a:custGeom>
                <a:avLst/>
                <a:gdLst/>
                <a:ahLst/>
                <a:cxnLst/>
                <a:pathLst>
                  <a:path w="1003200" h="382066">
                    <a:moveTo>
                      <a:pt y="30812" x="798319"/>
                    </a:moveTo>
                    <a:cubicBezTo>
                      <a:pt y="30812" x="770062"/>
                      <a:pt y="73948" x="741803"/>
                      <a:pt y="92435" x="699414"/>
                    </a:cubicBezTo>
                    <a:cubicBezTo>
                      <a:pt y="110923" x="657026"/>
                      <a:pt y="141734" x="614636"/>
                      <a:pt y="92435" x="494536"/>
                    </a:cubicBezTo>
                    <a:cubicBezTo>
                      <a:pt y="43136" x="374433"/>
                      <a:pt y="0" x="360305"/>
                      <a:pt y="0" x="261397"/>
                    </a:cubicBezTo>
                    <a:cubicBezTo>
                      <a:pt y="0" x="162490"/>
                      <a:pt y="154059" x="0"/>
                      <a:pt y="382066" x="0"/>
                    </a:cubicBezTo>
                    <a:lnTo>
                      <a:pt y="382066" x="1003200"/>
                    </a:lnTo>
                    <a:cubicBezTo>
                      <a:pt y="382066" x="1003200"/>
                      <a:pt y="228007" x="989072"/>
                      <a:pt y="147897" x="932550"/>
                    </a:cubicBezTo>
                    <a:cubicBezTo>
                      <a:pt y="30812" x="861901"/>
                      <a:pt y="30812" x="826584"/>
                      <a:pt y="30812" x="798319"/>
                    </a:cubicBezTo>
                    <a:close/>
                  </a:path>
                </a:pathLst>
              </a:custGeom>
              <a:solidFill>
                <a:srgbClr val="FF0000"/>
              </a:solidFill>
              <a:ln cap="flat" w="7600">
                <a:solidFill>
                  <a:srgbClr val="FF0000"/>
                </a:solidFill>
                <a:bevel/>
              </a:ln>
            </p:spPr>
          </p:sp>
          <p:sp>
            <p:nvSpPr>
              <p:cNvPr name="" id="269"/>
              <p:cNvSpPr/>
              <p:nvPr/>
            </p:nvSpPr>
            <p:spPr>
              <a:xfrm>
                <a:off y="5522834" x="8206012"/>
                <a:ext cy="356483" cx="211919"/>
              </a:xfrm>
              <a:custGeom>
                <a:avLst/>
                <a:gdLst/>
                <a:ahLst/>
                <a:cxnLst/>
                <a:pathLst>
                  <a:path w="211919" h="356483">
                    <a:moveTo>
                      <a:pt y="3117" x="211919"/>
                    </a:moveTo>
                    <a:cubicBezTo>
                      <a:pt y="14214" x="196733"/>
                      <a:pt y="42467" x="159593"/>
                      <a:pt y="53357" x="152586"/>
                    </a:cubicBezTo>
                    <a:cubicBezTo>
                      <a:pt y="64246" x="145579"/>
                      <a:pt y="61129" x="145903"/>
                      <a:pt y="79591" x="150358"/>
                    </a:cubicBezTo>
                    <a:cubicBezTo>
                      <a:pt y="98052" x="154814"/>
                      <a:pt y="133176" x="187047"/>
                      <a:pt y="133176" x="187047"/>
                    </a:cubicBezTo>
                    <a:cubicBezTo>
                      <a:pt y="133176" x="187047"/>
                      <a:pt y="149839" x="176761"/>
                      <a:pt y="161374" x="166475"/>
                    </a:cubicBezTo>
                    <a:cubicBezTo>
                      <a:pt y="161374" x="166475"/>
                      <a:pt y="175419" x="155867"/>
                      <a:pt y="181882" x="147372"/>
                    </a:cubicBezTo>
                    <a:lnTo>
                      <a:pt y="194473" x="146918"/>
                    </a:lnTo>
                    <a:cubicBezTo>
                      <a:pt y="208252" x="154605"/>
                      <a:pt y="208829" x="157489"/>
                      <a:pt y="215291" x="182973"/>
                    </a:cubicBezTo>
                    <a:lnTo>
                      <a:pt y="238978" x="182639"/>
                    </a:lnTo>
                    <a:cubicBezTo>
                      <a:pt y="238978" x="182639"/>
                      <a:pt y="245441" x="163536"/>
                      <a:pt y="258367" x="163536"/>
                    </a:cubicBezTo>
                    <a:cubicBezTo>
                      <a:pt y="264830" x="163536"/>
                      <a:pt y="301082" x="163536"/>
                      <a:pt y="301082" x="163536"/>
                    </a:cubicBezTo>
                    <a:cubicBezTo>
                      <a:pt y="301082" x="163536"/>
                      <a:pt y="303646" x="154398"/>
                      <a:pt y="303646" x="145903"/>
                    </a:cubicBezTo>
                    <a:cubicBezTo>
                      <a:pt y="333189" x="142561"/>
                      <a:pt y="358554" x="117537"/>
                      <a:pt y="356483" x="69492"/>
                    </a:cubicBezTo>
                    <a:cubicBezTo>
                      <a:pt y="353840" x="21447"/>
                      <a:pt y="321980" x="1609"/>
                      <a:pt y="290683" x="0"/>
                    </a:cubicBezTo>
                    <a:lnTo>
                      <a:pt y="0" x="0"/>
                    </a:lnTo>
                    <a:lnTo>
                      <a:pt y="0" x="48706"/>
                    </a:lnTo>
                    <a:cubicBezTo>
                      <a:pt y="0" x="47601"/>
                      <a:pt y="413" x="46510"/>
                      <a:pt y="786" x="45450"/>
                    </a:cubicBezTo>
                    <a:lnTo>
                      <a:pt y="786" x="57976"/>
                    </a:lnTo>
                    <a:cubicBezTo>
                      <a:pt y="423" x="56803"/>
                      <a:pt y="0" x="55493"/>
                      <a:pt y="0" x="54029"/>
                    </a:cubicBezTo>
                    <a:lnTo>
                      <a:pt y="3117" x="211919"/>
                    </a:lnTo>
                    <a:close/>
                  </a:path>
                </a:pathLst>
              </a:custGeom>
              <a:solidFill>
                <a:srgbClr val="FF0000"/>
              </a:solidFill>
              <a:ln cap="flat" w="7600">
                <a:solidFill>
                  <a:srgbClr val="FF0000"/>
                </a:solidFill>
                <a:bevel/>
              </a:ln>
            </p:spPr>
          </p:sp>
          <p:sp>
            <p:nvSpPr>
              <p:cNvPr name="" id="270"/>
              <p:cNvSpPr/>
              <p:nvPr/>
            </p:nvSpPr>
            <p:spPr>
              <a:xfrm>
                <a:off y="5277733" x="8107882"/>
                <a:ext cy="259655" cx="381639"/>
              </a:xfrm>
              <a:custGeom>
                <a:avLst/>
                <a:gdLst/>
                <a:ahLst/>
                <a:cxnLst/>
                <a:pathLst>
                  <a:path w="381639" h="259655">
                    <a:moveTo>
                      <a:pt y="39947" x="381639"/>
                    </a:moveTo>
                    <a:lnTo>
                      <a:pt y="219708" x="381639"/>
                    </a:lnTo>
                    <a:cubicBezTo>
                      <a:pt y="239681" x="381639"/>
                      <a:pt y="259655" x="358742"/>
                      <a:pt y="259655" x="335842"/>
                    </a:cubicBezTo>
                    <a:lnTo>
                      <a:pt y="259655" x="297678"/>
                    </a:lnTo>
                    <a:lnTo>
                      <a:pt y="252997" x="106859"/>
                    </a:lnTo>
                    <a:lnTo>
                      <a:pt y="252997" x="53430"/>
                    </a:lnTo>
                    <a:cubicBezTo>
                      <a:pt y="252997" x="22898"/>
                      <a:pt y="233024" x="0"/>
                      <a:pt y="213050" x="0"/>
                    </a:cubicBezTo>
                    <a:lnTo>
                      <a:pt y="39947" x="0"/>
                    </a:lnTo>
                    <a:cubicBezTo>
                      <a:pt y="19973" x="0"/>
                      <a:pt y="0" x="22898"/>
                      <a:pt y="0" x="45797"/>
                    </a:cubicBezTo>
                    <a:lnTo>
                      <a:pt y="0" x="335842"/>
                    </a:lnTo>
                    <a:cubicBezTo>
                      <a:pt y="0" x="366375"/>
                      <a:pt y="19973" x="381639"/>
                      <a:pt y="39947" x="381639"/>
                    </a:cubicBezTo>
                    <a:close/>
                    <a:moveTo>
                      <a:pt y="66578" x="236616"/>
                    </a:moveTo>
                    <a:cubicBezTo>
                      <a:pt y="46605" x="236616"/>
                      <a:pt y="26631" x="213718"/>
                      <a:pt y="26631" x="190820"/>
                    </a:cubicBezTo>
                    <a:cubicBezTo>
                      <a:pt y="26631" x="167921"/>
                      <a:pt y="46605" x="145023"/>
                      <a:pt y="66578" x="145023"/>
                    </a:cubicBezTo>
                    <a:cubicBezTo>
                      <a:pt y="86551" x="145023"/>
                      <a:pt y="106525" x="167921"/>
                      <a:pt y="106525" x="190820"/>
                    </a:cubicBezTo>
                    <a:cubicBezTo>
                      <a:pt y="106525" x="221351"/>
                      <a:pt y="86551" x="236616"/>
                      <a:pt y="66578" x="236616"/>
                    </a:cubicBezTo>
                    <a:close/>
                  </a:path>
                </a:pathLst>
              </a:custGeom>
              <a:solidFill>
                <a:srgbClr val="FF0000"/>
              </a:solidFill>
              <a:ln cap="flat" w="7600">
                <a:solidFill>
                  <a:srgbClr val="FF0000"/>
                </a:solidFill>
                <a:bevel/>
              </a:ln>
            </p:spPr>
          </p:sp>
          <p:sp>
            <p:nvSpPr>
              <p:cNvPr name="" id="271"/>
              <p:cNvSpPr/>
              <p:nvPr/>
            </p:nvSpPr>
            <p:spPr>
              <a:xfrm>
                <a:off y="5286699" x="8118632"/>
                <a:ext cy="585423" cx="353240"/>
              </a:xfrm>
              <a:custGeom>
                <a:avLst/>
                <a:gdLst/>
                <a:ahLst/>
                <a:cxnLst/>
                <a:pathLst>
                  <a:path w="353240" h="585423">
                    <a:moveTo>
                      <a:pt y="0" x="310851"/>
                    </a:moveTo>
                    <a:lnTo>
                      <a:pt y="0" x="42389"/>
                    </a:lnTo>
                    <a:cubicBezTo>
                      <a:pt y="0" x="21194"/>
                      <a:pt y="18487" x="0"/>
                      <a:pt y="36974" x="0"/>
                    </a:cubicBezTo>
                    <a:lnTo>
                      <a:pt y="197196" x="0"/>
                    </a:lnTo>
                    <a:cubicBezTo>
                      <a:pt y="215683" x="0"/>
                      <a:pt y="234170" x="21194"/>
                      <a:pt y="234170" x="49454"/>
                    </a:cubicBezTo>
                    <a:lnTo>
                      <a:pt y="234170" x="98907"/>
                    </a:lnTo>
                    <a:lnTo>
                      <a:pt y="523800" x="98907"/>
                    </a:lnTo>
                    <a:cubicBezTo>
                      <a:pt y="560774" x="98907"/>
                      <a:pt y="585423" x="127166"/>
                      <a:pt y="585423" x="162490"/>
                    </a:cubicBezTo>
                    <a:cubicBezTo>
                      <a:pt y="585423" x="197814"/>
                      <a:pt y="560774" x="226073"/>
                      <a:pt y="529962" x="226073"/>
                    </a:cubicBezTo>
                    <a:cubicBezTo>
                      <a:pt y="529962" x="233138"/>
                      <a:pt y="529962" x="240203"/>
                      <a:pt y="529962" x="240203"/>
                    </a:cubicBezTo>
                    <a:cubicBezTo>
                      <a:pt y="529962" x="240203"/>
                      <a:pt y="499151" x="240203"/>
                      <a:pt y="492988" x="240203"/>
                    </a:cubicBezTo>
                    <a:cubicBezTo>
                      <a:pt y="480664" x="240203"/>
                      <a:pt y="474501" x="261397"/>
                      <a:pt y="474501" x="261397"/>
                    </a:cubicBezTo>
                    <a:cubicBezTo>
                      <a:pt y="474501" x="261397"/>
                      <a:pt y="456014" x="261397"/>
                      <a:pt y="456014" x="261397"/>
                    </a:cubicBezTo>
                    <a:cubicBezTo>
                      <a:pt y="449852" x="240203"/>
                      <a:pt y="437527" x="226073"/>
                      <a:pt y="431365" x="226073"/>
                    </a:cubicBezTo>
                    <a:lnTo>
                      <a:pt y="412878" x="226073"/>
                    </a:lnTo>
                    <a:cubicBezTo>
                      <a:pt y="406716" x="233138"/>
                      <a:pt y="400553" x="240203"/>
                      <a:pt y="400553" x="240203"/>
                    </a:cubicBezTo>
                    <a:cubicBezTo>
                      <a:pt y="394391" x="247268"/>
                      <a:pt y="369742" x="261397"/>
                      <a:pt y="369742" x="261397"/>
                    </a:cubicBezTo>
                    <a:cubicBezTo>
                      <a:pt y="369742" x="261397"/>
                      <a:pt y="344701" x="247123"/>
                      <a:pt y="338930" x="240203"/>
                    </a:cubicBezTo>
                    <a:cubicBezTo>
                      <a:pt y="333158" x="233283"/>
                      <a:pt y="318435" x="225974"/>
                      <a:pt y="314280" x="226073"/>
                    </a:cubicBezTo>
                    <a:cubicBezTo>
                      <a:pt y="310125" x="226173"/>
                      <a:pt y="301955" x="226073"/>
                      <a:pt y="301955" x="226073"/>
                    </a:cubicBezTo>
                    <a:cubicBezTo>
                      <a:pt y="271144" x="233138"/>
                      <a:pt y="240332" x="275527"/>
                      <a:pt y="240332" x="275527"/>
                    </a:cubicBezTo>
                    <a:lnTo>
                      <a:pt y="240332" x="310851"/>
                    </a:lnTo>
                    <a:cubicBezTo>
                      <a:pt y="240332" x="332046"/>
                      <a:pt y="221845" x="353240"/>
                      <a:pt y="203358" x="353240"/>
                    </a:cubicBezTo>
                    <a:lnTo>
                      <a:pt y="36974" x="353240"/>
                    </a:lnTo>
                    <a:cubicBezTo>
                      <a:pt y="18487" x="353240"/>
                      <a:pt y="0" x="339110"/>
                      <a:pt y="0" x="310851"/>
                    </a:cubicBezTo>
                    <a:close/>
                    <a:moveTo>
                      <a:pt y="536125" x="155425"/>
                    </a:moveTo>
                    <a:cubicBezTo>
                      <a:pt y="548449" x="155425"/>
                      <a:pt y="554612" x="155425"/>
                      <a:pt y="554612" x="141296"/>
                    </a:cubicBezTo>
                    <a:cubicBezTo>
                      <a:pt y="554612" x="127166"/>
                      <a:pt y="542287" x="127166"/>
                      <a:pt y="536125" x="127166"/>
                    </a:cubicBezTo>
                    <a:lnTo>
                      <a:pt y="264982" x="127166"/>
                    </a:lnTo>
                    <a:cubicBezTo>
                      <a:pt y="252657" x="127166"/>
                      <a:pt y="246495" x="134231"/>
                      <a:pt y="246495" x="141296"/>
                    </a:cubicBezTo>
                    <a:cubicBezTo>
                      <a:pt y="246495" x="155425"/>
                      <a:pt y="258819" x="155425"/>
                      <a:pt y="264982" x="155425"/>
                    </a:cubicBezTo>
                    <a:lnTo>
                      <a:pt y="536125" x="155425"/>
                    </a:lnTo>
                    <a:close/>
                    <a:moveTo>
                      <a:pt y="98598" x="176620"/>
                    </a:moveTo>
                    <a:cubicBezTo>
                      <a:pt y="98598" x="155425"/>
                      <a:pt y="80111" x="134231"/>
                      <a:pt y="61623" x="134231"/>
                    </a:cubicBezTo>
                    <a:cubicBezTo>
                      <a:pt y="43136" x="134231"/>
                      <a:pt y="24649" x="155425"/>
                      <a:pt y="24649" x="176620"/>
                    </a:cubicBezTo>
                    <a:cubicBezTo>
                      <a:pt y="24649" x="197814"/>
                      <a:pt y="43136" x="219008"/>
                      <a:pt y="61623" x="219008"/>
                    </a:cubicBezTo>
                    <a:cubicBezTo>
                      <a:pt y="80111" x="219008"/>
                      <a:pt y="98598" x="204879"/>
                      <a:pt y="98598" x="176620"/>
                    </a:cubicBezTo>
                    <a:close/>
                  </a:path>
                </a:pathLst>
              </a:custGeom>
              <a:solidFill>
                <a:srgbClr val="FF0000"/>
              </a:solidFill>
              <a:ln cap="flat" w="7600">
                <a:solidFill>
                  <a:srgbClr val="FF0000"/>
                </a:solidFill>
                <a:bevel/>
              </a:ln>
            </p:spPr>
          </p:sp>
          <p:sp>
            <p:nvSpPr>
              <p:cNvPr name="" id="272"/>
              <p:cNvSpPr/>
              <p:nvPr/>
            </p:nvSpPr>
            <p:spPr>
              <a:xfrm>
                <a:off y="5312287" x="8252717"/>
                <a:ext cy="73948" cx="84777"/>
              </a:xfrm>
              <a:custGeom>
                <a:avLst/>
                <a:gdLst/>
                <a:ahLst/>
                <a:cxnLst/>
                <a:pathLst>
                  <a:path w="84777" h="73948">
                    <a:moveTo>
                      <a:pt y="36974" x="84777"/>
                    </a:moveTo>
                    <a:cubicBezTo>
                      <a:pt y="57394" x="84777"/>
                      <a:pt y="73948" x="65799"/>
                      <a:pt y="73948" x="42389"/>
                    </a:cubicBezTo>
                    <a:cubicBezTo>
                      <a:pt y="73948" x="18978"/>
                      <a:pt y="57394" x="0"/>
                      <a:pt y="36974" x="0"/>
                    </a:cubicBezTo>
                    <a:cubicBezTo>
                      <a:pt y="16554" x="0"/>
                      <a:pt y="0" x="18978"/>
                      <a:pt y="0" x="42389"/>
                    </a:cubicBezTo>
                    <a:cubicBezTo>
                      <a:pt y="0" x="65799"/>
                      <a:pt y="16554" x="84777"/>
                      <a:pt y="36974" x="84777"/>
                    </a:cubicBezTo>
                    <a:close/>
                  </a:path>
                </a:pathLst>
              </a:custGeom>
              <a:solidFill>
                <a:srgbClr val="FF0000"/>
              </a:solidFill>
              <a:ln cap="flat" w="7600">
                <a:solidFill>
                  <a:srgbClr val="FF0000"/>
                </a:solidFill>
                <a:bevel/>
              </a:ln>
            </p:spPr>
          </p:sp>
        </p:grpSp>
        <p:grpSp>
          <p:nvGrpSpPr>
            <p:cNvPr name="" id="273"/>
            <p:cNvGrpSpPr/>
            <p:nvPr/>
          </p:nvGrpSpPr>
          <p:grpSpPr>
            <a:xfrm>
              <a:off y="6009200" x="7534491"/>
              <a:ext cy="326800" cx="1007000"/>
              <a:chOff y="6009200" x="7534491"/>
              <a:chExt cy="326800" cx="1007000"/>
            </a:xfrm>
          </p:grpSpPr>
          <p:sp>
            <p:nvSpPr>
              <p:cNvPr name="Rounded Rectangle" id="274"/>
              <p:cNvSpPr/>
              <p:nvPr/>
            </p:nvSpPr>
            <p:spPr>
              <a:xfrm>
                <a:off y="6024054" x="7559666"/>
                <a:ext cy="297091" cx="956650"/>
              </a:xfrm>
              <a:custGeom>
                <a:avLst/>
                <a:gdLst/>
                <a:ahLst/>
                <a:cxnLst/>
                <a:pathLst>
                  <a:path w="956650" h="297091">
                    <a:moveTo>
                      <a:pt y="297091" x="865450"/>
                    </a:moveTo>
                    <a:cubicBezTo>
                      <a:pt y="297091" x="915823"/>
                      <a:pt y="256261" x="956650"/>
                      <a:pt y="205891" x="956650"/>
                    </a:cubicBezTo>
                    <a:lnTo>
                      <a:pt y="91200" x="956650"/>
                    </a:lnTo>
                    <a:cubicBezTo>
                      <a:pt y="40830" x="956650"/>
                      <a:pt y="0" x="915823"/>
                      <a:pt y="0" x="865450"/>
                    </a:cubicBezTo>
                    <a:lnTo>
                      <a:pt y="0" x="91200"/>
                    </a:lnTo>
                    <a:cubicBezTo>
                      <a:pt y="0" x="40830"/>
                      <a:pt y="40830" x="0"/>
                      <a:pt y="91200" x="0"/>
                    </a:cubicBezTo>
                    <a:lnTo>
                      <a:pt y="205891" x="0"/>
                    </a:lnTo>
                    <a:cubicBezTo>
                      <a:pt y="256261" x="0"/>
                      <a:pt y="297091" x="40830"/>
                      <a:pt y="297091" x="91200"/>
                    </a:cubicBezTo>
                    <a:lnTo>
                      <a:pt y="297091" x="865450"/>
                    </a:lnTo>
                    <a:close/>
                  </a:path>
                </a:pathLst>
              </a:custGeom>
              <a:solidFill>
                <a:srgbClr val="FF0000"/>
              </a:solidFill>
              <a:ln cap="flat" w="7600">
                <a:solidFill>
                  <a:srgbClr val="FF0000"/>
                </a:solidFill>
                <a:bevel/>
              </a:ln>
            </p:spPr>
          </p:sp>
          <p:sp>
            <p:nvSpPr>
              <p:cNvPr name="Rounded Rectangle" id="275"/>
              <p:cNvSpPr/>
              <p:nvPr/>
            </p:nvSpPr>
            <p:spPr>
              <a:xfrm>
                <a:off y="6009200" x="7534491"/>
                <a:ext cy="326800" cx="1007000"/>
              </a:xfrm>
              <a:custGeom>
                <a:avLst/>
                <a:gdLst/>
                <a:ahLst/>
                <a:cxnLst/>
                <a:rect l="l" b="b" r="r" t="t"/>
                <a:pathLst>
                  <a:path w="1007000" h="326800">
                    <a:moveTo>
                      <a:pt y="326800" x="915800"/>
                    </a:moveTo>
                    <a:cubicBezTo>
                      <a:pt y="326800" x="966173"/>
                      <a:pt y="285970" x="1007000"/>
                      <a:pt y="235600" x="1007000"/>
                    </a:cubicBezTo>
                    <a:lnTo>
                      <a:pt y="91200" x="1007000"/>
                    </a:lnTo>
                    <a:cubicBezTo>
                      <a:pt y="40830" x="1007000"/>
                      <a:pt y="0" x="966173"/>
                      <a:pt y="0" x="915800"/>
                    </a:cubicBezTo>
                    <a:lnTo>
                      <a:pt y="0" x="91200"/>
                    </a:lnTo>
                    <a:cubicBezTo>
                      <a:pt y="0" x="40830"/>
                      <a:pt y="40830" x="0"/>
                      <a:pt y="91200" x="0"/>
                    </a:cubicBezTo>
                    <a:lnTo>
                      <a:pt y="235600" x="0"/>
                    </a:lnTo>
                    <a:cubicBezTo>
                      <a:pt y="285970" x="0"/>
                      <a:pt y="326800" x="40830"/>
                      <a:pt y="326800" x="91200"/>
                    </a:cubicBezTo>
                    <a:lnTo>
                      <a:pt y="326800" x="915800"/>
                    </a:lnTo>
                    <a:close/>
                  </a:path>
                </a:pathLst>
              </a:custGeom>
              <a:noFill/>
              <a:ln cap="flat" w="7600">
                <a:solidFill>
                  <a:srgbClr val="FF0000"/>
                </a:solidFill>
                <a:bevel/>
              </a:ln>
            </p:spPr>
            <p:txBody>
              <a:bodyPr wrap="square" rtlCol="0" tIns="0" bIns="0" anchor="ctr" lIns="36000" rIns="36000"/>
              <a:lstStyle/>
              <a:p>
                <a:pPr algn="ctr">
                  <a:lnSpc>
                    <a:spcPct val="100000"/>
                  </a:lnSpc>
                </a:pPr>
                <a:r>
                  <a:rPr sz="1064">
                    <a:solidFill>
                      <a:srgbClr val="FFFFFF"/>
                    </a:solidFill>
                    <a:latin typeface="Arial"/>
                  </a:rPr>
                  <a:t>JD Pin</a:t>
                </a:r>
              </a:p>
            </p:txBody>
          </p:sp>
        </p:grpSp>
        <p:grpSp>
          <p:nvGrpSpPr>
            <p:cNvPr name="Arrow symbol 3" id="276"/>
            <p:cNvGrpSpPr/>
            <p:nvPr/>
          </p:nvGrpSpPr>
          <p:grpSpPr>
            <a:xfrm rot="5400000">
              <a:off y="4544399" x="3188203"/>
              <a:ext cy="433200" cx="330600"/>
              <a:chOff y="4544399" x="3188203"/>
              <a:chExt cy="433200" cx="330600"/>
            </a:xfrm>
          </p:grpSpPr>
          <p:sp>
            <p:nvSpPr>
              <p:cNvPr name="" id="277"/>
              <p:cNvSpPr/>
              <p:nvPr/>
            </p:nvSpPr>
            <p:spPr>
              <a:xfrm>
                <a:off y="4544399" x="3188108"/>
                <a:ext cy="291688" cx="327662"/>
              </a:xfrm>
              <a:custGeom>
                <a:avLst/>
                <a:gdLst/>
                <a:ahLst/>
                <a:cxnLst/>
                <a:pathLst>
                  <a:path w="327662" h="291688">
                    <a:moveTo>
                      <a:pt y="176649" x="240712"/>
                    </a:moveTo>
                    <a:lnTo>
                      <a:pt y="141656" x="240712"/>
                    </a:lnTo>
                    <a:lnTo>
                      <a:pt y="214562" x="327662"/>
                    </a:lnTo>
                    <a:lnTo>
                      <a:pt y="291688" x="240712"/>
                    </a:lnTo>
                    <a:lnTo>
                      <a:pt y="257689" x="240712"/>
                    </a:lnTo>
                    <a:cubicBezTo>
                      <a:pt y="257689" x="240712"/>
                      <a:pt y="221911" x="85923"/>
                      <a:pt y="176649" x="0"/>
                    </a:cubicBezTo>
                    <a:lnTo>
                      <a:pt y="0" x="0"/>
                    </a:lnTo>
                    <a:cubicBezTo>
                      <a:pt y="0" x="0"/>
                      <a:pt y="126253" x="90977"/>
                      <a:pt y="176649" x="240712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268EA8">
                      <a:alpha val="15000"/>
                    </a:srgbClr>
                  </a:gs>
                  <a:gs pos="93000">
                    <a:srgbClr val="1E768C"/>
                  </a:gs>
                </a:gsLst>
                <a:lin scaled="0" ang="480000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name="" id="278"/>
              <p:cNvSpPr/>
              <p:nvPr/>
            </p:nvSpPr>
            <p:spPr>
              <a:xfrm flipV="true">
                <a:off y="4685911" x="3188108"/>
                <a:ext cy="291688" cx="327662"/>
              </a:xfrm>
              <a:custGeom>
                <a:avLst/>
                <a:gdLst/>
                <a:ahLst/>
                <a:cxnLst/>
                <a:pathLst>
                  <a:path w="327662" h="291688">
                    <a:moveTo>
                      <a:pt y="176505" x="240712"/>
                    </a:moveTo>
                    <a:lnTo>
                      <a:pt y="141512" x="240712"/>
                    </a:lnTo>
                    <a:lnTo>
                      <a:pt y="218638" x="327662"/>
                    </a:lnTo>
                    <a:lnTo>
                      <a:pt y="291688" x="240712"/>
                    </a:lnTo>
                    <a:lnTo>
                      <a:pt y="257545" x="240712"/>
                    </a:lnTo>
                    <a:cubicBezTo>
                      <a:pt y="257545" x="240712"/>
                      <a:pt y="221766" x="85923"/>
                      <a:pt y="176505" x="0"/>
                    </a:cubicBezTo>
                    <a:lnTo>
                      <a:pt y="0" x="0"/>
                    </a:lnTo>
                    <a:cubicBezTo>
                      <a:pt y="0" x="0"/>
                      <a:pt y="126109" x="90977"/>
                      <a:pt y="176505" x="240712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00C044">
                      <a:alpha val="15000"/>
                    </a:srgbClr>
                  </a:gs>
                  <a:gs pos="93000">
                    <a:srgbClr val="009D4B"/>
                  </a:gs>
                </a:gsLst>
                <a:lin scaled="0" ang="480000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name="" id="279"/>
              <p:cNvSpPr/>
              <p:nvPr/>
            </p:nvSpPr>
            <p:spPr>
              <a:xfrm>
                <a:off y="4686055" x="3428821"/>
                <a:ext cy="152278" cx="89982"/>
              </a:xfrm>
              <a:custGeom>
                <a:avLst/>
                <a:gdLst/>
                <a:ahLst/>
                <a:cxnLst/>
                <a:pathLst>
                  <a:path w="89982" h="152278">
                    <a:moveTo>
                      <a:pt y="0" x="0"/>
                    </a:moveTo>
                    <a:lnTo>
                      <a:pt y="152278" x="0"/>
                    </a:lnTo>
                    <a:lnTo>
                      <a:pt y="72184" x="89982"/>
                    </a:lnTo>
                    <a:lnTo>
                      <a:pt y="0" x="0"/>
                    </a:lnTo>
                    <a:close/>
                  </a:path>
                </a:pathLst>
              </a:custGeom>
              <a:gradFill>
                <a:gsLst>
                  <a:gs pos="0">
                    <a:srgbClr val="009970"/>
                  </a:gs>
                  <a:gs pos="69000">
                    <a:srgbClr val="95E2CD"/>
                  </a:gs>
                </a:gsLst>
                <a:lin scaled="0" ang="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</p:grpSp>
        <p:grpSp>
          <p:nvGrpSpPr>
            <p:cNvPr name="Arrow symbol 3" id="280"/>
            <p:cNvGrpSpPr/>
            <p:nvPr/>
          </p:nvGrpSpPr>
          <p:grpSpPr>
            <a:xfrm rot="5400000">
              <a:off y="4544399" x="7196291"/>
              <a:ext cy="433200" cx="330600"/>
              <a:chOff y="4544399" x="7196291"/>
              <a:chExt cy="433200" cx="330600"/>
            </a:xfrm>
          </p:grpSpPr>
          <p:sp>
            <p:nvSpPr>
              <p:cNvPr name="" id="281"/>
              <p:cNvSpPr/>
              <p:nvPr/>
            </p:nvSpPr>
            <p:spPr>
              <a:xfrm>
                <a:off y="4544399" x="7196196"/>
                <a:ext cy="291688" cx="327662"/>
              </a:xfrm>
              <a:custGeom>
                <a:avLst/>
                <a:gdLst/>
                <a:ahLst/>
                <a:cxnLst/>
                <a:pathLst>
                  <a:path w="327662" h="291688">
                    <a:moveTo>
                      <a:pt y="176649" x="240712"/>
                    </a:moveTo>
                    <a:lnTo>
                      <a:pt y="141656" x="240712"/>
                    </a:lnTo>
                    <a:lnTo>
                      <a:pt y="214562" x="327662"/>
                    </a:lnTo>
                    <a:lnTo>
                      <a:pt y="291688" x="240712"/>
                    </a:lnTo>
                    <a:lnTo>
                      <a:pt y="257689" x="240712"/>
                    </a:lnTo>
                    <a:cubicBezTo>
                      <a:pt y="257689" x="240712"/>
                      <a:pt y="221911" x="85923"/>
                      <a:pt y="176649" x="0"/>
                    </a:cubicBezTo>
                    <a:lnTo>
                      <a:pt y="0" x="0"/>
                    </a:lnTo>
                    <a:cubicBezTo>
                      <a:pt y="0" x="0"/>
                      <a:pt y="126253" x="90977"/>
                      <a:pt y="176649" x="240712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268EA8">
                      <a:alpha val="15000"/>
                    </a:srgbClr>
                  </a:gs>
                  <a:gs pos="93000">
                    <a:srgbClr val="1E768C"/>
                  </a:gs>
                </a:gsLst>
                <a:lin scaled="0" ang="480000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name="" id="282"/>
              <p:cNvSpPr/>
              <p:nvPr/>
            </p:nvSpPr>
            <p:spPr>
              <a:xfrm flipV="true">
                <a:off y="4685911" x="7196196"/>
                <a:ext cy="291688" cx="327662"/>
              </a:xfrm>
              <a:custGeom>
                <a:avLst/>
                <a:gdLst/>
                <a:ahLst/>
                <a:cxnLst/>
                <a:pathLst>
                  <a:path w="327662" h="291688">
                    <a:moveTo>
                      <a:pt y="176505" x="240712"/>
                    </a:moveTo>
                    <a:lnTo>
                      <a:pt y="141512" x="240712"/>
                    </a:lnTo>
                    <a:lnTo>
                      <a:pt y="218638" x="327662"/>
                    </a:lnTo>
                    <a:lnTo>
                      <a:pt y="291688" x="240712"/>
                    </a:lnTo>
                    <a:lnTo>
                      <a:pt y="257545" x="240712"/>
                    </a:lnTo>
                    <a:cubicBezTo>
                      <a:pt y="257545" x="240712"/>
                      <a:pt y="221766" x="85923"/>
                      <a:pt y="176505" x="0"/>
                    </a:cubicBezTo>
                    <a:lnTo>
                      <a:pt y="0" x="0"/>
                    </a:lnTo>
                    <a:cubicBezTo>
                      <a:pt y="0" x="0"/>
                      <a:pt y="126109" x="90977"/>
                      <a:pt y="176505" x="240712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00C044">
                      <a:alpha val="15000"/>
                    </a:srgbClr>
                  </a:gs>
                  <a:gs pos="93000">
                    <a:srgbClr val="009D4B"/>
                  </a:gs>
                </a:gsLst>
                <a:lin scaled="0" ang="480000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name="" id="283"/>
              <p:cNvSpPr/>
              <p:nvPr/>
            </p:nvSpPr>
            <p:spPr>
              <a:xfrm>
                <a:off y="4686055" x="7436909"/>
                <a:ext cy="152278" cx="89982"/>
              </a:xfrm>
              <a:custGeom>
                <a:avLst/>
                <a:gdLst/>
                <a:ahLst/>
                <a:cxnLst/>
                <a:pathLst>
                  <a:path w="89982" h="152278">
                    <a:moveTo>
                      <a:pt y="0" x="0"/>
                    </a:moveTo>
                    <a:lnTo>
                      <a:pt y="152278" x="0"/>
                    </a:lnTo>
                    <a:lnTo>
                      <a:pt y="72184" x="89982"/>
                    </a:lnTo>
                    <a:lnTo>
                      <a:pt y="0" x="0"/>
                    </a:lnTo>
                    <a:close/>
                  </a:path>
                </a:pathLst>
              </a:custGeom>
              <a:gradFill>
                <a:gsLst>
                  <a:gs pos="0">
                    <a:srgbClr val="009970"/>
                  </a:gs>
                  <a:gs pos="69000">
                    <a:srgbClr val="95E2CD"/>
                  </a:gs>
                </a:gsLst>
                <a:lin scaled="0" ang="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</p:grpSp>
        <p:grpSp>
          <p:nvGrpSpPr>
            <p:cNvPr name="" id="358"/>
            <p:cNvGrpSpPr/>
            <p:nvPr/>
          </p:nvGrpSpPr>
          <p:grpSpPr>
            <a:xfrm>
              <a:off y="1651080" x="927743"/>
              <a:ext cy="508239" cx="3667897"/>
              <a:chOff y="1651080" x="927743"/>
              <a:chExt cy="508239" cx="3667897"/>
            </a:xfrm>
          </p:grpSpPr>
          <p:sp>
            <p:nvSpPr>
              <p:cNvPr name="" id="356"/>
              <p:cNvSpPr/>
              <p:nvPr/>
            </p:nvSpPr>
            <p:spPr>
              <a:xfrm>
                <a:off y="2148417" x="932516"/>
                <a:ext cy="10903" cx="3658359"/>
              </a:xfrm>
              <a:custGeom>
                <a:avLst/>
                <a:gdLst/>
                <a:ahLst/>
                <a:cxnLst/>
                <a:pathLst>
                  <a:path w="3658359" h="10903">
                    <a:moveTo>
                      <a:pt y="0" x="0"/>
                    </a:moveTo>
                    <a:lnTo>
                      <a:pt y="0" x="3658359"/>
                    </a:lnTo>
                    <a:lnTo>
                      <a:pt y="10903" x="3658359"/>
                    </a:lnTo>
                    <a:lnTo>
                      <a:pt y="10903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FFD900"/>
              </a:solidFill>
              <a:ln cap="flat" w="7600">
                <a:solidFill>
                  <a:srgbClr val="34C2C2"/>
                </a:solidFill>
                <a:bevel/>
              </a:ln>
            </p:spPr>
          </p:sp>
          <p:sp>
            <p:nvSpPr>
              <p:cNvPr name="Text 544" id="544"/>
              <p:cNvSpPr txBox="1"/>
              <p:nvPr/>
            </p:nvSpPr>
            <p:spPr>
              <a:xfrm>
                <a:off y="1712623" x="927743"/>
                <a:ext cy="381605" cx="3667897"/>
              </a:xfrm>
              <a:prstGeom prst="rect">
                <a:avLst/>
              </a:prstGeom>
              <a:noFill/>
            </p:spPr>
            <p:txBody>
              <a:bodyPr wrap="square" rtlCol="0" tIns="0" bIns="0" anchor="ctr" lIns="0" rIns="0"/>
              <a:lstStyle/>
              <a:p>
                <a:pPr algn="ctr">
                  <a:lnSpc>
                    <a:spcPct val="100000"/>
                  </a:lnSpc>
                </a:pPr>
                <a:r>
                  <a:rPr b="1" sz="1368">
                    <a:solidFill>
                      <a:srgbClr val="34C2C2"/>
                    </a:solidFill>
                    <a:latin typeface="Arial"/>
                  </a:rPr>
                  <a:t>Authenticator</a:t>
                </a:r>
              </a:p>
            </p:txBody>
          </p:sp>
        </p:grpSp>
        <p:grpSp>
          <p:nvGrpSpPr>
            <p:cNvPr name="" id="359"/>
            <p:cNvGrpSpPr/>
            <p:nvPr/>
          </p:nvGrpSpPr>
          <p:grpSpPr>
            <a:xfrm>
              <a:off y="1651080" x="4871687"/>
              <a:ext cy="508239" cx="3667897"/>
              <a:chOff y="1651080" x="4871687"/>
              <a:chExt cy="508239" cx="3667897"/>
            </a:xfrm>
          </p:grpSpPr>
          <p:sp>
            <p:nvSpPr>
              <p:cNvPr name="" id="360"/>
              <p:cNvSpPr/>
              <p:nvPr/>
            </p:nvSpPr>
            <p:spPr>
              <a:xfrm>
                <a:off y="2148417" x="4876460"/>
                <a:ext cy="10903" cx="3658359"/>
              </a:xfrm>
              <a:custGeom>
                <a:avLst/>
                <a:gdLst/>
                <a:ahLst/>
                <a:cxnLst/>
                <a:pathLst>
                  <a:path w="3658359" h="10903">
                    <a:moveTo>
                      <a:pt y="0" x="0"/>
                    </a:moveTo>
                    <a:lnTo>
                      <a:pt y="0" x="3658359"/>
                    </a:lnTo>
                    <a:lnTo>
                      <a:pt y="10903" x="3658359"/>
                    </a:lnTo>
                    <a:lnTo>
                      <a:pt y="10903" x="0"/>
                    </a:lnTo>
                    <a:lnTo>
                      <a:pt y="0" x="0"/>
                    </a:lnTo>
                    <a:close/>
                  </a:path>
                </a:pathLst>
              </a:custGeom>
              <a:solidFill>
                <a:srgbClr val="34C2C2"/>
              </a:solidFill>
              <a:ln cap="flat" w="7600">
                <a:solidFill>
                  <a:srgbClr val="34C2C2"/>
                </a:solidFill>
                <a:bevel/>
              </a:ln>
            </p:spPr>
          </p:sp>
          <p:sp>
            <p:nvSpPr>
              <p:cNvPr name="Text 545" id="545"/>
              <p:cNvSpPr txBox="1"/>
              <p:nvPr/>
            </p:nvSpPr>
            <p:spPr>
              <a:xfrm>
                <a:off y="1712623" x="4871687"/>
                <a:ext cy="381605" cx="3667897"/>
              </a:xfrm>
              <a:prstGeom prst="rect">
                <a:avLst/>
              </a:prstGeom>
              <a:noFill/>
            </p:spPr>
            <p:txBody>
              <a:bodyPr wrap="square" rtlCol="0" tIns="0" bIns="0" anchor="ctr" lIns="0" rIns="0"/>
              <a:lstStyle/>
              <a:p>
                <a:pPr algn="ctr">
                  <a:lnSpc>
                    <a:spcPct val="100000"/>
                  </a:lnSpc>
                </a:pPr>
                <a:r>
                  <a:rPr b="1" sz="1368">
                    <a:solidFill>
                      <a:srgbClr val="34C2C2"/>
                    </a:solidFill>
                    <a:latin typeface="Arial"/>
                  </a:rPr>
                  <a:t>Authorizer</a:t>
                </a:r>
              </a:p>
            </p:txBody>
          </p:sp>
        </p:grpSp>
        <p:grpSp>
          <p:nvGrpSpPr>
            <p:cNvPr name="" id="379"/>
            <p:cNvGrpSpPr/>
            <p:nvPr/>
          </p:nvGrpSpPr>
          <p:grpSpPr>
            <a:xfrm>
              <a:off y="5000225" x="1087791"/>
              <a:ext cy="1335776" cx="1003200"/>
              <a:chOff y="5000225" x="1087791"/>
              <a:chExt cy="1335776" cx="1003200"/>
            </a:xfrm>
          </p:grpSpPr>
          <p:grpSp>
            <p:nvGrpSpPr>
              <p:cNvPr name="" id="380"/>
              <p:cNvGrpSpPr/>
              <p:nvPr/>
            </p:nvGrpSpPr>
            <p:grpSpPr>
              <a:xfrm>
                <a:off y="5000225" x="1087791"/>
                <a:ext cy="912000" cx="1003200"/>
                <a:chOff y="5000225" x="1087791"/>
                <a:chExt cy="912000" cx="1003200"/>
              </a:xfrm>
            </p:grpSpPr>
            <p:sp>
              <p:nvSpPr>
                <p:cNvPr name="" id="381"/>
                <p:cNvSpPr/>
                <p:nvPr/>
              </p:nvSpPr>
              <p:spPr>
                <a:xfrm>
                  <a:off y="5000225" x="1087791"/>
                  <a:ext cy="912000" cx="1003200"/>
                </a:xfrm>
                <a:custGeom>
                  <a:avLst/>
                  <a:gdLst/>
                  <a:ahLst/>
                  <a:cxnLst/>
                  <a:pathLst>
                    <a:path w="1003200" h="912000">
                      <a:moveTo>
                        <a:pt y="610739" x="786288"/>
                      </a:moveTo>
                      <a:lnTo>
                        <a:pt y="610739" x="599510"/>
                      </a:lnTo>
                      <a:lnTo>
                        <a:pt y="550487" x="665787"/>
                      </a:lnTo>
                      <a:lnTo>
                        <a:pt y="435459" x="539258"/>
                      </a:lnTo>
                      <a:lnTo>
                        <a:pt y="712072" x="539258"/>
                      </a:lnTo>
                      <a:lnTo>
                        <a:pt y="712072" x="632649"/>
                      </a:lnTo>
                      <a:lnTo>
                        <a:pt y="832580" x="500093"/>
                      </a:lnTo>
                      <a:lnTo>
                        <a:pt y="712072" x="367538"/>
                      </a:lnTo>
                      <a:lnTo>
                        <a:pt y="712072" x="460929"/>
                      </a:lnTo>
                      <a:lnTo>
                        <a:pt y="438198" x="460929"/>
                      </a:lnTo>
                      <a:lnTo>
                        <a:pt y="553225" x="334400"/>
                      </a:lnTo>
                      <a:lnTo>
                        <a:pt y="613478" x="400677"/>
                      </a:lnTo>
                      <a:lnTo>
                        <a:pt y="613478" x="213895"/>
                      </a:lnTo>
                      <a:lnTo>
                        <a:pt y="443675" x="213895"/>
                      </a:lnTo>
                      <a:lnTo>
                        <a:pt y="503929" x="280172"/>
                      </a:lnTo>
                      <a:lnTo>
                        <a:pt y="358775" x="439841"/>
                      </a:lnTo>
                      <a:cubicBezTo>
                        <a:pt y="350558" x="415740"/>
                        <a:pt y="334126" x="397665"/>
                        <a:pt y="314955" x="379589"/>
                      </a:cubicBezTo>
                      <a:cubicBezTo>
                        <a:pt y="251964" x="328375"/>
                        <a:pt y="164324" x="340425"/>
                        <a:pt y="117766" x="409715"/>
                      </a:cubicBezTo>
                      <a:cubicBezTo>
                        <a:pt y="98595" x="436828"/>
                        <a:pt y="87639" x="469967"/>
                        <a:pt y="87639" x="503107"/>
                      </a:cubicBezTo>
                      <a:cubicBezTo>
                        <a:pt y="87639" x="548296"/>
                        <a:pt y="106810" x="596497"/>
                        <a:pt y="142414" x="626624"/>
                      </a:cubicBezTo>
                      <a:cubicBezTo>
                        <a:pt y="205405" x="677838"/>
                        <a:pt y="293045" x="665787"/>
                        <a:pt y="339603" x="596497"/>
                      </a:cubicBezTo>
                      <a:cubicBezTo>
                        <a:pt y="347819" x="587460"/>
                        <a:pt y="353297" x="575410"/>
                        <a:pt y="356036" x="566372"/>
                      </a:cubicBezTo>
                      <a:lnTo>
                        <a:pt y="501190" x="726040"/>
                      </a:lnTo>
                      <a:lnTo>
                        <a:pt y="440937" x="792315"/>
                      </a:lnTo>
                      <a:lnTo>
                        <a:pt y="610739" x="786288"/>
                      </a:lnTo>
                      <a:close/>
                      <a:moveTo>
                        <a:pt y="912000" x="500093"/>
                      </a:moveTo>
                      <a:cubicBezTo>
                        <a:pt y="912000" x="524195"/>
                        <a:pt y="903784" x="548296"/>
                        <a:pt y="887353" x="566372"/>
                      </a:cubicBezTo>
                      <a:lnTo>
                        <a:pt y="517622" x="976083"/>
                      </a:lnTo>
                      <a:cubicBezTo>
                        <a:pt y="501190" x="994164"/>
                        <a:pt y="479280" x="1003200"/>
                        <a:pt y="457370" x="1003200"/>
                      </a:cubicBezTo>
                      <a:cubicBezTo>
                        <a:pt y="432720" x="1003200"/>
                        <a:pt y="413549" x="994164"/>
                        <a:pt y="397117" x="976083"/>
                      </a:cubicBezTo>
                      <a:lnTo>
                        <a:pt y="24649" x="566372"/>
                      </a:lnTo>
                      <a:cubicBezTo>
                        <a:pt y="8216" x="548296"/>
                        <a:pt y="0" x="524195"/>
                        <a:pt y="0" x="500093"/>
                      </a:cubicBezTo>
                      <a:cubicBezTo>
                        <a:pt y="0" x="475993"/>
                        <a:pt y="8216" x="451891"/>
                        <a:pt y="24649" x="433816"/>
                      </a:cubicBezTo>
                      <a:lnTo>
                        <a:pt y="394378" x="27113"/>
                      </a:lnTo>
                      <a:cubicBezTo>
                        <a:pt y="410810" x="9038"/>
                        <a:pt y="432720" x="0"/>
                        <a:pt y="454630" x="0"/>
                      </a:cubicBezTo>
                      <a:cubicBezTo>
                        <a:pt y="476541" x="0"/>
                        <a:pt y="498451" x="9038"/>
                        <a:pt y="514883" x="27113"/>
                      </a:cubicBezTo>
                      <a:lnTo>
                        <a:pt y="884610" x="433816"/>
                      </a:lnTo>
                      <a:cubicBezTo>
                        <a:pt y="901048" x="451891"/>
                        <a:pt y="912000" x="475993"/>
                        <a:pt y="912000" x="500093"/>
                      </a:cubicBezTo>
                      <a:close/>
                      <a:moveTo>
                        <a:pt y="320432" x="415740"/>
                      </a:moveTo>
                      <a:cubicBezTo>
                        <a:pt y="339603" x="439841"/>
                        <a:pt y="347819" x="469967"/>
                        <a:pt y="347819" x="500093"/>
                      </a:cubicBezTo>
                      <a:cubicBezTo>
                        <a:pt y="347819" x="527207"/>
                        <a:pt y="339603" x="557334"/>
                        <a:pt y="323171" x="581435"/>
                      </a:cubicBezTo>
                      <a:cubicBezTo>
                        <a:pt y="320432" x="584448"/>
                        <a:pt y="317694" x="590472"/>
                        <a:pt y="314955" x="593485"/>
                      </a:cubicBezTo>
                      <a:cubicBezTo>
                        <a:pt y="314955" x="581435"/>
                        <a:pt y="314955" x="563359"/>
                        <a:pt y="309477" x="542271"/>
                      </a:cubicBezTo>
                      <a:cubicBezTo>
                        <a:pt y="312216" x="539258"/>
                        <a:pt y="314955" x="539258"/>
                        <a:pt y="314955" x="536245"/>
                      </a:cubicBezTo>
                      <a:cubicBezTo>
                        <a:pt y="323171" x="524195"/>
                        <a:pt y="320432" x="509132"/>
                        <a:pt y="309477" x="497080"/>
                      </a:cubicBezTo>
                      <a:cubicBezTo>
                        <a:pt y="304000" x="494068"/>
                        <a:pt y="298522" x="491055"/>
                        <a:pt y="293045" x="491055"/>
                      </a:cubicBezTo>
                      <a:cubicBezTo>
                        <a:pt y="287567" x="479005"/>
                        <a:pt y="279351" x="463942"/>
                        <a:pt y="271135" x="451891"/>
                      </a:cubicBezTo>
                      <a:cubicBezTo>
                        <a:pt y="268396" x="448879"/>
                        <a:pt y="265657" x="442854"/>
                        <a:pt y="262919" x="439841"/>
                      </a:cubicBezTo>
                      <a:cubicBezTo>
                        <a:pt y="265657" x="433816"/>
                        <a:pt y="265657" x="427790"/>
                        <a:pt y="265657" x="421765"/>
                      </a:cubicBezTo>
                      <a:cubicBezTo>
                        <a:pt y="287567" x="415740"/>
                        <a:pt y="306738" x="412728"/>
                        <a:pt y="320432" x="415740"/>
                      </a:cubicBezTo>
                      <a:close/>
                      <a:moveTo>
                        <a:pt y="320432" x="415740"/>
                      </a:moveTo>
                      <a:cubicBezTo>
                        <a:pt y="320432" x="412728"/>
                        <a:pt y="320432" x="412728"/>
                        <a:pt y="320432" x="415740"/>
                      </a:cubicBezTo>
                      <a:cubicBezTo>
                        <a:pt y="320432" x="412728"/>
                        <a:pt y="320432" x="412728"/>
                        <a:pt y="320432" x="415740"/>
                      </a:cubicBezTo>
                      <a:close/>
                      <a:moveTo>
                        <a:pt y="295784" x="388627"/>
                      </a:moveTo>
                      <a:cubicBezTo>
                        <a:pt y="298522" x="391639"/>
                        <a:pt y="295784" x="391639"/>
                        <a:pt y="295784" x="388627"/>
                      </a:cubicBezTo>
                      <a:close/>
                      <a:moveTo>
                        <a:pt y="295784" x="388627"/>
                      </a:moveTo>
                      <a:cubicBezTo>
                        <a:pt y="282090" x="388627"/>
                        <a:pt y="268396" x="391639"/>
                        <a:pt y="254703" x="397665"/>
                      </a:cubicBezTo>
                      <a:cubicBezTo>
                        <a:pt y="238270" x="382601"/>
                        <a:pt y="219099" x="382601"/>
                        <a:pt y="208144" x="394652"/>
                      </a:cubicBezTo>
                      <a:cubicBezTo>
                        <a:pt y="188972" x="385614"/>
                        <a:pt y="169801" x="385614"/>
                        <a:pt y="158847" x="388627"/>
                      </a:cubicBezTo>
                      <a:cubicBezTo>
                        <a:pt y="197189" x="358500"/>
                        <a:pt y="251964" x="355488"/>
                        <a:pt y="295784" x="388627"/>
                      </a:cubicBezTo>
                      <a:close/>
                      <a:moveTo>
                        <a:pt y="139676" x="403690"/>
                      </a:moveTo>
                      <a:cubicBezTo>
                        <a:pt y="150630" x="400677"/>
                        <a:pt y="169801" x="400677"/>
                        <a:pt y="191712" x="412728"/>
                      </a:cubicBezTo>
                      <a:cubicBezTo>
                        <a:pt y="188972" x="418752"/>
                        <a:pt y="188972" x="427790"/>
                        <a:pt y="191712" x="433816"/>
                      </a:cubicBezTo>
                      <a:cubicBezTo>
                        <a:pt y="188972" x="436828"/>
                        <a:pt y="188972" x="436828"/>
                        <a:pt y="186234" x="439841"/>
                      </a:cubicBezTo>
                      <a:cubicBezTo>
                        <a:pt y="175279" x="451891"/>
                        <a:pt y="164324" x="463942"/>
                        <a:pt y="156108" x="475993"/>
                      </a:cubicBezTo>
                      <a:cubicBezTo>
                        <a:pt y="142414" x="460929"/>
                        <a:pt y="128720" x="448879"/>
                        <a:pt y="115027" x="439841"/>
                      </a:cubicBezTo>
                      <a:cubicBezTo>
                        <a:pt y="117766" x="430803"/>
                        <a:pt y="123243" x="424778"/>
                        <a:pt y="128720" x="418752"/>
                      </a:cubicBezTo>
                      <a:cubicBezTo>
                        <a:pt y="131459" x="412728"/>
                        <a:pt y="136937" x="406703"/>
                        <a:pt y="139676" x="403690"/>
                      </a:cubicBezTo>
                      <a:close/>
                      <a:moveTo>
                        <a:pt y="115027" x="439841"/>
                      </a:moveTo>
                      <a:cubicBezTo>
                        <a:pt y="109549" x="457917"/>
                        <a:pt y="109549" x="457917"/>
                        <a:pt y="106810" x="457917"/>
                      </a:cubicBezTo>
                      <a:cubicBezTo>
                        <a:pt y="115027" x="439841"/>
                        <a:pt y="115027" x="439841"/>
                        <a:pt y="115027" x="439841"/>
                      </a:cubicBezTo>
                      <a:close/>
                      <a:moveTo>
                        <a:pt y="109549" x="457917"/>
                      </a:moveTo>
                      <a:cubicBezTo>
                        <a:pt y="123243" x="469967"/>
                        <a:pt y="134198" x="482018"/>
                        <a:pt y="147891" x="494068"/>
                      </a:cubicBezTo>
                      <a:cubicBezTo>
                        <a:pt y="131459" x="530220"/>
                        <a:pt y="128720" x="563359"/>
                        <a:pt y="131459" x="584448"/>
                      </a:cubicBezTo>
                      <a:cubicBezTo>
                        <a:pt y="112288" x="560346"/>
                        <a:pt y="104072" x="530220"/>
                        <a:pt y="104072" x="500093"/>
                      </a:cubicBezTo>
                      <a:cubicBezTo>
                        <a:pt y="104072" x="485030"/>
                        <a:pt y="106810" x="472980"/>
                        <a:pt y="109549" x="457917"/>
                      </a:cubicBezTo>
                      <a:close/>
                      <a:moveTo>
                        <a:pt y="131459" x="584448"/>
                      </a:moveTo>
                      <a:cubicBezTo>
                        <a:pt y="136937" x="590472"/>
                        <a:pt y="142414" x="596497"/>
                        <a:pt y="150630" x="605535"/>
                      </a:cubicBezTo>
                      <a:cubicBezTo>
                        <a:pt y="142414" x="599510"/>
                        <a:pt y="136937" x="593485"/>
                        <a:pt y="131459" x="584448"/>
                      </a:cubicBezTo>
                      <a:close/>
                      <a:moveTo>
                        <a:pt y="150630" x="605535"/>
                      </a:moveTo>
                      <a:cubicBezTo>
                        <a:pt y="150630" x="602523"/>
                        <a:pt y="147891" x="569384"/>
                        <a:pt y="172541" x="521182"/>
                      </a:cubicBezTo>
                      <a:cubicBezTo>
                        <a:pt y="186234" x="536245"/>
                        <a:pt y="199928" x="551309"/>
                        <a:pt y="210883" x="566372"/>
                      </a:cubicBezTo>
                      <a:cubicBezTo>
                        <a:pt y="205405" x="578422"/>
                        <a:pt y="208144" x="593485"/>
                        <a:pt y="219099" x="602523"/>
                      </a:cubicBezTo>
                      <a:cubicBezTo>
                        <a:pt y="227315" x="608548"/>
                        <a:pt y="235532" x="611561"/>
                        <a:pt y="243747" x="605535"/>
                      </a:cubicBezTo>
                      <a:cubicBezTo>
                        <a:pt y="251964" x="617586"/>
                        <a:pt y="257441" x="623611"/>
                        <a:pt y="260180" x="629636"/>
                      </a:cubicBezTo>
                      <a:cubicBezTo>
                        <a:pt y="221838" x="638674"/>
                        <a:pt y="183495" x="632649"/>
                        <a:pt y="150630" x="605535"/>
                      </a:cubicBezTo>
                      <a:close/>
                      <a:moveTo>
                        <a:pt y="257441" x="629636"/>
                      </a:moveTo>
                      <a:cubicBezTo>
                        <a:pt y="260180" x="629636"/>
                        <a:pt y="257441" x="629636"/>
                        <a:pt y="257441" x="629636"/>
                      </a:cubicBezTo>
                      <a:close/>
                      <a:moveTo>
                        <a:pt y="262919" x="629636"/>
                      </a:moveTo>
                      <a:cubicBezTo>
                        <a:pt y="265657" x="629636"/>
                        <a:pt y="265657" x="629636"/>
                        <a:pt y="268396" x="626624"/>
                      </a:cubicBezTo>
                      <a:cubicBezTo>
                        <a:pt y="265657" x="626624"/>
                        <a:pt y="262919" x="626624"/>
                        <a:pt y="262919" x="629636"/>
                      </a:cubicBezTo>
                      <a:close/>
                      <a:moveTo>
                        <a:pt y="268396" x="626624"/>
                      </a:moveTo>
                      <a:cubicBezTo>
                        <a:pt y="265657" x="620599"/>
                        <a:pt y="260180" x="611561"/>
                        <a:pt y="251964" x="599510"/>
                      </a:cubicBezTo>
                      <a:cubicBezTo>
                        <a:pt y="251964" x="599510"/>
                        <a:pt y="251964" x="599510"/>
                        <a:pt y="251964" x="596497"/>
                      </a:cubicBezTo>
                      <a:cubicBezTo>
                        <a:pt y="260180" x="584448"/>
                        <a:pt y="257441" x="566372"/>
                        <a:pt y="246486" x="557334"/>
                      </a:cubicBezTo>
                      <a:cubicBezTo>
                        <a:pt y="238270" x="551309"/>
                        <a:pt y="227315" x="548296"/>
                        <a:pt y="219099" x="554321"/>
                      </a:cubicBezTo>
                      <a:cubicBezTo>
                        <a:pt y="208144" x="536245"/>
                        <a:pt y="194451" x="521182"/>
                        <a:pt y="180757" x="503107"/>
                      </a:cubicBezTo>
                      <a:cubicBezTo>
                        <a:pt y="188972" x="491055"/>
                        <a:pt y="197189" x="479005"/>
                        <a:pt y="205405" x="466955"/>
                      </a:cubicBezTo>
                      <a:cubicBezTo>
                        <a:pt y="208144" x="463942"/>
                        <a:pt y="208144" x="463942"/>
                        <a:pt y="210883" x="460929"/>
                      </a:cubicBezTo>
                      <a:cubicBezTo>
                        <a:pt y="221838" x="466955"/>
                        <a:pt y="235532" x="466955"/>
                        <a:pt y="246486" x="457917"/>
                      </a:cubicBezTo>
                      <a:cubicBezTo>
                        <a:pt y="249225" x="460929"/>
                        <a:pt y="249225" x="463942"/>
                        <a:pt y="251964" x="466955"/>
                      </a:cubicBezTo>
                      <a:cubicBezTo>
                        <a:pt y="260180" x="479005"/>
                        <a:pt y="268396" x="491055"/>
                        <a:pt y="273874" x="503107"/>
                      </a:cubicBezTo>
                      <a:cubicBezTo>
                        <a:pt y="265657" x="515157"/>
                        <a:pt y="268396" x="530220"/>
                        <a:pt y="279351" x="539258"/>
                      </a:cubicBezTo>
                      <a:cubicBezTo>
                        <a:pt y="282090" x="542271"/>
                        <a:pt y="284828" x="542271"/>
                        <a:pt y="290306" x="545283"/>
                      </a:cubicBezTo>
                      <a:cubicBezTo>
                        <a:pt y="298522" x="578422"/>
                        <a:pt y="295784" x="602523"/>
                        <a:pt y="293045" x="611561"/>
                      </a:cubicBezTo>
                      <a:cubicBezTo>
                        <a:pt y="284828" x="617586"/>
                        <a:pt y="276613" x="623611"/>
                        <a:pt y="268396" x="626624"/>
                      </a:cubicBezTo>
                      <a:close/>
                      <a:moveTo>
                        <a:pt y="265657" x="626624"/>
                      </a:moveTo>
                      <a:cubicBezTo>
                        <a:pt y="268396" x="626624"/>
                        <a:pt y="268396" x="626624"/>
                        <a:pt y="265657" x="626624"/>
                      </a:cubicBezTo>
                      <a:cubicBezTo>
                        <a:pt y="268396" x="626624"/>
                        <a:pt y="268396" x="626624"/>
                        <a:pt y="265657" x="626624"/>
                      </a:cubicBezTo>
                      <a:close/>
                      <a:moveTo>
                        <a:pt y="293045" x="611561"/>
                      </a:moveTo>
                      <a:cubicBezTo>
                        <a:pt y="293045" x="611561"/>
                        <a:pt y="295784" x="611561"/>
                        <a:pt y="295784" x="608548"/>
                      </a:cubicBezTo>
                      <a:cubicBezTo>
                        <a:pt y="295784" x="608548"/>
                        <a:pt y="295784" x="611561"/>
                        <a:pt y="293045" x="611561"/>
                      </a:cubicBezTo>
                      <a:close/>
                      <a:moveTo>
                        <a:pt y="180757" x="503107"/>
                      </a:moveTo>
                      <a:cubicBezTo>
                        <a:pt y="180757" x="503107"/>
                        <a:pt y="180757" x="500093"/>
                        <a:pt y="180757" x="503107"/>
                      </a:cubicBezTo>
                      <a:cubicBezTo>
                        <a:pt y="180757" x="500093"/>
                        <a:pt y="180757" x="503107"/>
                        <a:pt y="180757" x="503107"/>
                      </a:cubicBezTo>
                      <a:close/>
                      <a:moveTo>
                        <a:pt y="180757" x="503107"/>
                      </a:moveTo>
                      <a:close/>
                    </a:path>
                  </a:pathLst>
                </a:custGeom>
                <a:solidFill>
                  <a:srgbClr val="0078D7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382"/>
                <p:cNvSpPr/>
                <p:nvPr/>
              </p:nvSpPr>
              <p:spPr>
                <a:xfrm>
                  <a:off y="5000225" x="1087791"/>
                  <a:ext cy="912000" cx="1003200"/>
                </a:xfrm>
                <a:custGeom>
                  <a:avLst/>
                  <a:gdLst/>
                  <a:ahLst/>
                  <a:cxnLst/>
                  <a:pathLst>
                    <a:path w="1003200" h="912000">
                      <a:moveTo>
                        <a:pt y="912000" x="500093"/>
                      </a:moveTo>
                      <a:cubicBezTo>
                        <a:pt y="912000" x="524195"/>
                        <a:pt y="903784" x="548296"/>
                        <a:pt y="887353" x="566372"/>
                      </a:cubicBezTo>
                      <a:lnTo>
                        <a:pt y="517622" x="976083"/>
                      </a:lnTo>
                      <a:cubicBezTo>
                        <a:pt y="501190" x="994164"/>
                        <a:pt y="479280" x="1003200"/>
                        <a:pt y="457370" x="1003200"/>
                      </a:cubicBezTo>
                      <a:cubicBezTo>
                        <a:pt y="432720" x="1003200"/>
                        <a:pt y="413549" x="994164"/>
                        <a:pt y="397117" x="976083"/>
                      </a:cubicBezTo>
                      <a:lnTo>
                        <a:pt y="24649" x="566372"/>
                      </a:lnTo>
                      <a:cubicBezTo>
                        <a:pt y="8216" x="548296"/>
                        <a:pt y="0" x="524195"/>
                        <a:pt y="0" x="500093"/>
                      </a:cubicBezTo>
                      <a:cubicBezTo>
                        <a:pt y="0" x="475993"/>
                        <a:pt y="8216" x="451891"/>
                        <a:pt y="24649" x="433816"/>
                      </a:cubicBezTo>
                      <a:lnTo>
                        <a:pt y="394378" x="27113"/>
                      </a:lnTo>
                      <a:cubicBezTo>
                        <a:pt y="410810" x="9038"/>
                        <a:pt y="432720" x="0"/>
                        <a:pt y="454630" x="0"/>
                      </a:cubicBezTo>
                      <a:cubicBezTo>
                        <a:pt y="476541" x="0"/>
                        <a:pt y="498451" x="9038"/>
                        <a:pt y="514883" x="27113"/>
                      </a:cubicBezTo>
                      <a:lnTo>
                        <a:pt y="884610" x="433816"/>
                      </a:lnTo>
                      <a:cubicBezTo>
                        <a:pt y="901048" x="451891"/>
                        <a:pt y="912000" x="475993"/>
                        <a:pt y="912000" x="500093"/>
                      </a:cubicBezTo>
                      <a:close/>
                    </a:path>
                  </a:pathLst>
                </a:custGeom>
                <a:noFill/>
                <a:ln cap="flat" w="7600">
                  <a:noFill/>
                  <a:bevel/>
                </a:ln>
              </p:spPr>
            </p:sp>
            <p:sp>
              <p:nvSpPr>
                <p:cNvPr name="" id="383"/>
                <p:cNvSpPr/>
                <p:nvPr/>
              </p:nvSpPr>
              <p:spPr>
                <a:xfrm>
                  <a:off y="5263144" x="1502350"/>
                  <a:ext cy="84901" cx="178926"/>
                </a:xfrm>
                <a:custGeom>
                  <a:avLst/>
                  <a:gdLst/>
                  <a:ahLst/>
                  <a:cxnLst/>
                  <a:pathLst>
                    <a:path w="178926" h="84901">
                      <a:moveTo>
                        <a:pt y="57513" x="0"/>
                      </a:moveTo>
                      <a:cubicBezTo>
                        <a:pt y="76685" x="25283"/>
                        <a:pt y="84901" x="55409"/>
                        <a:pt y="84901" x="85535"/>
                      </a:cubicBezTo>
                      <a:cubicBezTo>
                        <a:pt y="84901" x="112649"/>
                        <a:pt y="76685" x="142774"/>
                        <a:pt y="60252" x="166875"/>
                      </a:cubicBezTo>
                      <a:cubicBezTo>
                        <a:pt y="57513" x="169888"/>
                        <a:pt y="54775" x="175913"/>
                        <a:pt y="52036" x="178926"/>
                      </a:cubicBezTo>
                      <a:cubicBezTo>
                        <a:pt y="52036" x="166875"/>
                        <a:pt y="52036" x="148800"/>
                        <a:pt y="46559" x="127711"/>
                      </a:cubicBezTo>
                      <a:cubicBezTo>
                        <a:pt y="49297" x="124699"/>
                        <a:pt y="52036" x="124699"/>
                        <a:pt y="52036" x="121686"/>
                      </a:cubicBezTo>
                      <a:cubicBezTo>
                        <a:pt y="60252" x="109635"/>
                        <a:pt y="57513" x="94573"/>
                        <a:pt y="46559" x="82522"/>
                      </a:cubicBezTo>
                      <a:cubicBezTo>
                        <a:pt y="41081" x="79510"/>
                        <a:pt y="35604" x="76497"/>
                        <a:pt y="30126" x="76497"/>
                      </a:cubicBezTo>
                      <a:cubicBezTo>
                        <a:pt y="24649" x="64447"/>
                        <a:pt y="16432" x="49384"/>
                        <a:pt y="8216" x="37333"/>
                      </a:cubicBezTo>
                      <a:cubicBezTo>
                        <a:pt y="5477" x="34320"/>
                        <a:pt y="2739" x="28295"/>
                        <a:pt y="0" x="25283"/>
                      </a:cubicBezTo>
                      <a:cubicBezTo>
                        <a:pt y="2739" x="19258"/>
                        <a:pt y="2739" x="13232"/>
                        <a:pt y="2739" x="7207"/>
                      </a:cubicBezTo>
                      <a:cubicBezTo>
                        <a:pt y="24649" x="0"/>
                        <a:pt y="43820" x="0"/>
                        <a:pt y="57513" x="0"/>
                      </a:cubicBezTo>
                      <a:close/>
                    </a:path>
                  </a:pathLst>
                </a:custGeom>
                <a:noFill/>
                <a:ln cap="flat" w="7600">
                  <a:noFill/>
                  <a:bevel/>
                </a:ln>
              </p:spPr>
            </p:sp>
            <p:sp>
              <p:nvSpPr>
                <p:cNvPr name="" id="384"/>
                <p:cNvSpPr/>
                <p:nvPr/>
              </p:nvSpPr>
              <p:spPr>
                <a:xfrm>
                  <a:off y="5159072" x="1452681"/>
                  <a:ext cy="136937" cx="32776"/>
                </a:xfrm>
                <a:custGeom>
                  <a:avLst/>
                  <a:gdLst/>
                  <a:ahLst/>
                  <a:cxnLst/>
                  <a:pathLst>
                    <a:path w="32776" h="136937">
                      <a:moveTo>
                        <a:pt y="136937" x="23738"/>
                      </a:moveTo>
                      <a:cubicBezTo>
                        <a:pt y="123243" x="23738"/>
                        <a:pt y="109549" x="26750"/>
                        <a:pt y="95856" x="32776"/>
                      </a:cubicBezTo>
                      <a:cubicBezTo>
                        <a:pt y="79423" x="17712"/>
                        <a:pt y="60252" x="17712"/>
                        <a:pt y="49297" x="29763"/>
                      </a:cubicBezTo>
                      <a:cubicBezTo>
                        <a:pt y="30126" x="20725"/>
                        <a:pt y="10955" x="20725"/>
                        <a:pt y="0" x="23738"/>
                      </a:cubicBezTo>
                      <a:cubicBezTo>
                        <a:pt y="38342" x="-6388"/>
                        <a:pt y="93117" x="-9401"/>
                        <a:pt y="136937" x="23738"/>
                      </a:cubicBezTo>
                      <a:close/>
                    </a:path>
                  </a:pathLst>
                </a:custGeom>
                <a:noFill/>
                <a:ln cap="flat" w="7600">
                  <a:noFill/>
                  <a:bevel/>
                </a:ln>
              </p:spPr>
            </p:sp>
            <p:sp>
              <p:nvSpPr>
                <p:cNvPr name="" id="385"/>
                <p:cNvSpPr/>
                <p:nvPr/>
              </p:nvSpPr>
              <p:spPr>
                <a:xfrm>
                  <a:off y="5115252" x="1489807"/>
                  <a:ext cy="76685" cx="73976"/>
                </a:xfrm>
                <a:custGeom>
                  <a:avLst/>
                  <a:gdLst/>
                  <a:ahLst/>
                  <a:cxnLst/>
                  <a:pathLst>
                    <a:path w="73976" h="76685">
                      <a:moveTo>
                        <a:pt y="24649" x="0"/>
                      </a:moveTo>
                      <a:cubicBezTo>
                        <a:pt y="35604" x="0"/>
                        <a:pt y="54775" x="0"/>
                        <a:pt y="76685" x="10712"/>
                      </a:cubicBezTo>
                      <a:cubicBezTo>
                        <a:pt y="73946" x="16737"/>
                        <a:pt y="73946" x="25775"/>
                        <a:pt y="76685" x="31800"/>
                      </a:cubicBezTo>
                      <a:cubicBezTo>
                        <a:pt y="73946" x="34812"/>
                        <a:pt y="73946" x="34812"/>
                        <a:pt y="71207" x="37825"/>
                      </a:cubicBezTo>
                      <a:cubicBezTo>
                        <a:pt y="60252" x="49875"/>
                        <a:pt y="49297" x="61926"/>
                        <a:pt y="41081" x="73976"/>
                      </a:cubicBezTo>
                      <a:cubicBezTo>
                        <a:pt y="27387" x="58913"/>
                        <a:pt y="13694" x="46863"/>
                        <a:pt y="0" x="37825"/>
                      </a:cubicBezTo>
                      <a:cubicBezTo>
                        <a:pt y="2739" x="28787"/>
                        <a:pt y="8216" x="22762"/>
                        <a:pt y="13694" x="16737"/>
                      </a:cubicBezTo>
                      <a:cubicBezTo>
                        <a:pt y="16432" x="10712"/>
                        <a:pt y="21910" x="4686"/>
                        <a:pt y="24649" x="0"/>
                      </a:cubicBezTo>
                      <a:close/>
                    </a:path>
                  </a:pathLst>
                </a:custGeom>
                <a:noFill/>
                <a:ln cap="flat" w="7600">
                  <a:noFill/>
                  <a:bevel/>
                </a:ln>
              </p:spPr>
            </p:sp>
            <p:sp>
              <p:nvSpPr>
                <p:cNvPr name="" id="386"/>
                <p:cNvSpPr/>
                <p:nvPr/>
              </p:nvSpPr>
              <p:spPr>
                <a:xfrm>
                  <a:off y="5107035" x="1527632"/>
                  <a:ext cy="27387" cx="30126"/>
                </a:xfrm>
                <a:custGeom>
                  <a:avLst/>
                  <a:gdLst/>
                  <a:ahLst/>
                  <a:cxnLst/>
                  <a:pathLst>
                    <a:path w="30126" h="27387">
                      <a:moveTo>
                        <a:pt y="2280" x="0"/>
                      </a:moveTo>
                      <a:cubicBezTo>
                        <a:pt y="760" x="4560"/>
                        <a:pt y="760" x="4560"/>
                        <a:pt y="0" x="4560"/>
                      </a:cubicBezTo>
                      <a:cubicBezTo>
                        <a:pt y="2280" x="0"/>
                        <a:pt y="2280" x="0"/>
                        <a:pt y="2280" x="0"/>
                      </a:cubicBezTo>
                      <a:close/>
                    </a:path>
                  </a:pathLst>
                </a:custGeom>
                <a:noFill/>
                <a:ln cap="flat" w="7600">
                  <a:noFill/>
                  <a:bevel/>
                </a:ln>
              </p:spPr>
            </p:sp>
            <p:sp>
              <p:nvSpPr>
                <p:cNvPr name="" id="387"/>
                <p:cNvSpPr/>
                <p:nvPr/>
              </p:nvSpPr>
              <p:spPr>
                <a:xfrm>
                  <a:off y="5104297" x="1545709"/>
                  <a:ext cy="43820" cx="126529"/>
                </a:xfrm>
                <a:custGeom>
                  <a:avLst/>
                  <a:gdLst/>
                  <a:ahLst/>
                  <a:cxnLst/>
                  <a:pathLst>
                    <a:path w="126529" h="43820">
                      <a:moveTo>
                        <a:pt y="5477" x="0"/>
                      </a:moveTo>
                      <a:cubicBezTo>
                        <a:pt y="19171" x="12050"/>
                        <a:pt y="30126" x="24101"/>
                        <a:pt y="43820" x="36151"/>
                      </a:cubicBezTo>
                      <a:cubicBezTo>
                        <a:pt y="27387" x="72303"/>
                        <a:pt y="24649" x="105442"/>
                        <a:pt y="27387" x="126529"/>
                      </a:cubicBezTo>
                      <a:cubicBezTo>
                        <a:pt y="8216" x="102429"/>
                        <a:pt y="0" x="72303"/>
                        <a:pt y="0" x="42177"/>
                      </a:cubicBezTo>
                      <a:cubicBezTo>
                        <a:pt y="0" x="27114"/>
                        <a:pt y="2739" x="15063"/>
                        <a:pt y="5477" x="0"/>
                      </a:cubicBezTo>
                      <a:close/>
                    </a:path>
                  </a:pathLst>
                </a:custGeom>
                <a:noFill/>
                <a:ln cap="flat" w="7600">
                  <a:noFill/>
                  <a:bevel/>
                </a:ln>
              </p:spPr>
            </p:sp>
            <p:sp>
              <p:nvSpPr>
                <p:cNvPr name="" id="388"/>
                <p:cNvSpPr/>
                <p:nvPr/>
              </p:nvSpPr>
              <p:spPr>
                <a:xfrm>
                  <a:off y="5131684" x="1672238"/>
                  <a:ext cy="27387" cx="30126"/>
                </a:xfrm>
                <a:custGeom>
                  <a:avLst/>
                  <a:gdLst/>
                  <a:ahLst/>
                  <a:cxnLst/>
                  <a:pathLst>
                    <a:path w="30126" h="27387">
                      <a:moveTo>
                        <a:pt y="0" x="0"/>
                      </a:moveTo>
                      <a:cubicBezTo>
                        <a:pt y="1520" x="1520"/>
                        <a:pt y="3040" x="3040"/>
                        <a:pt y="5320" x="5320"/>
                      </a:cubicBezTo>
                      <a:cubicBezTo>
                        <a:pt y="3040" x="3800"/>
                        <a:pt y="1520" x="2280"/>
                        <a:pt y="0" x="0"/>
                      </a:cubicBezTo>
                      <a:close/>
                    </a:path>
                  </a:pathLst>
                </a:custGeom>
                <a:noFill/>
                <a:ln cap="flat" w="7600">
                  <a:noFill/>
                  <a:bevel/>
                </a:ln>
              </p:spPr>
            </p:sp>
            <p:sp>
              <p:nvSpPr>
                <p:cNvPr name="" id="389"/>
                <p:cNvSpPr/>
                <p:nvPr/>
              </p:nvSpPr>
              <p:spPr>
                <a:xfrm>
                  <a:off y="5150765" x="1608973"/>
                  <a:ext cy="109640" cx="112371"/>
                </a:xfrm>
                <a:custGeom>
                  <a:avLst/>
                  <a:gdLst/>
                  <a:ahLst/>
                  <a:cxnLst/>
                  <a:pathLst>
                    <a:path w="112371" h="109640">
                      <a:moveTo>
                        <a:pt y="0" x="84353"/>
                      </a:moveTo>
                      <a:cubicBezTo>
                        <a:pt y="0" x="81341"/>
                        <a:pt y="0" x="48202"/>
                        <a:pt y="22000" x="0"/>
                      </a:cubicBezTo>
                      <a:cubicBezTo>
                        <a:pt y="35694" x="15063"/>
                        <a:pt y="49388" x="30126"/>
                        <a:pt y="60343" x="45189"/>
                      </a:cubicBezTo>
                      <a:cubicBezTo>
                        <a:pt y="54820" x="57240"/>
                        <a:pt y="57604" x="72303"/>
                        <a:pt y="68559" x="81341"/>
                      </a:cubicBezTo>
                      <a:cubicBezTo>
                        <a:pt y="76775" x="87366"/>
                        <a:pt y="84992" x="90378"/>
                        <a:pt y="93207" x="84353"/>
                      </a:cubicBezTo>
                      <a:cubicBezTo>
                        <a:pt y="101424" x="96404"/>
                        <a:pt y="106901" x="102429"/>
                        <a:pt y="109640" x="108454"/>
                      </a:cubicBezTo>
                      <a:cubicBezTo>
                        <a:pt y="71297" x="117492"/>
                        <a:pt y="32955" x="111467"/>
                        <a:pt y="0" x="84353"/>
                      </a:cubicBezTo>
                      <a:close/>
                    </a:path>
                  </a:pathLst>
                </a:custGeom>
                <a:noFill/>
                <a:ln cap="flat" w="7600">
                  <a:noFill/>
                  <a:bevel/>
                </a:ln>
              </p:spPr>
            </p:sp>
            <p:sp>
              <p:nvSpPr>
                <p:cNvPr name="" id="390"/>
                <p:cNvSpPr/>
                <p:nvPr/>
              </p:nvSpPr>
              <p:spPr>
                <a:xfrm>
                  <a:off y="5263144" x="1714415"/>
                  <a:ext cy="27387" cx="30126"/>
                </a:xfrm>
                <a:custGeom>
                  <a:avLst/>
                  <a:gdLst/>
                  <a:ahLst/>
                  <a:cxnLst/>
                  <a:pathLst>
                    <a:path w="30126" h="27387">
                      <a:moveTo>
                        <a:pt y="0" x="0"/>
                      </a:moveTo>
                      <a:cubicBezTo>
                        <a:pt y="0" x="0"/>
                        <a:pt y="0" x="0"/>
                        <a:pt y="1520" x="0"/>
                      </a:cubicBezTo>
                      <a:cubicBezTo>
                        <a:pt y="0" x="0"/>
                        <a:pt y="0" x="0"/>
                        <a:pt y="0" x="0"/>
                      </a:cubicBezTo>
                      <a:close/>
                    </a:path>
                  </a:pathLst>
                </a:custGeom>
                <a:noFill/>
                <a:ln cap="flat" w="7600">
                  <a:noFill/>
                  <a:bevel/>
                </a:ln>
              </p:spPr>
            </p:sp>
            <p:sp>
              <p:nvSpPr>
                <p:cNvPr name="" id="391"/>
                <p:cNvSpPr/>
                <p:nvPr/>
              </p:nvSpPr>
              <p:spPr>
                <a:xfrm>
                  <a:off y="5180981" x="1545709"/>
                  <a:ext cy="115027" cx="168706"/>
                </a:xfrm>
                <a:custGeom>
                  <a:avLst/>
                  <a:gdLst/>
                  <a:ahLst/>
                  <a:cxnLst/>
                  <a:pathLst>
                    <a:path w="168706" h="115027">
                      <a:moveTo>
                        <a:pt y="87639" x="168706"/>
                      </a:moveTo>
                      <a:cubicBezTo>
                        <a:pt y="84901" x="162681"/>
                        <a:pt y="79423" x="153643"/>
                        <a:pt y="71207" x="141593"/>
                      </a:cubicBezTo>
                      <a:cubicBezTo>
                        <a:pt y="71207" x="141593"/>
                        <a:pt y="71207" x="141593"/>
                        <a:pt y="71207" x="138580"/>
                      </a:cubicBezTo>
                      <a:cubicBezTo>
                        <a:pt y="79423" x="126529"/>
                        <a:pt y="76685" x="108454"/>
                        <a:pt y="65730" x="99416"/>
                      </a:cubicBezTo>
                      <a:cubicBezTo>
                        <a:pt y="57513" x="93391"/>
                        <a:pt y="46559" x="90378"/>
                        <a:pt y="38342" x="96404"/>
                      </a:cubicBezTo>
                      <a:cubicBezTo>
                        <a:pt y="27387" x="78328"/>
                        <a:pt y="13694" x="63265"/>
                        <a:pt y="0" x="45189"/>
                      </a:cubicBezTo>
                      <a:cubicBezTo>
                        <a:pt y="8216" x="33139"/>
                        <a:pt y="16432" x="21088"/>
                        <a:pt y="24649" x="9038"/>
                      </a:cubicBezTo>
                      <a:cubicBezTo>
                        <a:pt y="27387" x="6025"/>
                        <a:pt y="27387" x="6025"/>
                        <a:pt y="30126" x="0"/>
                      </a:cubicBezTo>
                      <a:cubicBezTo>
                        <a:pt y="41081" x="9038"/>
                        <a:pt y="54775" x="9038"/>
                        <a:pt y="65730" x="0"/>
                      </a:cubicBezTo>
                      <a:cubicBezTo>
                        <a:pt y="68468" x="0"/>
                        <a:pt y="68468" x="6025"/>
                        <a:pt y="71207" x="9038"/>
                      </a:cubicBezTo>
                      <a:cubicBezTo>
                        <a:pt y="79423" x="21088"/>
                        <a:pt y="87639" x="33139"/>
                        <a:pt y="93117" x="45189"/>
                      </a:cubicBezTo>
                      <a:cubicBezTo>
                        <a:pt y="84901" x="57240"/>
                        <a:pt y="87639" x="72303"/>
                        <a:pt y="98595" x="81341"/>
                      </a:cubicBezTo>
                      <a:cubicBezTo>
                        <a:pt y="101333" x="84353"/>
                        <a:pt y="104072" x="84353"/>
                        <a:pt y="109549" x="87366"/>
                      </a:cubicBezTo>
                      <a:cubicBezTo>
                        <a:pt y="117766" x="120504"/>
                        <a:pt y="115027" x="144605"/>
                        <a:pt y="112288" x="153643"/>
                      </a:cubicBezTo>
                      <a:cubicBezTo>
                        <a:pt y="104072" x="159668"/>
                        <a:pt y="95856" x="165694"/>
                        <a:pt y="87639" x="168706"/>
                      </a:cubicBezTo>
                      <a:close/>
                    </a:path>
                  </a:pathLst>
                </a:custGeom>
                <a:noFill/>
                <a:ln cap="flat" w="7600">
                  <a:noFill/>
                  <a:bevel/>
                </a:ln>
              </p:spPr>
            </p:sp>
            <p:sp>
              <p:nvSpPr>
                <p:cNvPr name="" id="392"/>
                <p:cNvSpPr/>
                <p:nvPr/>
              </p:nvSpPr>
              <p:spPr>
                <a:xfrm>
                  <a:off y="5293269" x="1696339"/>
                  <a:ext cy="27387" cx="30126"/>
                </a:xfrm>
                <a:custGeom>
                  <a:avLst/>
                  <a:gdLst/>
                  <a:ahLst/>
                  <a:cxnLst/>
                  <a:pathLst>
                    <a:path w="30126" h="27387">
                      <a:moveTo>
                        <a:pt y="0" x="0"/>
                      </a:moveTo>
                      <a:cubicBezTo>
                        <a:pt y="0" x="0"/>
                        <a:pt y="760" x="0"/>
                        <a:pt y="760" x="0"/>
                      </a:cubicBezTo>
                      <a:cubicBezTo>
                        <a:pt y="760" x="0"/>
                        <a:pt y="760" x="0"/>
                        <a:pt y="0" x="0"/>
                      </a:cubicBezTo>
                      <a:close/>
                    </a:path>
                  </a:pathLst>
                </a:custGeom>
                <a:noFill/>
                <a:ln cap="flat" w="7600">
                  <a:noFill/>
                  <a:bevel/>
                </a:ln>
              </p:spPr>
            </p:sp>
          </p:grpSp>
          <p:grpSp>
            <p:nvGrpSpPr>
              <p:cNvPr name="" id="393"/>
              <p:cNvGrpSpPr/>
              <p:nvPr/>
            </p:nvGrpSpPr>
            <p:grpSpPr>
              <a:xfrm>
                <a:off y="6009201" x="1137191"/>
                <a:ext cy="326800" cx="904400"/>
                <a:chOff y="6009201" x="1137191"/>
                <a:chExt cy="326800" cx="904400"/>
              </a:xfrm>
            </p:grpSpPr>
            <p:sp>
              <p:nvSpPr>
                <p:cNvPr name="Rounded Rectangle" id="394"/>
                <p:cNvSpPr/>
                <p:nvPr/>
              </p:nvSpPr>
              <p:spPr>
                <a:xfrm>
                  <a:off y="6024055" x="1159801"/>
                  <a:ext cy="297091" cx="859180"/>
                </a:xfrm>
                <a:custGeom>
                  <a:avLst/>
                  <a:gdLst/>
                  <a:ahLst/>
                  <a:cxnLst/>
                  <a:pathLst>
                    <a:path w="859180" h="297091">
                      <a:moveTo>
                        <a:pt y="297091" x="767980"/>
                      </a:moveTo>
                      <a:cubicBezTo>
                        <a:pt y="297091" x="818353"/>
                        <a:pt y="256261" x="859180"/>
                        <a:pt y="205891" x="859180"/>
                      </a:cubicBezTo>
                      <a:lnTo>
                        <a:pt y="91200" x="859180"/>
                      </a:lnTo>
                      <a:cubicBezTo>
                        <a:pt y="40830" x="859180"/>
                        <a:pt y="0" x="818353"/>
                        <a:pt y="0" x="767980"/>
                      </a:cubicBezTo>
                      <a:lnTo>
                        <a:pt y="0" x="91200"/>
                      </a:lnTo>
                      <a:cubicBezTo>
                        <a:pt y="0" x="40830"/>
                        <a:pt y="40830" x="0"/>
                        <a:pt y="91200" x="0"/>
                      </a:cubicBezTo>
                      <a:lnTo>
                        <a:pt y="205891" x="0"/>
                      </a:lnTo>
                      <a:cubicBezTo>
                        <a:pt y="256261" x="0"/>
                        <a:pt y="297091" x="40830"/>
                        <a:pt y="297091" x="91200"/>
                      </a:cubicBezTo>
                      <a:lnTo>
                        <a:pt y="297091" x="767980"/>
                      </a:lnTo>
                      <a:close/>
                    </a:path>
                  </a:pathLst>
                </a:custGeom>
                <a:solidFill>
                  <a:srgbClr val="3498DB"/>
                </a:solidFill>
                <a:ln cap="flat" w="7600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name="Rounded Rectangle" id="395"/>
                <p:cNvSpPr/>
                <p:nvPr/>
              </p:nvSpPr>
              <p:spPr>
                <a:xfrm>
                  <a:off y="6009201" x="1137191"/>
                  <a:ext cy="326800" cx="904400"/>
                </a:xfrm>
                <a:custGeom>
                  <a:avLst/>
                  <a:gdLst/>
                  <a:ahLst/>
                  <a:cxnLst/>
                  <a:rect l="l" b="b" r="r" t="t"/>
                  <a:pathLst>
                    <a:path w="904400" h="326800">
                      <a:moveTo>
                        <a:pt y="326800" x="813200"/>
                      </a:moveTo>
                      <a:cubicBezTo>
                        <a:pt y="326800" x="863573"/>
                        <a:pt y="285970" x="904400"/>
                        <a:pt y="235600" x="904400"/>
                      </a:cubicBezTo>
                      <a:lnTo>
                        <a:pt y="91200" x="904400"/>
                      </a:lnTo>
                      <a:cubicBezTo>
                        <a:pt y="40830" x="904400"/>
                        <a:pt y="0" x="863573"/>
                        <a:pt y="0" x="813200"/>
                      </a:cubicBezTo>
                      <a:lnTo>
                        <a:pt y="0" x="91200"/>
                      </a:lnTo>
                      <a:cubicBezTo>
                        <a:pt y="0" x="40830"/>
                        <a:pt y="40830" x="0"/>
                        <a:pt y="91200" x="0"/>
                      </a:cubicBezTo>
                      <a:lnTo>
                        <a:pt y="235600" x="0"/>
                      </a:lnTo>
                      <a:cubicBezTo>
                        <a:pt y="285970" x="0"/>
                        <a:pt y="326800" x="40830"/>
                        <a:pt y="326800" x="91200"/>
                      </a:cubicBezTo>
                      <a:lnTo>
                        <a:pt y="326800" x="813200"/>
                      </a:lnTo>
                      <a:close/>
                    </a:path>
                  </a:pathLst>
                </a:custGeom>
                <a:noFill/>
                <a:ln cap="flat" w="7600">
                  <a:solidFill>
                    <a:srgbClr val="3498DB"/>
                  </a:solidFill>
                  <a:bevel/>
                </a:ln>
              </p:spPr>
              <p:txBody>
                <a:bodyPr wrap="square" rtlCol="0" tIns="0" bIns="0" anchor="ctr" lIns="36000" r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064">
                      <a:solidFill>
                        <a:srgbClr val="FFFFFF"/>
                      </a:solidFill>
                      <a:latin typeface="Arial"/>
                    </a:rPr>
                    <a:t>LDAP</a:t>
                  </a:r>
                </a:p>
              </p:txBody>
            </p:sp>
          </p:grpSp>
        </p:grpSp>
        <p:grpSp>
          <p:nvGrpSpPr>
            <p:cNvPr name="" id="441"/>
            <p:cNvGrpSpPr/>
            <p:nvPr/>
          </p:nvGrpSpPr>
          <p:grpSpPr>
            <a:xfrm>
              <a:off y="2292801" x="2145458"/>
              <a:ext cy="1335776" cx="1232469"/>
              <a:chOff y="2292801" x="2145458"/>
              <a:chExt cy="1335776" cx="1232469"/>
            </a:xfrm>
          </p:grpSpPr>
          <p:grpSp>
            <p:nvGrpSpPr>
              <p:cNvPr name="" id="419"/>
              <p:cNvGrpSpPr/>
              <p:nvPr/>
            </p:nvGrpSpPr>
            <p:grpSpPr>
              <a:xfrm>
                <a:off y="2292801" x="2260091"/>
                <a:ext cy="912000" cx="1003200"/>
                <a:chOff y="2292801" x="2260091"/>
                <a:chExt cy="912000" cx="1003200"/>
              </a:xfrm>
            </p:grpSpPr>
            <p:sp>
              <p:nvSpPr>
                <p:cNvPr name="" id="420"/>
                <p:cNvSpPr/>
                <p:nvPr/>
              </p:nvSpPr>
              <p:spPr>
                <a:xfrm>
                  <a:off y="2292801" x="2260091"/>
                  <a:ext cy="912000" cx="1003200"/>
                </a:xfrm>
                <a:custGeom>
                  <a:avLst/>
                  <a:gdLst/>
                  <a:ahLst/>
                  <a:cxnLst/>
                  <a:pathLst>
                    <a:path w="1003200" h="912000">
                      <a:moveTo>
                        <a:pt y="409262" x="991154"/>
                      </a:moveTo>
                      <a:lnTo>
                        <a:pt y="46619" x="785034"/>
                      </a:lnTo>
                      <a:cubicBezTo>
                        <a:pt y="18324" x="769264"/>
                        <a:pt y="0" x="739862"/>
                        <a:pt y="0" x="707758"/>
                      </a:cubicBezTo>
                      <a:lnTo>
                        <a:pt y="0" x="295439"/>
                      </a:lnTo>
                      <a:cubicBezTo>
                        <a:pt y="0" x="263329"/>
                        <a:pt y="18312" x="233923"/>
                        <a:pt y="46619" x="218163"/>
                      </a:cubicBezTo>
                      <a:lnTo>
                        <a:pt y="408311" x="11964"/>
                      </a:lnTo>
                      <a:cubicBezTo>
                        <a:pt y="436391" x="-3988"/>
                        <a:pt y="470931" x="-3988"/>
                        <a:pt y="499011" x="11964"/>
                      </a:cubicBezTo>
                      <a:lnTo>
                        <a:pt y="863717" x="218084"/>
                      </a:lnTo>
                      <a:cubicBezTo>
                        <a:pt y="892415" x="233683"/>
                        <a:pt y="910738" x="263011"/>
                        <a:pt y="912000" x="295360"/>
                      </a:cubicBezTo>
                      <a:lnTo>
                        <a:pt y="912000" x="707679"/>
                      </a:lnTo>
                      <a:cubicBezTo>
                        <a:pt y="910875" x="740026"/>
                        <a:pt y="892628" x="769409"/>
                        <a:pt y="863953" x="785034"/>
                      </a:cubicBezTo>
                      <a:lnTo>
                        <a:pt y="501311" x="991154"/>
                      </a:lnTo>
                      <a:cubicBezTo>
                        <a:pt y="472779" x="1007213"/>
                        <a:pt y="437793" x="1007213"/>
                        <a:pt y="409262" x="991154"/>
                      </a:cubicBezTo>
                      <a:close/>
                    </a:path>
                  </a:pathLst>
                </a:custGeom>
                <a:solidFill>
                  <a:srgbClr val="4285F4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421"/>
                <p:cNvSpPr/>
                <p:nvPr/>
              </p:nvSpPr>
              <p:spPr>
                <a:xfrm>
                  <a:off y="2548411" x="2571046"/>
                  <a:ext cy="656151" cx="634192"/>
                </a:xfrm>
                <a:custGeom>
                  <a:avLst/>
                  <a:gdLst/>
                  <a:ahLst/>
                  <a:cxnLst/>
                  <a:pathLst>
                    <a:path w="634192" h="656151">
                      <a:moveTo>
                        <a:pt y="0" x="313334"/>
                      </a:moveTo>
                      <a:lnTo>
                        <a:pt y="33775" x="104392"/>
                      </a:lnTo>
                      <a:lnTo>
                        <a:pt y="172522" x="63325"/>
                      </a:lnTo>
                      <a:lnTo>
                        <a:pt y="117023" x="0"/>
                      </a:lnTo>
                      <a:lnTo>
                        <a:pt y="399511" x="66460"/>
                      </a:lnTo>
                      <a:lnTo>
                        <a:pt y="656151" x="319917"/>
                      </a:lnTo>
                      <a:lnTo>
                        <a:pt y="656151" x="396722"/>
                      </a:lnTo>
                      <a:cubicBezTo>
                        <a:pt y="655028" x="429070"/>
                        <a:pt y="636780" x="458450"/>
                        <a:pt y="608106" x="474076"/>
                      </a:cubicBezTo>
                      <a:lnTo>
                        <a:pt y="326411" x="634192"/>
                      </a:lnTo>
                      <a:lnTo>
                        <a:pt y="0" x="313334"/>
                      </a:lnTo>
                      <a:close/>
                    </a:path>
                  </a:pathLst>
                </a:custGeom>
                <a:solidFill>
                  <a:srgbClr val="3D7CE3"/>
                </a:solidFill>
                <a:ln cap="flat" w="7600">
                  <a:noFill/>
                  <a:bevel/>
                </a:ln>
              </p:spPr>
            </p:sp>
            <p:grpSp>
              <p:nvGrpSpPr>
                <p:cNvPr name="" id="422"/>
                <p:cNvGrpSpPr/>
                <p:nvPr/>
              </p:nvGrpSpPr>
              <p:grpSpPr>
                <a:xfrm>
                  <a:off y="2539175" x="2528677"/>
                  <a:ext cy="419252" cx="466029"/>
                  <a:chOff y="2539175" x="2528677"/>
                  <a:chExt cy="419252" cx="466029"/>
                </a:xfrm>
              </p:grpSpPr>
              <p:sp>
                <p:nvSpPr>
                  <p:cNvPr name="" id="423"/>
                  <p:cNvSpPr/>
                  <p:nvPr/>
                </p:nvSpPr>
                <p:spPr>
                  <a:xfrm>
                    <a:off y="2685929" x="2698366"/>
                    <a:ext cy="125744" cx="124300"/>
                  </a:xfrm>
                  <a:custGeom>
                    <a:avLst/>
                    <a:gdLst/>
                    <a:ahLst/>
                    <a:cxnLst/>
                    <a:pathLst>
                      <a:path w="124300" h="125744">
                        <a:moveTo>
                          <a:pt y="62872" x="124300"/>
                        </a:moveTo>
                        <a:cubicBezTo>
                          <a:pt y="97595" x="124300"/>
                          <a:pt y="125744" x="96474"/>
                          <a:pt y="125744" x="62150"/>
                        </a:cubicBezTo>
                        <a:cubicBezTo>
                          <a:pt y="125744" x="27825"/>
                          <a:pt y="97595" x="0"/>
                          <a:pt y="62872" x="0"/>
                        </a:cubicBezTo>
                        <a:cubicBezTo>
                          <a:pt y="28149" x="0"/>
                          <a:pt y="0" x="27825"/>
                          <a:pt y="0" x="62150"/>
                        </a:cubicBezTo>
                        <a:cubicBezTo>
                          <a:pt y="0" x="96474"/>
                          <a:pt y="28149" x="124300"/>
                          <a:pt y="62872" x="12430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w="7600">
                    <a:noFill/>
                    <a:bevel/>
                  </a:ln>
                </p:spPr>
              </p:sp>
              <p:sp>
                <p:nvSpPr>
                  <p:cNvPr name="" id="424"/>
                  <p:cNvSpPr/>
                  <p:nvPr/>
                </p:nvSpPr>
                <p:spPr>
                  <a:xfrm>
                    <a:off y="2650964" x="2785360"/>
                    <a:ext cy="307383" cx="209346"/>
                  </a:xfrm>
                  <a:custGeom>
                    <a:avLst/>
                    <a:gdLst/>
                    <a:ahLst/>
                    <a:cxnLst/>
                    <a:pathLst>
                      <a:path w="209346" h="307383">
                        <a:moveTo>
                          <a:pt y="81741" x="205258"/>
                        </a:moveTo>
                        <a:lnTo>
                          <a:pt y="0" x="158705"/>
                        </a:lnTo>
                        <a:lnTo>
                          <a:pt y="0" x="63795"/>
                        </a:lnTo>
                        <a:lnTo>
                          <a:pt y="97598" x="119362"/>
                        </a:lnTo>
                        <a:lnTo>
                          <a:pt y="123999" x="104392"/>
                        </a:lnTo>
                        <a:lnTo>
                          <a:pt y="223580" x="47886"/>
                        </a:lnTo>
                        <a:lnTo>
                          <a:pt y="254263" x="30409"/>
                        </a:lnTo>
                        <a:lnTo>
                          <a:pt y="307383" x="0"/>
                        </a:lnTo>
                        <a:lnTo>
                          <a:pt y="307383" x="77119"/>
                        </a:lnTo>
                        <a:cubicBezTo>
                          <a:pt y="307383" x="88251"/>
                          <a:pt y="301279" x="98513"/>
                          <a:pt y="291526" x="104079"/>
                        </a:cubicBezTo>
                        <a:lnTo>
                          <a:pt y="113455" x="205258"/>
                        </a:lnTo>
                        <a:cubicBezTo>
                          <a:pt y="103744" x="210708"/>
                          <a:pt y="91849" x="210708"/>
                          <a:pt y="82138" x="205258"/>
                        </a:cubicBezTo>
                      </a:path>
                    </a:pathLst>
                  </a:custGeom>
                  <a:solidFill>
                    <a:srgbClr val="FFFFFF"/>
                  </a:solidFill>
                  <a:ln cap="flat" w="7600">
                    <a:noFill/>
                    <a:bevel/>
                  </a:ln>
                </p:spPr>
              </p:sp>
              <p:sp>
                <p:nvSpPr>
                  <p:cNvPr name="" id="425"/>
                  <p:cNvSpPr/>
                  <p:nvPr/>
                </p:nvSpPr>
                <p:spPr>
                  <a:xfrm>
                    <a:off y="2665395" x="2528677"/>
                    <a:ext cy="293032" cx="272357"/>
                  </a:xfrm>
                  <a:custGeom>
                    <a:avLst/>
                    <a:gdLst/>
                    <a:ahLst/>
                    <a:cxnLst/>
                    <a:pathLst>
                      <a:path w="272357" h="293032">
                        <a:moveTo>
                          <a:pt y="209150" x="161460"/>
                        </a:moveTo>
                        <a:lnTo>
                          <a:pt y="83168" x="89984"/>
                        </a:lnTo>
                        <a:lnTo>
                          <a:pt y="0" x="42491"/>
                        </a:lnTo>
                        <a:lnTo>
                          <a:pt y="67312" x="4088"/>
                        </a:lnTo>
                        <a:cubicBezTo>
                          <a:pt y="77023" x="-1363"/>
                          <a:pt y="88918" x="-1363"/>
                          <a:pt y="98629" x="4088"/>
                        </a:cubicBezTo>
                        <a:lnTo>
                          <a:pt y="277176" x="105110"/>
                        </a:lnTo>
                        <a:cubicBezTo>
                          <a:pt y="286929" x="110677"/>
                          <a:pt y="293032" x="120938"/>
                          <a:pt y="293032" x="132071"/>
                        </a:cubicBezTo>
                        <a:lnTo>
                          <a:pt y="293032" x="224785"/>
                        </a:lnTo>
                        <a:lnTo>
                          <a:pt y="209150" x="272357"/>
                        </a:lnTo>
                        <a:lnTo>
                          <a:pt y="209150" x="16146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w="7600">
                    <a:noFill/>
                    <a:bevel/>
                  </a:ln>
                </p:spPr>
              </p:sp>
              <p:sp>
                <p:nvSpPr>
                  <p:cNvPr name="" id="426"/>
                  <p:cNvSpPr/>
                  <p:nvPr/>
                </p:nvSpPr>
                <p:spPr>
                  <a:xfrm>
                    <a:off y="2539175" x="2586920"/>
                    <a:ext cy="181718" cx="341313"/>
                  </a:xfrm>
                  <a:custGeom>
                    <a:avLst/>
                    <a:gdLst/>
                    <a:ahLst/>
                    <a:cxnLst/>
                    <a:pathLst>
                      <a:path w="341313" h="181718">
                        <a:moveTo>
                          <a:pt y="83882" x="341313"/>
                        </a:moveTo>
                        <a:lnTo>
                          <a:pt y="15857" x="302754"/>
                        </a:lnTo>
                        <a:cubicBezTo>
                          <a:pt y="6103" x="297188"/>
                          <a:pt y="0" x="286926"/>
                          <a:pt y="0" x="275793"/>
                        </a:cubicBezTo>
                        <a:lnTo>
                          <a:pt y="0" x="73749"/>
                        </a:lnTo>
                        <a:cubicBezTo>
                          <a:pt y="0" x="62616"/>
                          <a:pt y="6103" x="52355"/>
                          <a:pt y="15857" x="46789"/>
                        </a:cubicBezTo>
                        <a:lnTo>
                          <a:pt y="98391" x="0"/>
                        </a:lnTo>
                        <a:lnTo>
                          <a:pt y="181718" x="47572"/>
                        </a:lnTo>
                        <a:lnTo>
                          <a:pt y="83882" x="103217"/>
                        </a:lnTo>
                        <a:lnTo>
                          <a:pt y="83882" x="3413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w="7600">
                    <a:noFill/>
                    <a:bevel/>
                  </a:ln>
                </p:spPr>
              </p:sp>
            </p:grpSp>
          </p:grpSp>
          <p:grpSp>
            <p:nvGrpSpPr>
              <p:cNvPr name="" id="432"/>
              <p:cNvGrpSpPr/>
              <p:nvPr/>
            </p:nvGrpSpPr>
            <p:grpSpPr>
              <a:xfrm>
                <a:off y="3301777" x="2145458"/>
                <a:ext cy="326800" cx="1232469"/>
                <a:chOff y="3301777" x="2145458"/>
                <a:chExt cy="326800" cx="1232469"/>
              </a:xfrm>
            </p:grpSpPr>
            <p:sp>
              <p:nvSpPr>
                <p:cNvPr name="Rounded Rectangle" id="433"/>
                <p:cNvSpPr/>
                <p:nvPr/>
              </p:nvSpPr>
              <p:spPr>
                <a:xfrm>
                  <a:off y="3316631" x="2176270"/>
                  <a:ext cy="297091" cx="1170841"/>
                </a:xfrm>
                <a:custGeom>
                  <a:avLst/>
                  <a:gdLst/>
                  <a:ahLst/>
                  <a:cxnLst/>
                  <a:pathLst>
                    <a:path w="1170841" h="297091">
                      <a:moveTo>
                        <a:pt y="297091" x="1079641"/>
                      </a:moveTo>
                      <a:cubicBezTo>
                        <a:pt y="297091" x="1130014"/>
                        <a:pt y="256261" x="1170841"/>
                        <a:pt y="205891" x="1170841"/>
                      </a:cubicBezTo>
                      <a:lnTo>
                        <a:pt y="91200" x="1170841"/>
                      </a:lnTo>
                      <a:cubicBezTo>
                        <a:pt y="40830" x="1170841"/>
                        <a:pt y="0" x="1130014"/>
                        <a:pt y="0" x="1079641"/>
                      </a:cubicBezTo>
                      <a:lnTo>
                        <a:pt y="0" x="91200"/>
                      </a:lnTo>
                      <a:cubicBezTo>
                        <a:pt y="0" x="40830"/>
                        <a:pt y="40830" x="0"/>
                        <a:pt y="91200" x="0"/>
                      </a:cubicBezTo>
                      <a:lnTo>
                        <a:pt y="205891" x="0"/>
                      </a:lnTo>
                      <a:cubicBezTo>
                        <a:pt y="256261" x="0"/>
                        <a:pt y="297091" x="40830"/>
                        <a:pt y="297091" x="91200"/>
                      </a:cubicBezTo>
                      <a:lnTo>
                        <a:pt y="297091" x="1079641"/>
                      </a:lnTo>
                      <a:close/>
                    </a:path>
                  </a:pathLst>
                </a:custGeom>
                <a:solidFill>
                  <a:srgbClr val="3498DB"/>
                </a:solidFill>
                <a:ln cap="flat" w="7600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name="Rounded Rectangle" id="434"/>
                <p:cNvSpPr/>
                <p:nvPr/>
              </p:nvSpPr>
              <p:spPr>
                <a:xfrm>
                  <a:off y="3301777" x="2145458"/>
                  <a:ext cy="326800" cx="1232469"/>
                </a:xfrm>
                <a:custGeom>
                  <a:avLst/>
                  <a:gdLst/>
                  <a:ahLst/>
                  <a:cxnLst/>
                  <a:rect l="l" b="b" r="r" t="t"/>
                  <a:pathLst>
                    <a:path w="1232469" h="326800">
                      <a:moveTo>
                        <a:pt y="326800" x="1141269"/>
                      </a:moveTo>
                      <a:cubicBezTo>
                        <a:pt y="326800" x="1191634"/>
                        <a:pt y="285970" x="1232469"/>
                        <a:pt y="235600" x="1232469"/>
                      </a:cubicBezTo>
                      <a:lnTo>
                        <a:pt y="91200" x="1232469"/>
                      </a:lnTo>
                      <a:cubicBezTo>
                        <a:pt y="40830" x="1232469"/>
                        <a:pt y="0" x="1191634"/>
                        <a:pt y="0" x="1141269"/>
                      </a:cubicBezTo>
                      <a:lnTo>
                        <a:pt y="0" x="91200"/>
                      </a:lnTo>
                      <a:cubicBezTo>
                        <a:pt y="0" x="40830"/>
                        <a:pt y="40830" x="0"/>
                        <a:pt y="91200" x="0"/>
                      </a:cubicBezTo>
                      <a:lnTo>
                        <a:pt y="235600" x="0"/>
                      </a:lnTo>
                      <a:cubicBezTo>
                        <a:pt y="285970" x="0"/>
                        <a:pt y="326800" x="40830"/>
                        <a:pt y="326800" x="91200"/>
                      </a:cubicBezTo>
                      <a:lnTo>
                        <a:pt y="326800" x="1141269"/>
                      </a:lnTo>
                      <a:close/>
                    </a:path>
                  </a:pathLst>
                </a:custGeom>
                <a:noFill/>
                <a:ln cap="flat" w="7600">
                  <a:solidFill>
                    <a:srgbClr val="3498DB"/>
                  </a:solidFill>
                  <a:bevel/>
                </a:ln>
              </p:spPr>
              <p:txBody>
                <a:bodyPr wrap="square" rtlCol="0" tIns="0" bIns="0" anchor="ctr" lIns="36000" r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064">
                      <a:solidFill>
                        <a:srgbClr val="FFFFFF"/>
                      </a:solidFill>
                      <a:latin typeface="Arial"/>
                    </a:rPr>
                    <a:t>Security Scanner</a:t>
                  </a:r>
                </a:p>
              </p:txBody>
            </p:sp>
          </p:grpSp>
        </p:grpSp>
        <p:grpSp>
          <p:nvGrpSpPr>
            <p:cNvPr name="" id="443"/>
            <p:cNvGrpSpPr/>
            <p:nvPr/>
          </p:nvGrpSpPr>
          <p:grpSpPr>
            <a:xfrm>
              <a:off y="2292801" x="1087792"/>
              <a:ext cy="1335776" cx="1003200"/>
              <a:chOff y="2292801" x="1087792"/>
              <a:chExt cy="1335776" cx="1003200"/>
            </a:xfrm>
          </p:grpSpPr>
          <p:grpSp>
            <p:nvGrpSpPr>
              <p:cNvPr name="" id="362"/>
              <p:cNvGrpSpPr/>
              <p:nvPr/>
            </p:nvGrpSpPr>
            <p:grpSpPr>
              <a:xfrm>
                <a:off y="2292801" x="1087792"/>
                <a:ext cy="912000" cx="1003200"/>
                <a:chOff y="2292801" x="1087792"/>
                <a:chExt cy="912000" cx="1003200"/>
              </a:xfrm>
            </p:grpSpPr>
            <p:sp>
              <p:nvSpPr>
                <p:cNvPr name="" id="363"/>
                <p:cNvSpPr/>
                <p:nvPr/>
              </p:nvSpPr>
              <p:spPr>
                <a:xfrm>
                  <a:off y="2292801" x="1087792"/>
                  <a:ext cy="912000" cx="1003200"/>
                </a:xfrm>
                <a:custGeom>
                  <a:avLst/>
                  <a:gdLst/>
                  <a:ahLst/>
                  <a:cxnLst/>
                  <a:pathLst>
                    <a:path w="1003200" h="912000">
                      <a:moveTo>
                        <a:pt y="409262" x="991154"/>
                      </a:moveTo>
                      <a:lnTo>
                        <a:pt y="46619" x="785034"/>
                      </a:lnTo>
                      <a:cubicBezTo>
                        <a:pt y="18324" x="769264"/>
                        <a:pt y="0" x="739862"/>
                        <a:pt y="0" x="707758"/>
                      </a:cubicBezTo>
                      <a:lnTo>
                        <a:pt y="0" x="295439"/>
                      </a:lnTo>
                      <a:cubicBezTo>
                        <a:pt y="0" x="263329"/>
                        <a:pt y="18312" x="233923"/>
                        <a:pt y="46619" x="218163"/>
                      </a:cubicBezTo>
                      <a:lnTo>
                        <a:pt y="408311" x="11964"/>
                      </a:lnTo>
                      <a:cubicBezTo>
                        <a:pt y="436391" x="-3988"/>
                        <a:pt y="470931" x="-3988"/>
                        <a:pt y="499011" x="11964"/>
                      </a:cubicBezTo>
                      <a:lnTo>
                        <a:pt y="863717" x="218084"/>
                      </a:lnTo>
                      <a:cubicBezTo>
                        <a:pt y="892415" x="233683"/>
                        <a:pt y="910738" x="263011"/>
                        <a:pt y="912000" x="295360"/>
                      </a:cubicBezTo>
                      <a:lnTo>
                        <a:pt y="912000" x="707679"/>
                      </a:lnTo>
                      <a:cubicBezTo>
                        <a:pt y="910875" x="740026"/>
                        <a:pt y="892628" x="769409"/>
                        <a:pt y="863953" x="785034"/>
                      </a:cubicBezTo>
                      <a:lnTo>
                        <a:pt y="501311" x="991154"/>
                      </a:lnTo>
                      <a:cubicBezTo>
                        <a:pt y="472779" x="1007213"/>
                        <a:pt y="437793" x="1007213"/>
                        <a:pt y="409262" x="991154"/>
                      </a:cubicBezTo>
                      <a:close/>
                    </a:path>
                  </a:pathLst>
                </a:custGeom>
                <a:solidFill>
                  <a:srgbClr val="4285F4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364"/>
                <p:cNvSpPr/>
                <p:nvPr/>
              </p:nvSpPr>
              <p:spPr>
                <a:xfrm>
                  <a:off y="2595110" x="1289339"/>
                  <a:ext cy="609454" cx="777617"/>
                </a:xfrm>
                <a:custGeom>
                  <a:avLst/>
                  <a:gdLst/>
                  <a:ahLst/>
                  <a:cxnLst/>
                  <a:pathLst>
                    <a:path w="777617" h="609454">
                      <a:moveTo>
                        <a:pt y="44002" x="603862"/>
                      </a:moveTo>
                      <a:lnTo>
                        <a:pt y="50504" x="575334"/>
                      </a:lnTo>
                      <a:lnTo>
                        <a:pt y="72624" x="571102"/>
                      </a:lnTo>
                      <a:lnTo>
                        <a:pt y="73654" x="595633"/>
                      </a:lnTo>
                      <a:lnTo>
                        <a:pt y="103069" x="595633"/>
                      </a:lnTo>
                      <a:lnTo>
                        <a:pt y="106003" x="581133"/>
                      </a:lnTo>
                      <a:lnTo>
                        <a:pt y="43923" x="518906"/>
                      </a:lnTo>
                      <a:lnTo>
                        <a:pt y="64061" x="490927"/>
                      </a:lnTo>
                      <a:lnTo>
                        <a:pt y="82930" x="509579"/>
                      </a:lnTo>
                      <a:lnTo>
                        <a:pt y="95141" x="511617"/>
                      </a:lnTo>
                      <a:lnTo>
                        <a:pt y="0" x="417570"/>
                      </a:lnTo>
                      <a:lnTo>
                        <a:pt y="0" x="215760"/>
                      </a:lnTo>
                      <a:lnTo>
                        <a:pt y="46540" x="174615"/>
                      </a:lnTo>
                      <a:lnTo>
                        <a:pt y="91652" x="147027"/>
                      </a:lnTo>
                      <a:lnTo>
                        <a:pt y="46540" x="102433"/>
                      </a:lnTo>
                      <a:lnTo>
                        <a:pt y="66360" x="74454"/>
                      </a:lnTo>
                      <a:lnTo>
                        <a:pt y="85150" x="93029"/>
                      </a:lnTo>
                      <a:lnTo>
                        <a:pt y="108935" x="100866"/>
                      </a:lnTo>
                      <a:lnTo>
                        <a:pt y="46302" x="38951"/>
                      </a:lnTo>
                      <a:lnTo>
                        <a:pt y="58432" x="5408"/>
                      </a:lnTo>
                      <a:lnTo>
                        <a:pt y="73337" x="10815"/>
                      </a:lnTo>
                      <a:lnTo>
                        <a:pt y="81266" x="34327"/>
                      </a:lnTo>
                      <a:lnTo>
                        <a:pt y="105051" x="31898"/>
                      </a:lnTo>
                      <a:lnTo>
                        <a:pt y="106003" x="2665"/>
                      </a:lnTo>
                      <a:lnTo>
                        <a:pt y="180449" x="76257"/>
                      </a:lnTo>
                      <a:lnTo>
                        <a:pt y="133672" x="27979"/>
                      </a:lnTo>
                      <a:lnTo>
                        <a:pt y="153810" x="0"/>
                      </a:lnTo>
                      <a:lnTo>
                        <a:pt y="174821" x="20769"/>
                      </a:lnTo>
                      <a:lnTo>
                        <a:pt y="198605" x="15283"/>
                      </a:lnTo>
                      <a:lnTo>
                        <a:pt y="338145" x="152749"/>
                      </a:lnTo>
                      <a:lnTo>
                        <a:pt y="380244" x="121399"/>
                      </a:lnTo>
                      <a:lnTo>
                        <a:pt y="609454" x="348210"/>
                      </a:lnTo>
                      <a:lnTo>
                        <a:pt y="609454" x="506131"/>
                      </a:lnTo>
                      <a:cubicBezTo>
                        <a:pt y="608331" x="538478"/>
                        <a:pt y="590081" x="567859"/>
                        <a:pt y="561408" x="583485"/>
                      </a:cubicBezTo>
                      <a:lnTo>
                        <a:pt y="219854" x="777617"/>
                      </a:lnTo>
                      <a:lnTo>
                        <a:pt y="44002" x="603862"/>
                      </a:lnTo>
                      <a:close/>
                    </a:path>
                  </a:pathLst>
                </a:custGeom>
                <a:solidFill>
                  <a:srgbClr val="3D7CE3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365"/>
                <p:cNvSpPr/>
                <p:nvPr/>
              </p:nvSpPr>
              <p:spPr>
                <a:xfrm>
                  <a:off y="2545768" x="1410582"/>
                  <a:ext cy="456000" cx="344465"/>
                </a:xfrm>
                <a:custGeom>
                  <a:avLst/>
                  <a:gdLst/>
                  <a:ahLst/>
                  <a:cxnLst/>
                  <a:pathLst>
                    <a:path w="344465" h="456000">
                      <a:moveTo>
                        <a:pt y="25891" x="267408"/>
                      </a:moveTo>
                      <a:cubicBezTo>
                        <a:pt y="-18480" x="197693"/>
                        <a:pt y="-4656" x="106431"/>
                        <a:pt y="58433" x="52588"/>
                      </a:cubicBezTo>
                      <a:cubicBezTo>
                        <a:pt y="89013" x="25787"/>
                        <a:pt y="128669" x="11299"/>
                        <a:pt y="169551" x="11991"/>
                      </a:cubicBezTo>
                      <a:cubicBezTo>
                        <a:pt y="228000" x="12618"/>
                        <a:pt y="274321" x="38481"/>
                        <a:pt y="309085" x="85113"/>
                      </a:cubicBezTo>
                      <a:lnTo>
                        <a:pt y="317737" x="79940"/>
                      </a:lnTo>
                      <a:lnTo>
                        <a:pt y="322498" x="62698"/>
                      </a:lnTo>
                      <a:cubicBezTo>
                        <a:pt y="370597" x="35660"/>
                        <a:pt y="384011" x="25863"/>
                        <a:pt y="429728" x="0"/>
                      </a:cubicBezTo>
                      <a:lnTo>
                        <a:pt y="456000" x="44908"/>
                      </a:lnTo>
                      <a:cubicBezTo>
                        <a:pt y="409727" x="70927"/>
                        <a:pt y="396313" x="80724"/>
                        <a:pt y="348611" x="107606"/>
                      </a:cubicBezTo>
                      <a:lnTo>
                        <a:pt y="329880" x="102668"/>
                      </a:lnTo>
                      <a:lnTo>
                        <a:pt y="321944" x="107057"/>
                      </a:lnTo>
                      <a:cubicBezTo>
                        <a:pt y="359398" x="186807"/>
                        <a:pt y="327866" x="281575"/>
                        <a:pt y="249810" x="323852"/>
                      </a:cubicBezTo>
                      <a:cubicBezTo>
                        <a:pt y="171755" x="366128"/>
                        <a:pt y="73872" x="341456"/>
                        <a:pt y="25891" x="267408"/>
                      </a:cubicBezTo>
                      <a:close/>
                      <a:moveTo>
                        <a:pt y="281781" x="208941"/>
                      </a:moveTo>
                      <a:cubicBezTo>
                        <a:pt y="298734" x="147365"/>
                        <a:pt y="261913" x="83879"/>
                        <a:pt y="199549" x="67155"/>
                      </a:cubicBezTo>
                      <a:cubicBezTo>
                        <a:pt y="137184" x="50430"/>
                        <a:pt y="72898" x="86803"/>
                        <a:pt y="55976" x="148388"/>
                      </a:cubicBezTo>
                      <a:cubicBezTo>
                        <a:pt y="39054" x="209974"/>
                        <a:pt y="75906" x="273442"/>
                        <a:pt y="138280" x="290136"/>
                      </a:cubicBezTo>
                      <a:cubicBezTo>
                        <a:pt y="200866" x="306477"/>
                        <a:pt y="264762" x="270224"/>
                        <a:pt y="281781" x="2089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366"/>
                <p:cNvSpPr/>
                <p:nvPr/>
              </p:nvSpPr>
              <p:spPr>
                <a:xfrm>
                  <a:off y="2641728" x="1286361"/>
                  <a:ext cy="65892" cx="43764"/>
                </a:xfrm>
                <a:custGeom>
                  <a:avLst/>
                  <a:gdLst/>
                  <a:ahLst/>
                  <a:cxnLst/>
                  <a:pathLst>
                    <a:path w="43764" h="65892">
                      <a:moveTo>
                        <a:pt y="33061" x="1959"/>
                      </a:moveTo>
                      <a:lnTo>
                        <a:pt y="0" x="5643"/>
                      </a:lnTo>
                      <a:lnTo>
                        <a:pt y="0" x="41694"/>
                      </a:lnTo>
                      <a:lnTo>
                        <a:pt y="10783" x="41694"/>
                      </a:lnTo>
                      <a:lnTo>
                        <a:pt y="10783" x="16066"/>
                      </a:lnTo>
                      <a:lnTo>
                        <a:pt y="24736" x="14499"/>
                      </a:lnTo>
                      <a:cubicBezTo>
                        <a:pt y="23118" x="17460"/>
                        <a:pt y="22274" x="20773"/>
                        <a:pt y="22279" x="24139"/>
                      </a:cubicBezTo>
                      <a:cubicBezTo>
                        <a:pt y="21988" x="29550"/>
                        <a:pt y="24102" x="34817"/>
                        <a:pt y="28066" x="38559"/>
                      </a:cubicBezTo>
                      <a:cubicBezTo>
                        <a:pt y="32509" x="42187"/>
                        <a:pt y="38169" x="44033"/>
                        <a:pt y="43923" x="43764"/>
                      </a:cubicBezTo>
                      <a:cubicBezTo>
                        <a:pt y="47834" x="43764"/>
                        <a:pt y="51701" x="42910"/>
                        <a:pt y="55181" x="41146"/>
                      </a:cubicBezTo>
                      <a:cubicBezTo>
                        <a:pt y="58570" x="39392"/>
                        <a:pt y="61335" x="36658"/>
                        <a:pt y="63110" x="33308"/>
                      </a:cubicBezTo>
                      <a:cubicBezTo>
                        <a:pt y="65027" x="29742"/>
                        <a:pt y="65983" x="25747"/>
                        <a:pt y="65892" x="21709"/>
                      </a:cubicBezTo>
                      <a:cubicBezTo>
                        <a:pt y="65892" x="17974"/>
                        <a:pt y="65107" x="14278"/>
                        <a:pt y="63506" x="10894"/>
                      </a:cubicBezTo>
                      <a:cubicBezTo>
                        <a:pt y="62023" x="7724"/>
                        <a:pt y="59693" x="5014"/>
                        <a:pt y="56767" x="3057"/>
                      </a:cubicBezTo>
                      <a:cubicBezTo>
                        <a:pt y="53829" x="1118"/>
                        <a:pt y="50389" x="0"/>
                        <a:pt y="46857" x="0"/>
                      </a:cubicBezTo>
                      <a:lnTo>
                        <a:pt y="46857" x="13010"/>
                      </a:lnTo>
                      <a:cubicBezTo>
                        <a:pt y="49255" x="13125"/>
                        <a:pt y="51521" x="14133"/>
                        <a:pt y="53199" x="15831"/>
                      </a:cubicBezTo>
                      <a:cubicBezTo>
                        <a:pt y="54734" x="17557"/>
                        <a:pt y="55530" x="19806"/>
                        <a:pt y="55419" x="22101"/>
                      </a:cubicBezTo>
                      <a:cubicBezTo>
                        <a:pt y="55549" x="24705"/>
                        <a:pt y="54360" x="27202"/>
                        <a:pt y="52248" x="28763"/>
                      </a:cubicBezTo>
                      <a:cubicBezTo>
                        <a:pt y="49657" x="30412"/>
                        <a:pt y="46604" x="31208"/>
                        <a:pt y="43527" x="31036"/>
                      </a:cubicBezTo>
                      <a:cubicBezTo>
                        <a:pt y="40474" x="31359"/>
                        <a:pt y="37411" x="30518"/>
                        <a:pt y="34964" x="28684"/>
                      </a:cubicBezTo>
                      <a:cubicBezTo>
                        <a:pt y="32861" x="26630"/>
                        <a:pt y="31787" x="23760"/>
                        <a:pt y="32031" x="20847"/>
                      </a:cubicBezTo>
                      <a:cubicBezTo>
                        <a:pt y="31900" x="18188"/>
                        <a:pt y="32745" x="15572"/>
                        <a:pt y="34409" x="13480"/>
                      </a:cubicBezTo>
                      <a:lnTo>
                        <a:pt y="33061" x="195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367"/>
                <p:cNvSpPr/>
                <p:nvPr/>
              </p:nvSpPr>
              <p:spPr>
                <a:xfrm>
                  <a:off y="2641649" x="1363793"/>
                  <a:ext cy="65092" cx="27979"/>
                </a:xfrm>
                <a:custGeom>
                  <a:avLst/>
                  <a:gdLst/>
                  <a:ahLst/>
                  <a:cxnLst/>
                  <a:pathLst>
                    <a:path w="27979" h="65092">
                      <a:moveTo>
                        <a:pt y="65092" x="27979"/>
                      </a:moveTo>
                      <a:lnTo>
                        <a:pt y="65092" x="15204"/>
                      </a:lnTo>
                      <a:lnTo>
                        <a:pt y="15381" x="15204"/>
                      </a:lnTo>
                      <a:lnTo>
                        <a:pt y="20138" x="0"/>
                      </a:lnTo>
                      <a:lnTo>
                        <a:pt y="9673" x="0"/>
                      </a:lnTo>
                      <a:lnTo>
                        <a:pt y="0" x="26647"/>
                      </a:lnTo>
                      <a:lnTo>
                        <a:pt y="65092" x="279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368"/>
                <p:cNvSpPr/>
                <p:nvPr/>
              </p:nvSpPr>
              <p:spPr>
                <a:xfrm>
                  <a:off y="2729020" x="1289418"/>
                  <a:ext cy="65171" cx="27979"/>
                </a:xfrm>
                <a:custGeom>
                  <a:avLst/>
                  <a:gdLst/>
                  <a:ahLst/>
                  <a:cxnLst/>
                  <a:pathLst>
                    <a:path w="27979" h="65171">
                      <a:moveTo>
                        <a:pt y="65171" x="27979"/>
                      </a:moveTo>
                      <a:lnTo>
                        <a:pt y="65171" x="15204"/>
                      </a:lnTo>
                      <a:lnTo>
                        <a:pt y="15381" x="15204"/>
                      </a:lnTo>
                      <a:lnTo>
                        <a:pt y="20138" x="0"/>
                      </a:lnTo>
                      <a:lnTo>
                        <a:pt y="9673" x="0"/>
                      </a:lnTo>
                      <a:lnTo>
                        <a:pt y="0" x="26647"/>
                      </a:lnTo>
                      <a:lnTo>
                        <a:pt y="65171" x="279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369"/>
                <p:cNvSpPr/>
                <p:nvPr/>
              </p:nvSpPr>
              <p:spPr>
                <a:xfrm>
                  <a:off y="2728154" x="1360500"/>
                  <a:ext cy="66985" cx="43701"/>
                </a:xfrm>
                <a:custGeom>
                  <a:avLst/>
                  <a:gdLst/>
                  <a:ahLst/>
                  <a:cxnLst/>
                  <a:pathLst>
                    <a:path w="43701" h="66985">
                      <a:moveTo>
                        <a:pt y="39159" x="43577"/>
                      </a:moveTo>
                      <a:cubicBezTo>
                        <a:pt y="46456" x="44064"/>
                        <a:pt y="53709" x="42133"/>
                        <a:pt y="59772" x="38091"/>
                      </a:cubicBezTo>
                      <a:cubicBezTo>
                        <a:pt y="64155" x="34101"/>
                        <a:pt y="66746" x="28547"/>
                        <a:pt y="66985" x="22661"/>
                      </a:cubicBezTo>
                      <a:cubicBezTo>
                        <a:pt y="67193" x="16775"/>
                        <a:pt y="65030" x="11045"/>
                        <a:pt y="60962" x="6742"/>
                      </a:cubicBezTo>
                      <a:cubicBezTo>
                        <a:pt y="54306" x="1694"/>
                        <a:pt y="47205" x="0"/>
                        <a:pt y="40031" x="0"/>
                      </a:cubicBezTo>
                      <a:lnTo>
                        <a:pt y="27821" x="0"/>
                      </a:lnTo>
                      <a:cubicBezTo>
                        <a:pt y="20485" x="0"/>
                        <a:pt y="13190" x="1529"/>
                        <a:pt y="7128" x="5644"/>
                      </a:cubicBezTo>
                      <a:cubicBezTo>
                        <a:pt y="2767" x="9656"/>
                        <a:pt y="0" x="15221"/>
                        <a:pt y="0" x="21107"/>
                      </a:cubicBezTo>
                      <a:cubicBezTo>
                        <a:pt y="0" x="26992"/>
                        <a:pt y="2009" x="32711"/>
                        <a:pt y="6097" x="36994"/>
                      </a:cubicBezTo>
                      <a:cubicBezTo>
                        <a:pt y="12890" x="42024"/>
                        <a:pt y="19960" x="44041"/>
                        <a:pt y="27108" x="43655"/>
                      </a:cubicBezTo>
                      <a:lnTo>
                        <a:pt y="39159" x="43577"/>
                      </a:lnTo>
                      <a:close/>
                      <a:moveTo>
                        <a:pt y="25997" x="30802"/>
                      </a:moveTo>
                      <a:cubicBezTo>
                        <a:pt y="21935" x="31082"/>
                        <a:pt y="17867" x="30327"/>
                        <a:pt y="14184" x="28608"/>
                      </a:cubicBezTo>
                      <a:cubicBezTo>
                        <a:pt y="11735" x="27216"/>
                        <a:pt y="10293" x="24576"/>
                        <a:pt y="10458" x="21789"/>
                      </a:cubicBezTo>
                      <a:cubicBezTo>
                        <a:pt y="10287" x="19102"/>
                        <a:pt y="11628" x="16541"/>
                        <a:pt y="13946" x="15128"/>
                      </a:cubicBezTo>
                      <a:cubicBezTo>
                        <a:pt y="17339" x="13463"/>
                        <a:pt y="21104" x="12681"/>
                        <a:pt y="24888" x="12855"/>
                      </a:cubicBezTo>
                      <a:lnTo>
                        <a:pt y="40744" x="12855"/>
                      </a:lnTo>
                      <a:cubicBezTo>
                        <a:pt y="44798" x="12600"/>
                        <a:pt y="48852" x="13326"/>
                        <a:pt y="52558" x="14971"/>
                      </a:cubicBezTo>
                      <a:cubicBezTo>
                        <a:pt y="55109" x="16318"/>
                        <a:pt y="56628" x="19014"/>
                        <a:pt y="56442" x="21851"/>
                      </a:cubicBezTo>
                      <a:cubicBezTo>
                        <a:pt y="56615" x="24636"/>
                        <a:pt y="55166" x="27256"/>
                        <a:pt y="52716" x="28608"/>
                      </a:cubicBezTo>
                      <a:cubicBezTo>
                        <a:pt y="49169" x="30225"/>
                        <a:pt y="45281" x="30978"/>
                        <a:pt y="41379" x="30802"/>
                      </a:cubicBezTo>
                      <a:lnTo>
                        <a:pt y="25997" x="308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370"/>
                <p:cNvSpPr/>
                <p:nvPr/>
              </p:nvSpPr>
              <p:spPr>
                <a:xfrm>
                  <a:off y="2639033" x="1780187"/>
                  <a:ext cy="65171" cx="27901"/>
                </a:xfrm>
                <a:custGeom>
                  <a:avLst/>
                  <a:gdLst/>
                  <a:ahLst/>
                  <a:cxnLst/>
                  <a:pathLst>
                    <a:path w="27901" h="65171">
                      <a:moveTo>
                        <a:pt y="65171" x="27901"/>
                      </a:moveTo>
                      <a:lnTo>
                        <a:pt y="65171" x="15204"/>
                      </a:lnTo>
                      <a:lnTo>
                        <a:pt y="15381" x="15204"/>
                      </a:lnTo>
                      <a:lnTo>
                        <a:pt y="20138" x="0"/>
                      </a:lnTo>
                      <a:lnTo>
                        <a:pt y="9673" x="0"/>
                      </a:lnTo>
                      <a:lnTo>
                        <a:pt y="0" x="26647"/>
                      </a:lnTo>
                      <a:lnTo>
                        <a:pt y="65171" x="279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371"/>
                <p:cNvSpPr/>
                <p:nvPr/>
              </p:nvSpPr>
              <p:spPr>
                <a:xfrm>
                  <a:off y="2639112" x="1851507"/>
                  <a:ext cy="65892" cx="43764"/>
                </a:xfrm>
                <a:custGeom>
                  <a:avLst/>
                  <a:gdLst/>
                  <a:ahLst/>
                  <a:cxnLst/>
                  <a:pathLst>
                    <a:path w="43764" h="65892">
                      <a:moveTo>
                        <a:pt y="33061" x="1881"/>
                      </a:moveTo>
                      <a:lnTo>
                        <a:pt y="0" x="5564"/>
                      </a:lnTo>
                      <a:lnTo>
                        <a:pt y="0" x="41616"/>
                      </a:lnTo>
                      <a:lnTo>
                        <a:pt y="10783" x="41616"/>
                      </a:lnTo>
                      <a:lnTo>
                        <a:pt y="10783" x="16066"/>
                      </a:lnTo>
                      <a:lnTo>
                        <a:pt y="24736" x="14499"/>
                      </a:lnTo>
                      <a:cubicBezTo>
                        <a:pt y="23118" x="17460"/>
                        <a:pt y="22274" x="20773"/>
                        <a:pt y="22279" x="24139"/>
                      </a:cubicBezTo>
                      <a:cubicBezTo>
                        <a:pt y="21988" x="29550"/>
                        <a:pt y="24102" x="34817"/>
                        <a:pt y="28066" x="38559"/>
                      </a:cubicBezTo>
                      <a:cubicBezTo>
                        <a:pt y="32509" x="42187"/>
                        <a:pt y="38169" x="44033"/>
                        <a:pt y="43923" x="43764"/>
                      </a:cubicBezTo>
                      <a:cubicBezTo>
                        <a:pt y="47834" x="43764"/>
                        <a:pt y="51701" x="42910"/>
                        <a:pt y="55181" x="41146"/>
                      </a:cubicBezTo>
                      <a:cubicBezTo>
                        <a:pt y="58570" x="39392"/>
                        <a:pt y="61335" x="36658"/>
                        <a:pt y="63110" x="33308"/>
                      </a:cubicBezTo>
                      <a:cubicBezTo>
                        <a:pt y="65027" x="29742"/>
                        <a:pt y="65983" x="25747"/>
                        <a:pt y="65892" x="21709"/>
                      </a:cubicBezTo>
                      <a:cubicBezTo>
                        <a:pt y="65892" x="17974"/>
                        <a:pt y="65107" x="14278"/>
                        <a:pt y="63506" x="10894"/>
                      </a:cubicBezTo>
                      <a:cubicBezTo>
                        <a:pt y="62023" x="7724"/>
                        <a:pt y="59693" x="5014"/>
                        <a:pt y="56767" x="3057"/>
                      </a:cubicBezTo>
                      <a:cubicBezTo>
                        <a:pt y="53829" x="1118"/>
                        <a:pt y="50389" x="0"/>
                        <a:pt y="46857" x="0"/>
                      </a:cubicBezTo>
                      <a:lnTo>
                        <a:pt y="46857" x="12931"/>
                      </a:lnTo>
                      <a:cubicBezTo>
                        <a:pt y="49255" x="13047"/>
                        <a:pt y="51521" x="14055"/>
                        <a:pt y="53199" x="15753"/>
                      </a:cubicBezTo>
                      <a:cubicBezTo>
                        <a:pt y="54734" x="17479"/>
                        <a:pt y="55530" x="19727"/>
                        <a:pt y="55419" x="22023"/>
                      </a:cubicBezTo>
                      <a:cubicBezTo>
                        <a:pt y="55549" x="24626"/>
                        <a:pt y="54360" x="27123"/>
                        <a:pt y="52248" x="28684"/>
                      </a:cubicBezTo>
                      <a:cubicBezTo>
                        <a:pt y="49622" x="30394"/>
                        <a:pt y="46507" x="31218"/>
                        <a:pt y="43368" x="31036"/>
                      </a:cubicBezTo>
                      <a:cubicBezTo>
                        <a:pt y="40300" x="31250"/>
                        <a:pt y="37265" x="30297"/>
                        <a:pt y="34885" x="28371"/>
                      </a:cubicBezTo>
                      <a:cubicBezTo>
                        <a:pt y="32782" x="26316"/>
                        <a:pt y="31708" x="23446"/>
                        <a:pt y="31951" x="20534"/>
                      </a:cubicBezTo>
                      <a:cubicBezTo>
                        <a:pt y="31821" x="17875"/>
                        <a:pt y="32665" x="15259"/>
                        <a:pt y="34330" x="13167"/>
                      </a:cubicBezTo>
                      <a:lnTo>
                        <a:pt y="33061" x="188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372"/>
                <p:cNvSpPr/>
                <p:nvPr/>
              </p:nvSpPr>
              <p:spPr>
                <a:xfrm>
                  <a:off y="2728154" x="1776816"/>
                  <a:ext cy="66985" cx="43701"/>
                </a:xfrm>
                <a:custGeom>
                  <a:avLst/>
                  <a:gdLst/>
                  <a:ahLst/>
                  <a:cxnLst/>
                  <a:pathLst>
                    <a:path w="43701" h="66985">
                      <a:moveTo>
                        <a:pt y="39159" x="43577"/>
                      </a:moveTo>
                      <a:cubicBezTo>
                        <a:pt y="46456" x="44064"/>
                        <a:pt y="53709" x="42133"/>
                        <a:pt y="59772" x="38091"/>
                      </a:cubicBezTo>
                      <a:cubicBezTo>
                        <a:pt y="64155" x="34101"/>
                        <a:pt y="66746" x="28547"/>
                        <a:pt y="66985" x="22661"/>
                      </a:cubicBezTo>
                      <a:cubicBezTo>
                        <a:pt y="67193" x="16775"/>
                        <a:pt y="65030" x="11045"/>
                        <a:pt y="60962" x="6742"/>
                      </a:cubicBezTo>
                      <a:cubicBezTo>
                        <a:pt y="54306" x="1694"/>
                        <a:pt y="47205" x="0"/>
                        <a:pt y="40031" x="0"/>
                      </a:cubicBezTo>
                      <a:lnTo>
                        <a:pt y="27821" x="0"/>
                      </a:lnTo>
                      <a:cubicBezTo>
                        <a:pt y="20485" x="0"/>
                        <a:pt y="13190" x="1529"/>
                        <a:pt y="7128" x="5644"/>
                      </a:cubicBezTo>
                      <a:cubicBezTo>
                        <a:pt y="2767" x="9656"/>
                        <a:pt y="0" x="15221"/>
                        <a:pt y="0" x="21107"/>
                      </a:cubicBezTo>
                      <a:cubicBezTo>
                        <a:pt y="0" x="26992"/>
                        <a:pt y="2009" x="32711"/>
                        <a:pt y="6097" x="36994"/>
                      </a:cubicBezTo>
                      <a:cubicBezTo>
                        <a:pt y="12890" x="42024"/>
                        <a:pt y="19960" x="44041"/>
                        <a:pt y="27108" x="43655"/>
                      </a:cubicBezTo>
                      <a:lnTo>
                        <a:pt y="39159" x="43577"/>
                      </a:lnTo>
                      <a:close/>
                      <a:moveTo>
                        <a:pt y="25997" x="30802"/>
                      </a:moveTo>
                      <a:cubicBezTo>
                        <a:pt y="21935" x="31082"/>
                        <a:pt y="17867" x="30327"/>
                        <a:pt y="14184" x="28608"/>
                      </a:cubicBezTo>
                      <a:cubicBezTo>
                        <a:pt y="11735" x="27216"/>
                        <a:pt y="10293" x="24576"/>
                        <a:pt y="10458" x="21789"/>
                      </a:cubicBezTo>
                      <a:cubicBezTo>
                        <a:pt y="10287" x="19102"/>
                        <a:pt y="11628" x="16541"/>
                        <a:pt y="13946" x="15128"/>
                      </a:cubicBezTo>
                      <a:cubicBezTo>
                        <a:pt y="17339" x="13463"/>
                        <a:pt y="21104" x="12681"/>
                        <a:pt y="24888" x="12855"/>
                      </a:cubicBezTo>
                      <a:lnTo>
                        <a:pt y="40744" x="12855"/>
                      </a:lnTo>
                      <a:cubicBezTo>
                        <a:pt y="44798" x="12600"/>
                        <a:pt y="48852" x="13326"/>
                        <a:pt y="52558" x="14971"/>
                      </a:cubicBezTo>
                      <a:cubicBezTo>
                        <a:pt y="55109" x="16318"/>
                        <a:pt y="56628" x="19014"/>
                        <a:pt y="56442" x="21851"/>
                      </a:cubicBezTo>
                      <a:cubicBezTo>
                        <a:pt y="56615" x="24636"/>
                        <a:pt y="55166" x="27256"/>
                        <a:pt y="52716" x="28608"/>
                      </a:cubicBezTo>
                      <a:cubicBezTo>
                        <a:pt y="49169" x="30225"/>
                        <a:pt y="45281" x="30978"/>
                        <a:pt y="41379" x="30802"/>
                      </a:cubicBezTo>
                      <a:lnTo>
                        <a:pt y="25997" x="308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373"/>
                <p:cNvSpPr/>
                <p:nvPr/>
              </p:nvSpPr>
              <p:spPr>
                <a:xfrm>
                  <a:off y="2729178" x="1851507"/>
                  <a:ext cy="65892" cx="43764"/>
                </a:xfrm>
                <a:custGeom>
                  <a:avLst/>
                  <a:gdLst/>
                  <a:ahLst/>
                  <a:cxnLst/>
                  <a:pathLst>
                    <a:path w="43764" h="65892">
                      <a:moveTo>
                        <a:pt y="33061" x="1881"/>
                      </a:moveTo>
                      <a:lnTo>
                        <a:pt y="0" x="5564"/>
                      </a:lnTo>
                      <a:lnTo>
                        <a:pt y="0" x="41616"/>
                      </a:lnTo>
                      <a:lnTo>
                        <a:pt y="10783" x="41616"/>
                      </a:lnTo>
                      <a:lnTo>
                        <a:pt y="10783" x="16066"/>
                      </a:lnTo>
                      <a:lnTo>
                        <a:pt y="24736" x="14499"/>
                      </a:lnTo>
                      <a:cubicBezTo>
                        <a:pt y="23118" x="17460"/>
                        <a:pt y="22274" x="20773"/>
                        <a:pt y="22279" x="24139"/>
                      </a:cubicBezTo>
                      <a:cubicBezTo>
                        <a:pt y="21988" x="29550"/>
                        <a:pt y="24102" x="34817"/>
                        <a:pt y="28066" x="38559"/>
                      </a:cubicBezTo>
                      <a:cubicBezTo>
                        <a:pt y="32509" x="42187"/>
                        <a:pt y="38169" x="44033"/>
                        <a:pt y="43923" x="43764"/>
                      </a:cubicBezTo>
                      <a:cubicBezTo>
                        <a:pt y="47834" x="43764"/>
                        <a:pt y="51701" x="42910"/>
                        <a:pt y="55181" x="41146"/>
                      </a:cubicBezTo>
                      <a:cubicBezTo>
                        <a:pt y="58570" x="39392"/>
                        <a:pt y="61335" x="36658"/>
                        <a:pt y="63110" x="33308"/>
                      </a:cubicBezTo>
                      <a:cubicBezTo>
                        <a:pt y="65027" x="29742"/>
                        <a:pt y="65983" x="25747"/>
                        <a:pt y="65892" x="21709"/>
                      </a:cubicBezTo>
                      <a:cubicBezTo>
                        <a:pt y="65892" x="17974"/>
                        <a:pt y="65107" x="14278"/>
                        <a:pt y="63506" x="10894"/>
                      </a:cubicBezTo>
                      <a:cubicBezTo>
                        <a:pt y="62019" x="7726"/>
                        <a:pt y="59690" x="5017"/>
                        <a:pt y="56767" x="3057"/>
                      </a:cubicBezTo>
                      <a:cubicBezTo>
                        <a:pt y="53829" x="1118"/>
                        <a:pt y="50389" x="0"/>
                        <a:pt y="46857" x="0"/>
                      </a:cubicBezTo>
                      <a:lnTo>
                        <a:pt y="46857" x="12931"/>
                      </a:lnTo>
                      <a:cubicBezTo>
                        <a:pt y="49255" x="13047"/>
                        <a:pt y="51521" x="14055"/>
                        <a:pt y="53199" x="15753"/>
                      </a:cubicBezTo>
                      <a:cubicBezTo>
                        <a:pt y="54727" x="17483"/>
                        <a:pt y="55522" x="19728"/>
                        <a:pt y="55419" x="22023"/>
                      </a:cubicBezTo>
                      <a:cubicBezTo>
                        <a:pt y="55549" x="24626"/>
                        <a:pt y="54360" x="27123"/>
                        <a:pt y="52248" x="28684"/>
                      </a:cubicBezTo>
                      <a:cubicBezTo>
                        <a:pt y="49624" x="30399"/>
                        <a:pt y="46508" x="31224"/>
                        <a:pt y="43368" x="31036"/>
                      </a:cubicBezTo>
                      <a:cubicBezTo>
                        <a:pt y="40300" x="31250"/>
                        <a:pt y="37265" x="30297"/>
                        <a:pt y="34885" x="28371"/>
                      </a:cubicBezTo>
                      <a:cubicBezTo>
                        <a:pt y="32782" x="26316"/>
                        <a:pt y="31708" x="23446"/>
                        <a:pt y="31951" x="20534"/>
                      </a:cubicBezTo>
                      <a:cubicBezTo>
                        <a:pt y="31821" x="17875"/>
                        <a:pt y="32665" x="15259"/>
                        <a:pt y="34330" x="13167"/>
                      </a:cubicBezTo>
                      <a:lnTo>
                        <a:pt y="33061" x="188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374"/>
                <p:cNvSpPr/>
                <p:nvPr/>
              </p:nvSpPr>
              <p:spPr>
                <a:xfrm>
                  <a:off y="2711206" x="1521871"/>
                  <a:ext cy="65781" cx="126976"/>
                </a:xfrm>
                <a:custGeom>
                  <a:avLst/>
                  <a:gdLst/>
                  <a:ahLst/>
                  <a:cxnLst/>
                  <a:pathLst>
                    <a:path w="126976" h="65781">
                      <a:moveTo>
                        <a:pt y="65781" x="0"/>
                      </a:moveTo>
                      <a:cubicBezTo>
                        <a:pt y="55950" x="0"/>
                        <a:pt y="46356" x="0"/>
                        <a:pt y="36842" x="0"/>
                      </a:cubicBezTo>
                      <a:cubicBezTo>
                        <a:pt y="29308" x="0"/>
                        <a:pt y="22406" x="4375"/>
                        <a:pt y="17973" x="10424"/>
                      </a:cubicBezTo>
                      <a:cubicBezTo>
                        <a:pt y="11848" x="18032"/>
                        <a:pt y="7320" x="26771"/>
                        <a:pt y="4653" x="36130"/>
                      </a:cubicBezTo>
                      <a:cubicBezTo>
                        <a:pt y="-3766" x="60709"/>
                        <a:pt y="0" x="87720"/>
                        <a:pt y="13136" x="109800"/>
                      </a:cubicBezTo>
                      <a:cubicBezTo>
                        <a:pt y="14912" x="112621"/>
                        <a:pt y="16985" x="115249"/>
                        <a:pt y="19320" x="117637"/>
                      </a:cubicBezTo>
                      <a:cubicBezTo>
                        <a:pt y="25062" x="124157"/>
                        <a:pt y="33597" x="127590"/>
                        <a:pt y="42313" x="126976"/>
                      </a:cubicBezTo>
                      <a:cubicBezTo>
                        <a:pt y="50241" x="126976"/>
                        <a:pt y="57694" x="126976"/>
                        <a:pt y="65701" x="126976"/>
                      </a:cubicBezTo>
                      <a:lnTo>
                        <a:pt y="65781" x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375"/>
                <p:cNvSpPr/>
                <p:nvPr/>
              </p:nvSpPr>
              <p:spPr>
                <a:xfrm>
                  <a:off y="2630549" x="1552436"/>
                  <a:ext cy="66281" cx="65520"/>
                </a:xfrm>
                <a:custGeom>
                  <a:avLst/>
                  <a:gdLst/>
                  <a:ahLst/>
                  <a:cxnLst/>
                  <a:pathLst>
                    <a:path w="65520" h="66281">
                      <a:moveTo>
                        <a:pt y="66281" x="32760"/>
                      </a:moveTo>
                      <a:cubicBezTo>
                        <a:pt y="66281" x="14657"/>
                        <a:pt y="51427" x="0"/>
                        <a:pt y="33141" x="0"/>
                      </a:cubicBezTo>
                      <a:cubicBezTo>
                        <a:pt y="14801" x="0"/>
                        <a:pt y="0" x="14709"/>
                        <a:pt y="0" x="32760"/>
                      </a:cubicBezTo>
                      <a:cubicBezTo>
                        <a:pt y="0" x="50915"/>
                        <a:pt y="14907" x="65520"/>
                        <a:pt y="33220" x="65520"/>
                      </a:cubicBezTo>
                      <a:cubicBezTo>
                        <a:pt y="51492" x="65520"/>
                        <a:pt y="66281" x="50822"/>
                        <a:pt y="66281" x="327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</p:grpSp>
          <p:grpSp>
            <p:nvGrpSpPr>
              <p:cNvPr name="" id="376"/>
              <p:cNvGrpSpPr/>
              <p:nvPr/>
            </p:nvGrpSpPr>
            <p:grpSpPr>
              <a:xfrm>
                <a:off y="3301777" x="1137191"/>
                <a:ext cy="326800" cx="904400"/>
                <a:chOff y="3301777" x="1137191"/>
                <a:chExt cy="326800" cx="904400"/>
              </a:xfrm>
            </p:grpSpPr>
            <p:sp>
              <p:nvSpPr>
                <p:cNvPr name="Rounded Rectangle" id="377"/>
                <p:cNvSpPr/>
                <p:nvPr/>
              </p:nvSpPr>
              <p:spPr>
                <a:xfrm>
                  <a:off y="3316631" x="1159801"/>
                  <a:ext cy="297091" cx="859180"/>
                </a:xfrm>
                <a:custGeom>
                  <a:avLst/>
                  <a:gdLst/>
                  <a:ahLst/>
                  <a:cxnLst/>
                  <a:pathLst>
                    <a:path w="859180" h="297091">
                      <a:moveTo>
                        <a:pt y="297091" x="767980"/>
                      </a:moveTo>
                      <a:cubicBezTo>
                        <a:pt y="297091" x="818353"/>
                        <a:pt y="256261" x="859180"/>
                        <a:pt y="205891" x="859180"/>
                      </a:cubicBezTo>
                      <a:lnTo>
                        <a:pt y="91200" x="859180"/>
                      </a:lnTo>
                      <a:cubicBezTo>
                        <a:pt y="40830" x="859180"/>
                        <a:pt y="0" x="818353"/>
                        <a:pt y="0" x="767980"/>
                      </a:cubicBezTo>
                      <a:lnTo>
                        <a:pt y="0" x="91200"/>
                      </a:lnTo>
                      <a:cubicBezTo>
                        <a:pt y="0" x="40830"/>
                        <a:pt y="40830" x="0"/>
                        <a:pt y="91200" x="0"/>
                      </a:cubicBezTo>
                      <a:lnTo>
                        <a:pt y="205891" x="0"/>
                      </a:lnTo>
                      <a:cubicBezTo>
                        <a:pt y="256261" x="0"/>
                        <a:pt y="297091" x="40830"/>
                        <a:pt y="297091" x="91200"/>
                      </a:cubicBezTo>
                      <a:lnTo>
                        <a:pt y="297091" x="767980"/>
                      </a:lnTo>
                      <a:close/>
                    </a:path>
                  </a:pathLst>
                </a:custGeom>
                <a:solidFill>
                  <a:srgbClr val="3498DB"/>
                </a:solidFill>
                <a:ln cap="flat" w="7600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name="Rounded Rectangle" id="378"/>
                <p:cNvSpPr/>
                <p:nvPr/>
              </p:nvSpPr>
              <p:spPr>
                <a:xfrm>
                  <a:off y="3301777" x="1137191"/>
                  <a:ext cy="326800" cx="904400"/>
                </a:xfrm>
                <a:custGeom>
                  <a:avLst/>
                  <a:gdLst/>
                  <a:ahLst/>
                  <a:cxnLst/>
                  <a:rect l="l" b="b" r="r" t="t"/>
                  <a:pathLst>
                    <a:path w="904400" h="326800">
                      <a:moveTo>
                        <a:pt y="326800" x="813200"/>
                      </a:moveTo>
                      <a:cubicBezTo>
                        <a:pt y="326800" x="863573"/>
                        <a:pt y="285970" x="904400"/>
                        <a:pt y="235600" x="904400"/>
                      </a:cubicBezTo>
                      <a:lnTo>
                        <a:pt y="91200" x="904400"/>
                      </a:lnTo>
                      <a:cubicBezTo>
                        <a:pt y="40830" x="904400"/>
                        <a:pt y="0" x="863573"/>
                        <a:pt y="0" x="813200"/>
                      </a:cubicBezTo>
                      <a:lnTo>
                        <a:pt y="0" x="91200"/>
                      </a:lnTo>
                      <a:cubicBezTo>
                        <a:pt y="0" x="40830"/>
                        <a:pt y="40830" x="0"/>
                        <a:pt y="91200" x="0"/>
                      </a:cubicBezTo>
                      <a:lnTo>
                        <a:pt y="235600" x="0"/>
                      </a:lnTo>
                      <a:cubicBezTo>
                        <a:pt y="285970" x="0"/>
                        <a:pt y="326800" x="40830"/>
                        <a:pt y="326800" x="91200"/>
                      </a:cubicBezTo>
                      <a:lnTo>
                        <a:pt y="326800" x="813200"/>
                      </a:lnTo>
                      <a:close/>
                    </a:path>
                  </a:pathLst>
                </a:custGeom>
                <a:noFill/>
                <a:ln cap="flat" w="7600">
                  <a:solidFill>
                    <a:srgbClr val="3498DB"/>
                  </a:solidFill>
                  <a:bevel/>
                </a:ln>
              </p:spPr>
              <p:txBody>
                <a:bodyPr wrap="square" rtlCol="0" tIns="0" bIns="0" anchor="ctr" lIns="36000" r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064">
                      <a:solidFill>
                        <a:srgbClr val="FFFFFF"/>
                      </a:solidFill>
                      <a:latin typeface="Arial"/>
                    </a:rPr>
                    <a:t>Prevention</a:t>
                  </a:r>
                </a:p>
              </p:txBody>
            </p:sp>
          </p:grpSp>
        </p:grpSp>
        <p:grpSp>
          <p:nvGrpSpPr>
            <p:cNvPr name="" id="444"/>
            <p:cNvGrpSpPr/>
            <p:nvPr/>
          </p:nvGrpSpPr>
          <p:grpSpPr>
            <a:xfrm>
              <a:off y="2292801" x="3546392"/>
              <a:ext cy="1335776" cx="1003200"/>
              <a:chOff y="2292801" x="3546392"/>
              <a:chExt cy="1335776" cx="1003200"/>
            </a:xfrm>
          </p:grpSpPr>
          <p:grpSp>
            <p:nvGrpSpPr>
              <p:cNvPr name="" id="396"/>
              <p:cNvGrpSpPr/>
              <p:nvPr/>
            </p:nvGrpSpPr>
            <p:grpSpPr>
              <a:xfrm>
                <a:off y="2292801" x="3546392"/>
                <a:ext cy="912000" cx="1003200"/>
                <a:chOff y="2292801" x="3546392"/>
                <a:chExt cy="912000" cx="1003200"/>
              </a:xfrm>
            </p:grpSpPr>
            <p:sp>
              <p:nvSpPr>
                <p:cNvPr name="" id="397"/>
                <p:cNvSpPr/>
                <p:nvPr/>
              </p:nvSpPr>
              <p:spPr>
                <a:xfrm>
                  <a:off y="2292801" x="3546392"/>
                  <a:ext cy="912000" cx="1003200"/>
                </a:xfrm>
                <a:custGeom>
                  <a:avLst/>
                  <a:gdLst/>
                  <a:ahLst/>
                  <a:cxnLst/>
                  <a:pathLst>
                    <a:path w="1003200" h="912000">
                      <a:moveTo>
                        <a:pt y="409262" x="991154"/>
                      </a:moveTo>
                      <a:lnTo>
                        <a:pt y="46619" x="785034"/>
                      </a:lnTo>
                      <a:cubicBezTo>
                        <a:pt y="18324" x="769264"/>
                        <a:pt y="0" x="739862"/>
                        <a:pt y="0" x="707758"/>
                      </a:cubicBezTo>
                      <a:lnTo>
                        <a:pt y="0" x="295439"/>
                      </a:lnTo>
                      <a:cubicBezTo>
                        <a:pt y="0" x="263329"/>
                        <a:pt y="18312" x="233923"/>
                        <a:pt y="46619" x="218163"/>
                      </a:cubicBezTo>
                      <a:lnTo>
                        <a:pt y="408311" x="11964"/>
                      </a:lnTo>
                      <a:cubicBezTo>
                        <a:pt y="436391" x="-3988"/>
                        <a:pt y="470931" x="-3988"/>
                        <a:pt y="499011" x="11964"/>
                      </a:cubicBezTo>
                      <a:lnTo>
                        <a:pt y="863717" x="218084"/>
                      </a:lnTo>
                      <a:cubicBezTo>
                        <a:pt y="892415" x="233683"/>
                        <a:pt y="910738" x="263011"/>
                        <a:pt y="912000" x="295360"/>
                      </a:cubicBezTo>
                      <a:lnTo>
                        <a:pt y="912000" x="707679"/>
                      </a:lnTo>
                      <a:cubicBezTo>
                        <a:pt y="910875" x="740026"/>
                        <a:pt y="892628" x="769409"/>
                        <a:pt y="863953" x="785034"/>
                      </a:cubicBezTo>
                      <a:lnTo>
                        <a:pt y="501311" x="991154"/>
                      </a:lnTo>
                      <a:cubicBezTo>
                        <a:pt y="472779" x="1007213"/>
                        <a:pt y="437793" x="1007213"/>
                        <a:pt y="409262" x="991154"/>
                      </a:cubicBezTo>
                      <a:close/>
                    </a:path>
                  </a:pathLst>
                </a:custGeom>
                <a:solidFill>
                  <a:srgbClr val="4285F4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398"/>
                <p:cNvSpPr/>
                <p:nvPr/>
              </p:nvSpPr>
              <p:spPr>
                <a:xfrm>
                  <a:off y="2510038" x="3836343"/>
                  <a:ext cy="690562" cx="679100"/>
                </a:xfrm>
                <a:custGeom>
                  <a:avLst/>
                  <a:gdLst/>
                  <a:ahLst/>
                  <a:cxnLst/>
                  <a:pathLst>
                    <a:path w="679100" h="690562">
                      <a:moveTo>
                        <a:pt y="80790" x="438260"/>
                      </a:moveTo>
                      <a:lnTo>
                        <a:pt y="0" x="207374"/>
                      </a:lnTo>
                      <a:lnTo>
                        <a:pt y="90384" x="1724"/>
                      </a:lnTo>
                      <a:lnTo>
                        <a:pt y="152066" x="0"/>
                      </a:lnTo>
                      <a:lnTo>
                        <a:pt y="242449" x="0"/>
                      </a:lnTo>
                      <a:lnTo>
                        <a:pt y="322764" x="14185"/>
                      </a:lnTo>
                      <a:lnTo>
                        <a:pt y="378738" x="38246"/>
                      </a:lnTo>
                      <a:lnTo>
                        <a:pt y="462541" x="82291"/>
                      </a:lnTo>
                      <a:lnTo>
                        <a:pt y="690562" x="306123"/>
                      </a:lnTo>
                      <a:lnTo>
                        <a:pt y="690562" x="417334"/>
                      </a:lnTo>
                      <a:cubicBezTo>
                        <a:pt y="690562" x="449649"/>
                        <a:pt y="673283" x="479551"/>
                        <a:pt y="644973" x="495707"/>
                      </a:cubicBezTo>
                      <a:lnTo>
                        <a:pt y="323715" x="679100"/>
                      </a:lnTo>
                      <a:lnTo>
                        <a:pt y="80790" x="438260"/>
                      </a:lnTo>
                      <a:close/>
                    </a:path>
                  </a:pathLst>
                </a:custGeom>
                <a:solidFill>
                  <a:srgbClr val="3D7CE3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399"/>
                <p:cNvSpPr/>
                <p:nvPr/>
              </p:nvSpPr>
              <p:spPr>
                <a:xfrm>
                  <a:off y="2620956" x="3979259"/>
                  <a:ext cy="139063" cx="137466"/>
                </a:xfrm>
                <a:custGeom>
                  <a:avLst/>
                  <a:gdLst/>
                  <a:ahLst/>
                  <a:cxnLst/>
                  <a:pathLst>
                    <a:path w="137466" h="139063">
                      <a:moveTo>
                        <a:pt y="139063" x="68733"/>
                      </a:moveTo>
                      <a:cubicBezTo>
                        <a:pt y="139063" x="30851"/>
                        <a:pt y="108013" x="0"/>
                        <a:pt y="69532" x="0"/>
                      </a:cubicBezTo>
                      <a:cubicBezTo>
                        <a:pt y="31210" x="0"/>
                        <a:pt y="0" x="30694"/>
                        <a:pt y="0" x="68733"/>
                      </a:cubicBezTo>
                      <a:cubicBezTo>
                        <a:pt y="0" x="106614"/>
                        <a:pt y="31051" x="137466"/>
                        <a:pt y="69532" x="137466"/>
                      </a:cubicBezTo>
                      <a:cubicBezTo>
                        <a:pt y="107836" x="137466"/>
                        <a:pt y="139063" x="106753"/>
                        <a:pt y="139063" x="68733"/>
                      </a:cubicBezTo>
                      <a:close/>
                      <a:moveTo>
                        <a:pt y="35995" x="68733"/>
                      </a:moveTo>
                      <a:cubicBezTo>
                        <a:pt y="35995" x="50545"/>
                        <a:pt y="50974" x="35738"/>
                        <a:pt y="69532" x="35738"/>
                      </a:cubicBezTo>
                      <a:cubicBezTo>
                        <a:pt y="87930" x="35738"/>
                        <a:pt y="102910" x="50545"/>
                        <a:pt y="102910" x="68733"/>
                      </a:cubicBezTo>
                      <a:cubicBezTo>
                        <a:pt y="102910" x="87077"/>
                        <a:pt y="87930" x="101884"/>
                        <a:pt y="69532" x="101884"/>
                      </a:cubicBezTo>
                      <a:cubicBezTo>
                        <a:pt y="51023" x="101798"/>
                        <a:pt y="36117" x="87028"/>
                        <a:pt y="35995" x="6873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400"/>
                <p:cNvSpPr/>
                <p:nvPr/>
              </p:nvSpPr>
              <p:spPr>
                <a:xfrm>
                  <a:off y="2489107" x="3820947"/>
                  <a:ext cy="555303" cx="454092"/>
                </a:xfrm>
                <a:custGeom>
                  <a:avLst/>
                  <a:gdLst/>
                  <a:ahLst/>
                  <a:cxnLst/>
                  <a:pathLst>
                    <a:path w="454092" h="555303">
                      <a:moveTo>
                        <a:pt y="555303" x="227045"/>
                      </a:moveTo>
                      <a:cubicBezTo>
                        <a:pt y="523034" x="96085"/>
                        <a:pt y="394357" x="0"/>
                        <a:pt y="254738" x="0"/>
                      </a:cubicBezTo>
                      <a:lnTo>
                        <a:pt y="102117" x="0"/>
                      </a:lnTo>
                      <a:lnTo>
                        <a:pt y="0" x="227045"/>
                      </a:lnTo>
                      <a:lnTo>
                        <a:pt y="102117" x="454092"/>
                      </a:lnTo>
                      <a:lnTo>
                        <a:pt y="254818" x="454092"/>
                      </a:lnTo>
                      <a:cubicBezTo>
                        <a:pt y="394119" x="454092"/>
                        <a:pt y="522955" x="358399"/>
                        <a:pt y="555303" x="227045"/>
                      </a:cubicBezTo>
                      <a:close/>
                      <a:moveTo>
                        <a:pt y="125427" x="36051"/>
                      </a:moveTo>
                      <a:lnTo>
                        <a:pt y="254738" x="36051"/>
                      </a:lnTo>
                      <a:cubicBezTo>
                        <a:pt y="376439" x="36051"/>
                        <a:pt y="488863" x="117950"/>
                        <a:pt y="518198" x="227045"/>
                      </a:cubicBezTo>
                      <a:cubicBezTo>
                        <a:pt y="488863" x="337002"/>
                        <a:pt y="376439" x="418510"/>
                        <a:pt y="254738" x="418510"/>
                      </a:cubicBezTo>
                      <a:lnTo>
                        <a:pt y="125427" x="418510"/>
                      </a:lnTo>
                      <a:lnTo>
                        <a:pt y="39404" x="227045"/>
                      </a:lnTo>
                      <a:lnTo>
                        <a:pt y="125427" x="360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401"/>
                <p:cNvSpPr/>
                <p:nvPr/>
              </p:nvSpPr>
              <p:spPr>
                <a:xfrm>
                  <a:off y="2737740" x="4030201"/>
                  <a:ext cy="175455" cx="35581"/>
                </a:xfrm>
                <a:custGeom>
                  <a:avLst/>
                  <a:gdLst/>
                  <a:ahLst/>
                  <a:cxnLst/>
                  <a:pathLst>
                    <a:path w="35581" h="175455">
                      <a:moveTo>
                        <a:pt y="0" x="0"/>
                      </a:moveTo>
                      <a:lnTo>
                        <a:pt y="0" x="35581"/>
                      </a:lnTo>
                      <a:lnTo>
                        <a:pt y="175455" x="35581"/>
                      </a:lnTo>
                      <a:lnTo>
                        <a:pt y="175455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402"/>
                <p:cNvSpPr/>
                <p:nvPr/>
              </p:nvSpPr>
              <p:spPr>
                <a:xfrm>
                  <a:off y="2799741" x="3975690"/>
                  <a:ext cy="35995" cx="64579"/>
                </a:xfrm>
                <a:custGeom>
                  <a:avLst/>
                  <a:gdLst/>
                  <a:ahLst/>
                  <a:cxnLst/>
                  <a:pathLst>
                    <a:path w="64579" h="35995">
                      <a:moveTo>
                        <a:pt y="0" x="0"/>
                      </a:moveTo>
                      <a:lnTo>
                        <a:pt y="0" x="64579"/>
                      </a:lnTo>
                      <a:lnTo>
                        <a:pt y="35995" x="64579"/>
                      </a:lnTo>
                      <a:lnTo>
                        <a:pt y="35995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403"/>
                <p:cNvSpPr/>
                <p:nvPr/>
              </p:nvSpPr>
              <p:spPr>
                <a:xfrm>
                  <a:off y="2851275" x="3999281"/>
                  <a:ext cy="35995" cx="53764"/>
                </a:xfrm>
                <a:custGeom>
                  <a:avLst/>
                  <a:gdLst/>
                  <a:ahLst/>
                  <a:cxnLst/>
                  <a:pathLst>
                    <a:path w="53764" h="35995">
                      <a:moveTo>
                        <a:pt y="0" x="0"/>
                      </a:moveTo>
                      <a:lnTo>
                        <a:pt y="0" x="53764"/>
                      </a:lnTo>
                      <a:lnTo>
                        <a:pt y="35995" x="53764"/>
                      </a:lnTo>
                      <a:lnTo>
                        <a:pt y="35995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</p:grpSp>
          <p:grpSp>
            <p:nvGrpSpPr>
              <p:cNvPr name="" id="404"/>
              <p:cNvGrpSpPr/>
              <p:nvPr/>
            </p:nvGrpSpPr>
            <p:grpSpPr>
              <a:xfrm>
                <a:off y="3301777" x="3426691"/>
                <a:ext cy="326800" cx="1242600"/>
                <a:chOff y="3301777" x="3426691"/>
                <a:chExt cy="326800" cx="1242600"/>
              </a:xfrm>
            </p:grpSpPr>
            <p:sp>
              <p:nvSpPr>
                <p:cNvPr name="Rounded Rectangle" id="405"/>
                <p:cNvSpPr/>
                <p:nvPr/>
              </p:nvSpPr>
              <p:spPr>
                <a:xfrm>
                  <a:off y="3316631" x="3457756"/>
                  <a:ext cy="297091" cx="1180470"/>
                </a:xfrm>
                <a:custGeom>
                  <a:avLst/>
                  <a:gdLst/>
                  <a:ahLst/>
                  <a:cxnLst/>
                  <a:pathLst>
                    <a:path w="1180470" h="297091">
                      <a:moveTo>
                        <a:pt y="297091" x="1089270"/>
                      </a:moveTo>
                      <a:cubicBezTo>
                        <a:pt y="297091" x="1139643"/>
                        <a:pt y="256261" x="1180470"/>
                        <a:pt y="205891" x="1180470"/>
                      </a:cubicBezTo>
                      <a:lnTo>
                        <a:pt y="91200" x="1180470"/>
                      </a:lnTo>
                      <a:cubicBezTo>
                        <a:pt y="40830" x="1180470"/>
                        <a:pt y="0" x="1139643"/>
                        <a:pt y="0" x="1089270"/>
                      </a:cubicBezTo>
                      <a:lnTo>
                        <a:pt y="0" x="91200"/>
                      </a:lnTo>
                      <a:cubicBezTo>
                        <a:pt y="0" x="40830"/>
                        <a:pt y="40830" x="0"/>
                        <a:pt y="91200" x="0"/>
                      </a:cubicBezTo>
                      <a:lnTo>
                        <a:pt y="205891" x="0"/>
                      </a:lnTo>
                      <a:cubicBezTo>
                        <a:pt y="256261" x="0"/>
                        <a:pt y="297091" x="40830"/>
                        <a:pt y="297091" x="91200"/>
                      </a:cubicBezTo>
                      <a:lnTo>
                        <a:pt y="297091" x="1089270"/>
                      </a:lnTo>
                      <a:close/>
                    </a:path>
                  </a:pathLst>
                </a:custGeom>
                <a:solidFill>
                  <a:srgbClr val="3498DB"/>
                </a:solidFill>
                <a:ln cap="flat" w="7600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name="Rounded Rectangle" id="406"/>
                <p:cNvSpPr/>
                <p:nvPr/>
              </p:nvSpPr>
              <p:spPr>
                <a:xfrm>
                  <a:off y="3301777" x="3426691"/>
                  <a:ext cy="326800" cx="1242600"/>
                </a:xfrm>
                <a:custGeom>
                  <a:avLst/>
                  <a:gdLst/>
                  <a:ahLst/>
                  <a:cxnLst/>
                  <a:rect l="l" b="b" r="r" t="t"/>
                  <a:pathLst>
                    <a:path w="1242600" h="326800">
                      <a:moveTo>
                        <a:pt y="326800" x="1151400"/>
                      </a:moveTo>
                      <a:cubicBezTo>
                        <a:pt y="326800" x="1201773"/>
                        <a:pt y="285970" x="1242600"/>
                        <a:pt y="235600" x="1242600"/>
                      </a:cubicBezTo>
                      <a:lnTo>
                        <a:pt y="91200" x="1242600"/>
                      </a:lnTo>
                      <a:cubicBezTo>
                        <a:pt y="40830" x="1242600"/>
                        <a:pt y="0" x="1201773"/>
                        <a:pt y="0" x="1151400"/>
                      </a:cubicBezTo>
                      <a:lnTo>
                        <a:pt y="0" x="91200"/>
                      </a:lnTo>
                      <a:cubicBezTo>
                        <a:pt y="0" x="40830"/>
                        <a:pt y="40830" x="0"/>
                        <a:pt y="91200" x="0"/>
                      </a:cubicBezTo>
                      <a:lnTo>
                        <a:pt y="235600" x="0"/>
                      </a:lnTo>
                      <a:cubicBezTo>
                        <a:pt y="285970" x="0"/>
                        <a:pt y="326800" x="40830"/>
                        <a:pt y="326800" x="91200"/>
                      </a:cubicBezTo>
                      <a:lnTo>
                        <a:pt y="326800" x="1151400"/>
                      </a:lnTo>
                      <a:close/>
                    </a:path>
                  </a:pathLst>
                </a:custGeom>
                <a:noFill/>
                <a:ln cap="flat" w="7600">
                  <a:solidFill>
                    <a:srgbClr val="3498DB"/>
                  </a:solidFill>
                  <a:bevel/>
                </a:ln>
              </p:spPr>
              <p:txBody>
                <a:bodyPr wrap="square" rtlCol="0" tIns="0" bIns="0" anchor="ctr" lIns="36000" r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064">
                      <a:solidFill>
                        <a:srgbClr val="FFFFFF"/>
                      </a:solidFill>
                      <a:latin typeface="Arial"/>
                    </a:rPr>
                    <a:t>Key Management</a:t>
                  </a:r>
                </a:p>
              </p:txBody>
            </p:sp>
          </p:grpSp>
        </p:grpSp>
        <p:grpSp>
          <p:nvGrpSpPr>
            <p:cNvPr name="" id="465"/>
            <p:cNvGrpSpPr/>
            <p:nvPr/>
          </p:nvGrpSpPr>
          <p:grpSpPr>
            <a:xfrm>
              <a:off y="2292801" x="4848864"/>
              <a:ext cy="1335776" cx="1330638"/>
              <a:chOff y="2292801" x="4848864"/>
              <a:chExt cy="1335776" cx="1330638"/>
            </a:xfrm>
          </p:grpSpPr>
          <p:grpSp>
            <p:nvGrpSpPr>
              <p:cNvPr name="Directory Service" id="445"/>
              <p:cNvGrpSpPr/>
              <p:nvPr/>
            </p:nvGrpSpPr>
            <p:grpSpPr>
              <a:xfrm>
                <a:off y="2292801" x="5012583"/>
                <a:ext cy="912000" cx="1003200"/>
                <a:chOff y="2292801" x="5012583"/>
                <a:chExt cy="912000" cx="1003200"/>
              </a:xfrm>
            </p:grpSpPr>
            <p:grpSp>
              <p:nvGrpSpPr>
                <p:cNvPr name="" id="446"/>
                <p:cNvGrpSpPr/>
                <p:nvPr/>
              </p:nvGrpSpPr>
              <p:grpSpPr>
                <a:xfrm>
                  <a:off y="2456961" x="5013586"/>
                  <a:ext cy="346560" cx="150480"/>
                  <a:chOff y="2456961" x="5013586"/>
                  <a:chExt cy="346560" cx="150480"/>
                </a:xfrm>
              </p:grpSpPr>
              <p:sp>
                <p:nvSpPr>
                  <p:cNvPr name="" id="447"/>
                  <p:cNvSpPr/>
                  <p:nvPr/>
                </p:nvSpPr>
                <p:spPr>
                  <a:xfrm>
                    <a:off y="2456961" x="5013586"/>
                    <a:ext cy="346560" cx="63202"/>
                  </a:xfrm>
                  <a:custGeom>
                    <a:avLst/>
                    <a:gdLst/>
                    <a:ahLst/>
                    <a:cxnLst/>
                    <a:pathLst>
                      <a:path w="63202" h="346560">
                        <a:moveTo>
                          <a:pt y="23489" x="0"/>
                        </a:moveTo>
                        <a:lnTo>
                          <a:pt y="0" x="63202"/>
                        </a:lnTo>
                        <a:lnTo>
                          <a:pt y="346560" x="63202"/>
                        </a:lnTo>
                        <a:lnTo>
                          <a:pt y="341501" x="0"/>
                        </a:lnTo>
                        <a:lnTo>
                          <a:pt y="23489" x="0"/>
                        </a:lnTo>
                        <a:close/>
                      </a:path>
                    </a:pathLst>
                  </a:custGeom>
                  <a:solidFill>
                    <a:srgbClr val="58772D"/>
                  </a:solidFill>
                  <a:ln cap="flat" w="2500">
                    <a:solidFill>
                      <a:srgbClr val="58772D"/>
                    </a:solidFill>
                    <a:bevel/>
                  </a:ln>
                </p:spPr>
              </p:sp>
              <p:sp>
                <p:nvSpPr>
                  <p:cNvPr name="" id="448"/>
                  <p:cNvSpPr/>
                  <p:nvPr/>
                </p:nvSpPr>
                <p:spPr>
                  <a:xfrm>
                    <a:off y="2456961" x="5076788"/>
                    <a:ext cy="346560" cx="87278"/>
                  </a:xfrm>
                  <a:custGeom>
                    <a:avLst/>
                    <a:gdLst/>
                    <a:ahLst/>
                    <a:cxnLst/>
                    <a:pathLst>
                      <a:path w="87278" h="346560">
                        <a:moveTo>
                          <a:pt y="0" x="0"/>
                        </a:moveTo>
                        <a:lnTo>
                          <a:pt y="15901" x="87278"/>
                        </a:lnTo>
                        <a:lnTo>
                          <a:pt y="343307" x="87278"/>
                        </a:lnTo>
                        <a:lnTo>
                          <a:pt y="346560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759C3E"/>
                  </a:solidFill>
                  <a:ln cap="flat" w="2500">
                    <a:solidFill>
                      <a:srgbClr val="759C3E"/>
                    </a:solidFill>
                    <a:bevel/>
                  </a:ln>
                </p:spPr>
              </p:sp>
            </p:grpSp>
            <p:grpSp>
              <p:nvGrpSpPr>
                <p:cNvPr name="" id="449"/>
                <p:cNvGrpSpPr/>
                <p:nvPr/>
              </p:nvGrpSpPr>
              <p:grpSpPr>
                <a:xfrm>
                  <a:off y="2388561" x="5153031"/>
                  <a:ext cy="428640" cx="220704"/>
                  <a:chOff y="2388561" x="5153031"/>
                  <a:chExt cy="428640" cx="220704"/>
                </a:xfrm>
              </p:grpSpPr>
              <p:sp>
                <p:nvSpPr>
                  <p:cNvPr name="" id="450"/>
                  <p:cNvSpPr/>
                  <p:nvPr/>
                </p:nvSpPr>
                <p:spPr>
                  <a:xfrm>
                    <a:off y="2388561" x="5153031"/>
                    <a:ext cy="428640" cx="93513"/>
                  </a:xfrm>
                  <a:custGeom>
                    <a:avLst/>
                    <a:gdLst/>
                    <a:ahLst/>
                    <a:cxnLst/>
                    <a:pathLst>
                      <a:path w="93513" h="428640">
                        <a:moveTo>
                          <a:pt y="35148" x="0"/>
                        </a:moveTo>
                        <a:lnTo>
                          <a:pt y="0" x="93513"/>
                        </a:lnTo>
                        <a:lnTo>
                          <a:pt y="428640" x="93513"/>
                        </a:lnTo>
                        <a:lnTo>
                          <a:pt y="420924" x="0"/>
                        </a:lnTo>
                        <a:lnTo>
                          <a:pt y="35148" x="0"/>
                        </a:lnTo>
                        <a:close/>
                      </a:path>
                    </a:pathLst>
                  </a:custGeom>
                  <a:solidFill>
                    <a:srgbClr val="58772D"/>
                  </a:solidFill>
                  <a:ln cap="flat" w="2500">
                    <a:solidFill>
                      <a:srgbClr val="58772D"/>
                    </a:solidFill>
                    <a:bevel/>
                  </a:ln>
                </p:spPr>
              </p:sp>
              <p:sp>
                <p:nvSpPr>
                  <p:cNvPr name="" id="451"/>
                  <p:cNvSpPr/>
                  <p:nvPr/>
                </p:nvSpPr>
                <p:spPr>
                  <a:xfrm>
                    <a:off y="2388561" x="5246544"/>
                    <a:ext cy="428640" cx="127191"/>
                  </a:xfrm>
                  <a:custGeom>
                    <a:avLst/>
                    <a:gdLst/>
                    <a:ahLst/>
                    <a:cxnLst/>
                    <a:pathLst>
                      <a:path w="127191" h="428640">
                        <a:moveTo>
                          <a:pt y="0" x="0"/>
                        </a:moveTo>
                        <a:lnTo>
                          <a:pt y="31167" x="127191"/>
                        </a:lnTo>
                        <a:lnTo>
                          <a:pt y="421307" x="127191"/>
                        </a:lnTo>
                        <a:lnTo>
                          <a:pt y="428640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759C3E"/>
                  </a:solidFill>
                  <a:ln cap="flat" w="2500">
                    <a:solidFill>
                      <a:srgbClr val="759C3E"/>
                    </a:solidFill>
                    <a:bevel/>
                  </a:ln>
                </p:spPr>
              </p:sp>
            </p:grpSp>
            <p:grpSp>
              <p:nvGrpSpPr>
                <p:cNvPr name="" id="452"/>
                <p:cNvGrpSpPr/>
                <p:nvPr/>
              </p:nvGrpSpPr>
              <p:grpSpPr>
                <a:xfrm>
                  <a:off y="2292801" x="5363703"/>
                  <a:ext cy="547200" cx="652080"/>
                  <a:chOff y="2292801" x="5363703"/>
                  <a:chExt cy="547200" cx="652080"/>
                </a:xfrm>
              </p:grpSpPr>
              <p:sp>
                <p:nvSpPr>
                  <p:cNvPr name="" id="453"/>
                  <p:cNvSpPr/>
                  <p:nvPr/>
                </p:nvSpPr>
                <p:spPr>
                  <a:xfrm>
                    <a:off y="2740418" x="5658372"/>
                    <a:ext cy="78788" cx="296124"/>
                  </a:xfrm>
                  <a:custGeom>
                    <a:avLst/>
                    <a:gdLst/>
                    <a:ahLst/>
                    <a:cxnLst/>
                    <a:pathLst>
                      <a:path w="296124" h="78788">
                        <a:moveTo>
                          <a:pt y="66750" x="292095"/>
                        </a:moveTo>
                        <a:lnTo>
                          <a:pt y="62798" x="209714"/>
                        </a:lnTo>
                        <a:lnTo>
                          <a:pt y="78788" x="121265"/>
                        </a:lnTo>
                        <a:lnTo>
                          <a:pt y="73751" x="0"/>
                        </a:lnTo>
                        <a:lnTo>
                          <a:pt y="0" x="0"/>
                        </a:lnTo>
                        <a:lnTo>
                          <a:pt y="0" x="296124"/>
                        </a:lnTo>
                        <a:lnTo>
                          <a:pt y="66750" x="292095"/>
                        </a:lnTo>
                        <a:close/>
                      </a:path>
                    </a:pathLst>
                  </a:custGeom>
                  <a:solidFill>
                    <a:srgbClr val="58772D"/>
                  </a:solidFill>
                  <a:ln cap="flat" w="2500">
                    <a:solidFill>
                      <a:srgbClr val="58772D"/>
                    </a:solidFill>
                    <a:bevel/>
                  </a:ln>
                </p:spPr>
              </p:sp>
              <p:sp>
                <p:nvSpPr>
                  <p:cNvPr name="" id="454"/>
                  <p:cNvSpPr/>
                  <p:nvPr/>
                </p:nvSpPr>
                <p:spPr>
                  <a:xfrm>
                    <a:off y="2292801" x="5363703"/>
                    <a:ext cy="547200" cx="149978"/>
                  </a:xfrm>
                  <a:custGeom>
                    <a:avLst/>
                    <a:gdLst/>
                    <a:ahLst/>
                    <a:cxnLst/>
                    <a:pathLst>
                      <a:path w="149978" h="547200">
                        <a:moveTo>
                          <a:pt y="0" x="149978"/>
                        </a:moveTo>
                        <a:lnTo>
                          <a:pt y="55814" x="0"/>
                        </a:lnTo>
                        <a:lnTo>
                          <a:pt y="536256" x="0"/>
                        </a:lnTo>
                        <a:lnTo>
                          <a:pt y="547200" x="149978"/>
                        </a:lnTo>
                        <a:lnTo>
                          <a:pt y="0" x="149978"/>
                        </a:lnTo>
                        <a:close/>
                      </a:path>
                    </a:pathLst>
                  </a:custGeom>
                  <a:solidFill>
                    <a:srgbClr val="58772D"/>
                  </a:solidFill>
                  <a:ln cap="flat" w="2500">
                    <a:solidFill>
                      <a:srgbClr val="58772D"/>
                    </a:solidFill>
                    <a:bevel/>
                  </a:ln>
                </p:spPr>
              </p:sp>
              <p:sp>
                <p:nvSpPr>
                  <p:cNvPr name="" id="455"/>
                  <p:cNvSpPr/>
                  <p:nvPr/>
                </p:nvSpPr>
                <p:spPr>
                  <a:xfrm>
                    <a:off y="2292801" x="5513682"/>
                    <a:ext cy="547200" cx="502102"/>
                  </a:xfrm>
                  <a:custGeom>
                    <a:avLst/>
                    <a:gdLst/>
                    <a:ahLst/>
                    <a:cxnLst/>
                    <a:pathLst>
                      <a:path w="502102" h="547200">
                        <a:moveTo>
                          <a:pt y="0" x="0"/>
                        </a:moveTo>
                        <a:lnTo>
                          <a:pt y="191520" x="502102"/>
                        </a:lnTo>
                        <a:lnTo>
                          <a:pt y="508896" x="502102"/>
                        </a:lnTo>
                        <a:lnTo>
                          <a:pt y="514368" x="436828"/>
                        </a:lnTo>
                        <a:lnTo>
                          <a:pt y="456912" x="436828"/>
                        </a:lnTo>
                        <a:lnTo>
                          <a:pt y="456912" x="361513"/>
                        </a:lnTo>
                        <a:lnTo>
                          <a:pt y="519840" x="361513"/>
                        </a:lnTo>
                        <a:lnTo>
                          <a:pt y="526406" x="266114"/>
                        </a:lnTo>
                        <a:lnTo>
                          <a:pt y="456912" x="266114"/>
                        </a:lnTo>
                        <a:lnTo>
                          <a:pt y="456912" x="150630"/>
                        </a:lnTo>
                        <a:lnTo>
                          <a:pt y="536256" x="150630"/>
                        </a:lnTo>
                        <a:lnTo>
                          <a:pt y="547200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759C3E"/>
                  </a:solidFill>
                  <a:ln cap="flat" w="2500">
                    <a:solidFill>
                      <a:srgbClr val="759C3E"/>
                    </a:solidFill>
                    <a:bevel/>
                  </a:ln>
                </p:spPr>
              </p:sp>
            </p:grpSp>
            <p:grpSp>
              <p:nvGrpSpPr>
                <p:cNvPr name="" id="456"/>
                <p:cNvGrpSpPr/>
                <p:nvPr/>
              </p:nvGrpSpPr>
              <p:grpSpPr>
                <a:xfrm>
                  <a:off y="2860521" x="5012583"/>
                  <a:ext cy="342000" cx="1003200"/>
                  <a:chOff y="2860521" x="5012583"/>
                  <a:chExt cy="342000" cx="1003200"/>
                </a:xfrm>
              </p:grpSpPr>
              <p:sp>
                <p:nvSpPr>
                  <p:cNvPr name="" id="457"/>
                  <p:cNvSpPr/>
                  <p:nvPr/>
                </p:nvSpPr>
                <p:spPr>
                  <a:xfrm>
                    <a:off y="2908401" x="5012583"/>
                    <a:ext cy="294120" cx="501600"/>
                  </a:xfrm>
                  <a:custGeom>
                    <a:avLst/>
                    <a:gdLst/>
                    <a:ahLst/>
                    <a:cxnLst/>
                    <a:pathLst>
                      <a:path w="501600" h="294120">
                        <a:moveTo>
                          <a:pt y="113544" x="501600"/>
                        </a:moveTo>
                        <a:lnTo>
                          <a:pt y="294120" x="501600"/>
                        </a:lnTo>
                        <a:lnTo>
                          <a:pt y="104242" x="0"/>
                        </a:lnTo>
                        <a:lnTo>
                          <a:pt y="0" x="0"/>
                        </a:lnTo>
                        <a:lnTo>
                          <a:pt y="113544" x="501600"/>
                        </a:lnTo>
                        <a:close/>
                      </a:path>
                    </a:pathLst>
                  </a:custGeom>
                  <a:solidFill>
                    <a:srgbClr val="58772D"/>
                  </a:solidFill>
                  <a:ln cap="flat" w="2500">
                    <a:solidFill>
                      <a:srgbClr val="58772D"/>
                    </a:solidFill>
                    <a:bevel/>
                  </a:ln>
                </p:spPr>
              </p:sp>
              <p:sp>
                <p:nvSpPr>
                  <p:cNvPr name="" id="458"/>
                  <p:cNvSpPr/>
                  <p:nvPr/>
                </p:nvSpPr>
                <p:spPr>
                  <a:xfrm flipH="true">
                    <a:off y="2908401" x="5514183"/>
                    <a:ext cy="294120" cx="501600"/>
                  </a:xfrm>
                  <a:custGeom>
                    <a:avLst/>
                    <a:gdLst/>
                    <a:ahLst/>
                    <a:cxnLst/>
                    <a:pathLst>
                      <a:path w="501600" h="294120">
                        <a:moveTo>
                          <a:pt y="113544" x="501600"/>
                        </a:moveTo>
                        <a:lnTo>
                          <a:pt y="294120" x="501600"/>
                        </a:lnTo>
                        <a:lnTo>
                          <a:pt y="104242" x="0"/>
                        </a:lnTo>
                        <a:lnTo>
                          <a:pt y="0" x="0"/>
                        </a:lnTo>
                        <a:lnTo>
                          <a:pt y="113544" x="501600"/>
                        </a:lnTo>
                        <a:close/>
                      </a:path>
                    </a:pathLst>
                  </a:custGeom>
                  <a:solidFill>
                    <a:srgbClr val="759C3E"/>
                  </a:solidFill>
                  <a:ln cap="flat" w="2500">
                    <a:solidFill>
                      <a:srgbClr val="759C3E"/>
                    </a:solidFill>
                    <a:bevel/>
                  </a:ln>
                </p:spPr>
              </p:sp>
              <p:sp>
                <p:nvSpPr>
                  <p:cNvPr name="" id="459"/>
                  <p:cNvSpPr/>
                  <p:nvPr/>
                </p:nvSpPr>
                <p:spPr>
                  <a:xfrm>
                    <a:off y="2860521" x="5012583"/>
                    <a:ext cy="161424" cx="1003200"/>
                  </a:xfrm>
                  <a:custGeom>
                    <a:avLst/>
                    <a:gdLst/>
                    <a:ahLst/>
                    <a:cxnLst/>
                    <a:pathLst>
                      <a:path w="1003200" h="161424">
                        <a:moveTo>
                          <a:pt y="47880" x="0"/>
                        </a:moveTo>
                        <a:lnTo>
                          <a:pt y="0" x="501600"/>
                        </a:lnTo>
                        <a:lnTo>
                          <a:pt y="47880" x="1003200"/>
                        </a:lnTo>
                        <a:lnTo>
                          <a:pt y="161424" x="501600"/>
                        </a:lnTo>
                        <a:lnTo>
                          <a:pt y="47880" x="0"/>
                        </a:lnTo>
                        <a:close/>
                      </a:path>
                    </a:pathLst>
                  </a:custGeom>
                  <a:solidFill>
                    <a:srgbClr val="A6BB92"/>
                  </a:solidFill>
                  <a:ln cap="flat" w="2500">
                    <a:solidFill>
                      <a:srgbClr val="A6BB92"/>
                    </a:solidFill>
                    <a:bevel/>
                  </a:ln>
                </p:spPr>
              </p:sp>
            </p:grpSp>
          </p:grpSp>
          <p:grpSp>
            <p:nvGrpSpPr>
              <p:cNvPr name="" id="460"/>
              <p:cNvGrpSpPr/>
              <p:nvPr/>
            </p:nvGrpSpPr>
            <p:grpSpPr>
              <a:xfrm>
                <a:off y="3301777" x="4848864"/>
                <a:ext cy="326800" cx="1330638"/>
                <a:chOff y="3301777" x="4848864"/>
                <a:chExt cy="326800" cx="1330638"/>
              </a:xfrm>
            </p:grpSpPr>
            <p:sp>
              <p:nvSpPr>
                <p:cNvPr name="Rounded Rectangle" id="461"/>
                <p:cNvSpPr/>
                <p:nvPr/>
              </p:nvSpPr>
              <p:spPr>
                <a:xfrm>
                  <a:off y="3316631" x="4882130"/>
                  <a:ext cy="297091" cx="1264100"/>
                </a:xfrm>
                <a:custGeom>
                  <a:avLst/>
                  <a:gdLst/>
                  <a:ahLst/>
                  <a:cxnLst/>
                  <a:pathLst>
                    <a:path w="1264100" h="297091">
                      <a:moveTo>
                        <a:pt y="297091" x="1172900"/>
                      </a:moveTo>
                      <a:cubicBezTo>
                        <a:pt y="297091" x="1223273"/>
                        <a:pt y="256261" x="1264100"/>
                        <a:pt y="205891" x="1264100"/>
                      </a:cubicBezTo>
                      <a:lnTo>
                        <a:pt y="91200" x="1264100"/>
                      </a:lnTo>
                      <a:cubicBezTo>
                        <a:pt y="40830" x="1264100"/>
                        <a:pt y="0" x="1223273"/>
                        <a:pt y="0" x="1172900"/>
                      </a:cubicBezTo>
                      <a:lnTo>
                        <a:pt y="0" x="91200"/>
                      </a:lnTo>
                      <a:cubicBezTo>
                        <a:pt y="0" x="40830"/>
                        <a:pt y="40830" x="0"/>
                        <a:pt y="91200" x="0"/>
                      </a:cubicBezTo>
                      <a:lnTo>
                        <a:pt y="205891" x="0"/>
                      </a:lnTo>
                      <a:cubicBezTo>
                        <a:pt y="256261" x="0"/>
                        <a:pt y="297091" x="40830"/>
                        <a:pt y="297091" x="91200"/>
                      </a:cubicBezTo>
                      <a:lnTo>
                        <a:pt y="297091" x="1172900"/>
                      </a:lnTo>
                      <a:close/>
                    </a:path>
                  </a:pathLst>
                </a:custGeom>
                <a:solidFill>
                  <a:srgbClr val="3498DB"/>
                </a:solidFill>
                <a:ln cap="flat" w="7600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name="Rounded Rectangle" id="462"/>
                <p:cNvSpPr/>
                <p:nvPr/>
              </p:nvSpPr>
              <p:spPr>
                <a:xfrm>
                  <a:off y="3301777" x="4848864"/>
                  <a:ext cy="326800" cx="1330638"/>
                </a:xfrm>
                <a:custGeom>
                  <a:avLst/>
                  <a:gdLst/>
                  <a:ahLst/>
                  <a:cxnLst/>
                  <a:rect l="l" b="b" r="r" t="t"/>
                  <a:pathLst>
                    <a:path w="1330638" h="326800">
                      <a:moveTo>
                        <a:pt y="326800" x="1239438"/>
                      </a:moveTo>
                      <a:cubicBezTo>
                        <a:pt y="326800" x="1289804"/>
                        <a:pt y="285970" x="1330638"/>
                        <a:pt y="235600" x="1330638"/>
                      </a:cubicBezTo>
                      <a:lnTo>
                        <a:pt y="91200" x="1330638"/>
                      </a:lnTo>
                      <a:cubicBezTo>
                        <a:pt y="40830" x="1330638"/>
                        <a:pt y="0" x="1289804"/>
                        <a:pt y="0" x="1239438"/>
                      </a:cubicBezTo>
                      <a:lnTo>
                        <a:pt y="0" x="91200"/>
                      </a:lnTo>
                      <a:cubicBezTo>
                        <a:pt y="0" x="40830"/>
                        <a:pt y="40830" x="0"/>
                        <a:pt y="91200" x="0"/>
                      </a:cubicBezTo>
                      <a:lnTo>
                        <a:pt y="235600" x="0"/>
                      </a:lnTo>
                      <a:cubicBezTo>
                        <a:pt y="285970" x="0"/>
                        <a:pt y="326800" x="40830"/>
                        <a:pt y="326800" x="91200"/>
                      </a:cubicBezTo>
                      <a:lnTo>
                        <a:pt y="326800" x="1239438"/>
                      </a:lnTo>
                      <a:close/>
                    </a:path>
                  </a:pathLst>
                </a:custGeom>
                <a:solidFill>
                  <a:srgbClr val="1D953F"/>
                </a:solidFill>
                <a:ln cap="flat" w="7600">
                  <a:solidFill>
                    <a:srgbClr val="1D953F"/>
                  </a:solidFill>
                  <a:bevel/>
                </a:ln>
              </p:spPr>
              <p:txBody>
                <a:bodyPr wrap="square" rtlCol="0" tIns="0" bIns="0" anchor="ctr" lIns="36000" r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064">
                      <a:solidFill>
                        <a:srgbClr val="FFFFFF"/>
                      </a:solidFill>
                      <a:latin typeface="Arial"/>
                    </a:rPr>
                    <a:t>Directory Management</a:t>
                  </a:r>
                </a:p>
              </p:txBody>
            </p:sp>
          </p:grpSp>
        </p:grpSp>
        <p:grpSp>
          <p:nvGrpSpPr>
            <p:cNvPr name="" id="512"/>
            <p:cNvGrpSpPr/>
            <p:nvPr/>
          </p:nvGrpSpPr>
          <p:grpSpPr>
            <a:xfrm>
              <a:off y="2334253" x="7372976"/>
              <a:ext cy="1294318" cx="1330638"/>
              <a:chOff y="2334253" x="7372976"/>
              <a:chExt cy="1294318" cx="1330638"/>
            </a:xfrm>
          </p:grpSpPr>
          <p:grpSp>
            <p:nvGrpSpPr>
              <p:cNvPr name="" id="479"/>
              <p:cNvGrpSpPr/>
              <p:nvPr/>
            </p:nvGrpSpPr>
            <p:grpSpPr>
              <a:xfrm>
                <a:off y="2334253" x="7582295"/>
                <a:ext cy="829092" cx="912000"/>
                <a:chOff y="2334253" x="7582295"/>
                <a:chExt cy="829092" cx="912000"/>
              </a:xfrm>
            </p:grpSpPr>
            <p:sp>
              <p:nvSpPr>
                <p:cNvPr name="" id="480"/>
                <p:cNvSpPr/>
                <p:nvPr/>
              </p:nvSpPr>
              <p:spPr>
                <a:xfrm>
                  <a:off y="2422559" x="7582295"/>
                  <a:ext cy="740784" cx="809111"/>
                </a:xfrm>
                <a:custGeom>
                  <a:avLst/>
                  <a:gdLst/>
                  <a:ahLst/>
                  <a:cxnLst/>
                  <a:pathLst>
                    <a:path w="809111" h="740784">
                      <a:moveTo>
                        <a:pt y="0" x="0"/>
                      </a:moveTo>
                      <a:lnTo>
                        <a:pt y="740784" x="0"/>
                      </a:lnTo>
                      <a:lnTo>
                        <a:pt y="740784" x="809111"/>
                      </a:lnTo>
                      <a:lnTo>
                        <a:pt y="0" x="809111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1D953F"/>
                </a:solidFill>
                <a:ln cap="rnd" w="7600">
                  <a:solidFill>
                    <a:srgbClr val="00B050"/>
                  </a:solidFill>
                  <a:bevel/>
                </a:ln>
              </p:spPr>
            </p:sp>
            <p:sp>
              <p:nvSpPr>
                <p:cNvPr name="" id="481"/>
                <p:cNvSpPr/>
                <p:nvPr/>
              </p:nvSpPr>
              <p:spPr>
                <a:xfrm>
                  <a:off y="2334253" x="7582295"/>
                  <a:ext cy="88290" cx="912000"/>
                </a:xfrm>
                <a:custGeom>
                  <a:avLst/>
                  <a:gdLst/>
                  <a:ahLst/>
                  <a:cxnLst/>
                  <a:pathLst>
                    <a:path w="912000" h="88290">
                      <a:moveTo>
                        <a:pt y="88290" x="0"/>
                      </a:moveTo>
                      <a:lnTo>
                        <a:pt y="0" x="102890"/>
                      </a:lnTo>
                      <a:lnTo>
                        <a:pt y="0" x="912000"/>
                      </a:lnTo>
                      <a:lnTo>
                        <a:pt y="88290" x="809111"/>
                      </a:lnTo>
                      <a:lnTo>
                        <a:pt y="88290" x="0"/>
                      </a:lnTo>
                      <a:close/>
                    </a:path>
                  </a:pathLst>
                </a:custGeom>
                <a:solidFill>
                  <a:srgbClr val="1D953F"/>
                </a:solidFill>
                <a:ln cap="rnd" w="7600">
                  <a:solidFill>
                    <a:srgbClr val="00B050"/>
                  </a:solidFill>
                  <a:bevel/>
                </a:ln>
              </p:spPr>
            </p:sp>
            <p:sp>
              <p:nvSpPr>
                <p:cNvPr name="" id="482"/>
                <p:cNvSpPr/>
                <p:nvPr/>
              </p:nvSpPr>
              <p:spPr>
                <a:xfrm>
                  <a:off y="2334253" x="7582295"/>
                  <a:ext cy="88290" cx="912000"/>
                </a:xfrm>
                <a:custGeom>
                  <a:avLst/>
                  <a:gdLst/>
                  <a:ahLst/>
                  <a:cxnLst/>
                  <a:pathLst>
                    <a:path w="912000" h="88290">
                      <a:moveTo>
                        <a:pt y="88290" x="0"/>
                      </a:moveTo>
                      <a:lnTo>
                        <a:pt y="0" x="102890"/>
                      </a:lnTo>
                      <a:lnTo>
                        <a:pt y="0" x="912000"/>
                      </a:lnTo>
                      <a:lnTo>
                        <a:pt y="88290" x="809111"/>
                      </a:lnTo>
                      <a:lnTo>
                        <a:pt y="88290" x="0"/>
                      </a:lnTo>
                      <a:close/>
                    </a:path>
                  </a:pathLst>
                </a:custGeom>
                <a:solidFill>
                  <a:srgbClr val="1D953F"/>
                </a:solidFill>
                <a:ln cap="rnd" w="7600">
                  <a:solidFill>
                    <a:srgbClr val="00B050"/>
                  </a:solidFill>
                  <a:bevel/>
                </a:ln>
              </p:spPr>
            </p:sp>
            <p:sp>
              <p:nvSpPr>
                <p:cNvPr name="" id="483"/>
                <p:cNvSpPr/>
                <p:nvPr/>
              </p:nvSpPr>
              <p:spPr>
                <a:xfrm>
                  <a:off y="2334270" x="8391368"/>
                  <a:ext cy="822282" cx="102890"/>
                </a:xfrm>
                <a:custGeom>
                  <a:avLst/>
                  <a:gdLst/>
                  <a:ahLst/>
                  <a:cxnLst/>
                  <a:pathLst>
                    <a:path w="102890" h="822282">
                      <a:moveTo>
                        <a:pt y="88289" x="0"/>
                      </a:moveTo>
                      <a:lnTo>
                        <a:pt y="0" x="102890"/>
                      </a:lnTo>
                      <a:lnTo>
                        <a:pt y="733993" x="102890"/>
                      </a:lnTo>
                      <a:lnTo>
                        <a:pt y="822282" x="0"/>
                      </a:lnTo>
                      <a:lnTo>
                        <a:pt y="88289" x="0"/>
                      </a:lnTo>
                      <a:close/>
                    </a:path>
                  </a:pathLst>
                </a:custGeom>
                <a:solidFill>
                  <a:srgbClr val="1D953F"/>
                </a:solidFill>
                <a:ln cap="rnd" w="7600">
                  <a:solidFill>
                    <a:srgbClr val="00B050"/>
                  </a:solidFill>
                  <a:bevel/>
                </a:ln>
              </p:spPr>
            </p:sp>
            <p:sp>
              <p:nvSpPr>
                <p:cNvPr name="" id="484"/>
                <p:cNvSpPr/>
                <p:nvPr/>
              </p:nvSpPr>
              <p:spPr>
                <a:xfrm>
                  <a:off y="2334270" x="8391368"/>
                  <a:ext cy="822282" cx="102890"/>
                </a:xfrm>
                <a:custGeom>
                  <a:avLst/>
                  <a:gdLst/>
                  <a:ahLst/>
                  <a:cxnLst/>
                  <a:pathLst>
                    <a:path w="102890" h="822282">
                      <a:moveTo>
                        <a:pt y="88289" x="0"/>
                      </a:moveTo>
                      <a:lnTo>
                        <a:pt y="0" x="102890"/>
                      </a:lnTo>
                      <a:lnTo>
                        <a:pt y="733993" x="102890"/>
                      </a:lnTo>
                      <a:lnTo>
                        <a:pt y="822282" x="0"/>
                      </a:lnTo>
                      <a:lnTo>
                        <a:pt y="88289" x="0"/>
                      </a:lnTo>
                      <a:close/>
                    </a:path>
                  </a:pathLst>
                </a:custGeom>
                <a:solidFill>
                  <a:srgbClr val="1D953F"/>
                </a:solidFill>
                <a:ln cap="rnd" w="7600">
                  <a:solidFill>
                    <a:srgbClr val="00B050"/>
                  </a:solidFill>
                  <a:bevel/>
                </a:ln>
              </p:spPr>
            </p:sp>
            <p:grpSp>
              <p:nvGrpSpPr>
                <p:cNvPr name="" id="485"/>
                <p:cNvGrpSpPr/>
                <p:nvPr/>
              </p:nvGrpSpPr>
              <p:grpSpPr>
                <a:xfrm>
                  <a:off y="2453164" x="7619104"/>
                  <a:ext cy="679575" cx="735492"/>
                  <a:chOff y="2453164" x="7619104"/>
                  <a:chExt cy="679575" cx="735492"/>
                </a:xfrm>
              </p:grpSpPr>
              <p:sp>
                <p:nvSpPr>
                  <p:cNvPr name="" id="486"/>
                  <p:cNvSpPr/>
                  <p:nvPr/>
                </p:nvSpPr>
                <p:spPr>
                  <a:xfrm>
                    <a:off y="2453161" x="7758877"/>
                    <a:ext cy="339788" cx="205966"/>
                  </a:xfrm>
                  <a:custGeom>
                    <a:avLst/>
                    <a:gdLst/>
                    <a:ahLst/>
                    <a:cxnLst/>
                    <a:pathLst>
                      <a:path w="205966" h="339788">
                        <a:moveTo>
                          <a:pt y="339788" x="73573"/>
                        </a:moveTo>
                        <a:lnTo>
                          <a:pt y="115470" x="73573"/>
                        </a:lnTo>
                        <a:lnTo>
                          <a:pt y="115470" x="0"/>
                        </a:lnTo>
                        <a:lnTo>
                          <a:pt y="0" x="102983"/>
                        </a:lnTo>
                        <a:lnTo>
                          <a:pt y="115470" x="205966"/>
                        </a:lnTo>
                        <a:lnTo>
                          <a:pt y="115470" x="125018"/>
                        </a:lnTo>
                        <a:lnTo>
                          <a:pt y="258279" x="125018"/>
                        </a:lnTo>
                        <a:lnTo>
                          <a:pt y="339788" x="7357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cap="rnd" w="7600">
                    <a:noFill/>
                    <a:bevel/>
                  </a:ln>
                </p:spPr>
              </p:sp>
              <p:sp>
                <p:nvSpPr>
                  <p:cNvPr name="" id="487"/>
                  <p:cNvSpPr/>
                  <p:nvPr/>
                </p:nvSpPr>
                <p:spPr>
                  <a:xfrm>
                    <a:off y="2453161" x="7758877"/>
                    <a:ext cy="339788" cx="205966"/>
                  </a:xfrm>
                  <a:custGeom>
                    <a:avLst/>
                    <a:gdLst/>
                    <a:ahLst/>
                    <a:cxnLst/>
                    <a:pathLst>
                      <a:path w="205966" h="339788">
                        <a:moveTo>
                          <a:pt y="339788" x="73573"/>
                        </a:moveTo>
                        <a:lnTo>
                          <a:pt y="115470" x="73573"/>
                        </a:lnTo>
                        <a:lnTo>
                          <a:pt y="115470" x="0"/>
                        </a:lnTo>
                        <a:lnTo>
                          <a:pt y="0" x="102983"/>
                        </a:lnTo>
                        <a:lnTo>
                          <a:pt y="115470" x="205966"/>
                        </a:lnTo>
                        <a:lnTo>
                          <a:pt y="115470" x="125018"/>
                        </a:lnTo>
                        <a:lnTo>
                          <a:pt y="258279" x="125018"/>
                        </a:lnTo>
                        <a:lnTo>
                          <a:pt y="339788" x="7357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cap="rnd" w="7600">
                    <a:noFill/>
                    <a:bevel/>
                  </a:ln>
                </p:spPr>
              </p:sp>
              <p:sp>
                <p:nvSpPr>
                  <p:cNvPr name="" id="488"/>
                  <p:cNvSpPr/>
                  <p:nvPr/>
                </p:nvSpPr>
                <p:spPr>
                  <a:xfrm>
                    <a:off y="2575411" x="7979504"/>
                    <a:ext cy="190333" cx="367746"/>
                  </a:xfrm>
                  <a:custGeom>
                    <a:avLst/>
                    <a:gdLst/>
                    <a:ahLst/>
                    <a:cxnLst/>
                    <a:pathLst>
                      <a:path w="367746" h="190333">
                        <a:moveTo>
                          <a:pt y="67915" x="0"/>
                        </a:moveTo>
                        <a:lnTo>
                          <a:pt y="67915" x="242704"/>
                        </a:lnTo>
                        <a:lnTo>
                          <a:pt y="0" x="242704"/>
                        </a:lnTo>
                        <a:lnTo>
                          <a:pt y="95166" x="367746"/>
                        </a:lnTo>
                        <a:lnTo>
                          <a:pt y="190333" x="242704"/>
                        </a:lnTo>
                        <a:lnTo>
                          <a:pt y="122418" x="242704"/>
                        </a:lnTo>
                        <a:lnTo>
                          <a:pt y="122418" x="80963"/>
                        </a:lnTo>
                        <a:lnTo>
                          <a:pt y="67915" x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cap="rnd" w="7600">
                    <a:noFill/>
                    <a:bevel/>
                  </a:ln>
                </p:spPr>
              </p:sp>
              <p:sp>
                <p:nvSpPr>
                  <p:cNvPr name="" id="489"/>
                  <p:cNvSpPr/>
                  <p:nvPr/>
                </p:nvSpPr>
                <p:spPr>
                  <a:xfrm>
                    <a:off y="2575411" x="7979504"/>
                    <a:ext cy="190333" cx="367746"/>
                  </a:xfrm>
                  <a:custGeom>
                    <a:avLst/>
                    <a:gdLst/>
                    <a:ahLst/>
                    <a:cxnLst/>
                    <a:pathLst>
                      <a:path w="367746" h="190333">
                        <a:moveTo>
                          <a:pt y="67915" x="0"/>
                        </a:moveTo>
                        <a:lnTo>
                          <a:pt y="67915" x="242704"/>
                        </a:lnTo>
                        <a:lnTo>
                          <a:pt y="0" x="242704"/>
                        </a:lnTo>
                        <a:lnTo>
                          <a:pt y="95166" x="367746"/>
                        </a:lnTo>
                        <a:lnTo>
                          <a:pt y="190333" x="242704"/>
                        </a:lnTo>
                        <a:lnTo>
                          <a:pt y="122418" x="242704"/>
                        </a:lnTo>
                        <a:lnTo>
                          <a:pt y="122418" x="80963"/>
                        </a:lnTo>
                        <a:lnTo>
                          <a:pt y="67915" x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cap="rnd" w="7600">
                    <a:noFill/>
                    <a:bevel/>
                  </a:ln>
                </p:spPr>
              </p:sp>
              <p:sp>
                <p:nvSpPr>
                  <p:cNvPr name="" id="490"/>
                  <p:cNvSpPr/>
                  <p:nvPr/>
                </p:nvSpPr>
                <p:spPr>
                  <a:xfrm>
                    <a:off y="2792994" x="8001593"/>
                    <a:ext cy="332955" cx="213340"/>
                  </a:xfrm>
                  <a:custGeom>
                    <a:avLst/>
                    <a:gdLst/>
                    <a:ahLst/>
                    <a:cxnLst/>
                    <a:pathLst>
                      <a:path w="213340" h="332955">
                        <a:moveTo>
                          <a:pt y="0" x="139769"/>
                        </a:moveTo>
                        <a:lnTo>
                          <a:pt y="217329" x="139769"/>
                        </a:lnTo>
                        <a:lnTo>
                          <a:pt y="217329" x="213340"/>
                        </a:lnTo>
                        <a:lnTo>
                          <a:pt y="332955" x="110266"/>
                        </a:lnTo>
                        <a:lnTo>
                          <a:pt y="217329" x="0"/>
                        </a:lnTo>
                        <a:lnTo>
                          <a:pt y="217329" x="80948"/>
                        </a:lnTo>
                        <a:lnTo>
                          <a:pt y="74707" x="80948"/>
                        </a:lnTo>
                        <a:lnTo>
                          <a:pt y="0" x="13976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cap="rnd" w="7600">
                    <a:noFill/>
                    <a:bevel/>
                  </a:ln>
                </p:spPr>
              </p:sp>
              <p:sp>
                <p:nvSpPr>
                  <p:cNvPr name="" id="491"/>
                  <p:cNvSpPr/>
                  <p:nvPr/>
                </p:nvSpPr>
                <p:spPr>
                  <a:xfrm>
                    <a:off y="2792994" x="8001593"/>
                    <a:ext cy="332955" cx="213340"/>
                  </a:xfrm>
                  <a:custGeom>
                    <a:avLst/>
                    <a:gdLst/>
                    <a:ahLst/>
                    <a:cxnLst/>
                    <a:pathLst>
                      <a:path w="213340" h="332955">
                        <a:moveTo>
                          <a:pt y="0" x="139769"/>
                        </a:moveTo>
                        <a:lnTo>
                          <a:pt y="217329" x="139769"/>
                        </a:lnTo>
                        <a:lnTo>
                          <a:pt y="217329" x="213340"/>
                        </a:lnTo>
                        <a:lnTo>
                          <a:pt y="332955" x="110266"/>
                        </a:lnTo>
                        <a:lnTo>
                          <a:pt y="217329" x="0"/>
                        </a:lnTo>
                        <a:lnTo>
                          <a:pt y="217329" x="80948"/>
                        </a:lnTo>
                        <a:lnTo>
                          <a:pt y="74707" x="80948"/>
                        </a:lnTo>
                        <a:lnTo>
                          <a:pt y="0" x="13976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cap="rnd" w="7600">
                    <a:noFill/>
                    <a:bevel/>
                  </a:ln>
                </p:spPr>
              </p:sp>
              <p:sp>
                <p:nvSpPr>
                  <p:cNvPr name="" id="492"/>
                  <p:cNvSpPr/>
                  <p:nvPr/>
                </p:nvSpPr>
                <p:spPr>
                  <a:xfrm>
                    <a:off y="2820076" x="7619093"/>
                    <a:ext cy="190333" cx="367746"/>
                  </a:xfrm>
                  <a:custGeom>
                    <a:avLst/>
                    <a:gdLst/>
                    <a:ahLst/>
                    <a:cxnLst/>
                    <a:pathLst>
                      <a:path w="367746" h="190333">
                        <a:moveTo>
                          <a:pt y="122418" x="367746"/>
                        </a:moveTo>
                        <a:lnTo>
                          <a:pt y="122418" x="125041"/>
                        </a:lnTo>
                        <a:lnTo>
                          <a:pt y="190333" x="125041"/>
                        </a:lnTo>
                        <a:lnTo>
                          <a:pt y="95166" x="0"/>
                        </a:lnTo>
                        <a:lnTo>
                          <a:pt y="0" x="125041"/>
                        </a:lnTo>
                        <a:lnTo>
                          <a:pt y="67915" x="125041"/>
                        </a:lnTo>
                        <a:lnTo>
                          <a:pt y="67915" x="286967"/>
                        </a:lnTo>
                        <a:lnTo>
                          <a:pt y="122418" x="36774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cap="rnd" w="7600">
                    <a:noFill/>
                    <a:bevel/>
                  </a:ln>
                </p:spPr>
              </p:sp>
              <p:sp>
                <p:nvSpPr>
                  <p:cNvPr name="" id="493"/>
                  <p:cNvSpPr/>
                  <p:nvPr/>
                </p:nvSpPr>
                <p:spPr>
                  <a:xfrm>
                    <a:off y="2820076" x="7619093"/>
                    <a:ext cy="190333" cx="367746"/>
                  </a:xfrm>
                  <a:custGeom>
                    <a:avLst/>
                    <a:gdLst/>
                    <a:ahLst/>
                    <a:cxnLst/>
                    <a:pathLst>
                      <a:path w="367746" h="190333">
                        <a:moveTo>
                          <a:pt y="122418" x="367746"/>
                        </a:moveTo>
                        <a:lnTo>
                          <a:pt y="122418" x="125041"/>
                        </a:lnTo>
                        <a:lnTo>
                          <a:pt y="190333" x="125041"/>
                        </a:lnTo>
                        <a:lnTo>
                          <a:pt y="95166" x="0"/>
                        </a:lnTo>
                        <a:lnTo>
                          <a:pt y="0" x="125041"/>
                        </a:lnTo>
                        <a:lnTo>
                          <a:pt y="67915" x="125041"/>
                        </a:lnTo>
                        <a:lnTo>
                          <a:pt y="67915" x="286967"/>
                        </a:lnTo>
                        <a:lnTo>
                          <a:pt y="122418" x="36774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cap="rnd" w="7600">
                    <a:noFill/>
                    <a:bevel/>
                  </a:ln>
                </p:spPr>
              </p:sp>
              <p:grpSp>
                <p:nvGrpSpPr>
                  <p:cNvPr name="" id="494"/>
                  <p:cNvGrpSpPr/>
                  <p:nvPr/>
                </p:nvGrpSpPr>
                <p:grpSpPr>
                  <a:xfrm>
                    <a:off y="2643432" x="7832392"/>
                    <a:ext cy="299038" cx="308916"/>
                    <a:chOff y="2643432" x="7832392"/>
                    <a:chExt cy="299038" cx="308916"/>
                  </a:xfrm>
                </p:grpSpPr>
                <p:sp>
                  <p:nvSpPr>
                    <p:cNvPr name="" id="495"/>
                    <p:cNvSpPr/>
                    <p:nvPr/>
                  </p:nvSpPr>
                  <p:spPr>
                    <a:xfrm>
                      <a:off y="2643432" x="7832392"/>
                      <a:ext cy="299038" cx="308916"/>
                    </a:xfrm>
                    <a:custGeom>
                      <a:avLst/>
                      <a:gdLst/>
                      <a:ahLst/>
                      <a:cxnLst/>
                      <a:pathLst>
                        <a:path w="308916" h="299038">
                          <a:moveTo>
                            <a:pt y="149519" x="308916"/>
                          </a:moveTo>
                          <a:cubicBezTo>
                            <a:pt y="232096" x="308916"/>
                            <a:pt y="299038" x="239763"/>
                            <a:pt y="299038" x="154458"/>
                          </a:cubicBezTo>
                          <a:cubicBezTo>
                            <a:pt y="299038" x="69153"/>
                            <a:pt y="232096" x="0"/>
                            <a:pt y="149519" x="0"/>
                          </a:cubicBezTo>
                          <a:cubicBezTo>
                            <a:pt y="66942" x="0"/>
                            <a:pt y="0" x="69153"/>
                            <a:pt y="0" x="154458"/>
                          </a:cubicBezTo>
                          <a:cubicBezTo>
                            <a:pt y="0" x="239763"/>
                            <a:pt y="66942" x="308916"/>
                            <a:pt y="149519" x="308916"/>
                          </a:cubicBezTo>
                          <a:close/>
                        </a:path>
                      </a:pathLst>
                    </a:custGeom>
                    <a:noFill/>
                    <a:ln cap="flat" w="7600">
                      <a:noFill/>
                      <a:bevel/>
                    </a:ln>
                  </p:spPr>
                </p:sp>
                <p:sp>
                  <p:nvSpPr>
                    <p:cNvPr name="" id="496"/>
                    <p:cNvSpPr/>
                    <p:nvPr/>
                  </p:nvSpPr>
                  <p:spPr>
                    <a:xfrm>
                      <a:off y="2643432" x="7832392"/>
                      <a:ext cy="299038" cx="308916"/>
                    </a:xfrm>
                    <a:custGeom>
                      <a:avLst/>
                      <a:gdLst/>
                      <a:ahLst/>
                      <a:cxnLst/>
                      <a:pathLst>
                        <a:path w="308916" h="299038">
                          <a:moveTo>
                            <a:pt y="149519" x="308916"/>
                          </a:moveTo>
                          <a:cubicBezTo>
                            <a:pt y="232096" x="308916"/>
                            <a:pt y="299038" x="239763"/>
                            <a:pt y="299038" x="154458"/>
                          </a:cubicBezTo>
                          <a:cubicBezTo>
                            <a:pt y="299038" x="69153"/>
                            <a:pt y="232096" x="0"/>
                            <a:pt y="149519" x="0"/>
                          </a:cubicBezTo>
                          <a:cubicBezTo>
                            <a:pt y="66942" x="0"/>
                            <a:pt y="0" x="69153"/>
                            <a:pt y="0" x="154458"/>
                          </a:cubicBezTo>
                          <a:cubicBezTo>
                            <a:pt y="0" x="239763"/>
                            <a:pt y="66942" x="308916"/>
                            <a:pt y="149519" x="308916"/>
                          </a:cubicBezTo>
                          <a:close/>
                        </a:path>
                      </a:pathLst>
                    </a:custGeom>
                    <a:noFill/>
                    <a:ln cap="rnd" w="15200">
                      <a:solidFill>
                        <a:srgbClr val="000000"/>
                      </a:solidFill>
                      <a:bevel/>
                    </a:ln>
                  </p:spPr>
                </p:sp>
              </p:grpSp>
              <p:sp>
                <p:nvSpPr>
                  <p:cNvPr name="" id="497"/>
                  <p:cNvSpPr/>
                  <p:nvPr/>
                </p:nvSpPr>
                <p:spPr>
                  <a:xfrm>
                    <a:off y="2459952" x="7766236"/>
                    <a:ext cy="339788" cx="205966"/>
                  </a:xfrm>
                  <a:custGeom>
                    <a:avLst/>
                    <a:gdLst/>
                    <a:ahLst/>
                    <a:cxnLst/>
                    <a:pathLst>
                      <a:path w="205966" h="339788">
                        <a:moveTo>
                          <a:pt y="339788" x="73573"/>
                        </a:moveTo>
                        <a:lnTo>
                          <a:pt y="115470" x="73573"/>
                        </a:lnTo>
                        <a:lnTo>
                          <a:pt y="115470" x="0"/>
                        </a:lnTo>
                        <a:lnTo>
                          <a:pt y="0" x="102983"/>
                        </a:lnTo>
                        <a:lnTo>
                          <a:pt y="115470" x="205966"/>
                        </a:lnTo>
                        <a:lnTo>
                          <a:pt y="115470" x="125018"/>
                        </a:lnTo>
                        <a:lnTo>
                          <a:pt y="258279" x="125018"/>
                        </a:lnTo>
                        <a:lnTo>
                          <a:pt y="339788" x="7357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rnd" w="7600">
                    <a:noFill/>
                    <a:bevel/>
                  </a:ln>
                </p:spPr>
              </p:sp>
              <p:sp>
                <p:nvSpPr>
                  <p:cNvPr name="" id="498"/>
                  <p:cNvSpPr/>
                  <p:nvPr/>
                </p:nvSpPr>
                <p:spPr>
                  <a:xfrm>
                    <a:off y="2459952" x="7766236"/>
                    <a:ext cy="339788" cx="205966"/>
                  </a:xfrm>
                  <a:custGeom>
                    <a:avLst/>
                    <a:gdLst/>
                    <a:ahLst/>
                    <a:cxnLst/>
                    <a:pathLst>
                      <a:path w="205966" h="339788">
                        <a:moveTo>
                          <a:pt y="339788" x="73573"/>
                        </a:moveTo>
                        <a:lnTo>
                          <a:pt y="115470" x="73573"/>
                        </a:lnTo>
                        <a:lnTo>
                          <a:pt y="115470" x="0"/>
                        </a:lnTo>
                        <a:lnTo>
                          <a:pt y="0" x="102983"/>
                        </a:lnTo>
                        <a:lnTo>
                          <a:pt y="115470" x="205966"/>
                        </a:lnTo>
                        <a:lnTo>
                          <a:pt y="115470" x="125018"/>
                        </a:lnTo>
                        <a:lnTo>
                          <a:pt y="258279" x="125018"/>
                        </a:lnTo>
                        <a:lnTo>
                          <a:pt y="339788" x="7357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rnd" w="7600">
                    <a:noFill/>
                    <a:bevel/>
                  </a:ln>
                </p:spPr>
              </p:sp>
              <p:sp>
                <p:nvSpPr>
                  <p:cNvPr name="" id="499"/>
                  <p:cNvSpPr/>
                  <p:nvPr/>
                </p:nvSpPr>
                <p:spPr>
                  <a:xfrm>
                    <a:off y="2582203" x="7986862"/>
                    <a:ext cy="190333" cx="367746"/>
                  </a:xfrm>
                  <a:custGeom>
                    <a:avLst/>
                    <a:gdLst/>
                    <a:ahLst/>
                    <a:cxnLst/>
                    <a:pathLst>
                      <a:path w="367746" h="190333">
                        <a:moveTo>
                          <a:pt y="67915" x="0"/>
                        </a:moveTo>
                        <a:lnTo>
                          <a:pt y="67915" x="242704"/>
                        </a:lnTo>
                        <a:lnTo>
                          <a:pt y="0" x="242704"/>
                        </a:lnTo>
                        <a:lnTo>
                          <a:pt y="95166" x="367746"/>
                        </a:lnTo>
                        <a:lnTo>
                          <a:pt y="190333" x="242704"/>
                        </a:lnTo>
                        <a:lnTo>
                          <a:pt y="122418" x="242704"/>
                        </a:lnTo>
                        <a:lnTo>
                          <a:pt y="122418" x="80963"/>
                        </a:lnTo>
                        <a:lnTo>
                          <a:pt y="67915" x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rnd" w="7600">
                    <a:noFill/>
                    <a:bevel/>
                  </a:ln>
                </p:spPr>
              </p:sp>
              <p:sp>
                <p:nvSpPr>
                  <p:cNvPr name="" id="500"/>
                  <p:cNvSpPr/>
                  <p:nvPr/>
                </p:nvSpPr>
                <p:spPr>
                  <a:xfrm>
                    <a:off y="2582203" x="7986862"/>
                    <a:ext cy="190333" cx="367746"/>
                  </a:xfrm>
                  <a:custGeom>
                    <a:avLst/>
                    <a:gdLst/>
                    <a:ahLst/>
                    <a:cxnLst/>
                    <a:pathLst>
                      <a:path w="367746" h="190333">
                        <a:moveTo>
                          <a:pt y="67915" x="0"/>
                        </a:moveTo>
                        <a:lnTo>
                          <a:pt y="67915" x="242704"/>
                        </a:lnTo>
                        <a:lnTo>
                          <a:pt y="0" x="242704"/>
                        </a:lnTo>
                        <a:lnTo>
                          <a:pt y="95166" x="367746"/>
                        </a:lnTo>
                        <a:lnTo>
                          <a:pt y="190333" x="242704"/>
                        </a:lnTo>
                        <a:lnTo>
                          <a:pt y="122418" x="242704"/>
                        </a:lnTo>
                        <a:lnTo>
                          <a:pt y="122418" x="80963"/>
                        </a:lnTo>
                        <a:lnTo>
                          <a:pt y="67915" x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rnd" w="7600">
                    <a:noFill/>
                    <a:bevel/>
                  </a:ln>
                </p:spPr>
              </p:sp>
              <p:sp>
                <p:nvSpPr>
                  <p:cNvPr name="" id="501"/>
                  <p:cNvSpPr/>
                  <p:nvPr/>
                </p:nvSpPr>
                <p:spPr>
                  <a:xfrm>
                    <a:off y="2799784" x="8008951"/>
                    <a:ext cy="332955" cx="213340"/>
                  </a:xfrm>
                  <a:custGeom>
                    <a:avLst/>
                    <a:gdLst/>
                    <a:ahLst/>
                    <a:cxnLst/>
                    <a:pathLst>
                      <a:path w="213340" h="332955">
                        <a:moveTo>
                          <a:pt y="0" x="139769"/>
                        </a:moveTo>
                        <a:lnTo>
                          <a:pt y="217329" x="139769"/>
                        </a:lnTo>
                        <a:lnTo>
                          <a:pt y="217329" x="213340"/>
                        </a:lnTo>
                        <a:lnTo>
                          <a:pt y="332955" x="110266"/>
                        </a:lnTo>
                        <a:lnTo>
                          <a:pt y="217329" x="0"/>
                        </a:lnTo>
                        <a:lnTo>
                          <a:pt y="217329" x="80948"/>
                        </a:lnTo>
                        <a:lnTo>
                          <a:pt y="74707" x="80948"/>
                        </a:lnTo>
                        <a:lnTo>
                          <a:pt y="0" x="13976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rnd" w="7600">
                    <a:noFill/>
                    <a:bevel/>
                  </a:ln>
                </p:spPr>
              </p:sp>
              <p:sp>
                <p:nvSpPr>
                  <p:cNvPr name="" id="502"/>
                  <p:cNvSpPr/>
                  <p:nvPr/>
                </p:nvSpPr>
                <p:spPr>
                  <a:xfrm>
                    <a:off y="2799784" x="8008951"/>
                    <a:ext cy="332955" cx="213340"/>
                  </a:xfrm>
                  <a:custGeom>
                    <a:avLst/>
                    <a:gdLst/>
                    <a:ahLst/>
                    <a:cxnLst/>
                    <a:pathLst>
                      <a:path w="213340" h="332955">
                        <a:moveTo>
                          <a:pt y="0" x="139769"/>
                        </a:moveTo>
                        <a:lnTo>
                          <a:pt y="217329" x="139769"/>
                        </a:lnTo>
                        <a:lnTo>
                          <a:pt y="217329" x="213340"/>
                        </a:lnTo>
                        <a:lnTo>
                          <a:pt y="332955" x="110266"/>
                        </a:lnTo>
                        <a:lnTo>
                          <a:pt y="217329" x="0"/>
                        </a:lnTo>
                        <a:lnTo>
                          <a:pt y="217329" x="80948"/>
                        </a:lnTo>
                        <a:lnTo>
                          <a:pt y="74707" x="80948"/>
                        </a:lnTo>
                        <a:lnTo>
                          <a:pt y="0" x="13976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rnd" w="7600">
                    <a:noFill/>
                    <a:bevel/>
                  </a:ln>
                </p:spPr>
              </p:sp>
              <p:sp>
                <p:nvSpPr>
                  <p:cNvPr name="" id="503"/>
                  <p:cNvSpPr/>
                  <p:nvPr/>
                </p:nvSpPr>
                <p:spPr>
                  <a:xfrm>
                    <a:off y="2826866" x="7626451"/>
                    <a:ext cy="190333" cx="367746"/>
                  </a:xfrm>
                  <a:custGeom>
                    <a:avLst/>
                    <a:gdLst/>
                    <a:ahLst/>
                    <a:cxnLst/>
                    <a:pathLst>
                      <a:path w="367746" h="190333">
                        <a:moveTo>
                          <a:pt y="122418" x="367746"/>
                        </a:moveTo>
                        <a:lnTo>
                          <a:pt y="122418" x="125041"/>
                        </a:lnTo>
                        <a:lnTo>
                          <a:pt y="190333" x="125041"/>
                        </a:lnTo>
                        <a:lnTo>
                          <a:pt y="95166" x="0"/>
                        </a:lnTo>
                        <a:lnTo>
                          <a:pt y="0" x="125041"/>
                        </a:lnTo>
                        <a:lnTo>
                          <a:pt y="67915" x="125041"/>
                        </a:lnTo>
                        <a:lnTo>
                          <a:pt y="67915" x="286967"/>
                        </a:lnTo>
                        <a:lnTo>
                          <a:pt y="122418" x="36774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rnd" w="7600">
                    <a:noFill/>
                    <a:bevel/>
                  </a:ln>
                </p:spPr>
              </p:sp>
              <p:sp>
                <p:nvSpPr>
                  <p:cNvPr name="" id="504"/>
                  <p:cNvSpPr/>
                  <p:nvPr/>
                </p:nvSpPr>
                <p:spPr>
                  <a:xfrm>
                    <a:off y="2826866" x="7626451"/>
                    <a:ext cy="190333" cx="367746"/>
                  </a:xfrm>
                  <a:custGeom>
                    <a:avLst/>
                    <a:gdLst/>
                    <a:ahLst/>
                    <a:cxnLst/>
                    <a:pathLst>
                      <a:path w="367746" h="190333">
                        <a:moveTo>
                          <a:pt y="122418" x="367746"/>
                        </a:moveTo>
                        <a:lnTo>
                          <a:pt y="122418" x="125041"/>
                        </a:lnTo>
                        <a:lnTo>
                          <a:pt y="190333" x="125041"/>
                        </a:lnTo>
                        <a:lnTo>
                          <a:pt y="95166" x="0"/>
                        </a:lnTo>
                        <a:lnTo>
                          <a:pt y="0" x="125041"/>
                        </a:lnTo>
                        <a:lnTo>
                          <a:pt y="67915" x="125041"/>
                        </a:lnTo>
                        <a:lnTo>
                          <a:pt y="67915" x="286967"/>
                        </a:lnTo>
                        <a:lnTo>
                          <a:pt y="122418" x="36774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rnd" w="7600">
                    <a:noFill/>
                    <a:bevel/>
                  </a:ln>
                </p:spPr>
              </p:sp>
              <p:grpSp>
                <p:nvGrpSpPr>
                  <p:cNvPr name="" id="505"/>
                  <p:cNvGrpSpPr/>
                  <p:nvPr/>
                </p:nvGrpSpPr>
                <p:grpSpPr>
                  <a:xfrm>
                    <a:off y="2643432" x="7847357"/>
                    <a:ext cy="299038" cx="308916"/>
                    <a:chOff y="2643432" x="7847357"/>
                    <a:chExt cy="299038" cx="308916"/>
                  </a:xfrm>
                </p:grpSpPr>
                <p:sp>
                  <p:nvSpPr>
                    <p:cNvPr name="" id="506"/>
                    <p:cNvSpPr/>
                    <p:nvPr/>
                  </p:nvSpPr>
                  <p:spPr>
                    <a:xfrm>
                      <a:off y="2643432" x="7847357"/>
                      <a:ext cy="299038" cx="308916"/>
                    </a:xfrm>
                    <a:custGeom>
                      <a:avLst/>
                      <a:gdLst/>
                      <a:ahLst/>
                      <a:cxnLst/>
                      <a:pathLst>
                        <a:path w="308916" h="299038">
                          <a:moveTo>
                            <a:pt y="149519" x="308916"/>
                          </a:moveTo>
                          <a:cubicBezTo>
                            <a:pt y="232096" x="308916"/>
                            <a:pt y="299038" x="239763"/>
                            <a:pt y="299038" x="154458"/>
                          </a:cubicBezTo>
                          <a:cubicBezTo>
                            <a:pt y="299038" x="69153"/>
                            <a:pt y="232096" x="0"/>
                            <a:pt y="149519" x="0"/>
                          </a:cubicBezTo>
                          <a:cubicBezTo>
                            <a:pt y="66942" x="0"/>
                            <a:pt y="0" x="69153"/>
                            <a:pt y="0" x="154458"/>
                          </a:cubicBezTo>
                          <a:cubicBezTo>
                            <a:pt y="0" x="239763"/>
                            <a:pt y="66942" x="308916"/>
                            <a:pt y="149519" x="308916"/>
                          </a:cubicBezTo>
                          <a:close/>
                        </a:path>
                      </a:pathLst>
                    </a:custGeom>
                    <a:solidFill>
                      <a:srgbClr val="1D953F"/>
                    </a:solidFill>
                    <a:ln cap="flat" w="7600">
                      <a:solidFill>
                        <a:srgbClr val="00B050"/>
                      </a:solidFill>
                      <a:bevel/>
                    </a:ln>
                  </p:spPr>
                </p:sp>
                <p:sp>
                  <p:nvSpPr>
                    <p:cNvPr name="" id="507"/>
                    <p:cNvSpPr/>
                    <p:nvPr/>
                  </p:nvSpPr>
                  <p:spPr>
                    <a:xfrm>
                      <a:off y="2643432" x="7847357"/>
                      <a:ext cy="299038" cx="308916"/>
                    </a:xfrm>
                    <a:custGeom>
                      <a:avLst/>
                      <a:gdLst/>
                      <a:ahLst/>
                      <a:cxnLst/>
                      <a:pathLst>
                        <a:path w="308916" h="299038">
                          <a:moveTo>
                            <a:pt y="149519" x="308916"/>
                          </a:moveTo>
                          <a:cubicBezTo>
                            <a:pt y="232096" x="308916"/>
                            <a:pt y="299038" x="239763"/>
                            <a:pt y="299038" x="154458"/>
                          </a:cubicBezTo>
                          <a:cubicBezTo>
                            <a:pt y="299038" x="69153"/>
                            <a:pt y="232096" x="0"/>
                            <a:pt y="149519" x="0"/>
                          </a:cubicBezTo>
                          <a:cubicBezTo>
                            <a:pt y="66942" x="0"/>
                            <a:pt y="0" x="69153"/>
                            <a:pt y="0" x="154458"/>
                          </a:cubicBezTo>
                          <a:cubicBezTo>
                            <a:pt y="0" x="239763"/>
                            <a:pt y="66942" x="308916"/>
                            <a:pt y="149519" x="308916"/>
                          </a:cubicBezTo>
                          <a:close/>
                        </a:path>
                      </a:pathLst>
                    </a:custGeom>
                    <a:solidFill>
                      <a:srgbClr val="1D953F"/>
                    </a:solidFill>
                    <a:ln cap="rnd" w="15200">
                      <a:solidFill>
                        <a:srgbClr val="00B050"/>
                      </a:solidFill>
                      <a:bevel/>
                    </a:ln>
                  </p:spPr>
                </p:sp>
              </p:grpSp>
            </p:grpSp>
          </p:grpSp>
          <p:grpSp>
            <p:nvGrpSpPr>
              <p:cNvPr name="" id="508"/>
              <p:cNvGrpSpPr/>
              <p:nvPr/>
            </p:nvGrpSpPr>
            <p:grpSpPr>
              <a:xfrm>
                <a:off y="3301771" x="7507876"/>
                <a:ext cy="326800" cx="1060838"/>
                <a:chOff y="3301771" x="7507876"/>
                <a:chExt cy="326800" cx="1060838"/>
              </a:xfrm>
            </p:grpSpPr>
            <p:sp>
              <p:nvSpPr>
                <p:cNvPr name="Rounded Rectangle" id="509"/>
                <p:cNvSpPr/>
                <p:nvPr/>
              </p:nvSpPr>
              <p:spPr>
                <a:xfrm>
                  <a:off y="3316625" x="7534397"/>
                  <a:ext cy="297091" cx="1007798"/>
                </a:xfrm>
                <a:custGeom>
                  <a:avLst/>
                  <a:gdLst/>
                  <a:ahLst/>
                  <a:cxnLst/>
                  <a:pathLst>
                    <a:path w="1007798" h="297091">
                      <a:moveTo>
                        <a:pt y="297091" x="916598"/>
                      </a:moveTo>
                      <a:cubicBezTo>
                        <a:pt y="297091" x="966963"/>
                        <a:pt y="256261" x="1007798"/>
                        <a:pt y="205891" x="1007798"/>
                      </a:cubicBezTo>
                      <a:lnTo>
                        <a:pt y="91200" x="1007798"/>
                      </a:lnTo>
                      <a:cubicBezTo>
                        <a:pt y="40830" x="1007798"/>
                        <a:pt y="0" x="966963"/>
                        <a:pt y="0" x="916598"/>
                      </a:cubicBezTo>
                      <a:lnTo>
                        <a:pt y="0" x="91200"/>
                      </a:lnTo>
                      <a:cubicBezTo>
                        <a:pt y="0" x="40830"/>
                        <a:pt y="40830" x="0"/>
                        <a:pt y="91200" x="0"/>
                      </a:cubicBezTo>
                      <a:lnTo>
                        <a:pt y="205891" x="0"/>
                      </a:lnTo>
                      <a:cubicBezTo>
                        <a:pt y="256261" x="0"/>
                        <a:pt y="297091" x="40830"/>
                        <a:pt y="297091" x="91200"/>
                      </a:cubicBezTo>
                      <a:lnTo>
                        <a:pt y="297091" x="916598"/>
                      </a:lnTo>
                      <a:close/>
                    </a:path>
                  </a:pathLst>
                </a:custGeom>
                <a:solidFill>
                  <a:srgbClr val="1D953F"/>
                </a:solidFill>
                <a:ln cap="flat" w="7600">
                  <a:solidFill>
                    <a:srgbClr val="1D953F"/>
                  </a:solidFill>
                  <a:bevel/>
                </a:ln>
              </p:spPr>
            </p:sp>
            <p:sp>
              <p:nvSpPr>
                <p:cNvPr name="Rounded Rectangle" id="510"/>
                <p:cNvSpPr/>
                <p:nvPr/>
              </p:nvSpPr>
              <p:spPr>
                <a:xfrm>
                  <a:off y="3301771" x="7507876"/>
                  <a:ext cy="326800" cx="1060838"/>
                </a:xfrm>
                <a:custGeom>
                  <a:avLst/>
                  <a:gdLst/>
                  <a:ahLst/>
                  <a:cxnLst/>
                  <a:rect l="l" b="b" r="r" t="t"/>
                  <a:pathLst>
                    <a:path w="1060838" h="326800">
                      <a:moveTo>
                        <a:pt y="326800" x="969638"/>
                      </a:moveTo>
                      <a:cubicBezTo>
                        <a:pt y="326800" x="1020011"/>
                        <a:pt y="285970" x="1060838"/>
                        <a:pt y="235600" x="1060838"/>
                      </a:cubicBezTo>
                      <a:lnTo>
                        <a:pt y="91200" x="1060838"/>
                      </a:lnTo>
                      <a:cubicBezTo>
                        <a:pt y="40830" x="1060838"/>
                        <a:pt y="0" x="1020011"/>
                        <a:pt y="0" x="969638"/>
                      </a:cubicBezTo>
                      <a:lnTo>
                        <a:pt y="0" x="91200"/>
                      </a:lnTo>
                      <a:cubicBezTo>
                        <a:pt y="0" x="40830"/>
                        <a:pt y="40830" x="0"/>
                        <a:pt y="91200" x="0"/>
                      </a:cubicBezTo>
                      <a:lnTo>
                        <a:pt y="235600" x="0"/>
                      </a:lnTo>
                      <a:cubicBezTo>
                        <a:pt y="285970" x="0"/>
                        <a:pt y="326800" x="40830"/>
                        <a:pt y="326800" x="91200"/>
                      </a:cubicBezTo>
                      <a:lnTo>
                        <a:pt y="326800" x="969638"/>
                      </a:lnTo>
                      <a:close/>
                    </a:path>
                  </a:pathLst>
                </a:custGeom>
                <a:noFill/>
                <a:ln cap="flat" w="7600">
                  <a:solidFill>
                    <a:srgbClr val="1D953F"/>
                  </a:solidFill>
                  <a:bevel/>
                </a:ln>
              </p:spPr>
              <p:txBody>
                <a:bodyPr wrap="square" rtlCol="0" tIns="0" bIns="0" anchor="ctr" lIns="36000" r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064">
                      <a:solidFill>
                        <a:srgbClr val="FFFFFF"/>
                      </a:solidFill>
                      <a:latin typeface="Arial"/>
                    </a:rPr>
                    <a:t>Access Policy</a:t>
                  </a:r>
                </a:p>
              </p:txBody>
            </p:sp>
          </p:grpSp>
        </p:grpSp>
        <p:grpSp>
          <p:nvGrpSpPr>
            <p:cNvPr name="" id="534"/>
            <p:cNvGrpSpPr/>
            <p:nvPr/>
          </p:nvGrpSpPr>
          <p:grpSpPr>
            <a:xfrm>
              <a:off y="2292801" x="6320232"/>
              <a:ext cy="1335776" cx="1056719"/>
              <a:chOff y="2292801" x="6320232"/>
              <a:chExt cy="1335776" cx="1056719"/>
            </a:xfrm>
          </p:grpSpPr>
          <p:grpSp>
            <p:nvGrpSpPr>
              <p:cNvPr name="" id="513"/>
              <p:cNvGrpSpPr/>
              <p:nvPr/>
            </p:nvGrpSpPr>
            <p:grpSpPr>
              <a:xfrm>
                <a:off y="2292801" x="6346991"/>
                <a:ext cy="912000" cx="1003200"/>
                <a:chOff y="2292801" x="6346991"/>
                <a:chExt cy="912000" cx="1003200"/>
              </a:xfrm>
            </p:grpSpPr>
            <p:sp>
              <p:nvSpPr>
                <p:cNvPr name="" id="514"/>
                <p:cNvSpPr/>
                <p:nvPr/>
              </p:nvSpPr>
              <p:spPr>
                <a:xfrm>
                  <a:off y="2746103" x="6778565"/>
                  <a:ext cy="5396" cx="454455"/>
                </a:xfrm>
                <a:custGeom>
                  <a:avLst/>
                  <a:gdLst/>
                  <a:ahLst/>
                  <a:cxnLst/>
                  <a:pathLst>
                    <a:path fill="none" w="454455" h="5396">
                      <a:moveTo>
                        <a:pt y="0" x="0"/>
                      </a:moveTo>
                      <a:lnTo>
                        <a:pt y="0" x="455841"/>
                      </a:lnTo>
                    </a:path>
                  </a:pathLst>
                </a:custGeom>
                <a:gradFill>
                  <a:gsLst>
                    <a:gs pos="0">
                      <a:srgbClr val="DCE6F2"/>
                    </a:gs>
                    <a:gs pos="50000">
                      <a:srgbClr val="B9CDE5"/>
                    </a:gs>
                    <a:gs pos="100000">
                      <a:srgbClr val="95B3D7"/>
                    </a:gs>
                  </a:gsLst>
                  <a:lin scaled="0" ang="5400000"/>
                </a:gradFill>
                <a:ln cap="flat" w="7600">
                  <a:solidFill>
                    <a:srgbClr val="366092"/>
                  </a:solidFill>
                  <a:bevel/>
                </a:ln>
              </p:spPr>
            </p:sp>
            <p:sp>
              <p:nvSpPr>
                <p:cNvPr name="" id="515"/>
                <p:cNvSpPr/>
                <p:nvPr/>
              </p:nvSpPr>
              <p:spPr>
                <a:xfrm>
                  <a:off y="2390828" x="6841271"/>
                  <a:ext cy="701502" cx="398444"/>
                </a:xfrm>
                <a:custGeom>
                  <a:avLst/>
                  <a:gdLst/>
                  <a:ahLst/>
                  <a:cxnLst/>
                  <a:pathLst>
                    <a:path fill="none" w="398444" h="701502">
                      <a:moveTo>
                        <a:pt y="0" x="398444"/>
                      </a:moveTo>
                      <a:lnTo>
                        <a:pt y="0" x="0"/>
                      </a:lnTo>
                      <a:lnTo>
                        <a:pt y="701502" x="0"/>
                      </a:lnTo>
                      <a:lnTo>
                        <a:pt y="701502" x="398444"/>
                      </a:lnTo>
                    </a:path>
                  </a:pathLst>
                </a:custGeom>
                <a:gradFill>
                  <a:gsLst>
                    <a:gs pos="0">
                      <a:srgbClr val="DCE6F2"/>
                    </a:gs>
                    <a:gs pos="50000">
                      <a:srgbClr val="B9CDE5"/>
                    </a:gs>
                    <a:gs pos="100000">
                      <a:srgbClr val="95B3D7"/>
                    </a:gs>
                  </a:gsLst>
                  <a:lin scaled="0" ang="5400000"/>
                </a:gradFill>
                <a:ln cap="flat" w="7600">
                  <a:solidFill>
                    <a:srgbClr val="366092"/>
                  </a:solidFill>
                  <a:bevel/>
                </a:ln>
              </p:spPr>
            </p:sp>
            <p:sp>
              <p:nvSpPr>
                <p:cNvPr name="" id="516"/>
                <p:cNvSpPr/>
                <p:nvPr/>
              </p:nvSpPr>
              <p:spPr>
                <a:xfrm>
                  <a:off y="2292801" x="7225526"/>
                  <a:ext cy="223087" cx="122700"/>
                </a:xfrm>
                <a:custGeom>
                  <a:avLst/>
                  <a:gdLst/>
                  <a:ahLst/>
                  <a:cxnLst/>
                  <a:pathLst>
                    <a:path w="122700" h="223087">
                      <a:moveTo>
                        <a:pt y="0" x="0"/>
                      </a:moveTo>
                      <a:lnTo>
                        <a:pt y="0" x="122700"/>
                      </a:lnTo>
                      <a:lnTo>
                        <a:pt y="223087" x="122700"/>
                      </a:lnTo>
                      <a:lnTo>
                        <a:pt y="223087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4FB8BB"/>
                </a:solidFill>
                <a:ln cap="flat" w="2500">
                  <a:solidFill>
                    <a:srgbClr val="4FB8BB"/>
                  </a:solidFill>
                  <a:bevel/>
                </a:ln>
              </p:spPr>
            </p:sp>
            <p:sp>
              <p:nvSpPr>
                <p:cNvPr name="" id="517"/>
                <p:cNvSpPr/>
                <p:nvPr/>
              </p:nvSpPr>
              <p:spPr>
                <a:xfrm>
                  <a:off y="2362754" x="7244385"/>
                  <a:ext cy="53365" cx="83158"/>
                </a:xfrm>
                <a:custGeom>
                  <a:avLst/>
                  <a:gdLst/>
                  <a:ahLst/>
                  <a:cxnLst/>
                  <a:pathLst>
                    <a:path w="83158" h="53365">
                      <a:moveTo>
                        <a:pt y="0" x="0"/>
                      </a:moveTo>
                      <a:lnTo>
                        <a:pt y="0" x="83158"/>
                      </a:lnTo>
                      <a:lnTo>
                        <a:pt y="53365" x="83158"/>
                      </a:lnTo>
                      <a:lnTo>
                        <a:pt y="53365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name="" id="518"/>
                <p:cNvSpPr/>
                <p:nvPr/>
              </p:nvSpPr>
              <p:spPr>
                <a:xfrm>
                  <a:off y="2635916" x="7226506"/>
                  <a:ext cy="223087" cx="122700"/>
                </a:xfrm>
                <a:custGeom>
                  <a:avLst/>
                  <a:gdLst/>
                  <a:ahLst/>
                  <a:cxnLst/>
                  <a:pathLst>
                    <a:path w="122700" h="223087">
                      <a:moveTo>
                        <a:pt y="0" x="0"/>
                      </a:moveTo>
                      <a:lnTo>
                        <a:pt y="0" x="122700"/>
                      </a:lnTo>
                      <a:lnTo>
                        <a:pt y="223087" x="122700"/>
                      </a:lnTo>
                      <a:lnTo>
                        <a:pt y="223087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4FB8BB"/>
                </a:solidFill>
                <a:ln cap="flat" w="2500">
                  <a:solidFill>
                    <a:srgbClr val="4FB8BB"/>
                  </a:solidFill>
                  <a:bevel/>
                </a:ln>
              </p:spPr>
            </p:sp>
            <p:sp>
              <p:nvSpPr>
                <p:cNvPr name="" id="519"/>
                <p:cNvSpPr/>
                <p:nvPr/>
              </p:nvSpPr>
              <p:spPr>
                <a:xfrm>
                  <a:off y="2705870" x="7245357"/>
                  <a:ext cy="53365" cx="83158"/>
                </a:xfrm>
                <a:custGeom>
                  <a:avLst/>
                  <a:gdLst/>
                  <a:ahLst/>
                  <a:cxnLst/>
                  <a:pathLst>
                    <a:path w="83158" h="53365">
                      <a:moveTo>
                        <a:pt y="0" x="0"/>
                      </a:moveTo>
                      <a:lnTo>
                        <a:pt y="0" x="83158"/>
                      </a:lnTo>
                      <a:lnTo>
                        <a:pt y="53365" x="83158"/>
                      </a:lnTo>
                      <a:lnTo>
                        <a:pt y="53365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name="" id="520"/>
                <p:cNvSpPr/>
                <p:nvPr/>
              </p:nvSpPr>
              <p:spPr>
                <a:xfrm>
                  <a:off y="2981157" x="7227494"/>
                  <a:ext cy="223087" cx="122700"/>
                </a:xfrm>
                <a:custGeom>
                  <a:avLst/>
                  <a:gdLst/>
                  <a:ahLst/>
                  <a:cxnLst/>
                  <a:pathLst>
                    <a:path w="122700" h="223087">
                      <a:moveTo>
                        <a:pt y="0" x="0"/>
                      </a:moveTo>
                      <a:lnTo>
                        <a:pt y="0" x="122700"/>
                      </a:lnTo>
                      <a:lnTo>
                        <a:pt y="223087" x="122700"/>
                      </a:lnTo>
                      <a:lnTo>
                        <a:pt y="223087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4FB8BB"/>
                </a:solidFill>
                <a:ln cap="flat" w="2500">
                  <a:solidFill>
                    <a:srgbClr val="4FB8BB"/>
                  </a:solidFill>
                  <a:bevel/>
                </a:ln>
              </p:spPr>
            </p:sp>
            <p:sp>
              <p:nvSpPr>
                <p:cNvPr name="" id="521"/>
                <p:cNvSpPr/>
                <p:nvPr/>
              </p:nvSpPr>
              <p:spPr>
                <a:xfrm>
                  <a:off y="3051099" x="7246399"/>
                  <a:ext cy="53365" cx="83158"/>
                </a:xfrm>
                <a:custGeom>
                  <a:avLst/>
                  <a:gdLst/>
                  <a:ahLst/>
                  <a:cxnLst/>
                  <a:pathLst>
                    <a:path w="83158" h="53365">
                      <a:moveTo>
                        <a:pt y="0" x="0"/>
                      </a:moveTo>
                      <a:lnTo>
                        <a:pt y="0" x="83158"/>
                      </a:lnTo>
                      <a:lnTo>
                        <a:pt y="53365" x="83158"/>
                      </a:lnTo>
                      <a:lnTo>
                        <a:pt y="53365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name="" id="522"/>
                <p:cNvSpPr/>
                <p:nvPr/>
              </p:nvSpPr>
              <p:spPr>
                <a:xfrm>
                  <a:off y="2293365" x="6896729"/>
                  <a:ext cy="223087" cx="236468"/>
                </a:xfrm>
                <a:custGeom>
                  <a:avLst/>
                  <a:gdLst/>
                  <a:ahLst/>
                  <a:cxnLst/>
                  <a:pathLst>
                    <a:path w="236468" h="223087">
                      <a:moveTo>
                        <a:pt y="0" x="0"/>
                      </a:moveTo>
                      <a:lnTo>
                        <a:pt y="0" x="236468"/>
                      </a:lnTo>
                      <a:lnTo>
                        <a:pt y="223087" x="236468"/>
                      </a:lnTo>
                      <a:lnTo>
                        <a:pt y="223087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2DA2BF"/>
                </a:solidFill>
                <a:ln cap="flat" w="2500">
                  <a:solidFill>
                    <a:srgbClr val="2DA2BF"/>
                  </a:solidFill>
                  <a:bevel/>
                </a:ln>
              </p:spPr>
            </p:sp>
            <p:sp>
              <p:nvSpPr>
                <p:cNvPr name="" id="523"/>
                <p:cNvSpPr/>
                <p:nvPr/>
              </p:nvSpPr>
              <p:spPr>
                <a:xfrm>
                  <a:off y="2363320" x="6933073"/>
                  <a:ext cy="53365" cx="160263"/>
                </a:xfrm>
                <a:custGeom>
                  <a:avLst/>
                  <a:gdLst/>
                  <a:ahLst/>
                  <a:cxnLst/>
                  <a:pathLst>
                    <a:path w="160263" h="53365">
                      <a:moveTo>
                        <a:pt y="0" x="0"/>
                      </a:moveTo>
                      <a:lnTo>
                        <a:pt y="0" x="160263"/>
                      </a:lnTo>
                      <a:lnTo>
                        <a:pt y="53365" x="160263"/>
                      </a:lnTo>
                      <a:lnTo>
                        <a:pt y="53365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name="" id="524"/>
                <p:cNvSpPr/>
                <p:nvPr/>
              </p:nvSpPr>
              <p:spPr>
                <a:xfrm>
                  <a:off y="2637257" x="6898637"/>
                  <a:ext cy="223087" cx="236468"/>
                </a:xfrm>
                <a:custGeom>
                  <a:avLst/>
                  <a:gdLst/>
                  <a:ahLst/>
                  <a:cxnLst/>
                  <a:pathLst>
                    <a:path w="236468" h="223087">
                      <a:moveTo>
                        <a:pt y="0" x="0"/>
                      </a:moveTo>
                      <a:lnTo>
                        <a:pt y="0" x="236468"/>
                      </a:lnTo>
                      <a:lnTo>
                        <a:pt y="223087" x="236468"/>
                      </a:lnTo>
                      <a:lnTo>
                        <a:pt y="223087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2DA2BF"/>
                </a:solidFill>
                <a:ln cap="flat" w="2500">
                  <a:solidFill>
                    <a:srgbClr val="2DA2BF"/>
                  </a:solidFill>
                  <a:bevel/>
                </a:ln>
              </p:spPr>
            </p:sp>
            <p:sp>
              <p:nvSpPr>
                <p:cNvPr name="" id="525"/>
                <p:cNvSpPr/>
                <p:nvPr/>
              </p:nvSpPr>
              <p:spPr>
                <a:xfrm>
                  <a:off y="2706433" x="6934988"/>
                  <a:ext cy="53365" cx="160263"/>
                </a:xfrm>
                <a:custGeom>
                  <a:avLst/>
                  <a:gdLst/>
                  <a:ahLst/>
                  <a:cxnLst/>
                  <a:pathLst>
                    <a:path w="160263" h="53365">
                      <a:moveTo>
                        <a:pt y="0" x="0"/>
                      </a:moveTo>
                      <a:lnTo>
                        <a:pt y="0" x="160263"/>
                      </a:lnTo>
                      <a:lnTo>
                        <a:pt y="53365" x="160263"/>
                      </a:lnTo>
                      <a:lnTo>
                        <a:pt y="53365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name="" id="526"/>
                <p:cNvSpPr/>
                <p:nvPr/>
              </p:nvSpPr>
              <p:spPr>
                <a:xfrm>
                  <a:off y="2981712" x="6900552"/>
                  <a:ext cy="223087" cx="236468"/>
                </a:xfrm>
                <a:custGeom>
                  <a:avLst/>
                  <a:gdLst/>
                  <a:ahLst/>
                  <a:cxnLst/>
                  <a:pathLst>
                    <a:path w="236468" h="223087">
                      <a:moveTo>
                        <a:pt y="0" x="0"/>
                      </a:moveTo>
                      <a:lnTo>
                        <a:pt y="0" x="236468"/>
                      </a:lnTo>
                      <a:lnTo>
                        <a:pt y="223087" x="236468"/>
                      </a:lnTo>
                      <a:lnTo>
                        <a:pt y="223087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2DA2BF"/>
                </a:solidFill>
                <a:ln cap="flat" w="2500">
                  <a:solidFill>
                    <a:srgbClr val="2DA2BF"/>
                  </a:solidFill>
                  <a:bevel/>
                </a:ln>
              </p:spPr>
            </p:sp>
            <p:sp>
              <p:nvSpPr>
                <p:cNvPr name="" id="527"/>
                <p:cNvSpPr/>
                <p:nvPr/>
              </p:nvSpPr>
              <p:spPr>
                <a:xfrm>
                  <a:off y="3051654" x="6936930"/>
                  <a:ext cy="53365" cx="160263"/>
                </a:xfrm>
                <a:custGeom>
                  <a:avLst/>
                  <a:gdLst/>
                  <a:ahLst/>
                  <a:cxnLst/>
                  <a:pathLst>
                    <a:path w="160263" h="53365">
                      <a:moveTo>
                        <a:pt y="0" x="0"/>
                      </a:moveTo>
                      <a:lnTo>
                        <a:pt y="0" x="160263"/>
                      </a:lnTo>
                      <a:lnTo>
                        <a:pt y="53365" x="160263"/>
                      </a:lnTo>
                      <a:lnTo>
                        <a:pt y="53365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name="" id="528"/>
                <p:cNvSpPr/>
                <p:nvPr/>
              </p:nvSpPr>
              <p:spPr>
                <a:xfrm>
                  <a:off y="2578660" x="6346991"/>
                  <a:ext cy="333957" cx="432834"/>
                </a:xfrm>
                <a:custGeom>
                  <a:avLst/>
                  <a:gdLst/>
                  <a:ahLst/>
                  <a:cxnLst/>
                  <a:pathLst>
                    <a:path w="432834" h="333957">
                      <a:moveTo>
                        <a:pt y="0" x="0"/>
                      </a:moveTo>
                      <a:lnTo>
                        <a:pt y="0" x="432834"/>
                      </a:lnTo>
                      <a:lnTo>
                        <a:pt y="333957" x="432834"/>
                      </a:lnTo>
                      <a:lnTo>
                        <a:pt y="333957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DD7195"/>
                </a:solidFill>
                <a:ln cap="flat" w="2500">
                  <a:solidFill>
                    <a:srgbClr val="DD7195"/>
                  </a:solidFill>
                  <a:bevel/>
                </a:ln>
              </p:spPr>
            </p:sp>
            <p:sp>
              <p:nvSpPr>
                <p:cNvPr name="" id="529"/>
                <p:cNvSpPr/>
                <p:nvPr/>
              </p:nvSpPr>
              <p:spPr>
                <a:xfrm>
                  <a:off y="2675262" x="6425223"/>
                  <a:ext cy="67360" cx="266893"/>
                </a:xfrm>
                <a:custGeom>
                  <a:avLst/>
                  <a:gdLst/>
                  <a:ahLst/>
                  <a:cxnLst/>
                  <a:pathLst>
                    <a:path w="266893" h="67360">
                      <a:moveTo>
                        <a:pt y="0" x="0"/>
                      </a:moveTo>
                      <a:lnTo>
                        <a:pt y="0" x="266893"/>
                      </a:lnTo>
                      <a:lnTo>
                        <a:pt y="67360" x="266893"/>
                      </a:lnTo>
                      <a:lnTo>
                        <a:pt y="6736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3164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name="" id="530"/>
                <p:cNvSpPr/>
                <p:nvPr/>
              </p:nvSpPr>
              <p:spPr>
                <a:xfrm>
                  <a:off y="2792679" x="6485145"/>
                  <a:ext cy="67360" cx="149350"/>
                </a:xfrm>
                <a:custGeom>
                  <a:avLst/>
                  <a:gdLst/>
                  <a:ahLst/>
                  <a:cxnLst/>
                  <a:pathLst>
                    <a:path w="149350" h="67360">
                      <a:moveTo>
                        <a:pt y="0" x="0"/>
                      </a:moveTo>
                      <a:lnTo>
                        <a:pt y="0" x="149350"/>
                      </a:lnTo>
                      <a:lnTo>
                        <a:pt y="67360" x="149350"/>
                      </a:lnTo>
                      <a:lnTo>
                        <a:pt y="6736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3164">
                  <a:solidFill>
                    <a:srgbClr val="FFFFFF"/>
                  </a:solidFill>
                  <a:bevel/>
                </a:ln>
              </p:spPr>
            </p:sp>
          </p:grpSp>
          <p:grpSp>
            <p:nvGrpSpPr>
              <p:cNvPr name="" id="531"/>
              <p:cNvGrpSpPr/>
              <p:nvPr/>
            </p:nvGrpSpPr>
            <p:grpSpPr>
              <a:xfrm>
                <a:off y="3301777" x="6320232"/>
                <a:ext cy="326800" cx="1056719"/>
                <a:chOff y="3301777" x="6320232"/>
                <a:chExt cy="326800" cx="1056719"/>
              </a:xfrm>
            </p:grpSpPr>
            <p:sp>
              <p:nvSpPr>
                <p:cNvPr name="Rounded Rectangle" id="532"/>
                <p:cNvSpPr/>
                <p:nvPr/>
              </p:nvSpPr>
              <p:spPr>
                <a:xfrm>
                  <a:off y="3316631" x="6346649"/>
                  <a:ext cy="297091" cx="1003884"/>
                </a:xfrm>
                <a:custGeom>
                  <a:avLst/>
                  <a:gdLst/>
                  <a:ahLst/>
                  <a:cxnLst/>
                  <a:pathLst>
                    <a:path w="1003884" h="297091">
                      <a:moveTo>
                        <a:pt y="297091" x="912684"/>
                      </a:moveTo>
                      <a:cubicBezTo>
                        <a:pt y="297091" x="963057"/>
                        <a:pt y="256261" x="1003884"/>
                        <a:pt y="205891" x="1003884"/>
                      </a:cubicBezTo>
                      <a:lnTo>
                        <a:pt y="91200" x="1003884"/>
                      </a:lnTo>
                      <a:cubicBezTo>
                        <a:pt y="40830" x="1003884"/>
                        <a:pt y="0" x="963057"/>
                        <a:pt y="0" x="912684"/>
                      </a:cubicBezTo>
                      <a:lnTo>
                        <a:pt y="0" x="91200"/>
                      </a:lnTo>
                      <a:cubicBezTo>
                        <a:pt y="0" x="40830"/>
                        <a:pt y="40830" x="0"/>
                        <a:pt y="91200" x="0"/>
                      </a:cubicBezTo>
                      <a:lnTo>
                        <a:pt y="205891" x="0"/>
                      </a:lnTo>
                      <a:cubicBezTo>
                        <a:pt y="256261" x="0"/>
                        <a:pt y="297091" x="40830"/>
                        <a:pt y="297091" x="91200"/>
                      </a:cubicBezTo>
                      <a:lnTo>
                        <a:pt y="297091" x="912684"/>
                      </a:lnTo>
                      <a:close/>
                    </a:path>
                  </a:pathLst>
                </a:custGeom>
                <a:solidFill>
                  <a:srgbClr val="3498DB"/>
                </a:solidFill>
                <a:ln cap="flat" w="7600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name="Rounded Rectangle" id="533"/>
                <p:cNvSpPr/>
                <p:nvPr/>
              </p:nvSpPr>
              <p:spPr>
                <a:xfrm>
                  <a:off y="3301777" x="6320232"/>
                  <a:ext cy="326800" cx="1056719"/>
                </a:xfrm>
                <a:custGeom>
                  <a:avLst/>
                  <a:gdLst/>
                  <a:ahLst/>
                  <a:cxnLst/>
                  <a:rect l="l" b="b" r="r" t="t"/>
                  <a:pathLst>
                    <a:path w="1056719" h="326800">
                      <a:moveTo>
                        <a:pt y="326800" x="965519"/>
                      </a:moveTo>
                      <a:cubicBezTo>
                        <a:pt y="326800" x="1015892"/>
                        <a:pt y="285970" x="1056719"/>
                        <a:pt y="235600" x="1056719"/>
                      </a:cubicBezTo>
                      <a:lnTo>
                        <a:pt y="91200" x="1056719"/>
                      </a:lnTo>
                      <a:cubicBezTo>
                        <a:pt y="40830" x="1056719"/>
                        <a:pt y="0" x="1015892"/>
                        <a:pt y="0" x="965519"/>
                      </a:cubicBezTo>
                      <a:lnTo>
                        <a:pt y="0" x="91200"/>
                      </a:lnTo>
                      <a:cubicBezTo>
                        <a:pt y="0" x="40830"/>
                        <a:pt y="40830" x="0"/>
                        <a:pt y="91200" x="0"/>
                      </a:cubicBezTo>
                      <a:lnTo>
                        <a:pt y="235600" x="0"/>
                      </a:lnTo>
                      <a:cubicBezTo>
                        <a:pt y="285970" x="0"/>
                        <a:pt y="326800" x="40830"/>
                        <a:pt y="326800" x="91200"/>
                      </a:cubicBezTo>
                      <a:lnTo>
                        <a:pt y="326800" x="965519"/>
                      </a:lnTo>
                      <a:close/>
                    </a:path>
                  </a:pathLst>
                </a:custGeom>
                <a:solidFill>
                  <a:srgbClr val="1D953F"/>
                </a:solidFill>
                <a:ln cap="flat" w="7600">
                  <a:solidFill>
                    <a:srgbClr val="1D953F"/>
                  </a:solidFill>
                  <a:bevel/>
                </a:ln>
              </p:spPr>
              <p:txBody>
                <a:bodyPr wrap="square" rtlCol="0" tIns="0" bIns="0" anchor="ctr" lIns="36000" rIns="36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064">
                      <a:solidFill>
                        <a:srgbClr val="FFFFFF"/>
                      </a:solidFill>
                      <a:latin typeface="Arial"/>
                    </a:rPr>
                    <a:t>Organizations</a:t>
                  </a:r>
                </a:p>
              </p:txBody>
            </p:sp>
          </p:grpSp>
        </p:grpSp>
        <p:sp>
          <p:nvSpPr>
            <p:cNvPr name="" id="536"/>
            <p:cNvSpPr/>
            <p:nvPr/>
          </p:nvSpPr>
          <p:spPr>
            <a:xfrm>
              <a:off y="142000" x="2278597"/>
              <a:ext cy="267341" cx="4275220"/>
            </a:xfrm>
            <a:custGeom>
              <a:avLst/>
              <a:gdLst>
                <a:gd name="connsiteX0" fmla="*/ 0 w 4275220"/>
                <a:gd name="connsiteY0" fmla="*/ 133670 h 267341"/>
                <a:gd name="connsiteX1" fmla="*/ 2137614 w 4275220"/>
                <a:gd name="connsiteY1" fmla="*/ 0 h 267341"/>
                <a:gd name="connsiteX2" fmla="*/ 4275220 w 4275220"/>
                <a:gd name="connsiteY2" fmla="*/ 133670 h 267341"/>
                <a:gd name="connsiteX3" fmla="*/ 2137614 w 4275220"/>
                <a:gd name="connsiteY3" fmla="*/ 267341 h 267341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</a:cxnLst>
              <a:rect l="l" b="b" r="r" t="t"/>
              <a:pathLst>
                <a:path w="4275220" h="267341">
                  <a:moveTo>
                    <a:pt y="0" x="0"/>
                  </a:moveTo>
                  <a:lnTo>
                    <a:pt y="0" x="4275220"/>
                  </a:lnTo>
                  <a:lnTo>
                    <a:pt y="133670" x="4189720"/>
                  </a:lnTo>
                  <a:lnTo>
                    <a:pt y="267341" x="4275220"/>
                  </a:lnTo>
                  <a:lnTo>
                    <a:pt y="267341" x="0"/>
                  </a:lnTo>
                  <a:lnTo>
                    <a:pt y="133670" x="51303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27294"/>
            </a:solidFill>
            <a:ln cap="flat" w="7600">
              <a:solidFill>
                <a:srgbClr val="527294"/>
              </a:solidFill>
              <a:bevel/>
            </a:ln>
          </p:spPr>
          <p:txBody>
            <a:bodyPr wrap="square" rtlCol="0" tIns="0" bIns="0" anchor="ctr" lIns="36000" rIns="36000"/>
            <a:lstStyle/>
            <a:p>
              <a:pPr algn="ctr">
                <a:lnSpc>
                  <a:spcPct val="100000"/>
                </a:lnSpc>
              </a:pPr>
              <a:r>
                <a:rPr b="1" sz="1368">
                  <a:solidFill>
                    <a:srgbClr val="FFFFFF"/>
                  </a:solidFill>
                  <a:latin typeface="Arial"/>
                </a:rPr>
                <a:t>Identity &amp; Access Management</a:t>
              </a:r>
            </a:p>
          </p:txBody>
        </p:sp>
        <p:sp>
          <p:nvSpPr>
            <p:cNvPr name="Text 546" id="546"/>
            <p:cNvSpPr txBox="1"/>
            <p:nvPr/>
          </p:nvSpPr>
          <p:spPr>
            <a:xfrm>
              <a:off y="134400" x="-216391"/>
              <a:ext cy="1317840" cx="9576783"/>
            </a:xfrm>
            <a:prstGeom prst="rect">
              <a:avLst/>
            </a:prstGeom>
            <a:noFill/>
          </p:spPr>
          <p:txBody>
            <a:bodyPr wrap="square" rtlCol="0" anchor="ctr" lIns="0" rIns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47" id="547"/>
            <p:cNvSpPr txBox="1"/>
            <p:nvPr/>
          </p:nvSpPr>
          <p:spPr>
            <a:xfrm>
              <a:off y="2770080" x="-216391"/>
              <a:ext cy="1317840" cx="9576783"/>
            </a:xfrm>
            <a:prstGeom prst="rect">
              <a:avLst/>
            </a:prstGeom>
            <a:noFill/>
          </p:spPr>
          <p:txBody>
            <a:bodyPr wrap="square" rtlCol="0" anchor="ctr" lIns="0" rIns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48" id="548"/>
            <p:cNvSpPr txBox="1"/>
            <p:nvPr/>
          </p:nvSpPr>
          <p:spPr>
            <a:xfrm>
              <a:off y="5405760" x="-216391"/>
              <a:ext cy="1317840" cx="9576783"/>
            </a:xfrm>
            <a:prstGeom prst="rect">
              <a:avLst/>
            </a:prstGeom>
            <a:noFill/>
          </p:spPr>
          <p:txBody>
            <a:bodyPr wrap="square" rtlCol="0" anchor="ctr" lIns="0" rIns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49" id="549"/>
            <p:cNvSpPr txBox="1"/>
            <p:nvPr/>
          </p:nvSpPr>
          <p:spPr>
            <a:xfrm>
              <a:off y="134400" x="-216391"/>
              <a:ext cy="1317840" cx="9576783"/>
            </a:xfrm>
            <a:prstGeom prst="rect">
              <a:avLst/>
            </a:prstGeom>
            <a:noFill/>
          </p:spPr>
          <p:txBody>
            <a:bodyPr wrap="square" rtlCol="0" anchor="ctr" lIns="0" rIns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50" id="550"/>
            <p:cNvSpPr txBox="1"/>
            <p:nvPr/>
          </p:nvSpPr>
          <p:spPr>
            <a:xfrm>
              <a:off y="2770080" x="-216391"/>
              <a:ext cy="1317840" cx="9576783"/>
            </a:xfrm>
            <a:prstGeom prst="rect">
              <a:avLst/>
            </a:prstGeom>
            <a:noFill/>
          </p:spPr>
          <p:txBody>
            <a:bodyPr wrap="square" rtlCol="0" anchor="ctr" lIns="0" rIns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51" id="551"/>
            <p:cNvSpPr txBox="1"/>
            <p:nvPr/>
          </p:nvSpPr>
          <p:spPr>
            <a:xfrm>
              <a:off y="5405760" x="-216391"/>
              <a:ext cy="1317840" cx="9576783"/>
            </a:xfrm>
            <a:prstGeom prst="rect">
              <a:avLst/>
            </a:prstGeom>
            <a:noFill/>
          </p:spPr>
          <p:txBody>
            <a:bodyPr wrap="square" rtlCol="0" anchor="ctr" lIns="0" rIns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52" id="552"/>
            <p:cNvSpPr txBox="1"/>
            <p:nvPr/>
          </p:nvSpPr>
          <p:spPr>
            <a:xfrm>
              <a:off y="134400" x="-216391"/>
              <a:ext cy="1317840" cx="9576783"/>
            </a:xfrm>
            <a:prstGeom prst="rect">
              <a:avLst/>
            </a:prstGeom>
            <a:noFill/>
          </p:spPr>
          <p:txBody>
            <a:bodyPr wrap="square" rtlCol="0" anchor="ctr" lIns="0" rIns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53" id="553"/>
            <p:cNvSpPr txBox="1"/>
            <p:nvPr/>
          </p:nvSpPr>
          <p:spPr>
            <a:xfrm>
              <a:off y="2770080" x="-216391"/>
              <a:ext cy="1317840" cx="9576783"/>
            </a:xfrm>
            <a:prstGeom prst="rect">
              <a:avLst/>
            </a:prstGeom>
            <a:noFill/>
          </p:spPr>
          <p:txBody>
            <a:bodyPr wrap="square" rtlCol="0" anchor="ctr" lIns="0" rIns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54" id="554"/>
            <p:cNvSpPr txBox="1"/>
            <p:nvPr/>
          </p:nvSpPr>
          <p:spPr>
            <a:xfrm>
              <a:off y="5405760" x="-216391"/>
              <a:ext cy="1317840" cx="9576783"/>
            </a:xfrm>
            <a:prstGeom prst="rect">
              <a:avLst/>
            </a:prstGeom>
            <a:noFill/>
          </p:spPr>
          <p:txBody>
            <a:bodyPr wrap="square" rtlCol="0" anchor="ctr" lIns="0" rIns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0</PresentationFormat>
  <Paragraphs>0</Paragraphs>
  <Slides>1</Slides>
  <Notes>0</Notes>
  <HiddenSlides>0</HiddenSlides>
  <MMClips>0</MMClips>
  <ScaleCrop>false</ScaleCrop>
  <HeadingPairs>
    <vt:vector size="4" baseType="variant">
      <vt:variant>
        <vt:lpstr>Topic</vt:lpstr>
      </vt:variant>
      <vt:variant>
        <vt:i4>1</vt:i4>
      </vt:variant>
      <vt:variant>
        <vt:lpstr>Slide Title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dc="http://purl.org/dc/elements/1.1/" xmlns:dcmitype="http://purl.org/dc/dcmitype/" xmlns:dcterms="http://purl.org/dc/terms/" xmlns:xsi="http://www.w3.org/2001/XMLSchema-instance" xmlns:cp="http://schemas.openxmlformats.org/package/2006/metadata/core-properties">
  <dc:title>PowerPoint Presentation</dc:title>
  <dc:creator>lihefei</dc:creator>
  <cp:lastModifiedBy>lihefei</cp:lastModifiedBy>
  <cp:revision>1</cp:revision>
  <dcterms:created xsi:type="dcterms:W3CDTF">2018-12-20T13:45:20Z</dcterms:created>
  <dcterms:modified xsi:type="dcterms:W3CDTF">2018-12-20T13:45:20Z</dcterms:modified>
</cp:coreProperties>
</file>