
<file path=[Content_Types].xml><?xml version="1.0" encoding="utf-8"?>
<Types xmlns="http://schemas.openxmlformats.org/package/2006/content-types">
  <Default Extension="jpeg" ContentType="image/jpeg"/>
  <Default Extension="png" ContentType="image/png"/>
  <Default Extension="bmp" ContentType="image/bmp"/>
  <Default Extension="gif" ContentType="image/gif"/>
  <Default Extension="tiff" ContentType="image/tiff"/>
  <Default Extension="wmf" ContentType="image/wmf"/>
  <Default Extension="emf" ContentType="image/emf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16d6f15042224564" /></Relationships>
</file>

<file path=ppt/presentation.xml><?xml version="1.0" encoding="utf-8"?>
<p:presentation xmlns:r="http://schemas.openxmlformats.org/officeDocument/2006/relationships" xmlns:p="http://schemas.openxmlformats.org/presentationml/2006/main" xmlns:a="http://schemas.openxmlformats.org/drawingml/2006/main" saveSubsetFonts="1">
  <p:sldMasterIdLst>
    <p:sldMasterId r:id="rId1" id="2147483648"/>
  </p:sldMasterIdLst>
  <p:sldIdLst>
    <p:sldId r:id="rId6" id="256"/>
  </p:sldIdLst>
  <p:sldSz cy="6858000" type="screen4x3" cx="9144000"/>
  <p:notesSz cy="9144000" cx="6858000"/>
  <p:defaultTextStyle>
    <a:defPPr>
      <a:defRPr lang="en-US"/>
    </a:defPPr>
    <a:lvl1pPr defTabSz="914400" algn="l" eaLnBrk="1" hangingPunct="1" marL="0" latinLnBrk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algn="l" eaLnBrk="1" hangingPunct="1" marL="457200" latinLnBrk="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algn="l" eaLnBrk="1" hangingPunct="1" marL="914400" latinLnBrk="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algn="l" eaLnBrk="1" hangingPunct="1" marL="1371600" latinLnBrk="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algn="l" eaLnBrk="1" hangingPunct="1" marL="1828800" latinLnBrk="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algn="l" eaLnBrk="1" hangingPunct="1" marL="2286000" latinLnBrk="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algn="l" eaLnBrk="1" hangingPunct="1" marL="2743200" latinLnBrk="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algn="l" eaLnBrk="1" hangingPunct="1" marL="3200400" latinLnBrk="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algn="l" eaLnBrk="1" hangingPunct="1" marL="3657600" latinLnBrk="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
  <Relationship Id="rId1" Type="http://schemas.openxmlformats.org/officeDocument/2006/relationships/slideMaster" Target="slideMasters/slideMaster1.xml"/>
  <Relationship Id="rId2" Type="http://schemas.openxmlformats.org/officeDocument/2006/relationships/tableStyles" Target="tableStyles.xml"/>
  <Relationship Id="rId3" Type="http://schemas.openxmlformats.org/officeDocument/2006/relationships/theme" Target="theme/theme1.xml"/>
  <Relationship Id="rId4" Type="http://schemas.openxmlformats.org/officeDocument/2006/relationships/viewProps" Target="viewProps.xml"/>
  <Relationship Id="rId5" Type="http://schemas.openxmlformats.org/officeDocument/2006/relationships/presProps" Target="presProps.xml"/>
  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slide1.xml><?xml version="1.0" encoding="utf-8"?>
<p:sld xmlns:r="http://schemas.openxmlformats.org/officeDocument/2006/relationships" xmlns:p="http://schemas.openxmlformats.org/presentationml/2006/main" xmlns:a="http://schemas.openxmlformats.org/drawingml/2006/main">
  <p:cSld>
    <p:spTree>
      <p:nvGrpSpPr>
        <p:cNvPr name="Page-1" id="100"/>
        <p:cNvGrpSpPr/>
        <p:nvPr/>
      </p:nvGrpSpPr>
      <p:grpSpPr>
        <a:xfrm>
          <a:off x="0" y="0"/>
          <a:ext cy="0" cx="0"/>
          <a:chOff x="0" y="0"/>
          <a:chExt cy="0" cx="0"/>
        </a:xfrm>
      </p:grpSpPr>
      <p:grpSp>
        <p:nvGrpSpPr>
          <p:cNvPr name="Group570" id="570"/>
          <p:cNvGrpSpPr/>
          <p:nvPr/>
        </p:nvGrpSpPr>
        <p:grpSpPr>
          <a:xfrm>
            <a:off x="-1470950" y="984334"/>
            <a:ext cy="4889332" cx="12085900"/>
            <a:chOff x="-1470950" y="984334"/>
            <a:chExt cy="4889332" cx="12085900"/>
          </a:xfrm>
        </p:grpSpPr>
        <p:sp>
          <p:nvSpPr>
            <p:cNvPr name="Multi-Style Rectangle" id="603"/>
            <p:cNvSpPr/>
            <p:nvPr/>
          </p:nvSpPr>
          <p:spPr>
            <a:xfrm>
              <a:off x="-1463350" y="1125490"/>
              <a:ext cy="4740576" cx="12070700"/>
            </a:xfrm>
            <a:custGeom>
              <a:avLst/>
              <a:gdLst>
                <a:gd name="connsiteX0" fmla="*/ 6035350 w 12070700"/>
                <a:gd name="connsiteY0" fmla="*/ 2370288 h 4740576"/>
                <a:gd name="connsiteX1" fmla="*/ 0 w 12070700"/>
                <a:gd name="connsiteY1" fmla="*/ 2370288 h 4740576"/>
                <a:gd name="connsiteX2" fmla="*/ 6035350 w 12070700"/>
                <a:gd name="connsiteY2" fmla="*/ 0 h 4740576"/>
                <a:gd name="connsiteX3" fmla="*/ 12070700 w 12070700"/>
                <a:gd name="connsiteY3" fmla="*/ 2370288 h 4740576"/>
                <a:gd name="connsiteX4" fmla="*/ 6035350 w 12070700"/>
                <a:gd name="connsiteY4" fmla="*/ 4740576 h 474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pathLst>
                <a:path w="12070700" h="4740576">
                  <a:moveTo>
                    <a:pt x="91200" y="0"/>
                  </a:moveTo>
                  <a:lnTo>
                    <a:pt x="11979500" y="0"/>
                  </a:lnTo>
                  <a:cubicBezTo>
                    <a:pt x="12029888" y="0"/>
                    <a:pt x="12070700" y="40830"/>
                    <a:pt x="12070700" y="91200"/>
                  </a:cubicBezTo>
                  <a:lnTo>
                    <a:pt x="12070700" y="4649376"/>
                  </a:lnTo>
                  <a:cubicBezTo>
                    <a:pt x="12070700" y="4699749"/>
                    <a:pt x="12029888" y="4740576"/>
                    <a:pt x="11979500" y="4740576"/>
                  </a:cubicBezTo>
                  <a:lnTo>
                    <a:pt x="91200" y="4740576"/>
                  </a:lnTo>
                  <a:cubicBezTo>
                    <a:pt x="40830" y="4740576"/>
                    <a:pt x="0" y="4699749"/>
                    <a:pt x="0" y="4649376"/>
                  </a:cubicBezTo>
                  <a:lnTo>
                    <a:pt x="0" y="91200"/>
                  </a:lnTo>
                  <a:cubicBezTo>
                    <a:pt x="0" y="40830"/>
                    <a:pt x="40830" y="0"/>
                    <a:pt x="91200" y="0"/>
                  </a:cubicBezTo>
                  <a:close/>
                </a:path>
              </a:pathLst>
            </a:custGeom>
            <a:noFill/>
            <a:ln w="7600" cap="flat">
              <a:solidFill>
                <a:srgbClr val="808080"/>
              </a:solidFill>
              <a:bevel/>
            </a:ln>
            <a:effectLst>
              <a:outerShdw algn="tl" blurRad="0" dir="2700000" rotWithShape="0" dist="21496">
                <a:srgbClr val="000000">
                  <a:alpha val="20000"/>
                </a:srgbClr>
              </a:outerShdw>
            </a:effectLst>
          </p:spPr>
        </p:sp>
        <p:sp>
          <p:nvSpPr>
            <p:cNvPr name="" id="700"/>
            <p:cNvSpPr/>
            <p:nvPr/>
          </p:nvSpPr>
          <p:spPr>
            <a:xfrm>
              <a:off x="2115802" y="991934"/>
              <a:ext cy="267341" cx="4275220"/>
            </a:xfrm>
            <a:custGeom>
              <a:avLst/>
              <a:gdLst>
                <a:gd name="connsiteX0" fmla="*/ 0 w 4275220"/>
                <a:gd name="connsiteY0" fmla="*/ 133670 h 267341"/>
                <a:gd name="connsiteX1" fmla="*/ 2137614 w 4275220"/>
                <a:gd name="connsiteY1" fmla="*/ 0 h 267341"/>
                <a:gd name="connsiteX2" fmla="*/ 4275220 w 4275220"/>
                <a:gd name="connsiteY2" fmla="*/ 133670 h 267341"/>
                <a:gd name="connsiteX3" fmla="*/ 2137614 w 4275220"/>
                <a:gd name="connsiteY3" fmla="*/ 267341 h 267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t="t" l="l" r="r" b="b"/>
              <a:pathLst>
                <a:path w="4275220" h="267341">
                  <a:moveTo>
                    <a:pt x="0" y="0"/>
                  </a:moveTo>
                  <a:lnTo>
                    <a:pt x="4275220" y="0"/>
                  </a:lnTo>
                  <a:lnTo>
                    <a:pt x="4189720" y="133670"/>
                  </a:lnTo>
                  <a:lnTo>
                    <a:pt x="4275220" y="267341"/>
                  </a:lnTo>
                  <a:lnTo>
                    <a:pt x="0" y="267341"/>
                  </a:lnTo>
                  <a:lnTo>
                    <a:pt x="51303" y="1336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7294"/>
            </a:solidFill>
            <a:ln w="7600" cap="flat">
              <a:solidFill>
                <a:srgbClr val="527294"/>
              </a:solidFill>
              <a:bevel/>
            </a:ln>
          </p:spPr>
          <p:txBody>
            <a:bodyPr lIns="36000" wrap="square" rIns="36000" tIns="0" rtlCol="0" anchor="ctr" bIns="0"/>
            <a:lstStyle/>
            <a:p>
              <a:pPr algn="ctr">
                <a:lnSpc>
                  <a:spcPct val="100000"/>
                </a:lnSpc>
              </a:pPr>
              <a:r>
                <a:rPr sz="912" b="1">
                  <a:solidFill>
                    <a:srgbClr val="FFFFFF"/>
                  </a:solidFill>
                  <a:latin typeface="Arial"/>
                </a:rPr>
                <a:t>Web Gateway Logic View</a:t>
              </a:r>
            </a:p>
          </p:txBody>
        </p:sp>
        <p:grpSp>
          <p:nvGrpSpPr>
            <p:cNvPr name="" id="734"/>
            <p:cNvGrpSpPr/>
            <p:nvPr/>
          </p:nvGrpSpPr>
          <p:grpSpPr>
            <a:xfrm>
              <a:off x="-1211235" y="1476884"/>
              <a:ext cy="3881373" cx="10625180"/>
              <a:chOff x="-1211235" y="1476884"/>
              <a:chExt cy="3881373" cx="10625180"/>
            </a:xfrm>
          </p:grpSpPr>
          <p:grpSp>
            <p:nvGrpSpPr>
              <p:cNvPr name="" id="721"/>
              <p:cNvGrpSpPr/>
              <p:nvPr/>
            </p:nvGrpSpPr>
            <p:grpSpPr>
              <a:xfrm>
                <a:off x="-1211235" y="1476884"/>
                <a:ext cy="3881373" cx="10625180"/>
                <a:chOff x="-1211235" y="1476884"/>
                <a:chExt cy="3881373" cx="10625180"/>
              </a:xfrm>
            </p:grpSpPr>
            <p:grpSp>
              <p:nvGrpSpPr>
                <p:cNvPr name="" id="604"/>
                <p:cNvGrpSpPr/>
                <p:nvPr/>
              </p:nvGrpSpPr>
              <p:grpSpPr>
                <a:xfrm>
                  <a:off x="-1304776" y="1476876"/>
                  <a:ext cy="3881373" cx="10625180"/>
                  <a:chOff x="-1304776" y="1476876"/>
                  <a:chExt cy="3881373" cx="10625180"/>
                </a:xfrm>
              </p:grpSpPr>
              <p:sp>
                <p:nvSpPr>
                  <p:cNvPr name="" id="417"/>
                  <p:cNvSpPr/>
                  <p:nvPr/>
                </p:nvSpPr>
                <p:spPr>
                  <a:xfrm>
                    <a:off x="1067898" y="3509523"/>
                    <a:ext cy="803571" cx="788926"/>
                  </a:xfrm>
                  <a:custGeom>
                    <a:avLst/>
                    <a:gdLst/>
                    <a:ahLst/>
                    <a:cxnLst/>
                    <a:pathLst>
                      <a:path w="788926" h="803571">
                        <a:moveTo>
                          <a:pt x="0" y="401785"/>
                        </a:moveTo>
                        <a:cubicBezTo>
                          <a:pt x="0" y="179886"/>
                          <a:pt x="176607" y="0"/>
                          <a:pt x="394463" y="0"/>
                        </a:cubicBezTo>
                        <a:cubicBezTo>
                          <a:pt x="612318" y="0"/>
                          <a:pt x="788926" y="179886"/>
                          <a:pt x="788926" y="401785"/>
                        </a:cubicBezTo>
                        <a:cubicBezTo>
                          <a:pt x="788926" y="623685"/>
                          <a:pt x="612318" y="803571"/>
                          <a:pt x="394463" y="803571"/>
                        </a:cubicBezTo>
                        <a:cubicBezTo>
                          <a:pt x="176607" y="803571"/>
                          <a:pt x="0" y="623685"/>
                          <a:pt x="0" y="401785"/>
                        </a:cubicBezTo>
                        <a:close/>
                        <a:moveTo>
                          <a:pt x="609617" y="710010"/>
                        </a:moveTo>
                        <a:cubicBezTo>
                          <a:pt x="704108" y="641457"/>
                          <a:pt x="765730" y="528952"/>
                          <a:pt x="765730" y="401785"/>
                        </a:cubicBezTo>
                        <a:cubicBezTo>
                          <a:pt x="765730" y="389282"/>
                          <a:pt x="765138" y="376920"/>
                          <a:pt x="763975" y="364727"/>
                        </a:cubicBezTo>
                        <a:cubicBezTo>
                          <a:pt x="765502" y="382281"/>
                          <a:pt x="765373" y="393190"/>
                          <a:pt x="765373" y="393190"/>
                        </a:cubicBezTo>
                        <a:lnTo>
                          <a:pt x="751724" y="403807"/>
                        </a:lnTo>
                        <a:cubicBezTo>
                          <a:pt x="751724" y="403807"/>
                          <a:pt x="726866" y="384206"/>
                          <a:pt x="704414" y="373588"/>
                        </a:cubicBezTo>
                        <a:cubicBezTo>
                          <a:pt x="694263" y="368788"/>
                          <a:pt x="680998" y="363820"/>
                          <a:pt x="669510" y="359818"/>
                        </a:cubicBezTo>
                        <a:cubicBezTo>
                          <a:pt x="679378" y="364102"/>
                          <a:pt x="688675" y="369224"/>
                          <a:pt x="697998" y="374405"/>
                        </a:cubicBezTo>
                        <a:cubicBezTo>
                          <a:pt x="728342" y="391262"/>
                          <a:pt x="747715" y="408708"/>
                          <a:pt x="747715" y="408708"/>
                        </a:cubicBezTo>
                        <a:cubicBezTo>
                          <a:pt x="747715" y="408708"/>
                          <a:pt x="739553" y="440456"/>
                          <a:pt x="714760" y="449808"/>
                        </a:cubicBezTo>
                        <a:cubicBezTo>
                          <a:pt x="689968" y="459161"/>
                          <a:pt x="705139" y="485791"/>
                          <a:pt x="706045" y="506592"/>
                        </a:cubicBezTo>
                        <a:cubicBezTo>
                          <a:pt x="706950" y="527392"/>
                          <a:pt x="713219" y="563865"/>
                          <a:pt x="702185" y="589153"/>
                        </a:cubicBezTo>
                        <a:cubicBezTo>
                          <a:pt x="691151" y="614439"/>
                          <a:pt x="680746" y="634434"/>
                          <a:pt x="653161" y="648482"/>
                        </a:cubicBezTo>
                        <a:cubicBezTo>
                          <a:pt x="625577" y="662531"/>
                          <a:pt x="614963" y="633729"/>
                          <a:pt x="611481" y="621587"/>
                        </a:cubicBezTo>
                        <a:cubicBezTo>
                          <a:pt x="607998" y="609444"/>
                          <a:pt x="605690" y="508559"/>
                          <a:pt x="573847" y="494798"/>
                        </a:cubicBezTo>
                        <a:cubicBezTo>
                          <a:pt x="542004" y="481037"/>
                          <a:pt x="489121" y="480081"/>
                          <a:pt x="478317" y="432878"/>
                        </a:cubicBezTo>
                        <a:cubicBezTo>
                          <a:pt x="467515" y="385675"/>
                          <a:pt x="483548" y="361469"/>
                          <a:pt x="491120" y="348269"/>
                        </a:cubicBezTo>
                        <a:cubicBezTo>
                          <a:pt x="498692" y="335069"/>
                          <a:pt x="509563" y="339912"/>
                          <a:pt x="509563" y="340102"/>
                        </a:cubicBezTo>
                        <a:cubicBezTo>
                          <a:pt x="509563" y="339912"/>
                          <a:pt x="536619" y="363760"/>
                          <a:pt x="587123" y="352537"/>
                        </a:cubicBezTo>
                        <a:cubicBezTo>
                          <a:pt x="609628" y="347536"/>
                          <a:pt x="628067" y="347987"/>
                          <a:pt x="644279" y="351514"/>
                        </a:cubicBezTo>
                        <a:cubicBezTo>
                          <a:pt x="644532" y="350403"/>
                          <a:pt x="654558" y="305874"/>
                          <a:pt x="643473" y="279663"/>
                        </a:cubicBezTo>
                        <a:cubicBezTo>
                          <a:pt x="632246" y="253118"/>
                          <a:pt x="593758" y="261694"/>
                          <a:pt x="586541" y="275579"/>
                        </a:cubicBezTo>
                        <a:cubicBezTo>
                          <a:pt x="579324" y="289464"/>
                          <a:pt x="607389" y="321725"/>
                          <a:pt x="592555" y="321725"/>
                        </a:cubicBezTo>
                        <a:cubicBezTo>
                          <a:pt x="577721" y="321725"/>
                          <a:pt x="571306" y="283747"/>
                          <a:pt x="543240" y="289464"/>
                        </a:cubicBezTo>
                        <a:cubicBezTo>
                          <a:pt x="515176" y="295180"/>
                          <a:pt x="533618" y="322951"/>
                          <a:pt x="507158" y="332751"/>
                        </a:cubicBezTo>
                        <a:cubicBezTo>
                          <a:pt x="480696" y="342552"/>
                          <a:pt x="462253" y="282113"/>
                          <a:pt x="443811" y="257610"/>
                        </a:cubicBezTo>
                        <a:cubicBezTo>
                          <a:pt x="425368" y="233109"/>
                          <a:pt x="444612" y="179203"/>
                          <a:pt x="479894" y="202889"/>
                        </a:cubicBezTo>
                        <a:cubicBezTo>
                          <a:pt x="515176" y="226574"/>
                          <a:pt x="504752" y="193905"/>
                          <a:pt x="499941" y="184921"/>
                        </a:cubicBezTo>
                        <a:cubicBezTo>
                          <a:pt x="495129" y="175936"/>
                          <a:pt x="491120" y="155518"/>
                          <a:pt x="508761" y="163685"/>
                        </a:cubicBezTo>
                        <a:cubicBezTo>
                          <a:pt x="526402" y="171853"/>
                          <a:pt x="540835" y="163685"/>
                          <a:pt x="539231" y="162052"/>
                        </a:cubicBezTo>
                        <a:cubicBezTo>
                          <a:pt x="537628" y="160419"/>
                          <a:pt x="528807" y="121215"/>
                          <a:pt x="535222" y="104880"/>
                        </a:cubicBezTo>
                        <a:cubicBezTo>
                          <a:pt x="541637" y="88545"/>
                          <a:pt x="568098" y="119581"/>
                          <a:pt x="588145" y="122848"/>
                        </a:cubicBezTo>
                        <a:cubicBezTo>
                          <a:pt x="608192" y="126116"/>
                          <a:pt x="601430" y="88545"/>
                          <a:pt x="601430" y="88545"/>
                        </a:cubicBezTo>
                        <a:cubicBezTo>
                          <a:pt x="601430" y="88545"/>
                          <a:pt x="603550" y="89616"/>
                          <a:pt x="607358" y="91933"/>
                        </a:cubicBezTo>
                        <a:cubicBezTo>
                          <a:pt x="547081" y="48887"/>
                          <a:pt x="473668" y="23624"/>
                          <a:pt x="394463" y="23624"/>
                        </a:cubicBezTo>
                        <a:cubicBezTo>
                          <a:pt x="312270" y="23624"/>
                          <a:pt x="236314" y="50828"/>
                          <a:pt x="174804" y="96880"/>
                        </a:cubicBezTo>
                        <a:cubicBezTo>
                          <a:pt x="244462" y="45123"/>
                          <a:pt x="314241" y="34722"/>
                          <a:pt x="314241" y="34722"/>
                        </a:cubicBezTo>
                        <a:cubicBezTo>
                          <a:pt x="314241" y="34722"/>
                          <a:pt x="316376" y="47769"/>
                          <a:pt x="292891" y="55018"/>
                        </a:cubicBezTo>
                        <a:cubicBezTo>
                          <a:pt x="269407" y="62266"/>
                          <a:pt x="254456" y="75377"/>
                          <a:pt x="291468" y="89086"/>
                        </a:cubicBezTo>
                        <a:cubicBezTo>
                          <a:pt x="328480" y="102795"/>
                          <a:pt x="334367" y="131631"/>
                          <a:pt x="300720" y="148768"/>
                        </a:cubicBezTo>
                        <a:cubicBezTo>
                          <a:pt x="267072" y="165903"/>
                          <a:pt x="274388" y="199194"/>
                          <a:pt x="274388" y="223185"/>
                        </a:cubicBezTo>
                        <a:cubicBezTo>
                          <a:pt x="274388" y="247176"/>
                          <a:pt x="267984" y="276100"/>
                          <a:pt x="246634" y="267401"/>
                        </a:cubicBezTo>
                        <a:cubicBezTo>
                          <a:pt x="225285" y="258703"/>
                          <a:pt x="225082" y="228984"/>
                          <a:pt x="183298" y="229308"/>
                        </a:cubicBezTo>
                        <a:cubicBezTo>
                          <a:pt x="147090" y="229588"/>
                          <a:pt x="123855" y="307925"/>
                          <a:pt x="122780" y="324336"/>
                        </a:cubicBezTo>
                        <a:cubicBezTo>
                          <a:pt x="124537" y="325611"/>
                          <a:pt x="141122" y="344004"/>
                          <a:pt x="143035" y="345372"/>
                        </a:cubicBezTo>
                        <a:cubicBezTo>
                          <a:pt x="168278" y="363016"/>
                          <a:pt x="184392" y="378743"/>
                          <a:pt x="187614" y="403907"/>
                        </a:cubicBezTo>
                        <a:cubicBezTo>
                          <a:pt x="190836" y="429073"/>
                          <a:pt x="156463" y="452050"/>
                          <a:pt x="156463" y="487062"/>
                        </a:cubicBezTo>
                        <a:cubicBezTo>
                          <a:pt x="156463" y="522074"/>
                          <a:pt x="143018" y="568218"/>
                          <a:pt x="192985" y="619451"/>
                        </a:cubicBezTo>
                        <a:cubicBezTo>
                          <a:pt x="242951" y="670684"/>
                          <a:pt x="242935" y="715187"/>
                          <a:pt x="184928" y="676892"/>
                        </a:cubicBezTo>
                        <a:cubicBezTo>
                          <a:pt x="126922" y="638598"/>
                          <a:pt x="81270" y="572404"/>
                          <a:pt x="81270" y="546144"/>
                        </a:cubicBezTo>
                        <a:cubicBezTo>
                          <a:pt x="81270" y="519886"/>
                          <a:pt x="81270" y="520979"/>
                          <a:pt x="65157" y="504568"/>
                        </a:cubicBezTo>
                        <a:cubicBezTo>
                          <a:pt x="49044" y="488156"/>
                          <a:pt x="36691" y="481044"/>
                          <a:pt x="34543" y="447126"/>
                        </a:cubicBezTo>
                        <a:cubicBezTo>
                          <a:pt x="32394" y="413208"/>
                          <a:pt x="25949" y="338808"/>
                          <a:pt x="37765" y="323489"/>
                        </a:cubicBezTo>
                        <a:cubicBezTo>
                          <a:pt x="49581" y="308172"/>
                          <a:pt x="72676" y="309068"/>
                          <a:pt x="89863" y="312897"/>
                        </a:cubicBezTo>
                        <a:cubicBezTo>
                          <a:pt x="93646" y="313904"/>
                          <a:pt x="97116" y="315167"/>
                          <a:pt x="100498" y="316716"/>
                        </a:cubicBezTo>
                        <a:cubicBezTo>
                          <a:pt x="97266" y="304983"/>
                          <a:pt x="92883" y="289436"/>
                          <a:pt x="89360" y="278274"/>
                        </a:cubicBezTo>
                        <a:cubicBezTo>
                          <a:pt x="82956" y="257978"/>
                          <a:pt x="65164" y="228984"/>
                          <a:pt x="65164" y="228984"/>
                        </a:cubicBezTo>
                        <a:cubicBezTo>
                          <a:pt x="66683" y="227437"/>
                          <a:pt x="67996" y="223015"/>
                          <a:pt x="71184" y="215693"/>
                        </a:cubicBezTo>
                        <a:cubicBezTo>
                          <a:pt x="40634" y="270635"/>
                          <a:pt x="23194" y="334136"/>
                          <a:pt x="23194" y="401785"/>
                        </a:cubicBezTo>
                        <a:cubicBezTo>
                          <a:pt x="23194" y="537829"/>
                          <a:pt x="93723" y="657094"/>
                          <a:pt x="199571" y="723715"/>
                        </a:cubicBezTo>
                        <a:cubicBezTo>
                          <a:pt x="192900" y="718375"/>
                          <a:pt x="189283" y="714187"/>
                          <a:pt x="189283" y="712038"/>
                        </a:cubicBezTo>
                        <a:cubicBezTo>
                          <a:pt x="189283" y="712038"/>
                          <a:pt x="240784" y="732143"/>
                          <a:pt x="258084" y="714579"/>
                        </a:cubicBezTo>
                        <a:cubicBezTo>
                          <a:pt x="275383" y="696902"/>
                          <a:pt x="292683" y="671449"/>
                          <a:pt x="327282" y="687112"/>
                        </a:cubicBezTo>
                        <a:cubicBezTo>
                          <a:pt x="361882" y="702776"/>
                          <a:pt x="379312" y="697932"/>
                          <a:pt x="394463" y="682260"/>
                        </a:cubicBezTo>
                        <a:cubicBezTo>
                          <a:pt x="408547" y="666587"/>
                          <a:pt x="429891" y="649184"/>
                          <a:pt x="460093" y="672072"/>
                        </a:cubicBezTo>
                        <a:cubicBezTo>
                          <a:pt x="490297" y="694961"/>
                          <a:pt x="497682" y="662525"/>
                          <a:pt x="527844" y="657338"/>
                        </a:cubicBezTo>
                        <a:cubicBezTo>
                          <a:pt x="558006" y="655014"/>
                          <a:pt x="617041" y="703418"/>
                          <a:pt x="617041" y="703418"/>
                        </a:cubicBezTo>
                        <a:cubicBezTo>
                          <a:pt x="617041" y="703418"/>
                          <a:pt x="614522" y="705901"/>
                          <a:pt x="609617" y="710010"/>
                        </a:cubicBezTo>
                        <a:close/>
                        <a:moveTo>
                          <a:pt x="155656" y="112222"/>
                        </a:moveTo>
                        <a:cubicBezTo>
                          <a:pt x="149045" y="117884"/>
                          <a:pt x="142631" y="123777"/>
                          <a:pt x="136427" y="129888"/>
                        </a:cubicBezTo>
                        <a:cubicBezTo>
                          <a:pt x="140630" y="125835"/>
                          <a:pt x="145098" y="121658"/>
                          <a:pt x="149850" y="117356"/>
                        </a:cubicBezTo>
                        <a:cubicBezTo>
                          <a:pt x="151779" y="115609"/>
                          <a:pt x="153715" y="113898"/>
                          <a:pt x="155656" y="112222"/>
                        </a:cubicBezTo>
                        <a:close/>
                        <a:moveTo>
                          <a:pt x="394463" y="23624"/>
                        </a:moveTo>
                        <a:cubicBezTo>
                          <a:pt x="372288" y="23624"/>
                          <a:pt x="343760" y="28271"/>
                          <a:pt x="340225" y="28862"/>
                        </a:cubicBezTo>
                        <a:cubicBezTo>
                          <a:pt x="341256" y="29415"/>
                          <a:pt x="343982" y="31621"/>
                          <a:pt x="348400" y="37621"/>
                        </a:cubicBezTo>
                        <a:cubicBezTo>
                          <a:pt x="354804" y="46320"/>
                          <a:pt x="350890" y="56105"/>
                          <a:pt x="339148" y="68065"/>
                        </a:cubicBezTo>
                        <a:cubicBezTo>
                          <a:pt x="327406" y="80026"/>
                          <a:pt x="348044" y="104671"/>
                          <a:pt x="354092" y="106483"/>
                        </a:cubicBezTo>
                        <a:cubicBezTo>
                          <a:pt x="360142" y="108295"/>
                          <a:pt x="373307" y="115906"/>
                          <a:pt x="373307" y="130404"/>
                        </a:cubicBezTo>
                        <a:cubicBezTo>
                          <a:pt x="373307" y="144900"/>
                          <a:pt x="399994" y="138014"/>
                          <a:pt x="407466" y="130404"/>
                        </a:cubicBezTo>
                        <a:cubicBezTo>
                          <a:pt x="414939" y="122792"/>
                          <a:pt x="438085" y="28923"/>
                          <a:pt x="438085" y="28923"/>
                        </a:cubicBezTo>
                        <a:cubicBezTo>
                          <a:pt x="438779" y="28198"/>
                          <a:pt x="418141" y="23624"/>
                          <a:pt x="394463" y="23624"/>
                        </a:cubicBezTo>
                        <a:close/>
                        <a:moveTo>
                          <a:pt x="441406" y="145717"/>
                        </a:moveTo>
                        <a:cubicBezTo>
                          <a:pt x="439000" y="153067"/>
                          <a:pt x="443811" y="152251"/>
                          <a:pt x="428575" y="154701"/>
                        </a:cubicBezTo>
                        <a:cubicBezTo>
                          <a:pt x="413340" y="157151"/>
                          <a:pt x="424566" y="166952"/>
                          <a:pt x="422160" y="182470"/>
                        </a:cubicBezTo>
                        <a:cubicBezTo>
                          <a:pt x="419755" y="197988"/>
                          <a:pt x="431382" y="183696"/>
                          <a:pt x="443811" y="175120"/>
                        </a:cubicBezTo>
                        <a:cubicBezTo>
                          <a:pt x="456239" y="166544"/>
                          <a:pt x="455438" y="159193"/>
                          <a:pt x="459848" y="154701"/>
                        </a:cubicBezTo>
                        <a:cubicBezTo>
                          <a:pt x="464258" y="150209"/>
                          <a:pt x="465460" y="131016"/>
                          <a:pt x="453433" y="128565"/>
                        </a:cubicBezTo>
                        <a:cubicBezTo>
                          <a:pt x="441406" y="126116"/>
                          <a:pt x="443811" y="138366"/>
                          <a:pt x="441406" y="145717"/>
                        </a:cubicBezTo>
                        <a:close/>
                        <a:moveTo>
                          <a:pt x="340225" y="28862"/>
                        </a:moveTo>
                        <a:cubicBezTo>
                          <a:pt x="339761" y="28613"/>
                          <a:pt x="339639" y="28698"/>
                          <a:pt x="339860" y="28923"/>
                        </a:cubicBezTo>
                        <a:cubicBezTo>
                          <a:pt x="339860" y="28923"/>
                          <a:pt x="339985" y="28902"/>
                          <a:pt x="340225" y="28862"/>
                        </a:cubicBezTo>
                        <a:close/>
                      </a:path>
                    </a:pathLst>
                  </a:custGeom>
                  <a:solidFill>
                    <a:srgbClr val="3498DB"/>
                  </a:solidFill>
                  <a:ln w="7600" cap="flat">
                    <a:solidFill>
                      <a:srgbClr val="3498DB"/>
                    </a:solidFill>
                    <a:bevel/>
                  </a:ln>
                </p:spPr>
              </p:sp>
              <p:sp>
                <p:nvSpPr>
                  <p:cNvPr name="Multi-Style Rectangle" id="423"/>
                  <p:cNvSpPr/>
                  <p:nvPr/>
                </p:nvSpPr>
                <p:spPr>
                  <a:xfrm>
                    <a:off x="2225409" y="2464367"/>
                    <a:ext cy="2893882" cx="4248765"/>
                  </a:xfrm>
                  <a:custGeom>
                    <a:avLst/>
                    <a:gdLst>
                      <a:gd name="connsiteX0" fmla="*/ 2124382 w 4248765"/>
                      <a:gd name="connsiteY0" fmla="*/ 1446941 h 2893882"/>
                      <a:gd name="connsiteX1" fmla="*/ 0 w 4248765"/>
                      <a:gd name="connsiteY1" fmla="*/ 1446941 h 2893882"/>
                      <a:gd name="connsiteX2" fmla="*/ 2124382 w 4248765"/>
                      <a:gd name="connsiteY2" fmla="*/ 0 h 2893882"/>
                      <a:gd name="connsiteX3" fmla="*/ 4248765 w 4248765"/>
                      <a:gd name="connsiteY3" fmla="*/ 1446941 h 2893882"/>
                      <a:gd name="connsiteX4" fmla="*/ 2124382 w 4248765"/>
                      <a:gd name="connsiteY4" fmla="*/ 2893882 h 2893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pathLst>
                      <a:path w="4248765" h="2893882">
                        <a:moveTo>
                          <a:pt x="91200" y="0"/>
                        </a:moveTo>
                        <a:lnTo>
                          <a:pt x="4157565" y="0"/>
                        </a:lnTo>
                        <a:cubicBezTo>
                          <a:pt x="4207938" y="0"/>
                          <a:pt x="4248765" y="40830"/>
                          <a:pt x="4248765" y="91200"/>
                        </a:cubicBezTo>
                        <a:lnTo>
                          <a:pt x="4248765" y="2802682"/>
                        </a:lnTo>
                        <a:cubicBezTo>
                          <a:pt x="4248765" y="2853055"/>
                          <a:pt x="4207938" y="2893882"/>
                          <a:pt x="4157565" y="2893882"/>
                        </a:cubicBezTo>
                        <a:lnTo>
                          <a:pt x="91200" y="2893882"/>
                        </a:lnTo>
                        <a:cubicBezTo>
                          <a:pt x="40830" y="2893882"/>
                          <a:pt x="0" y="2853055"/>
                          <a:pt x="0" y="2802682"/>
                        </a:cubicBezTo>
                        <a:lnTo>
                          <a:pt x="0" y="91200"/>
                        </a:lnTo>
                        <a:cubicBezTo>
                          <a:pt x="0" y="40830"/>
                          <a:pt x="40830" y="0"/>
                          <a:pt x="9120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/>
                      </a:gs>
                      <a:gs pos="100000">
                        <a:srgbClr val="EDFFED"/>
                      </a:gs>
                    </a:gsLst>
                    <a:lin ang="5400000" scaled="0"/>
                  </a:gradFill>
                  <a:ln w="7600" cap="flat">
                    <a:solidFill>
                      <a:srgbClr val="808080"/>
                    </a:solidFill>
                    <a:bevel/>
                  </a:ln>
                  <a:effectLst>
                    <a:outerShdw algn="tl" blurRad="0" dir="2700000" rotWithShape="0" dist="21496">
                      <a:srgbClr val="000000">
                        <a:alpha val="20000"/>
                      </a:srgbClr>
                    </a:outerShdw>
                  </a:effectLst>
                </p:spPr>
              </p:sp>
              <p:grpSp>
                <p:nvGrpSpPr>
                  <p:cNvPr name="" id="424"/>
                  <p:cNvGrpSpPr/>
                  <p:nvPr/>
                </p:nvGrpSpPr>
                <p:grpSpPr>
                  <a:xfrm>
                    <a:off x="-1304776" y="2622250"/>
                    <a:ext cy="1003200" cx="1565600"/>
                    <a:chOff x="-1304776" y="2622250"/>
                    <a:chExt cy="1003200" cx="1565600"/>
                  </a:xfrm>
                </p:grpSpPr>
                <p:grpSp>
                  <p:nvGrpSpPr>
                    <p:cNvPr name="Text Box 10" id="337"/>
                    <p:cNvGrpSpPr/>
                    <p:nvPr/>
                  </p:nvGrpSpPr>
                  <p:grpSpPr>
                    <a:xfrm>
                      <a:off x="-1304776" y="2622250"/>
                      <a:ext cy="1003200" cx="1565600"/>
                      <a:chOff x="-1304776" y="2622250"/>
                      <a:chExt cy="1003200" cx="1565600"/>
                    </a:xfrm>
                  </p:grpSpPr>
                  <p:sp>
                    <p:nvSpPr>
                      <p:cNvPr name="Multi-Style Rectangle" id="338"/>
                      <p:cNvSpPr/>
                      <p:nvPr/>
                    </p:nvSpPr>
                    <p:spPr>
                      <a:xfrm>
                        <a:off x="-1304776" y="2622250"/>
                        <a:ext cy="273600" cx="1565600"/>
                      </a:xfrm>
                      <a:custGeom>
                        <a:avLst/>
                        <a:gdLst>
                          <a:gd name="rtl" fmla="*/ 22800 w 1565600"/>
                          <a:gd name="rtr" fmla="*/ 1542800 w 1565600"/>
                        </a:gdLst>
                        <a:ahLst/>
                        <a:cxnLst/>
                        <a:rect t="t" l="rtl" r="rtr" b="b"/>
                        <a:pathLst>
                          <a:path w="1565600" h="273600">
                            <a:moveTo>
                              <a:pt x="0" y="78280"/>
                            </a:moveTo>
                            <a:cubicBezTo>
                              <a:pt x="0" y="35046"/>
                              <a:pt x="35046" y="0"/>
                              <a:pt x="78280" y="0"/>
                            </a:cubicBezTo>
                            <a:lnTo>
                              <a:pt x="1487320" y="0"/>
                            </a:lnTo>
                            <a:cubicBezTo>
                              <a:pt x="1530556" y="0"/>
                              <a:pt x="1565600" y="35046"/>
                              <a:pt x="1565600" y="78280"/>
                            </a:cubicBezTo>
                            <a:lnTo>
                              <a:pt x="1565600" y="273600"/>
                            </a:lnTo>
                            <a:lnTo>
                              <a:pt x="0" y="273600"/>
                            </a:lnTo>
                            <a:lnTo>
                              <a:pt x="0" y="78280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5982B1"/>
                          </a:gs>
                          <a:gs pos="100000">
                            <a:srgbClr val="01639D"/>
                          </a:gs>
                        </a:gsLst>
                        <a:lin ang="5400000" scaled="0"/>
                      </a:gradFill>
                      <a:ln w="7600" cap="flat">
                        <a:solidFill>
                          <a:srgbClr val="015E95"/>
                        </a:solidFill>
                        <a:bevel/>
                      </a:ln>
                      <a:effectLst>
                        <a:outerShdw algn="tl" blurRad="0" dir="2700000" rotWithShape="0" dist="21496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lIns="36000" wrap="square" rIns="36000" tIns="0" rtlCol="0" anchor="ctr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760">
                            <a:solidFill>
                              <a:srgbClr val="FFFFFF"/>
                            </a:solidFill>
                            <a:latin typeface="Arial"/>
                          </a:rPr>
                          <a:t>Large Enterprise</a:t>
                        </a:r>
                      </a:p>
                    </p:txBody>
                  </p:sp>
                  <p:sp>
                    <p:nvSpPr>
                      <p:cNvPr name="" id="339"/>
                      <p:cNvSpPr/>
                      <p:nvPr/>
                    </p:nvSpPr>
                    <p:spPr>
                      <a:xfrm>
                        <a:off x="-1304776" y="2895850"/>
                        <a:ext cy="729600" cx="15656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1565600" h="729600">
                            <a:moveTo>
                              <a:pt x="0" y="0"/>
                            </a:moveTo>
                            <a:lnTo>
                              <a:pt x="1565600" y="0"/>
                            </a:lnTo>
                            <a:lnTo>
                              <a:pt x="1565600" y="651320"/>
                            </a:lnTo>
                            <a:cubicBezTo>
                              <a:pt x="1565600" y="694554"/>
                              <a:pt x="1530556" y="729600"/>
                              <a:pt x="1487320" y="729600"/>
                            </a:cubicBezTo>
                            <a:lnTo>
                              <a:pt x="78280" y="729600"/>
                            </a:lnTo>
                            <a:cubicBezTo>
                              <a:pt x="35046" y="729600"/>
                              <a:pt x="0" y="694554"/>
                              <a:pt x="0" y="651320"/>
                            </a:cubicBez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3F9EF"/>
                          </a:gs>
                        </a:gsLst>
                        <a:lin ang="5400000" scaled="0"/>
                      </a:gradFill>
                      <a:ln w="7600" cap="flat">
                        <a:solidFill>
                          <a:srgbClr val="015E95"/>
                        </a:solidFill>
                        <a:bevel/>
                      </a:ln>
                      <a:effectLst>
                        <a:outerShdw algn="tl" blurRad="0" dir="2700000" rotWithShape="0" dist="21496">
                          <a:srgbClr val="000000">
                            <a:alpha val="20000"/>
                          </a:srgbClr>
                        </a:outerShdw>
                      </a:effectLst>
                    </p:spPr>
                  </p:sp>
                </p:grpSp>
                <p:grpSp>
                  <p:nvGrpSpPr>
                    <p:cNvPr name="" id="356"/>
                    <p:cNvGrpSpPr/>
                    <p:nvPr/>
                  </p:nvGrpSpPr>
                  <p:grpSpPr>
                    <a:xfrm>
                      <a:off x="-1297176" y="3002250"/>
                      <a:ext cy="486400" cx="501600"/>
                      <a:chOff x="-1297176" y="3002250"/>
                      <a:chExt cy="486400" cx="501600"/>
                    </a:xfrm>
                  </p:grpSpPr>
                  <p:grpSp>
                    <p:nvGrpSpPr>
                      <p:cNvPr name="" id="340"/>
                      <p:cNvGrpSpPr/>
                      <p:nvPr/>
                    </p:nvGrpSpPr>
                    <p:grpSpPr>
                      <a:xfrm>
                        <a:off x="-1251576" y="3002250"/>
                        <a:ext cy="304000" cx="410400"/>
                        <a:chOff x="-1251576" y="3002250"/>
                        <a:chExt cy="304000" cx="410400"/>
                      </a:xfrm>
                    </p:grpSpPr>
                    <p:sp>
                      <p:nvSpPr>
                        <p:cNvPr name="" id="341"/>
                        <p:cNvSpPr/>
                        <p:nvPr/>
                      </p:nvSpPr>
                      <p:spPr>
                        <a:xfrm>
                          <a:off x="-1042913" y="3184415"/>
                          <a:ext cy="121834" cx="201737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w="201737" h="121834">
                              <a:moveTo>
                                <a:pt x="33306" y="47533"/>
                              </a:moveTo>
                              <a:cubicBezTo>
                                <a:pt x="33306" y="21281"/>
                                <a:pt x="53330" y="0"/>
                                <a:pt x="78030" y="0"/>
                              </a:cubicBezTo>
                              <a:cubicBezTo>
                                <a:pt x="100167" y="0"/>
                                <a:pt x="118548" y="17093"/>
                                <a:pt x="122125" y="39538"/>
                              </a:cubicBezTo>
                              <a:cubicBezTo>
                                <a:pt x="126124" y="35873"/>
                                <a:pt x="131333" y="33658"/>
                                <a:pt x="137029" y="33658"/>
                              </a:cubicBezTo>
                              <a:cubicBezTo>
                                <a:pt x="149578" y="33658"/>
                                <a:pt x="159761" y="44413"/>
                                <a:pt x="159866" y="57723"/>
                              </a:cubicBezTo>
                              <a:cubicBezTo>
                                <a:pt x="162170" y="57275"/>
                                <a:pt x="164557" y="57040"/>
                                <a:pt x="167004" y="57040"/>
                              </a:cubicBezTo>
                              <a:cubicBezTo>
                                <a:pt x="186186" y="57040"/>
                                <a:pt x="201737" y="71511"/>
                                <a:pt x="201737" y="89362"/>
                              </a:cubicBezTo>
                              <a:cubicBezTo>
                                <a:pt x="201737" y="107214"/>
                                <a:pt x="186186" y="121685"/>
                                <a:pt x="167004" y="121685"/>
                              </a:cubicBezTo>
                              <a:cubicBezTo>
                                <a:pt x="166455" y="121685"/>
                                <a:pt x="165908" y="121672"/>
                                <a:pt x="165365" y="121649"/>
                              </a:cubicBezTo>
                              <a:lnTo>
                                <a:pt x="63275" y="121834"/>
                              </a:lnTo>
                              <a:cubicBezTo>
                                <a:pt x="57787" y="121406"/>
                                <a:pt x="44074" y="121356"/>
                                <a:pt x="37503" y="120214"/>
                              </a:cubicBezTo>
                              <a:cubicBezTo>
                                <a:pt x="16919" y="116638"/>
                                <a:pt x="0" y="108264"/>
                                <a:pt x="0" y="89362"/>
                              </a:cubicBezTo>
                              <a:cubicBezTo>
                                <a:pt x="0" y="73913"/>
                                <a:pt x="14375" y="60917"/>
                                <a:pt x="34118" y="56600"/>
                              </a:cubicBezTo>
                              <a:cubicBezTo>
                                <a:pt x="33585" y="53665"/>
                                <a:pt x="33306" y="50634"/>
                                <a:pt x="33306" y="47533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B4F0"/>
                        </a:solidFill>
                        <a:ln w="7600" cap="flat">
                          <a:solidFill>
                            <a:srgbClr val="00B4F0"/>
                          </a:solidFill>
                          <a:bevel/>
                        </a:ln>
                      </p:spPr>
                    </p:sp>
                    <p:sp>
                      <p:nvSpPr>
                        <p:cNvPr name="" id="342"/>
                        <p:cNvSpPr/>
                        <p:nvPr/>
                      </p:nvSpPr>
                      <p:spPr>
                        <a:xfrm>
                          <a:off x="-1251576" y="3002250"/>
                          <a:ext cy="287468" cx="250782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w="250782" h="287468">
                              <a:moveTo>
                                <a:pt x="0" y="284565"/>
                              </a:moveTo>
                              <a:cubicBezTo>
                                <a:pt x="7365" y="219059"/>
                                <a:pt x="22759" y="176157"/>
                                <a:pt x="75488" y="166125"/>
                              </a:cubicBezTo>
                              <a:cubicBezTo>
                                <a:pt x="80834" y="165108"/>
                                <a:pt x="86227" y="164345"/>
                                <a:pt x="91618" y="163778"/>
                              </a:cubicBezTo>
                              <a:cubicBezTo>
                                <a:pt x="107025" y="176413"/>
                                <a:pt x="127686" y="184142"/>
                                <a:pt x="150396" y="184142"/>
                              </a:cubicBezTo>
                              <a:cubicBezTo>
                                <a:pt x="173106" y="184142"/>
                                <a:pt x="193767" y="176413"/>
                                <a:pt x="209174" y="163778"/>
                              </a:cubicBezTo>
                              <a:cubicBezTo>
                                <a:pt x="214565" y="164345"/>
                                <a:pt x="219958" y="165108"/>
                                <a:pt x="225304" y="166125"/>
                              </a:cubicBezTo>
                              <a:cubicBezTo>
                                <a:pt x="234998" y="167970"/>
                                <a:pt x="243430" y="170925"/>
                                <a:pt x="250782" y="174927"/>
                              </a:cubicBezTo>
                              <a:cubicBezTo>
                                <a:pt x="231909" y="181345"/>
                                <a:pt x="219533" y="202529"/>
                                <a:pt x="219533" y="227671"/>
                              </a:cubicBezTo>
                              <a:cubicBezTo>
                                <a:pt x="219533" y="231241"/>
                                <a:pt x="214614" y="231773"/>
                                <a:pt x="204502" y="236960"/>
                              </a:cubicBezTo>
                              <a:cubicBezTo>
                                <a:pt x="190018" y="246789"/>
                                <a:pt x="184753" y="258048"/>
                                <a:pt x="184753" y="275840"/>
                              </a:cubicBezTo>
                              <a:cubicBezTo>
                                <a:pt x="184753" y="280072"/>
                                <a:pt x="188016" y="284104"/>
                                <a:pt x="189199" y="287468"/>
                              </a:cubicBezTo>
                              <a:lnTo>
                                <a:pt x="0" y="287468"/>
                              </a:lnTo>
                              <a:cubicBezTo>
                                <a:pt x="0" y="286338"/>
                                <a:pt x="0" y="285454"/>
                                <a:pt x="0" y="284565"/>
                              </a:cubicBezTo>
                              <a:close/>
                              <a:moveTo>
                                <a:pt x="150396" y="151714"/>
                              </a:moveTo>
                              <a:cubicBezTo>
                                <a:pt x="185819" y="151714"/>
                                <a:pt x="214536" y="117752"/>
                                <a:pt x="214536" y="75857"/>
                              </a:cubicBezTo>
                              <a:cubicBezTo>
                                <a:pt x="214536" y="33962"/>
                                <a:pt x="185819" y="0"/>
                                <a:pt x="150396" y="0"/>
                              </a:cubicBezTo>
                              <a:cubicBezTo>
                                <a:pt x="114973" y="0"/>
                                <a:pt x="86256" y="33962"/>
                                <a:pt x="86256" y="75857"/>
                              </a:cubicBezTo>
                              <a:cubicBezTo>
                                <a:pt x="86256" y="117752"/>
                                <a:pt x="114973" y="151714"/>
                                <a:pt x="150396" y="15171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19CBB1"/>
                        </a:solidFill>
                        <a:ln w="7600" cap="flat">
                          <a:solidFill>
                            <a:srgbClr val="19CBB1"/>
                          </a:solidFill>
                          <a:bevel/>
                        </a:ln>
                      </p:spPr>
                    </p:sp>
                  </p:grpSp>
                  <p:sp>
                    <p:nvSpPr>
                      <p:cNvPr name="Text 571" id="571"/>
                      <p:cNvSpPr txBox="1"/>
                      <p:nvPr/>
                    </p:nvSpPr>
                    <p:spPr>
                      <a:xfrm>
                        <a:off x="-1297176" y="3306250"/>
                        <a:ext cy="182400" cx="5016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lIns="0" wrap="square" rIns="0" tIns="0" rtlCol="0" anchor="ctr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760">
                            <a:solidFill>
                              <a:srgbClr val="1F6391"/>
                            </a:solidFill>
                            <a:latin typeface="Arial"/>
                          </a:rPr>
                          <a:t>Passport</a:t>
                        </a:r>
                      </a:p>
                    </p:txBody>
                  </p:sp>
                </p:grpSp>
                <p:grpSp>
                  <p:nvGrpSpPr>
                    <p:cNvPr name="" id="357"/>
                    <p:cNvGrpSpPr/>
                    <p:nvPr/>
                  </p:nvGrpSpPr>
                  <p:grpSpPr>
                    <a:xfrm>
                      <a:off x="-780376" y="3002250"/>
                      <a:ext cy="486400" cx="501600"/>
                      <a:chOff x="-780376" y="3002250"/>
                      <a:chExt cy="486400" cx="501600"/>
                    </a:xfrm>
                  </p:grpSpPr>
                  <p:grpSp>
                    <p:nvGrpSpPr>
                      <p:cNvPr name="" id="348"/>
                      <p:cNvGrpSpPr/>
                      <p:nvPr/>
                    </p:nvGrpSpPr>
                    <p:grpSpPr>
                      <a:xfrm>
                        <a:off x="-734776" y="3002250"/>
                        <a:ext cy="304000" cx="410400"/>
                        <a:chOff x="-734776" y="3002250"/>
                        <a:chExt cy="304000" cx="410400"/>
                      </a:xfrm>
                    </p:grpSpPr>
                    <p:sp>
                      <p:nvSpPr>
                        <p:cNvPr name="" id="349"/>
                        <p:cNvSpPr/>
                        <p:nvPr/>
                      </p:nvSpPr>
                      <p:spPr>
                        <a:xfrm>
                          <a:off x="-734776" y="3002250"/>
                          <a:ext cy="280738" cx="265695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w="265695" h="280738">
                              <a:moveTo>
                                <a:pt x="0" y="278150"/>
                              </a:moveTo>
                              <a:cubicBezTo>
                                <a:pt x="7511" y="214122"/>
                                <a:pt x="23210" y="172187"/>
                                <a:pt x="76983" y="162382"/>
                              </a:cubicBezTo>
                              <a:cubicBezTo>
                                <a:pt x="82435" y="161387"/>
                                <a:pt x="87935" y="160641"/>
                                <a:pt x="93433" y="160086"/>
                              </a:cubicBezTo>
                              <a:cubicBezTo>
                                <a:pt x="109147" y="172436"/>
                                <a:pt x="130216" y="179991"/>
                                <a:pt x="153376" y="179991"/>
                              </a:cubicBezTo>
                              <a:cubicBezTo>
                                <a:pt x="176536" y="179991"/>
                                <a:pt x="197605" y="172436"/>
                                <a:pt x="213318" y="160086"/>
                              </a:cubicBezTo>
                              <a:cubicBezTo>
                                <a:pt x="218817" y="160641"/>
                                <a:pt x="224316" y="161387"/>
                                <a:pt x="229769" y="162382"/>
                              </a:cubicBezTo>
                              <a:cubicBezTo>
                                <a:pt x="244342" y="165039"/>
                                <a:pt x="256120" y="170057"/>
                                <a:pt x="265695" y="177234"/>
                              </a:cubicBezTo>
                              <a:lnTo>
                                <a:pt x="207235" y="212384"/>
                              </a:lnTo>
                              <a:lnTo>
                                <a:pt x="207235" y="230586"/>
                              </a:lnTo>
                              <a:lnTo>
                                <a:pt x="230467" y="238675"/>
                              </a:lnTo>
                              <a:lnTo>
                                <a:pt x="231798" y="280738"/>
                              </a:lnTo>
                              <a:lnTo>
                                <a:pt x="0" y="280738"/>
                              </a:lnTo>
                              <a:cubicBezTo>
                                <a:pt x="0" y="279884"/>
                                <a:pt x="0" y="279020"/>
                                <a:pt x="0" y="278150"/>
                              </a:cubicBezTo>
                              <a:close/>
                              <a:moveTo>
                                <a:pt x="153376" y="148294"/>
                              </a:moveTo>
                              <a:cubicBezTo>
                                <a:pt x="189501" y="148294"/>
                                <a:pt x="218787" y="115098"/>
                                <a:pt x="218787" y="74147"/>
                              </a:cubicBezTo>
                              <a:cubicBezTo>
                                <a:pt x="218787" y="33197"/>
                                <a:pt x="189501" y="0"/>
                                <a:pt x="153376" y="0"/>
                              </a:cubicBezTo>
                              <a:cubicBezTo>
                                <a:pt x="117251" y="0"/>
                                <a:pt x="87965" y="33197"/>
                                <a:pt x="87965" y="74147"/>
                              </a:cubicBezTo>
                              <a:cubicBezTo>
                                <a:pt x="87965" y="115098"/>
                                <a:pt x="117251" y="148294"/>
                                <a:pt x="153376" y="14829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AE9D"/>
                        </a:solidFill>
                        <a:ln w="7600" cap="flat">
                          <a:solidFill>
                            <a:srgbClr val="00AE9D"/>
                          </a:solidFill>
                          <a:bevel/>
                        </a:ln>
                      </p:spPr>
                    </p:sp>
                    <p:grpSp>
                      <p:nvGrpSpPr>
                        <p:cNvPr name="" id="350"/>
                        <p:cNvGrpSpPr/>
                        <p:nvPr/>
                      </p:nvGrpSpPr>
                      <p:grpSpPr>
                        <a:xfrm>
                          <a:off x="-495536" y="3180926"/>
                          <a:ext cy="125324" cx="171160"/>
                          <a:chOff x="-495536" y="3180926"/>
                          <a:chExt cy="125324" cx="171160"/>
                        </a:xfrm>
                      </p:grpSpPr>
                      <p:sp>
                        <p:nvSpPr>
                          <p:cNvPr name="" id="351"/>
                          <p:cNvSpPr/>
                          <p:nvPr/>
                        </p:nvSpPr>
                        <p:spPr>
                          <a:xfrm>
                            <a:off x="-476120" y="3242367"/>
                            <a:ext cy="63882" cx="132327"/>
                          </a:xfrm>
                          <a:custGeom>
                            <a:avLst/>
                            <a:gdLst/>
                            <a:ahLst/>
                            <a:cxnLst/>
                            <a:pathLst>
                              <a:path w="132327" h="63882">
                                <a:moveTo>
                                  <a:pt x="0" y="0"/>
                                </a:moveTo>
                                <a:lnTo>
                                  <a:pt x="132327" y="0"/>
                                </a:lnTo>
                                <a:lnTo>
                                  <a:pt x="132327" y="63882"/>
                                </a:lnTo>
                                <a:lnTo>
                                  <a:pt x="0" y="63882"/>
                                </a:lnTo>
                                <a:lnTo>
                                  <a:pt x="0" y="0"/>
                                </a:lnTo>
                                <a:close/>
                                <a:moveTo>
                                  <a:pt x="18597" y="39852"/>
                                </a:moveTo>
                                <a:lnTo>
                                  <a:pt x="45031" y="39852"/>
                                </a:lnTo>
                                <a:lnTo>
                                  <a:pt x="45031" y="14541"/>
                                </a:lnTo>
                                <a:lnTo>
                                  <a:pt x="18597" y="14541"/>
                                </a:lnTo>
                                <a:lnTo>
                                  <a:pt x="18597" y="39852"/>
                                </a:lnTo>
                                <a:close/>
                                <a:moveTo>
                                  <a:pt x="88741" y="39852"/>
                                </a:moveTo>
                                <a:lnTo>
                                  <a:pt x="115174" y="39852"/>
                                </a:lnTo>
                                <a:lnTo>
                                  <a:pt x="115174" y="14541"/>
                                </a:lnTo>
                                <a:lnTo>
                                  <a:pt x="88741" y="14541"/>
                                </a:lnTo>
                                <a:lnTo>
                                  <a:pt x="88741" y="39852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B4F0"/>
                          </a:solidFill>
                          <a:ln w="7600" cap="flat">
                            <a:solidFill>
                              <a:srgbClr val="00B4F0"/>
                            </a:solidFill>
                            <a:bevel/>
                          </a:ln>
                        </p:spPr>
                      </p:sp>
                      <p:sp>
                        <p:nvSpPr>
                          <p:cNvPr name="" id="352"/>
                          <p:cNvSpPr/>
                          <p:nvPr/>
                        </p:nvSpPr>
                        <p:spPr>
                          <a:xfrm>
                            <a:off x="-495536" y="3180926"/>
                            <a:ext cy="41046" cx="171160"/>
                          </a:xfrm>
                          <a:custGeom>
                            <a:avLst/>
                            <a:gdLst/>
                            <a:ahLst/>
                            <a:cxnLst/>
                            <a:pathLst>
                              <a:path w="171160" h="41046">
                                <a:moveTo>
                                  <a:pt x="85580" y="0"/>
                                </a:moveTo>
                                <a:lnTo>
                                  <a:pt x="171160" y="41046"/>
                                </a:lnTo>
                                <a:lnTo>
                                  <a:pt x="0" y="41046"/>
                                </a:lnTo>
                                <a:lnTo>
                                  <a:pt x="85580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B4F0"/>
                          </a:solidFill>
                          <a:ln w="7600" cap="flat">
                            <a:solidFill>
                              <a:srgbClr val="00B4F0"/>
                            </a:solidFill>
                            <a:bevel/>
                          </a:ln>
                        </p:spPr>
                      </p:sp>
                    </p:grpSp>
                  </p:grpSp>
                  <p:sp>
                    <p:nvSpPr>
                      <p:cNvPr name="Text 572" id="572"/>
                      <p:cNvSpPr txBox="1"/>
                      <p:nvPr/>
                    </p:nvSpPr>
                    <p:spPr>
                      <a:xfrm>
                        <a:off x="-780376" y="3306250"/>
                        <a:ext cy="182400" cx="5016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lIns="0" wrap="square" rIns="0" tIns="0" rtlCol="0" anchor="ctr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760">
                            <a:solidFill>
                              <a:srgbClr val="1F6391"/>
                            </a:solidFill>
                            <a:latin typeface="Arial"/>
                          </a:rPr>
                          <a:t>ERP</a:t>
                        </a:r>
                      </a:p>
                    </p:txBody>
                  </p:sp>
                </p:grpSp>
                <p:grpSp>
                  <p:nvGrpSpPr>
                    <p:cNvPr name="" id="358"/>
                    <p:cNvGrpSpPr/>
                    <p:nvPr/>
                  </p:nvGrpSpPr>
                  <p:grpSpPr>
                    <a:xfrm>
                      <a:off x="-263576" y="3002250"/>
                      <a:ext cy="486400" cx="501600"/>
                      <a:chOff x="-263576" y="3002250"/>
                      <a:chExt cy="486400" cx="501600"/>
                    </a:xfrm>
                  </p:grpSpPr>
                  <p:grpSp>
                    <p:nvGrpSpPr>
                      <p:cNvPr name="" id="343"/>
                      <p:cNvGrpSpPr/>
                      <p:nvPr/>
                    </p:nvGrpSpPr>
                    <p:grpSpPr>
                      <a:xfrm>
                        <a:off x="-217976" y="3002250"/>
                        <a:ext cy="304000" cx="410400"/>
                        <a:chOff x="-217976" y="3002250"/>
                        <a:chExt cy="304000" cx="410400"/>
                      </a:xfrm>
                    </p:grpSpPr>
                    <p:grpSp>
                      <p:nvGrpSpPr>
                        <p:cNvPr name="" id="344"/>
                        <p:cNvGrpSpPr/>
                        <p:nvPr/>
                      </p:nvGrpSpPr>
                      <p:grpSpPr>
                        <a:xfrm>
                          <a:off x="37859" y="3152644"/>
                          <a:ext cy="153605" cx="161804"/>
                          <a:chOff x="37859" y="3152644"/>
                          <a:chExt cy="153605" cx="161804"/>
                        </a:xfrm>
                      </p:grpSpPr>
                      <p:sp>
                        <p:nvSpPr>
                          <p:cNvPr name="" id="345"/>
                          <p:cNvSpPr/>
                          <p:nvPr/>
                        </p:nvSpPr>
                        <p:spPr>
                          <a:xfrm>
                            <a:off x="139789" y="3184115"/>
                            <a:ext cy="84670" cx="59874"/>
                          </a:xfrm>
                          <a:custGeom>
                            <a:avLst/>
                            <a:gdLst/>
                            <a:ahLst/>
                            <a:cxnLst/>
                            <a:pathLst>
                              <a:path w="59874" h="84670">
                                <a:moveTo>
                                  <a:pt x="54578" y="0"/>
                                </a:moveTo>
                                <a:cubicBezTo>
                                  <a:pt x="60728" y="0"/>
                                  <a:pt x="59874" y="5698"/>
                                  <a:pt x="59785" y="5698"/>
                                </a:cubicBezTo>
                                <a:lnTo>
                                  <a:pt x="12481" y="36070"/>
                                </a:lnTo>
                                <a:lnTo>
                                  <a:pt x="182" y="29701"/>
                                </a:lnTo>
                                <a:lnTo>
                                  <a:pt x="0" y="0"/>
                                </a:lnTo>
                                <a:cubicBezTo>
                                  <a:pt x="0" y="0"/>
                                  <a:pt x="48428" y="0"/>
                                  <a:pt x="54578" y="0"/>
                                </a:cubicBezTo>
                                <a:close/>
                                <a:moveTo>
                                  <a:pt x="0" y="84670"/>
                                </a:moveTo>
                                <a:cubicBezTo>
                                  <a:pt x="0" y="84670"/>
                                  <a:pt x="43047" y="84670"/>
                                  <a:pt x="50735" y="84670"/>
                                </a:cubicBezTo>
                                <a:cubicBezTo>
                                  <a:pt x="58422" y="84670"/>
                                  <a:pt x="59575" y="79051"/>
                                  <a:pt x="59575" y="79051"/>
                                </a:cubicBezTo>
                                <a:lnTo>
                                  <a:pt x="59785" y="22540"/>
                                </a:lnTo>
                                <a:lnTo>
                                  <a:pt x="21828" y="47942"/>
                                </a:lnTo>
                                <a:cubicBezTo>
                                  <a:pt x="21828" y="47942"/>
                                  <a:pt x="15597" y="53464"/>
                                  <a:pt x="10682" y="52813"/>
                                </a:cubicBezTo>
                                <a:cubicBezTo>
                                  <a:pt x="5768" y="52161"/>
                                  <a:pt x="305" y="46819"/>
                                  <a:pt x="305" y="46819"/>
                                </a:cubicBezTo>
                                <a:lnTo>
                                  <a:pt x="0" y="8467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B4F0"/>
                          </a:solidFill>
                          <a:ln w="3333" cap="flat">
                            <a:solidFill>
                              <a:srgbClr val="00B4F0"/>
                            </a:solidFill>
                            <a:bevel/>
                          </a:ln>
                        </p:spPr>
                      </p:sp>
                      <p:sp>
                        <p:nvSpPr>
                          <p:cNvPr name="" id="346"/>
                          <p:cNvSpPr/>
                          <p:nvPr/>
                        </p:nvSpPr>
                        <p:spPr>
                          <a:xfrm>
                            <a:off x="37859" y="3152644"/>
                            <a:ext cy="153605" cx="92629"/>
                          </a:xfrm>
                          <a:custGeom>
                            <a:avLst/>
                            <a:gdLst/>
                            <a:ahLst/>
                            <a:cxnLst/>
                            <a:pathLst>
                              <a:path w="92629" h="153605">
                                <a:moveTo>
                                  <a:pt x="0" y="17983"/>
                                </a:moveTo>
                                <a:lnTo>
                                  <a:pt x="92629" y="0"/>
                                </a:lnTo>
                                <a:lnTo>
                                  <a:pt x="92629" y="153605"/>
                                </a:lnTo>
                                <a:lnTo>
                                  <a:pt x="0" y="135997"/>
                                </a:lnTo>
                                <a:lnTo>
                                  <a:pt x="0" y="17983"/>
                                </a:lnTo>
                                <a:close/>
                                <a:moveTo>
                                  <a:pt x="45413" y="114209"/>
                                </a:moveTo>
                                <a:cubicBezTo>
                                  <a:pt x="61191" y="114209"/>
                                  <a:pt x="73982" y="97487"/>
                                  <a:pt x="73982" y="76803"/>
                                </a:cubicBezTo>
                                <a:cubicBezTo>
                                  <a:pt x="73982" y="56233"/>
                                  <a:pt x="61191" y="39512"/>
                                  <a:pt x="45413" y="39512"/>
                                </a:cubicBezTo>
                                <a:cubicBezTo>
                                  <a:pt x="29635" y="39512"/>
                                  <a:pt x="16844" y="56233"/>
                                  <a:pt x="16844" y="76803"/>
                                </a:cubicBezTo>
                                <a:cubicBezTo>
                                  <a:pt x="16844" y="97487"/>
                                  <a:pt x="29635" y="114209"/>
                                  <a:pt x="45413" y="114209"/>
                                </a:cubicBezTo>
                                <a:close/>
                                <a:moveTo>
                                  <a:pt x="45413" y="98577"/>
                                </a:moveTo>
                                <a:cubicBezTo>
                                  <a:pt x="54587" y="98577"/>
                                  <a:pt x="62024" y="88854"/>
                                  <a:pt x="62024" y="76803"/>
                                </a:cubicBezTo>
                                <a:cubicBezTo>
                                  <a:pt x="62024" y="64867"/>
                                  <a:pt x="54587" y="55145"/>
                                  <a:pt x="45413" y="55145"/>
                                </a:cubicBezTo>
                                <a:cubicBezTo>
                                  <a:pt x="36239" y="55145"/>
                                  <a:pt x="28801" y="64867"/>
                                  <a:pt x="28801" y="76803"/>
                                </a:cubicBezTo>
                                <a:cubicBezTo>
                                  <a:pt x="28801" y="88854"/>
                                  <a:pt x="36239" y="98577"/>
                                  <a:pt x="45413" y="98577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B4F0"/>
                          </a:solidFill>
                          <a:ln w="3333" cap="flat">
                            <a:solidFill>
                              <a:srgbClr val="00B4F0"/>
                            </a:solidFill>
                            <a:bevel/>
                          </a:ln>
                        </p:spPr>
                      </p:sp>
                    </p:grpSp>
                    <p:sp>
                      <p:nvSpPr>
                        <p:cNvPr name="" id="347"/>
                        <p:cNvSpPr/>
                        <p:nvPr/>
                      </p:nvSpPr>
                      <p:spPr>
                        <a:xfrm>
                          <a:off x="-217976" y="3002250"/>
                          <a:ext cy="281243" cx="228506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w="228506" h="281243">
                              <a:moveTo>
                                <a:pt x="0" y="278652"/>
                              </a:moveTo>
                              <a:cubicBezTo>
                                <a:pt x="7391" y="214507"/>
                                <a:pt x="22841" y="172498"/>
                                <a:pt x="75761" y="162674"/>
                              </a:cubicBezTo>
                              <a:cubicBezTo>
                                <a:pt x="81126" y="161678"/>
                                <a:pt x="86539" y="160931"/>
                                <a:pt x="91949" y="160375"/>
                              </a:cubicBezTo>
                              <a:cubicBezTo>
                                <a:pt x="107412" y="172746"/>
                                <a:pt x="128148" y="180315"/>
                                <a:pt x="150940" y="180315"/>
                              </a:cubicBezTo>
                              <a:cubicBezTo>
                                <a:pt x="173731" y="180315"/>
                                <a:pt x="194467" y="172746"/>
                                <a:pt x="209930" y="160375"/>
                              </a:cubicBezTo>
                              <a:cubicBezTo>
                                <a:pt x="215341" y="160931"/>
                                <a:pt x="220753" y="161678"/>
                                <a:pt x="226119" y="162674"/>
                              </a:cubicBezTo>
                              <a:cubicBezTo>
                                <a:pt x="226936" y="162825"/>
                                <a:pt x="227732" y="162984"/>
                                <a:pt x="228506" y="163148"/>
                              </a:cubicBezTo>
                              <a:lnTo>
                                <a:pt x="228506" y="181092"/>
                              </a:lnTo>
                              <a:lnTo>
                                <a:pt x="227762" y="281243"/>
                              </a:lnTo>
                              <a:lnTo>
                                <a:pt x="0" y="281243"/>
                              </a:lnTo>
                              <a:cubicBezTo>
                                <a:pt x="0" y="280388"/>
                                <a:pt x="0" y="279523"/>
                                <a:pt x="0" y="278652"/>
                              </a:cubicBezTo>
                              <a:close/>
                              <a:moveTo>
                                <a:pt x="150940" y="148562"/>
                              </a:moveTo>
                              <a:cubicBezTo>
                                <a:pt x="186491" y="148562"/>
                                <a:pt x="215312" y="115306"/>
                                <a:pt x="215312" y="74281"/>
                              </a:cubicBezTo>
                              <a:cubicBezTo>
                                <a:pt x="215312" y="33257"/>
                                <a:pt x="186491" y="0"/>
                                <a:pt x="150940" y="0"/>
                              </a:cubicBezTo>
                              <a:cubicBezTo>
                                <a:pt x="115389" y="0"/>
                                <a:pt x="86569" y="33257"/>
                                <a:pt x="86569" y="74281"/>
                              </a:cubicBezTo>
                              <a:cubicBezTo>
                                <a:pt x="86569" y="115306"/>
                                <a:pt x="115389" y="148562"/>
                                <a:pt x="150940" y="14856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AE9D"/>
                        </a:solidFill>
                        <a:ln w="7600" cap="flat">
                          <a:solidFill>
                            <a:srgbClr val="595757"/>
                          </a:solidFill>
                          <a:bevel/>
                        </a:ln>
                      </p:spPr>
                    </p:sp>
                  </p:grpSp>
                  <p:sp>
                    <p:nvSpPr>
                      <p:cNvPr name="Text 573" id="573"/>
                      <p:cNvSpPr txBox="1"/>
                      <p:nvPr/>
                    </p:nvSpPr>
                    <p:spPr>
                      <a:xfrm>
                        <a:off x="-263576" y="3306250"/>
                        <a:ext cy="182400" cx="5016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lIns="0" wrap="square" rIns="0" tIns="0" rtlCol="0" anchor="ctr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760">
                            <a:solidFill>
                              <a:srgbClr val="1F6391"/>
                            </a:solidFill>
                            <a:latin typeface="Arial"/>
                          </a:rPr>
                          <a:t>LDAP</a:t>
                        </a:r>
                      </a:p>
                    </p:txBody>
                  </p:sp>
                </p:grpSp>
              </p:grpSp>
              <p:grpSp>
                <p:nvGrpSpPr>
                  <p:cNvPr name="" id="425"/>
                  <p:cNvGrpSpPr/>
                  <p:nvPr/>
                </p:nvGrpSpPr>
                <p:grpSpPr>
                  <a:xfrm>
                    <a:off x="-1304776" y="4270310"/>
                    <a:ext cy="1003200" cx="1565600"/>
                    <a:chOff x="-1304776" y="4270310"/>
                    <a:chExt cy="1003200" cx="1565600"/>
                  </a:xfrm>
                </p:grpSpPr>
                <p:grpSp>
                  <p:nvGrpSpPr>
                    <p:cNvPr name="Text Box 10" id="315"/>
                    <p:cNvGrpSpPr/>
                    <p:nvPr/>
                  </p:nvGrpSpPr>
                  <p:grpSpPr>
                    <a:xfrm>
                      <a:off x="-1304776" y="4270310"/>
                      <a:ext cy="1003200" cx="1565600"/>
                      <a:chOff x="-1304776" y="4270310"/>
                      <a:chExt cy="1003200" cx="1565600"/>
                    </a:xfrm>
                  </p:grpSpPr>
                  <p:sp>
                    <p:nvSpPr>
                      <p:cNvPr name="Multi-Style Rectangle" id="316"/>
                      <p:cNvSpPr/>
                      <p:nvPr/>
                    </p:nvSpPr>
                    <p:spPr>
                      <a:xfrm>
                        <a:off x="-1304776" y="4270310"/>
                        <a:ext cy="273600" cx="1565600"/>
                      </a:xfrm>
                      <a:custGeom>
                        <a:avLst/>
                        <a:gdLst>
                          <a:gd name="rtl" fmla="*/ 22800 w 1565600"/>
                          <a:gd name="rtr" fmla="*/ 1542800 w 1565600"/>
                        </a:gdLst>
                        <a:ahLst/>
                        <a:cxnLst/>
                        <a:rect t="t" l="rtl" r="rtr" b="b"/>
                        <a:pathLst>
                          <a:path w="1565600" h="273600">
                            <a:moveTo>
                              <a:pt x="0" y="78280"/>
                            </a:moveTo>
                            <a:cubicBezTo>
                              <a:pt x="0" y="35046"/>
                              <a:pt x="35046" y="0"/>
                              <a:pt x="78280" y="0"/>
                            </a:cubicBezTo>
                            <a:lnTo>
                              <a:pt x="1487320" y="0"/>
                            </a:lnTo>
                            <a:cubicBezTo>
                              <a:pt x="1530556" y="0"/>
                              <a:pt x="1565600" y="35046"/>
                              <a:pt x="1565600" y="78280"/>
                            </a:cubicBezTo>
                            <a:lnTo>
                              <a:pt x="1565600" y="273600"/>
                            </a:lnTo>
                            <a:lnTo>
                              <a:pt x="0" y="273600"/>
                            </a:lnTo>
                            <a:lnTo>
                              <a:pt x="0" y="78280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5A6F9F"/>
                          </a:gs>
                          <a:gs pos="100000">
                            <a:srgbClr val="074488"/>
                          </a:gs>
                        </a:gsLst>
                        <a:lin ang="5400000" scaled="0"/>
                      </a:gradFill>
                      <a:ln w="7600" cap="flat">
                        <a:solidFill>
                          <a:srgbClr val="064081"/>
                        </a:solidFill>
                        <a:bevel/>
                      </a:ln>
                      <a:effectLst>
                        <a:outerShdw algn="tl" blurRad="0" dir="2700000" rotWithShape="0" dist="21496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lIns="36000" wrap="square" rIns="36000" tIns="0" rtlCol="0" anchor="ctr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760">
                            <a:solidFill>
                              <a:srgbClr val="FFFFFF"/>
                            </a:solidFill>
                            <a:latin typeface="Arial"/>
                          </a:rPr>
                          <a:t>Remote Users</a:t>
                        </a:r>
                      </a:p>
                    </p:txBody>
                  </p:sp>
                  <p:sp>
                    <p:nvSpPr>
                      <p:cNvPr name="" id="317"/>
                      <p:cNvSpPr/>
                      <p:nvPr/>
                    </p:nvSpPr>
                    <p:spPr>
                      <a:xfrm>
                        <a:off x="-1304776" y="4543910"/>
                        <a:ext cy="729600" cx="15656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1565600" h="729600">
                            <a:moveTo>
                              <a:pt x="0" y="0"/>
                            </a:moveTo>
                            <a:lnTo>
                              <a:pt x="1565600" y="0"/>
                            </a:lnTo>
                            <a:lnTo>
                              <a:pt x="1565600" y="651320"/>
                            </a:lnTo>
                            <a:cubicBezTo>
                              <a:pt x="1565600" y="694554"/>
                              <a:pt x="1530556" y="729600"/>
                              <a:pt x="1487320" y="729600"/>
                            </a:cubicBezTo>
                            <a:lnTo>
                              <a:pt x="78280" y="729600"/>
                            </a:lnTo>
                            <a:cubicBezTo>
                              <a:pt x="35046" y="729600"/>
                              <a:pt x="0" y="694554"/>
                              <a:pt x="0" y="651320"/>
                            </a:cubicBez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E7F4F0"/>
                      </a:solidFill>
                      <a:ln w="7600" cap="flat">
                        <a:solidFill>
                          <a:srgbClr val="064081"/>
                        </a:solidFill>
                        <a:bevel/>
                      </a:ln>
                      <a:effectLst>
                        <a:outerShdw algn="tl" blurRad="0" dir="2700000" rotWithShape="0" dist="21496">
                          <a:srgbClr val="000000">
                            <a:alpha val="20000"/>
                          </a:srgbClr>
                        </a:outerShdw>
                      </a:effectLst>
                    </p:spPr>
                  </p:sp>
                </p:grpSp>
                <p:grpSp>
                  <p:nvGrpSpPr>
                    <p:cNvPr name="" id="318"/>
                    <p:cNvGrpSpPr/>
                    <p:nvPr/>
                  </p:nvGrpSpPr>
                  <p:grpSpPr>
                    <a:xfrm>
                      <a:off x="-1038776" y="4695910"/>
                      <a:ext cy="334400" cx="334400"/>
                      <a:chOff x="-1038776" y="4695910"/>
                      <a:chExt cy="334400" cx="334400"/>
                    </a:xfrm>
                  </p:grpSpPr>
                  <p:sp>
                    <p:nvSpPr>
                      <p:cNvPr name="" id="319"/>
                      <p:cNvSpPr/>
                      <p:nvPr/>
                    </p:nvSpPr>
                    <p:spPr>
                      <a:xfrm>
                        <a:off x="-1038776" y="4695910"/>
                        <a:ext cy="334400" cx="3344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334400" h="334400">
                            <a:moveTo>
                              <a:pt x="0" y="167200"/>
                            </a:moveTo>
                            <a:cubicBezTo>
                              <a:pt x="0" y="74997"/>
                              <a:pt x="74989" y="0"/>
                              <a:pt x="167200" y="0"/>
                            </a:cubicBezTo>
                            <a:cubicBezTo>
                              <a:pt x="259720" y="0"/>
                              <a:pt x="334400" y="74997"/>
                              <a:pt x="334400" y="167200"/>
                            </a:cubicBezTo>
                            <a:cubicBezTo>
                              <a:pt x="334400" y="259712"/>
                              <a:pt x="259720" y="334400"/>
                              <a:pt x="167200" y="334400"/>
                            </a:cubicBezTo>
                            <a:cubicBezTo>
                              <a:pt x="74989" y="334400"/>
                              <a:pt x="0" y="259712"/>
                              <a:pt x="0" y="167200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15200" cap="rnd">
                        <a:solidFill>
                          <a:srgbClr val="2CA9E0"/>
                        </a:solidFill>
                        <a:bevel/>
                      </a:ln>
                    </p:spPr>
                  </p:sp>
                  <p:sp>
                    <p:nvSpPr>
                      <p:cNvPr name="" id="320"/>
                      <p:cNvSpPr/>
                      <p:nvPr/>
                    </p:nvSpPr>
                    <p:spPr>
                      <a:xfrm>
                        <a:off x="-931888" y="4802840"/>
                        <a:ext cy="147988" cx="158937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158937" h="147988">
                            <a:moveTo>
                              <a:pt x="91130" y="103082"/>
                            </a:moveTo>
                            <a:lnTo>
                              <a:pt x="91130" y="93515"/>
                            </a:lnTo>
                            <a:cubicBezTo>
                              <a:pt x="103486" y="86648"/>
                              <a:pt x="113758" y="68824"/>
                              <a:pt x="113758" y="51387"/>
                            </a:cubicBezTo>
                            <a:cubicBezTo>
                              <a:pt x="113758" y="22916"/>
                              <a:pt x="113758" y="0"/>
                              <a:pt x="79469" y="0"/>
                            </a:cubicBezTo>
                            <a:cubicBezTo>
                              <a:pt x="45565" y="0"/>
                              <a:pt x="45565" y="22916"/>
                              <a:pt x="45565" y="51387"/>
                            </a:cubicBezTo>
                            <a:cubicBezTo>
                              <a:pt x="45565" y="68824"/>
                              <a:pt x="55836" y="86648"/>
                              <a:pt x="68193" y="93515"/>
                            </a:cubicBezTo>
                            <a:lnTo>
                              <a:pt x="68193" y="103082"/>
                            </a:lnTo>
                            <a:cubicBezTo>
                              <a:pt x="29810" y="106168"/>
                              <a:pt x="0" y="125381"/>
                              <a:pt x="0" y="147988"/>
                            </a:cubicBezTo>
                            <a:lnTo>
                              <a:pt x="158937" y="147988"/>
                            </a:lnTo>
                            <a:cubicBezTo>
                              <a:pt x="158937" y="125381"/>
                              <a:pt x="129512" y="106168"/>
                              <a:pt x="91130" y="103082"/>
                            </a:cubicBezTo>
                            <a:close/>
                          </a:path>
                        </a:pathLst>
                      </a:custGeom>
                      <a:solidFill>
                        <a:srgbClr val="2CA9E0"/>
                      </a:solidFill>
                      <a:ln w="133" cap="rnd">
                        <a:solidFill>
                          <a:srgbClr val="2CA9E0"/>
                        </a:solidFill>
                        <a:bevel/>
                      </a:ln>
                    </p:spPr>
                  </p:sp>
                  <p:sp>
                    <p:nvSpPr>
                      <p:cNvPr name="" id="321"/>
                      <p:cNvSpPr/>
                      <p:nvPr/>
                    </p:nvSpPr>
                    <p:spPr>
                      <a:xfrm>
                        <a:off x="-975739" y="4769951"/>
                        <a:ext cy="147988" cx="109665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109665" h="147988">
                            <a:moveTo>
                              <a:pt x="57226" y="141429"/>
                            </a:moveTo>
                            <a:cubicBezTo>
                              <a:pt x="66803" y="135256"/>
                              <a:pt x="78773" y="130164"/>
                              <a:pt x="91825" y="127387"/>
                            </a:cubicBezTo>
                            <a:cubicBezTo>
                              <a:pt x="89431" y="123992"/>
                              <a:pt x="87037" y="120520"/>
                              <a:pt x="84951" y="116816"/>
                            </a:cubicBezTo>
                            <a:cubicBezTo>
                              <a:pt x="79469" y="106863"/>
                              <a:pt x="76765" y="96215"/>
                              <a:pt x="76765" y="85644"/>
                            </a:cubicBezTo>
                            <a:cubicBezTo>
                              <a:pt x="76765" y="70213"/>
                              <a:pt x="76765" y="55785"/>
                              <a:pt x="82249" y="43825"/>
                            </a:cubicBezTo>
                            <a:cubicBezTo>
                              <a:pt x="87346" y="32483"/>
                              <a:pt x="96613" y="25308"/>
                              <a:pt x="109665" y="22607"/>
                            </a:cubicBezTo>
                            <a:cubicBezTo>
                              <a:pt x="106885" y="9182"/>
                              <a:pt x="99007" y="0"/>
                              <a:pt x="78079" y="0"/>
                            </a:cubicBezTo>
                            <a:cubicBezTo>
                              <a:pt x="44870" y="0"/>
                              <a:pt x="44870" y="22916"/>
                              <a:pt x="44870" y="51387"/>
                            </a:cubicBezTo>
                            <a:cubicBezTo>
                              <a:pt x="44870" y="68824"/>
                              <a:pt x="54832" y="86648"/>
                              <a:pt x="67112" y="93515"/>
                            </a:cubicBezTo>
                            <a:lnTo>
                              <a:pt x="67112" y="103082"/>
                            </a:lnTo>
                            <a:cubicBezTo>
                              <a:pt x="29115" y="106168"/>
                              <a:pt x="0" y="125381"/>
                              <a:pt x="0" y="147988"/>
                            </a:cubicBezTo>
                            <a:lnTo>
                              <a:pt x="48654" y="147988"/>
                            </a:lnTo>
                            <a:cubicBezTo>
                              <a:pt x="51357" y="145905"/>
                              <a:pt x="54137" y="143512"/>
                              <a:pt x="57226" y="141429"/>
                            </a:cubicBezTo>
                            <a:close/>
                          </a:path>
                        </a:pathLst>
                      </a:custGeom>
                      <a:solidFill>
                        <a:srgbClr val="2CA9E0"/>
                      </a:solidFill>
                      <a:ln w="133" cap="rnd">
                        <a:solidFill>
                          <a:srgbClr val="2CA9E0"/>
                        </a:solidFill>
                        <a:bevel/>
                      </a:ln>
                    </p:spPr>
                  </p:sp>
                  <p:sp>
                    <p:nvSpPr>
                      <p:cNvPr name="Text 574" id="574"/>
                      <p:cNvSpPr txBox="1"/>
                      <p:nvPr/>
                    </p:nvSpPr>
                    <p:spPr>
                      <a:xfrm>
                        <a:off x="-1251576" y="5045510"/>
                        <a:ext cy="152000" cx="7600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lIns="0" wrap="square" rIns="0" tIns="0" rtlCol="0" anchor="ctr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760">
                            <a:solidFill>
                              <a:srgbClr val="3498DB"/>
                            </a:solidFill>
                            <a:latin typeface="Arial"/>
                          </a:rPr>
                          <a:t>User</a:t>
                        </a:r>
                      </a:p>
                    </p:txBody>
                  </p:sp>
                </p:grpSp>
                <p:grpSp>
                  <p:nvGrpSpPr>
                    <p:cNvPr name="" id="326"/>
                    <p:cNvGrpSpPr/>
                    <p:nvPr/>
                  </p:nvGrpSpPr>
                  <p:grpSpPr>
                    <a:xfrm>
                      <a:off x="-407976" y="4695910"/>
                      <a:ext cy="486400" cx="577600"/>
                      <a:chOff x="-407976" y="4695910"/>
                      <a:chExt cy="486400" cx="577600"/>
                    </a:xfrm>
                  </p:grpSpPr>
                  <p:grpSp>
                    <p:nvGrpSpPr>
                      <p:cNvPr name="" id="322"/>
                      <p:cNvGrpSpPr/>
                      <p:nvPr/>
                    </p:nvGrpSpPr>
                    <p:grpSpPr>
                      <a:xfrm>
                        <a:off x="-286376" y="4695910"/>
                        <a:ext cy="334400" cx="334400"/>
                        <a:chOff x="-286376" y="4695910"/>
                        <a:chExt cy="334400" cx="334400"/>
                      </a:xfrm>
                    </p:grpSpPr>
                    <p:sp>
                      <p:nvSpPr>
                        <p:cNvPr name="" id="323"/>
                        <p:cNvSpPr/>
                        <p:nvPr/>
                      </p:nvSpPr>
                      <p:spPr>
                        <a:xfrm>
                          <a:off x="-286376" y="4695910"/>
                          <a:ext cy="303311" cx="220005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w="220005" h="303311">
                              <a:moveTo>
                                <a:pt x="0" y="300516"/>
                              </a:moveTo>
                              <a:cubicBezTo>
                                <a:pt x="6879" y="231339"/>
                                <a:pt x="21258" y="186033"/>
                                <a:pt x="70510" y="175438"/>
                              </a:cubicBezTo>
                              <a:cubicBezTo>
                                <a:pt x="75504" y="174364"/>
                                <a:pt x="80541" y="173558"/>
                                <a:pt x="85577" y="172959"/>
                              </a:cubicBezTo>
                              <a:cubicBezTo>
                                <a:pt x="99969" y="186301"/>
                                <a:pt x="119267" y="194463"/>
                                <a:pt x="140479" y="194463"/>
                              </a:cubicBezTo>
                              <a:cubicBezTo>
                                <a:pt x="161692" y="194463"/>
                                <a:pt x="180990" y="186301"/>
                                <a:pt x="195382" y="172959"/>
                              </a:cubicBezTo>
                              <a:cubicBezTo>
                                <a:pt x="200417" y="173558"/>
                                <a:pt x="205455" y="174364"/>
                                <a:pt x="210449" y="175438"/>
                              </a:cubicBezTo>
                              <a:cubicBezTo>
                                <a:pt x="213792" y="176157"/>
                                <a:pt x="216975" y="177037"/>
                                <a:pt x="220005" y="178072"/>
                              </a:cubicBezTo>
                              <a:lnTo>
                                <a:pt x="220005" y="303311"/>
                              </a:lnTo>
                              <a:lnTo>
                                <a:pt x="0" y="303311"/>
                              </a:lnTo>
                              <a:cubicBezTo>
                                <a:pt x="0" y="302388"/>
                                <a:pt x="0" y="301456"/>
                                <a:pt x="0" y="300516"/>
                              </a:cubicBezTo>
                              <a:close/>
                              <a:moveTo>
                                <a:pt x="140479" y="160219"/>
                              </a:moveTo>
                              <a:cubicBezTo>
                                <a:pt x="173567" y="160219"/>
                                <a:pt x="200390" y="124353"/>
                                <a:pt x="200390" y="80109"/>
                              </a:cubicBezTo>
                              <a:cubicBezTo>
                                <a:pt x="200390" y="35866"/>
                                <a:pt x="173567" y="0"/>
                                <a:pt x="140479" y="0"/>
                              </a:cubicBezTo>
                              <a:cubicBezTo>
                                <a:pt x="107392" y="0"/>
                                <a:pt x="80569" y="35866"/>
                                <a:pt x="80569" y="80109"/>
                              </a:cubicBezTo>
                              <a:cubicBezTo>
                                <a:pt x="80569" y="124353"/>
                                <a:pt x="107392" y="160219"/>
                                <a:pt x="140479" y="16021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CA9E0"/>
                        </a:solidFill>
                        <a:ln w="7600" cap="flat">
                          <a:solidFill>
                            <a:srgbClr val="2CA9E0"/>
                          </a:solidFill>
                          <a:bevel/>
                        </a:ln>
                      </p:spPr>
                    </p:sp>
                    <p:sp>
                      <p:nvSpPr>
                        <p:cNvPr name="" id="324"/>
                        <p:cNvSpPr/>
                        <p:nvPr/>
                      </p:nvSpPr>
                      <p:spPr>
                        <a:xfrm>
                          <a:off x="-46935" y="4841538"/>
                          <a:ext cy="188772" cx="94959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w="94959" h="188772">
                              <a:moveTo>
                                <a:pt x="9720" y="0"/>
                              </a:moveTo>
                              <a:lnTo>
                                <a:pt x="85199" y="0"/>
                              </a:lnTo>
                              <a:cubicBezTo>
                                <a:pt x="90589" y="0"/>
                                <a:pt x="94959" y="4726"/>
                                <a:pt x="94959" y="10694"/>
                              </a:cubicBezTo>
                              <a:lnTo>
                                <a:pt x="94959" y="177831"/>
                              </a:lnTo>
                              <a:cubicBezTo>
                                <a:pt x="94959" y="183798"/>
                                <a:pt x="90589" y="188772"/>
                                <a:pt x="85199" y="188772"/>
                              </a:cubicBezTo>
                              <a:lnTo>
                                <a:pt x="9720" y="188772"/>
                              </a:lnTo>
                              <a:cubicBezTo>
                                <a:pt x="4330" y="188772"/>
                                <a:pt x="0" y="183798"/>
                                <a:pt x="0" y="177831"/>
                              </a:cubicBezTo>
                              <a:lnTo>
                                <a:pt x="0" y="10694"/>
                              </a:lnTo>
                              <a:cubicBezTo>
                                <a:pt x="0" y="4726"/>
                                <a:pt x="4330" y="0"/>
                                <a:pt x="9720" y="0"/>
                              </a:cubicBezTo>
                              <a:close/>
                              <a:moveTo>
                                <a:pt x="11326" y="28685"/>
                              </a:moveTo>
                              <a:lnTo>
                                <a:pt x="11326" y="150380"/>
                              </a:lnTo>
                              <a:cubicBezTo>
                                <a:pt x="11326" y="153769"/>
                                <a:pt x="13967" y="156644"/>
                                <a:pt x="17244" y="156644"/>
                              </a:cubicBezTo>
                              <a:lnTo>
                                <a:pt x="77562" y="156644"/>
                              </a:lnTo>
                              <a:cubicBezTo>
                                <a:pt x="80838" y="156644"/>
                                <a:pt x="83494" y="153769"/>
                                <a:pt x="83494" y="150380"/>
                              </a:cubicBezTo>
                              <a:lnTo>
                                <a:pt x="83494" y="28685"/>
                              </a:lnTo>
                              <a:cubicBezTo>
                                <a:pt x="83494" y="25296"/>
                                <a:pt x="80838" y="22660"/>
                                <a:pt x="77562" y="22660"/>
                              </a:cubicBezTo>
                              <a:lnTo>
                                <a:pt x="17244" y="22660"/>
                              </a:lnTo>
                              <a:cubicBezTo>
                                <a:pt x="13967" y="22660"/>
                                <a:pt x="11326" y="25296"/>
                                <a:pt x="11326" y="28685"/>
                              </a:cubicBezTo>
                              <a:close/>
                              <a:moveTo>
                                <a:pt x="38099" y="170166"/>
                              </a:moveTo>
                              <a:cubicBezTo>
                                <a:pt x="38099" y="178356"/>
                                <a:pt x="38718" y="179051"/>
                                <a:pt x="39481" y="179051"/>
                              </a:cubicBezTo>
                              <a:lnTo>
                                <a:pt x="55512" y="179051"/>
                              </a:lnTo>
                              <a:cubicBezTo>
                                <a:pt x="56275" y="179051"/>
                                <a:pt x="56894" y="178356"/>
                                <a:pt x="56894" y="177511"/>
                              </a:cubicBezTo>
                              <a:cubicBezTo>
                                <a:pt x="56894" y="169320"/>
                                <a:pt x="56275" y="168635"/>
                                <a:pt x="55512" y="168635"/>
                              </a:cubicBezTo>
                              <a:lnTo>
                                <a:pt x="39481" y="168635"/>
                              </a:lnTo>
                              <a:cubicBezTo>
                                <a:pt x="38718" y="168635"/>
                                <a:pt x="38099" y="169320"/>
                                <a:pt x="38099" y="170166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B4F0"/>
                        </a:solidFill>
                        <a:ln w="7600" cap="flat">
                          <a:solidFill>
                            <a:srgbClr val="00B4F0"/>
                          </a:solidFill>
                          <a:bevel/>
                        </a:ln>
                      </p:spPr>
                    </p:sp>
                  </p:grpSp>
                  <p:sp>
                    <p:nvSpPr>
                      <p:cNvPr name="Text 575" id="575"/>
                      <p:cNvSpPr txBox="1"/>
                      <p:nvPr/>
                    </p:nvSpPr>
                    <p:spPr>
                      <a:xfrm>
                        <a:off x="-407976" y="5037910"/>
                        <a:ext cy="144400" cx="6232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lIns="0" wrap="square" rIns="0" tIns="0" rtlCol="0" anchor="ctr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760">
                            <a:solidFill>
                              <a:srgbClr val="3498DB"/>
                            </a:solidFill>
                            <a:latin typeface="Arial"/>
                          </a:rPr>
                          <a:t>User</a:t>
                        </a:r>
                      </a:p>
                    </p:txBody>
                  </p:sp>
                </p:grpSp>
              </p:grpSp>
              <p:grpSp>
                <p:nvGrpSpPr>
                  <p:cNvPr name="Rectangle 2" id="181"/>
                  <p:cNvGrpSpPr/>
                  <p:nvPr/>
                </p:nvGrpSpPr>
                <p:grpSpPr>
                  <a:xfrm>
                    <a:off x="2369991" y="3040250"/>
                    <a:ext cy="775200" cx="3959600"/>
                    <a:chOff x="2369991" y="3040250"/>
                    <a:chExt cy="775200" cx="3959600"/>
                  </a:xfrm>
                </p:grpSpPr>
                <p:sp>
                  <p:nvSpPr>
                    <p:cNvPr name="Rectangle balloon" id="182"/>
                    <p:cNvSpPr/>
                    <p:nvPr/>
                  </p:nvSpPr>
                  <p:spPr>
                    <a:xfrm>
                      <a:off x="2369991" y="3040250"/>
                      <a:ext cy="775200" cx="3959600"/>
                    </a:xfrm>
                    <a:custGeom>
                      <a:avLst/>
                      <a:gdLst/>
                      <a:ahLst/>
                      <a:cxnLst/>
                      <a:pathLst>
                        <a:path w="3959600" h="775200">
                          <a:moveTo>
                            <a:pt x="237576" y="0"/>
                          </a:moveTo>
                          <a:lnTo>
                            <a:pt x="3722024" y="0"/>
                          </a:lnTo>
                          <a:cubicBezTo>
                            <a:pt x="3853238" y="0"/>
                            <a:pt x="3959600" y="106363"/>
                            <a:pt x="3959600" y="237576"/>
                          </a:cubicBezTo>
                          <a:lnTo>
                            <a:pt x="3959600" y="537624"/>
                          </a:lnTo>
                          <a:cubicBezTo>
                            <a:pt x="3959600" y="668837"/>
                            <a:pt x="3853238" y="775200"/>
                            <a:pt x="3722024" y="775200"/>
                          </a:cubicBezTo>
                          <a:lnTo>
                            <a:pt x="237576" y="775200"/>
                          </a:lnTo>
                          <a:cubicBezTo>
                            <a:pt x="106363" y="775200"/>
                            <a:pt x="0" y="668837"/>
                            <a:pt x="0" y="537624"/>
                          </a:cubicBezTo>
                          <a:lnTo>
                            <a:pt x="0" y="237576"/>
                          </a:lnTo>
                          <a:cubicBezTo>
                            <a:pt x="0" y="106363"/>
                            <a:pt x="106363" y="0"/>
                            <a:pt x="237576" y="0"/>
                          </a:cubicBezTo>
                          <a:close/>
                        </a:path>
                      </a:pathLst>
                    </a:custGeom>
                    <a:solidFill>
                      <a:srgbClr val="3A526B"/>
                    </a:solidFill>
                    <a:ln w="7600" cap="flat">
                      <a:solidFill>
                        <a:srgbClr val="3A526B"/>
                      </a:solidFill>
                      <a:bevel/>
                    </a:ln>
                    <a:effectLst>
                      <a:outerShdw algn="tl" blurRad="20000" dir="2700000" rotWithShape="0" dist="10748">
                        <a:srgbClr val="000000">
                          <a:alpha val="20000"/>
                        </a:srgbClr>
                      </a:outerShdw>
                    </a:effectLst>
                  </p:spPr>
                </p:sp>
                <p:sp>
                  <p:nvSpPr>
                    <p:cNvPr name="Multi-Style Rectangle" id="183"/>
                    <p:cNvSpPr/>
                    <p:nvPr/>
                  </p:nvSpPr>
                  <p:spPr>
                    <a:xfrm>
                      <a:off x="2392791" y="3063050"/>
                      <a:ext cy="364344" cx="3914000"/>
                    </a:xfrm>
                    <a:custGeom>
                      <a:avLst/>
                      <a:gdLst/>
                      <a:ahLst/>
                      <a:cxnLst/>
                      <a:pathLst>
                        <a:path w="3914000" h="364344">
                          <a:moveTo>
                            <a:pt x="234840" y="0"/>
                          </a:moveTo>
                          <a:lnTo>
                            <a:pt x="3679160" y="0"/>
                          </a:lnTo>
                          <a:cubicBezTo>
                            <a:pt x="3808862" y="0"/>
                            <a:pt x="3914000" y="105138"/>
                            <a:pt x="3914000" y="234840"/>
                          </a:cubicBezTo>
                          <a:lnTo>
                            <a:pt x="3914000" y="129504"/>
                          </a:lnTo>
                          <a:cubicBezTo>
                            <a:pt x="3914000" y="259206"/>
                            <a:pt x="3808862" y="364344"/>
                            <a:pt x="3679160" y="364344"/>
                          </a:cubicBezTo>
                          <a:lnTo>
                            <a:pt x="234840" y="364344"/>
                          </a:lnTo>
                          <a:cubicBezTo>
                            <a:pt x="105138" y="364344"/>
                            <a:pt x="0" y="259206"/>
                            <a:pt x="0" y="129504"/>
                          </a:cubicBezTo>
                          <a:lnTo>
                            <a:pt x="0" y="234840"/>
                          </a:lnTo>
                          <a:cubicBezTo>
                            <a:pt x="0" y="105138"/>
                            <a:pt x="105138" y="0"/>
                            <a:pt x="234840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>
                            <a:alpha val="70000"/>
                          </a:srgbClr>
                        </a:gs>
                        <a:gs pos="100000">
                          <a:srgbClr val="FFFFFF">
                            <a:alpha val="1000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name="Text 576" id="576"/>
                    <p:cNvSpPr txBox="1"/>
                    <p:nvPr/>
                  </p:nvSpPr>
                  <p:spPr>
                    <a:xfrm>
                      <a:off x="2369991" y="3040250"/>
                      <a:ext cy="775200" cx="3959600"/>
                    </a:xfrm>
                    <a:prstGeom prst="rect">
                      <a:avLst/>
                    </a:prstGeom>
                    <a:noFill/>
                  </p:spPr>
                  <p:txBody>
                    <a:bodyPr lIns="0" wrap="square" rIns="0" tIns="0" rtlCol="0" anchor="ctr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16" b="1">
                          <a:solidFill>
                            <a:srgbClr val="FFFFFF"/>
                          </a:solidFill>
                          <a:latin typeface="Arial"/>
                        </a:rPr>
                        <a:t>Secure Web Gateway Services</a:t>
                      </a:r>
                    </a:p>
                  </p:txBody>
                </p:sp>
              </p:grpSp>
              <p:grpSp>
                <p:nvGrpSpPr>
                  <p:cNvPr name="List" id="189"/>
                  <p:cNvGrpSpPr/>
                  <p:nvPr/>
                </p:nvGrpSpPr>
                <p:grpSpPr>
                  <a:xfrm>
                    <a:off x="2538997" y="1476876"/>
                    <a:ext cy="520434" cx="873400"/>
                    <a:chOff x="2538997" y="1476876"/>
                    <a:chExt cy="520434" cx="873400"/>
                  </a:xfrm>
                </p:grpSpPr>
                <p:grpSp>
                  <p:nvGrpSpPr>
                    <p:cNvPr name="" id="190"/>
                    <p:cNvGrpSpPr/>
                    <p:nvPr/>
                  </p:nvGrpSpPr>
                  <p:grpSpPr>
                    <a:xfrm>
                      <a:off x="2254857" y="1745226"/>
                      <a:ext cy="72861" cx="4314459"/>
                      <a:chOff x="2254857" y="1745226"/>
                      <a:chExt cy="72861" cx="4314459"/>
                    </a:xfrm>
                  </p:grpSpPr>
                  <p:sp>
                    <p:nvSpPr>
                      <p:cNvPr name="" id="191"/>
                      <p:cNvSpPr/>
                      <p:nvPr/>
                    </p:nvSpPr>
                    <p:spPr>
                      <a:xfrm>
                        <a:off x="2254857" y="1745226"/>
                        <a:ext cy="72861" cx="4302694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4302694" h="72861">
                            <a:moveTo>
                              <a:pt x="0" y="0"/>
                            </a:moveTo>
                            <a:lnTo>
                              <a:pt x="4289584" y="0"/>
                            </a:lnTo>
                            <a:cubicBezTo>
                              <a:pt x="4289584" y="0"/>
                              <a:pt x="4302694" y="8743"/>
                              <a:pt x="4302694" y="36430"/>
                            </a:cubicBezTo>
                            <a:cubicBezTo>
                              <a:pt x="4302694" y="64117"/>
                              <a:pt x="4289584" y="72861"/>
                              <a:pt x="4289584" y="72861"/>
                            </a:cubicBezTo>
                            <a:lnTo>
                              <a:pt x="0" y="7286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8B4D8"/>
                          </a:gs>
                          <a:gs pos="50000">
                            <a:srgbClr val="C1D2E8"/>
                          </a:gs>
                          <a:gs pos="100000">
                            <a:srgbClr val="98B4D8"/>
                          </a:gs>
                        </a:gsLst>
                        <a:lin ang="5400000" scaled="0"/>
                      </a:gradFill>
                      <a:ln w="7600" cap="flat">
                        <a:solidFill>
                          <a:srgbClr val="7097C9"/>
                        </a:solidFill>
                        <a:bevel/>
                      </a:ln>
                    </p:spPr>
                  </p:sp>
                  <p:sp>
                    <p:nvSpPr>
                      <p:cNvPr name="" id="192"/>
                      <p:cNvSpPr/>
                      <p:nvPr/>
                    </p:nvSpPr>
                    <p:spPr>
                      <a:xfrm>
                        <a:off x="2241742" y="1745226"/>
                        <a:ext cy="72861" cx="2623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26230" h="72861">
                            <a:moveTo>
                              <a:pt x="-77" y="36319"/>
                            </a:moveTo>
                            <a:cubicBezTo>
                              <a:pt x="-77" y="16168"/>
                              <a:pt x="5789" y="-167"/>
                              <a:pt x="13025" y="-167"/>
                            </a:cubicBezTo>
                            <a:cubicBezTo>
                              <a:pt x="20262" y="-167"/>
                              <a:pt x="26128" y="16168"/>
                              <a:pt x="26128" y="36319"/>
                            </a:cubicBezTo>
                            <a:cubicBezTo>
                              <a:pt x="26128" y="56470"/>
                              <a:pt x="20262" y="72861"/>
                              <a:pt x="13025" y="72861"/>
                            </a:cubicBezTo>
                            <a:cubicBezTo>
                              <a:pt x="5789" y="72861"/>
                              <a:pt x="-77" y="56470"/>
                              <a:pt x="-77" y="36319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8B4D8"/>
                          </a:gs>
                          <a:gs pos="100000">
                            <a:srgbClr val="B7CAE4"/>
                          </a:gs>
                        </a:gsLst>
                        <a:lin ang="10800000" scaled="0"/>
                      </a:gradFill>
                      <a:ln w="7600" cap="flat">
                        <a:solidFill>
                          <a:srgbClr val="7097C9"/>
                        </a:solidFill>
                        <a:bevel/>
                      </a:ln>
                    </p:spPr>
                  </p:sp>
                </p:grpSp>
                <p:grpSp>
                  <p:nvGrpSpPr>
                    <p:cNvPr name="" id="193"/>
                    <p:cNvGrpSpPr/>
                    <p:nvPr/>
                  </p:nvGrpSpPr>
                  <p:grpSpPr>
                    <a:xfrm>
                      <a:off x="2538997" y="1528625"/>
                      <a:ext cy="416936" cx="873400"/>
                      <a:chOff x="2538997" y="1528625"/>
                      <a:chExt cy="416936" cx="873400"/>
                    </a:xfrm>
                  </p:grpSpPr>
                  <p:sp>
                    <p:nvSpPr>
                      <p:cNvPr name="" id="194"/>
                      <p:cNvSpPr/>
                      <p:nvPr/>
                    </p:nvSpPr>
                    <p:spPr>
                      <a:xfrm>
                        <a:off x="2538997" y="1528625"/>
                        <a:ext cy="416936" cx="8734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873400" h="416936">
                            <a:moveTo>
                              <a:pt x="436699" y="0"/>
                            </a:moveTo>
                            <a:lnTo>
                              <a:pt x="0" y="208468"/>
                            </a:lnTo>
                            <a:lnTo>
                              <a:pt x="436699" y="416936"/>
                            </a:lnTo>
                            <a:lnTo>
                              <a:pt x="873400" y="208468"/>
                            </a:lnTo>
                            <a:lnTo>
                              <a:pt x="436699" y="0"/>
                            </a:lnTo>
                            <a:close/>
                          </a:path>
                        </a:pathLst>
                      </a:custGeom>
                      <a:solidFill>
                        <a:srgbClr val="1A7DC4"/>
                      </a:solidFill>
                      <a:ln w="7600" cap="flat">
                        <a:solidFill>
                          <a:srgbClr val="006FBD"/>
                        </a:solidFill>
                        <a:bevel/>
                      </a:ln>
                    </p:spPr>
                  </p:sp>
                  <p:sp>
                    <p:nvSpPr>
                      <p:cNvPr name="" id="195"/>
                      <p:cNvSpPr/>
                      <p:nvPr/>
                    </p:nvSpPr>
                    <p:spPr>
                      <a:xfrm>
                        <a:off x="2975697" y="1737093"/>
                        <a:ext cy="208468" cx="436699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436699" h="208468">
                            <a:moveTo>
                              <a:pt x="436699" y="0"/>
                            </a:moveTo>
                            <a:lnTo>
                              <a:pt x="436699" y="86173"/>
                            </a:lnTo>
                            <a:lnTo>
                              <a:pt x="0" y="299668"/>
                            </a:lnTo>
                            <a:lnTo>
                              <a:pt x="0" y="208468"/>
                            </a:lnTo>
                            <a:lnTo>
                              <a:pt x="436699" y="0"/>
                            </a:lnTo>
                            <a:close/>
                          </a:path>
                        </a:pathLst>
                      </a:custGeom>
                      <a:solidFill>
                        <a:srgbClr val="005997"/>
                      </a:solidFill>
                      <a:ln w="7600" cap="flat">
                        <a:solidFill>
                          <a:srgbClr val="006FBD"/>
                        </a:solidFill>
                        <a:bevel/>
                      </a:ln>
                    </p:spPr>
                  </p:sp>
                  <p:sp>
                    <p:nvSpPr>
                      <p:cNvPr name="" id="196"/>
                      <p:cNvSpPr/>
                      <p:nvPr/>
                    </p:nvSpPr>
                    <p:spPr>
                      <a:xfrm>
                        <a:off x="2538997" y="1737093"/>
                        <a:ext cy="208468" cx="436699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436699" h="208468">
                            <a:moveTo>
                              <a:pt x="0" y="0"/>
                            </a:moveTo>
                            <a:lnTo>
                              <a:pt x="436699" y="208468"/>
                            </a:lnTo>
                            <a:lnTo>
                              <a:pt x="436699" y="299668"/>
                            </a:lnTo>
                            <a:lnTo>
                              <a:pt x="0" y="86173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59A1D4"/>
                      </a:solidFill>
                      <a:ln w="7600" cap="flat">
                        <a:solidFill>
                          <a:srgbClr val="006FBD"/>
                        </a:solidFill>
                        <a:bevel/>
                      </a:ln>
                    </p:spPr>
                  </p:sp>
                  <p:sp>
                    <p:nvSpPr>
                      <p:cNvPr name="Text 577" id="577"/>
                      <p:cNvSpPr txBox="1"/>
                      <p:nvPr/>
                    </p:nvSpPr>
                    <p:spPr>
                      <a:xfrm>
                        <a:off x="2626336" y="1528625"/>
                        <a:ext cy="416936" cx="6987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lIns="36000" wrap="square" rIns="36000" tIns="0" rtlCol="0" anchor="ctr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684">
                            <a:solidFill>
                              <a:srgbClr val="FFFFFF"/>
                            </a:solidFill>
                            <a:latin typeface="Arial"/>
                          </a:rPr>
                          <a:t>Context-aware</a:t>
                        </a:r>
                      </a:p>
                    </p:txBody>
                  </p:sp>
                </p:grpSp>
                <p:grpSp>
                  <p:nvGrpSpPr>
                    <p:cNvPr name="" id="197"/>
                    <p:cNvGrpSpPr/>
                    <p:nvPr/>
                  </p:nvGrpSpPr>
                  <p:grpSpPr>
                    <a:xfrm>
                      <a:off x="3549194" y="1476876"/>
                      <a:ext cy="520434" cx="873400"/>
                      <a:chOff x="3549194" y="1476876"/>
                      <a:chExt cy="520434" cx="873400"/>
                    </a:xfrm>
                  </p:grpSpPr>
                  <p:sp>
                    <p:nvSpPr>
                      <p:cNvPr name="" id="198"/>
                      <p:cNvSpPr/>
                      <p:nvPr/>
                    </p:nvSpPr>
                    <p:spPr>
                      <a:xfrm>
                        <a:off x="3549194" y="1476876"/>
                        <a:ext cy="520434" cx="8734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873400" h="520434">
                            <a:moveTo>
                              <a:pt x="436699" y="0"/>
                            </a:moveTo>
                            <a:lnTo>
                              <a:pt x="0" y="260217"/>
                            </a:lnTo>
                            <a:lnTo>
                              <a:pt x="436699" y="520434"/>
                            </a:lnTo>
                            <a:lnTo>
                              <a:pt x="873400" y="260217"/>
                            </a:lnTo>
                            <a:lnTo>
                              <a:pt x="436699" y="0"/>
                            </a:lnTo>
                            <a:close/>
                          </a:path>
                        </a:pathLst>
                      </a:custGeom>
                      <a:solidFill>
                        <a:srgbClr val="D29152"/>
                      </a:solidFill>
                      <a:ln w="7600" cap="flat">
                        <a:solidFill>
                          <a:srgbClr val="CD853F"/>
                        </a:solidFill>
                        <a:bevel/>
                      </a:ln>
                    </p:spPr>
                  </p:sp>
                  <p:sp>
                    <p:nvSpPr>
                      <p:cNvPr name="" id="199"/>
                      <p:cNvSpPr/>
                      <p:nvPr/>
                    </p:nvSpPr>
                    <p:spPr>
                      <a:xfrm>
                        <a:off x="3985893" y="1737093"/>
                        <a:ext cy="260217" cx="436699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436699" h="260217">
                            <a:moveTo>
                              <a:pt x="436699" y="0"/>
                            </a:moveTo>
                            <a:lnTo>
                              <a:pt x="436699" y="86173"/>
                            </a:lnTo>
                            <a:lnTo>
                              <a:pt x="0" y="351417"/>
                            </a:lnTo>
                            <a:lnTo>
                              <a:pt x="0" y="260217"/>
                            </a:lnTo>
                            <a:lnTo>
                              <a:pt x="436699" y="0"/>
                            </a:lnTo>
                            <a:close/>
                          </a:path>
                        </a:pathLst>
                      </a:custGeom>
                      <a:solidFill>
                        <a:srgbClr val="AA6A2C"/>
                      </a:solidFill>
                      <a:ln w="7600" cap="flat">
                        <a:solidFill>
                          <a:srgbClr val="CD853F"/>
                        </a:solidFill>
                        <a:bevel/>
                      </a:ln>
                    </p:spPr>
                  </p:sp>
                  <p:sp>
                    <p:nvSpPr>
                      <p:cNvPr name="" id="200"/>
                      <p:cNvSpPr/>
                      <p:nvPr/>
                    </p:nvSpPr>
                    <p:spPr>
                      <a:xfrm>
                        <a:off x="3549194" y="1737093"/>
                        <a:ext cy="260217" cx="436699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436699" h="260217">
                            <a:moveTo>
                              <a:pt x="0" y="0"/>
                            </a:moveTo>
                            <a:lnTo>
                              <a:pt x="436699" y="260217"/>
                            </a:lnTo>
                            <a:lnTo>
                              <a:pt x="436699" y="351417"/>
                            </a:lnTo>
                            <a:lnTo>
                              <a:pt x="0" y="86173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DEB082"/>
                      </a:solidFill>
                      <a:ln w="7600" cap="flat">
                        <a:solidFill>
                          <a:srgbClr val="CD853F"/>
                        </a:solidFill>
                        <a:bevel/>
                      </a:ln>
                    </p:spPr>
                  </p:sp>
                  <p:sp>
                    <p:nvSpPr>
                      <p:cNvPr name="Text 578" id="578"/>
                      <p:cNvSpPr txBox="1"/>
                      <p:nvPr/>
                    </p:nvSpPr>
                    <p:spPr>
                      <a:xfrm>
                        <a:off x="3636533" y="1476876"/>
                        <a:ext cy="520434" cx="6987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lIns="36000" wrap="square" rIns="36000" tIns="0" rtlCol="0" anchor="ctr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684">
                            <a:solidFill>
                              <a:srgbClr val="FFFFFF"/>
                            </a:solidFill>
                            <a:latin typeface="Arial"/>
                          </a:rPr>
                          <a:t>Band-width</a:t>
                        </a:r>
                      </a:p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684">
                            <a:solidFill>
                              <a:srgbClr val="FFFFFF"/>
                            </a:solidFill>
                            <a:latin typeface="Arial"/>
                          </a:rPr>
                          <a:t>Controls</a:t>
                        </a:r>
                      </a:p>
                    </p:txBody>
                  </p:sp>
                </p:grpSp>
                <p:grpSp>
                  <p:nvGrpSpPr>
                    <p:cNvPr name="" id="212"/>
                    <p:cNvGrpSpPr/>
                    <p:nvPr/>
                  </p:nvGrpSpPr>
                  <p:grpSpPr>
                    <a:xfrm>
                      <a:off x="4559393" y="1476876"/>
                      <a:ext cy="520434" cx="873400"/>
                      <a:chOff x="4559393" y="1476876"/>
                      <a:chExt cy="520434" cx="873400"/>
                    </a:xfrm>
                  </p:grpSpPr>
                  <p:sp>
                    <p:nvSpPr>
                      <p:cNvPr name="" id="209"/>
                      <p:cNvSpPr/>
                      <p:nvPr/>
                    </p:nvSpPr>
                    <p:spPr>
                      <a:xfrm>
                        <a:off x="4559393" y="1476876"/>
                        <a:ext cy="520434" cx="8734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873400" h="520434">
                            <a:moveTo>
                              <a:pt x="436699" y="0"/>
                            </a:moveTo>
                            <a:lnTo>
                              <a:pt x="0" y="260217"/>
                            </a:lnTo>
                            <a:lnTo>
                              <a:pt x="436699" y="520434"/>
                            </a:lnTo>
                            <a:lnTo>
                              <a:pt x="873400" y="260217"/>
                            </a:lnTo>
                            <a:lnTo>
                              <a:pt x="436699" y="0"/>
                            </a:lnTo>
                            <a:close/>
                          </a:path>
                        </a:pathLst>
                      </a:custGeom>
                      <a:solidFill>
                        <a:srgbClr val="5EA46A"/>
                      </a:solidFill>
                      <a:ln w="7600" cap="flat">
                        <a:solidFill>
                          <a:srgbClr val="1D953F"/>
                        </a:solidFill>
                        <a:bevel/>
                      </a:ln>
                    </p:spPr>
                  </p:sp>
                  <p:sp>
                    <p:nvSpPr>
                      <p:cNvPr name="" id="210"/>
                      <p:cNvSpPr/>
                      <p:nvPr/>
                    </p:nvSpPr>
                    <p:spPr>
                      <a:xfrm>
                        <a:off x="4996093" y="1737093"/>
                        <a:ext cy="260217" cx="436699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436699" h="260217">
                            <a:moveTo>
                              <a:pt x="436699" y="0"/>
                            </a:moveTo>
                            <a:lnTo>
                              <a:pt x="436699" y="86173"/>
                            </a:lnTo>
                            <a:lnTo>
                              <a:pt x="0" y="351417"/>
                            </a:lnTo>
                            <a:lnTo>
                              <a:pt x="0" y="260217"/>
                            </a:lnTo>
                            <a:lnTo>
                              <a:pt x="436699" y="0"/>
                            </a:lnTo>
                            <a:close/>
                          </a:path>
                        </a:pathLst>
                      </a:custGeom>
                      <a:solidFill>
                        <a:srgbClr val="198738"/>
                      </a:solidFill>
                      <a:ln w="7600" cap="flat">
                        <a:solidFill>
                          <a:srgbClr val="1D953F"/>
                        </a:solidFill>
                        <a:bevel/>
                      </a:ln>
                    </p:spPr>
                  </p:sp>
                  <p:sp>
                    <p:nvSpPr>
                      <p:cNvPr name="" id="211"/>
                      <p:cNvSpPr/>
                      <p:nvPr/>
                    </p:nvSpPr>
                    <p:spPr>
                      <a:xfrm>
                        <a:off x="4559393" y="1737093"/>
                        <a:ext cy="260217" cx="436699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436699" h="260217">
                            <a:moveTo>
                              <a:pt x="0" y="0"/>
                            </a:moveTo>
                            <a:lnTo>
                              <a:pt x="436699" y="260217"/>
                            </a:lnTo>
                            <a:lnTo>
                              <a:pt x="436699" y="351417"/>
                            </a:lnTo>
                            <a:lnTo>
                              <a:pt x="0" y="86173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A1C3A6"/>
                      </a:solidFill>
                      <a:ln w="7600" cap="flat">
                        <a:solidFill>
                          <a:srgbClr val="1D953F"/>
                        </a:solidFill>
                        <a:bevel/>
                      </a:ln>
                    </p:spPr>
                  </p:sp>
                  <p:sp>
                    <p:nvSpPr>
                      <p:cNvPr name="Text 579" id="579"/>
                      <p:cNvSpPr txBox="1"/>
                      <p:nvPr/>
                    </p:nvSpPr>
                    <p:spPr>
                      <a:xfrm>
                        <a:off x="4646732" y="1476876"/>
                        <a:ext cy="520434" cx="6987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lIns="36000" wrap="square" rIns="36000" tIns="0" rtlCol="0" anchor="ctr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684">
                            <a:solidFill>
                              <a:srgbClr val="FFFFFF"/>
                            </a:solidFill>
                            <a:latin typeface="Arial"/>
                          </a:rPr>
                          <a:t>Attack</a:t>
                        </a:r>
                      </a:p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684">
                            <a:solidFill>
                              <a:srgbClr val="FFFFFF"/>
                            </a:solidFill>
                            <a:latin typeface="Arial"/>
                          </a:rPr>
                          <a:t>Defense </a:t>
                        </a:r>
                      </a:p>
                    </p:txBody>
                  </p:sp>
                </p:grpSp>
                <p:grpSp>
                  <p:nvGrpSpPr>
                    <p:cNvPr name="" id="288"/>
                    <p:cNvGrpSpPr/>
                    <p:nvPr/>
                  </p:nvGrpSpPr>
                  <p:grpSpPr>
                    <a:xfrm>
                      <a:off x="5569593" y="1476876"/>
                      <a:ext cy="520434" cx="873400"/>
                      <a:chOff x="5569593" y="1476876"/>
                      <a:chExt cy="520434" cx="873400"/>
                    </a:xfrm>
                  </p:grpSpPr>
                  <p:sp>
                    <p:nvSpPr>
                      <p:cNvPr name="" id="285"/>
                      <p:cNvSpPr/>
                      <p:nvPr/>
                    </p:nvSpPr>
                    <p:spPr>
                      <a:xfrm>
                        <a:off x="5569593" y="1476876"/>
                        <a:ext cy="520434" cx="8734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873400" h="520434">
                            <a:moveTo>
                              <a:pt x="436699" y="0"/>
                            </a:moveTo>
                            <a:lnTo>
                              <a:pt x="0" y="260217"/>
                            </a:lnTo>
                            <a:lnTo>
                              <a:pt x="436699" y="520434"/>
                            </a:lnTo>
                            <a:lnTo>
                              <a:pt x="873400" y="260217"/>
                            </a:lnTo>
                            <a:lnTo>
                              <a:pt x="436699" y="0"/>
                            </a:lnTo>
                            <a:close/>
                          </a:path>
                        </a:pathLst>
                      </a:custGeom>
                      <a:solidFill>
                        <a:srgbClr val="73C6C8"/>
                      </a:solidFill>
                      <a:ln w="7600" cap="flat">
                        <a:solidFill>
                          <a:srgbClr val="50BEC1"/>
                        </a:solidFill>
                        <a:bevel/>
                      </a:ln>
                    </p:spPr>
                  </p:sp>
                  <p:sp>
                    <p:nvSpPr>
                      <p:cNvPr name="" id="286"/>
                      <p:cNvSpPr/>
                      <p:nvPr/>
                    </p:nvSpPr>
                    <p:spPr>
                      <a:xfrm>
                        <a:off x="6006293" y="1737093"/>
                        <a:ext cy="260217" cx="436699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436699" h="260217">
                            <a:moveTo>
                              <a:pt x="436699" y="0"/>
                            </a:moveTo>
                            <a:lnTo>
                              <a:pt x="436699" y="86173"/>
                            </a:lnTo>
                            <a:lnTo>
                              <a:pt x="0" y="351417"/>
                            </a:lnTo>
                            <a:lnTo>
                              <a:pt x="0" y="260217"/>
                            </a:lnTo>
                            <a:lnTo>
                              <a:pt x="436699" y="0"/>
                            </a:lnTo>
                            <a:close/>
                          </a:path>
                        </a:pathLst>
                      </a:custGeom>
                      <a:solidFill>
                        <a:srgbClr val="48ACAF"/>
                      </a:solidFill>
                      <a:ln w="7600" cap="flat">
                        <a:solidFill>
                          <a:srgbClr val="50BEC1"/>
                        </a:solidFill>
                        <a:bevel/>
                      </a:ln>
                    </p:spPr>
                  </p:sp>
                  <p:sp>
                    <p:nvSpPr>
                      <p:cNvPr name="" id="287"/>
                      <p:cNvSpPr/>
                      <p:nvPr/>
                    </p:nvSpPr>
                    <p:spPr>
                      <a:xfrm>
                        <a:off x="5569593" y="1737093"/>
                        <a:ext cy="260217" cx="436699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436699" h="260217">
                            <a:moveTo>
                              <a:pt x="0" y="0"/>
                            </a:moveTo>
                            <a:lnTo>
                              <a:pt x="436699" y="260217"/>
                            </a:lnTo>
                            <a:lnTo>
                              <a:pt x="436699" y="351417"/>
                            </a:lnTo>
                            <a:lnTo>
                              <a:pt x="0" y="86173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AAD8D9"/>
                      </a:solidFill>
                      <a:ln w="7600" cap="flat">
                        <a:solidFill>
                          <a:srgbClr val="50BEC1"/>
                        </a:solidFill>
                        <a:bevel/>
                      </a:ln>
                    </p:spPr>
                  </p:sp>
                  <p:sp>
                    <p:nvSpPr>
                      <p:cNvPr name="Text 580" id="580"/>
                      <p:cNvSpPr txBox="1"/>
                      <p:nvPr/>
                    </p:nvSpPr>
                    <p:spPr>
                      <a:xfrm>
                        <a:off x="5656932" y="1476876"/>
                        <a:ext cy="520434" cx="6987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lIns="36000" wrap="square" rIns="36000" tIns="0" rtlCol="0" anchor="ctr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684">
                            <a:solidFill>
                              <a:srgbClr val="FFFFFF"/>
                            </a:solidFill>
                            <a:latin typeface="Arial"/>
                          </a:rPr>
                          <a:t>Malware</a:t>
                        </a:r>
                      </a:p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684">
                            <a:solidFill>
                              <a:srgbClr val="FFFFFF"/>
                            </a:solidFill>
                            <a:latin typeface="Arial"/>
                          </a:rPr>
                          <a:t>Pretection</a:t>
                        </a:r>
                      </a:p>
                    </p:txBody>
                  </p:sp>
                </p:grpSp>
              </p:grpSp>
              <p:grpSp>
                <p:nvGrpSpPr>
                  <p:cNvPr name="Title Block 3" id="239"/>
                  <p:cNvGrpSpPr/>
                  <p:nvPr/>
                </p:nvGrpSpPr>
                <p:grpSpPr>
                  <a:xfrm>
                    <a:off x="3605276" y="2435723"/>
                    <a:ext cy="190000" cx="1458311"/>
                    <a:chOff x="3605276" y="2435723"/>
                    <a:chExt cy="190000" cx="1458311"/>
                  </a:xfrm>
                </p:grpSpPr>
                <p:sp>
                  <p:nvSpPr>
                    <p:cNvPr name="" id="240"/>
                    <p:cNvSpPr/>
                    <p:nvPr/>
                  </p:nvSpPr>
                  <p:spPr>
                    <a:xfrm>
                      <a:off x="3605276" y="2435723"/>
                      <a:ext cy="190000" cx="1458311"/>
                    </a:xfrm>
                    <a:custGeom>
                      <a:avLst/>
                      <a:gdLst/>
                      <a:ahLst/>
                      <a:cxnLst/>
                      <a:rect t="t" l="l" r="r" b="b"/>
                      <a:pathLst>
                        <a:path w="1458311" h="190000">
                          <a:moveTo>
                            <a:pt x="0" y="0"/>
                          </a:moveTo>
                          <a:lnTo>
                            <a:pt x="1458311" y="0"/>
                          </a:lnTo>
                          <a:lnTo>
                            <a:pt x="1458311" y="190000"/>
                          </a:lnTo>
                          <a:lnTo>
                            <a:pt x="0" y="1900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7F4F0"/>
                    </a:solidFill>
                    <a:ln w="7600" cap="flat">
                      <a:solidFill>
                        <a:srgbClr val="7ECCB6"/>
                      </a:solidFill>
                      <a:bevel/>
                    </a:ln>
                  </p:spPr>
                  <p:txBody>
                    <a:bodyPr lIns="36000" wrap="square" rIns="36000" tIns="0" rtlCol="0" anchor="ctr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1F6391"/>
                          </a:solidFill>
                          <a:latin typeface="Arial"/>
                        </a:rPr>
                        <a:t>IT Infrastructure Controls</a:t>
                      </a:r>
                    </a:p>
                  </p:txBody>
                </p:sp>
              </p:grpSp>
              <p:grpSp>
                <p:nvGrpSpPr>
                  <p:cNvPr name="Arrow symbol 3" id="249"/>
                  <p:cNvGrpSpPr/>
                  <p:nvPr/>
                </p:nvGrpSpPr>
                <p:grpSpPr>
                  <a:xfrm rot="5400000">
                    <a:off x="3321732" y="2039041"/>
                    <a:ext cy="433200" cx="330600"/>
                    <a:chOff x="3321732" y="2039041"/>
                    <a:chExt cy="433200" cx="330600"/>
                  </a:xfrm>
                </p:grpSpPr>
                <p:sp>
                  <p:nvSpPr>
                    <p:cNvPr name="" id="250"/>
                    <p:cNvSpPr/>
                    <p:nvPr/>
                  </p:nvSpPr>
                  <p:spPr>
                    <a:xfrm>
                      <a:off x="3321637" y="2039041"/>
                      <a:ext cy="291688" cx="327662"/>
                    </a:xfrm>
                    <a:custGeom>
                      <a:avLst/>
                      <a:gdLst/>
                      <a:ahLst/>
                      <a:cxnLst/>
                      <a:pathLst>
                        <a:path w="327662" h="291688">
                          <a:moveTo>
                            <a:pt x="240712" y="176649"/>
                          </a:moveTo>
                          <a:lnTo>
                            <a:pt x="240712" y="141656"/>
                          </a:lnTo>
                          <a:lnTo>
                            <a:pt x="327662" y="214562"/>
                          </a:lnTo>
                          <a:lnTo>
                            <a:pt x="240712" y="291688"/>
                          </a:lnTo>
                          <a:lnTo>
                            <a:pt x="240712" y="257689"/>
                          </a:lnTo>
                          <a:cubicBezTo>
                            <a:pt x="240712" y="257689"/>
                            <a:pt x="85923" y="221911"/>
                            <a:pt x="0" y="176649"/>
                          </a:cubicBezTo>
                          <a:lnTo>
                            <a:pt x="0" y="0"/>
                          </a:lnTo>
                          <a:cubicBezTo>
                            <a:pt x="0" y="0"/>
                            <a:pt x="90977" y="126253"/>
                            <a:pt x="240712" y="176649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14000">
                          <a:srgbClr val="268EA8">
                            <a:alpha val="15000"/>
                          </a:srgbClr>
                        </a:gs>
                        <a:gs pos="93000">
                          <a:srgbClr val="1E768C"/>
                        </a:gs>
                      </a:gsLst>
                      <a:lin ang="4800000" scaled="0"/>
                    </a:gradFill>
                    <a:ln w="2500" cap="flat">
                      <a:solidFill>
                        <a:srgbClr val="000000">
                          <a:alpha val="0"/>
                        </a:srgbClr>
                      </a:solidFill>
                      <a:bevel/>
                    </a:ln>
                  </p:spPr>
                </p:sp>
                <p:sp>
                  <p:nvSpPr>
                    <p:cNvPr name="" id="251"/>
                    <p:cNvSpPr/>
                    <p:nvPr/>
                  </p:nvSpPr>
                  <p:spPr>
                    <a:xfrm flipV="true">
                      <a:off x="3321637" y="2180553"/>
                      <a:ext cy="291688" cx="327662"/>
                    </a:xfrm>
                    <a:custGeom>
                      <a:avLst/>
                      <a:gdLst/>
                      <a:ahLst/>
                      <a:cxnLst/>
                      <a:pathLst>
                        <a:path w="327662" h="291688">
                          <a:moveTo>
                            <a:pt x="240712" y="176505"/>
                          </a:moveTo>
                          <a:lnTo>
                            <a:pt x="240712" y="141512"/>
                          </a:lnTo>
                          <a:lnTo>
                            <a:pt x="327662" y="218638"/>
                          </a:lnTo>
                          <a:lnTo>
                            <a:pt x="240712" y="291688"/>
                          </a:lnTo>
                          <a:lnTo>
                            <a:pt x="240712" y="257545"/>
                          </a:lnTo>
                          <a:cubicBezTo>
                            <a:pt x="240712" y="257545"/>
                            <a:pt x="85923" y="221766"/>
                            <a:pt x="0" y="176505"/>
                          </a:cubicBezTo>
                          <a:lnTo>
                            <a:pt x="0" y="0"/>
                          </a:lnTo>
                          <a:cubicBezTo>
                            <a:pt x="0" y="0"/>
                            <a:pt x="90977" y="126109"/>
                            <a:pt x="240712" y="176505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14000">
                          <a:srgbClr val="00C044">
                            <a:alpha val="15000"/>
                          </a:srgbClr>
                        </a:gs>
                        <a:gs pos="93000">
                          <a:srgbClr val="009D4B"/>
                        </a:gs>
                      </a:gsLst>
                      <a:lin ang="4800000" scaled="0"/>
                    </a:gradFill>
                    <a:ln w="2500" cap="flat">
                      <a:solidFill>
                        <a:srgbClr val="000000">
                          <a:alpha val="0"/>
                        </a:srgbClr>
                      </a:solidFill>
                      <a:bevel/>
                    </a:ln>
                  </p:spPr>
                </p:sp>
                <p:sp>
                  <p:nvSpPr>
                    <p:cNvPr name="" id="252"/>
                    <p:cNvSpPr/>
                    <p:nvPr/>
                  </p:nvSpPr>
                  <p:spPr>
                    <a:xfrm>
                      <a:off x="3562349" y="2180697"/>
                      <a:ext cy="152278" cx="89982"/>
                    </a:xfrm>
                    <a:custGeom>
                      <a:avLst/>
                      <a:gdLst/>
                      <a:ahLst/>
                      <a:cxnLst/>
                      <a:pathLst>
                        <a:path w="89982" h="152278">
                          <a:moveTo>
                            <a:pt x="0" y="0"/>
                          </a:moveTo>
                          <a:lnTo>
                            <a:pt x="0" y="152278"/>
                          </a:lnTo>
                          <a:lnTo>
                            <a:pt x="89982" y="7218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09970"/>
                        </a:gs>
                        <a:gs pos="69000">
                          <a:srgbClr val="95E2CD"/>
                        </a:gs>
                      </a:gsLst>
                      <a:lin ang="0" scaled="0"/>
                    </a:gradFill>
                    <a:ln w="2500" cap="flat">
                      <a:solidFill>
                        <a:srgbClr val="000000">
                          <a:alpha val="0"/>
                        </a:srgbClr>
                      </a:solidFill>
                      <a:bevel/>
                    </a:ln>
                  </p:spPr>
                </p:sp>
              </p:grpSp>
              <p:grpSp>
                <p:nvGrpSpPr>
                  <p:cNvPr name="Arrow symbol 3" id="257"/>
                  <p:cNvGrpSpPr/>
                  <p:nvPr/>
                </p:nvGrpSpPr>
                <p:grpSpPr>
                  <a:xfrm rot="5400000">
                    <a:off x="4313532" y="2039041"/>
                    <a:ext cy="433200" cx="330600"/>
                    <a:chOff x="4313532" y="2039041"/>
                    <a:chExt cy="433200" cx="330600"/>
                  </a:xfrm>
                </p:grpSpPr>
                <p:sp>
                  <p:nvSpPr>
                    <p:cNvPr name="" id="258"/>
                    <p:cNvSpPr/>
                    <p:nvPr/>
                  </p:nvSpPr>
                  <p:spPr>
                    <a:xfrm>
                      <a:off x="4313437" y="2039041"/>
                      <a:ext cy="291688" cx="327662"/>
                    </a:xfrm>
                    <a:custGeom>
                      <a:avLst/>
                      <a:gdLst/>
                      <a:ahLst/>
                      <a:cxnLst/>
                      <a:pathLst>
                        <a:path w="327662" h="291688">
                          <a:moveTo>
                            <a:pt x="240712" y="176649"/>
                          </a:moveTo>
                          <a:lnTo>
                            <a:pt x="240712" y="141656"/>
                          </a:lnTo>
                          <a:lnTo>
                            <a:pt x="327662" y="214562"/>
                          </a:lnTo>
                          <a:lnTo>
                            <a:pt x="240712" y="291688"/>
                          </a:lnTo>
                          <a:lnTo>
                            <a:pt x="240712" y="257689"/>
                          </a:lnTo>
                          <a:cubicBezTo>
                            <a:pt x="240712" y="257689"/>
                            <a:pt x="85923" y="221911"/>
                            <a:pt x="0" y="176649"/>
                          </a:cubicBezTo>
                          <a:lnTo>
                            <a:pt x="0" y="0"/>
                          </a:lnTo>
                          <a:cubicBezTo>
                            <a:pt x="0" y="0"/>
                            <a:pt x="90977" y="126253"/>
                            <a:pt x="240712" y="176649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14000">
                          <a:srgbClr val="268EA8">
                            <a:alpha val="15000"/>
                          </a:srgbClr>
                        </a:gs>
                        <a:gs pos="93000">
                          <a:srgbClr val="1E768C"/>
                        </a:gs>
                      </a:gsLst>
                      <a:lin ang="4800000" scaled="0"/>
                    </a:gradFill>
                    <a:ln w="2500" cap="flat">
                      <a:solidFill>
                        <a:srgbClr val="000000">
                          <a:alpha val="0"/>
                        </a:srgbClr>
                      </a:solidFill>
                      <a:bevel/>
                    </a:ln>
                  </p:spPr>
                </p:sp>
                <p:sp>
                  <p:nvSpPr>
                    <p:cNvPr name="" id="259"/>
                    <p:cNvSpPr/>
                    <p:nvPr/>
                  </p:nvSpPr>
                  <p:spPr>
                    <a:xfrm flipV="true">
                      <a:off x="4313437" y="2180553"/>
                      <a:ext cy="291688" cx="327662"/>
                    </a:xfrm>
                    <a:custGeom>
                      <a:avLst/>
                      <a:gdLst/>
                      <a:ahLst/>
                      <a:cxnLst/>
                      <a:pathLst>
                        <a:path w="327662" h="291688">
                          <a:moveTo>
                            <a:pt x="240712" y="176505"/>
                          </a:moveTo>
                          <a:lnTo>
                            <a:pt x="240712" y="141512"/>
                          </a:lnTo>
                          <a:lnTo>
                            <a:pt x="327662" y="218638"/>
                          </a:lnTo>
                          <a:lnTo>
                            <a:pt x="240712" y="291688"/>
                          </a:lnTo>
                          <a:lnTo>
                            <a:pt x="240712" y="257545"/>
                          </a:lnTo>
                          <a:cubicBezTo>
                            <a:pt x="240712" y="257545"/>
                            <a:pt x="85923" y="221766"/>
                            <a:pt x="0" y="176505"/>
                          </a:cubicBezTo>
                          <a:lnTo>
                            <a:pt x="0" y="0"/>
                          </a:lnTo>
                          <a:cubicBezTo>
                            <a:pt x="0" y="0"/>
                            <a:pt x="90977" y="126109"/>
                            <a:pt x="240712" y="176505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14000">
                          <a:srgbClr val="00C044">
                            <a:alpha val="15000"/>
                          </a:srgbClr>
                        </a:gs>
                        <a:gs pos="93000">
                          <a:srgbClr val="009D4B"/>
                        </a:gs>
                      </a:gsLst>
                      <a:lin ang="4800000" scaled="0"/>
                    </a:gradFill>
                    <a:ln w="2500" cap="flat">
                      <a:solidFill>
                        <a:srgbClr val="000000">
                          <a:alpha val="0"/>
                        </a:srgbClr>
                      </a:solidFill>
                      <a:bevel/>
                    </a:ln>
                  </p:spPr>
                </p:sp>
                <p:sp>
                  <p:nvSpPr>
                    <p:cNvPr name="" id="260"/>
                    <p:cNvSpPr/>
                    <p:nvPr/>
                  </p:nvSpPr>
                  <p:spPr>
                    <a:xfrm>
                      <a:off x="4554149" y="2180697"/>
                      <a:ext cy="152278" cx="89982"/>
                    </a:xfrm>
                    <a:custGeom>
                      <a:avLst/>
                      <a:gdLst/>
                      <a:ahLst/>
                      <a:cxnLst/>
                      <a:pathLst>
                        <a:path w="89982" h="152278">
                          <a:moveTo>
                            <a:pt x="0" y="0"/>
                          </a:moveTo>
                          <a:lnTo>
                            <a:pt x="0" y="152278"/>
                          </a:lnTo>
                          <a:lnTo>
                            <a:pt x="89982" y="7218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09970"/>
                        </a:gs>
                        <a:gs pos="69000">
                          <a:srgbClr val="95E2CD"/>
                        </a:gs>
                      </a:gsLst>
                      <a:lin ang="0" scaled="0"/>
                    </a:gradFill>
                    <a:ln w="2500" cap="flat">
                      <a:solidFill>
                        <a:srgbClr val="000000">
                          <a:alpha val="0"/>
                        </a:srgbClr>
                      </a:solidFill>
                      <a:bevel/>
                    </a:ln>
                  </p:spPr>
                </p:sp>
              </p:grpSp>
              <p:grpSp>
                <p:nvGrpSpPr>
                  <p:cNvPr name="Arrow symbol 3" id="261"/>
                  <p:cNvGrpSpPr/>
                  <p:nvPr/>
                </p:nvGrpSpPr>
                <p:grpSpPr>
                  <a:xfrm rot="5400000">
                    <a:off x="5320524" y="2039041"/>
                    <a:ext cy="433200" cx="330600"/>
                    <a:chOff x="5320524" y="2039041"/>
                    <a:chExt cy="433200" cx="330600"/>
                  </a:xfrm>
                </p:grpSpPr>
                <p:sp>
                  <p:nvSpPr>
                    <p:cNvPr name="" id="262"/>
                    <p:cNvSpPr/>
                    <p:nvPr/>
                  </p:nvSpPr>
                  <p:spPr>
                    <a:xfrm>
                      <a:off x="5320429" y="2039041"/>
                      <a:ext cy="291688" cx="327662"/>
                    </a:xfrm>
                    <a:custGeom>
                      <a:avLst/>
                      <a:gdLst/>
                      <a:ahLst/>
                      <a:cxnLst/>
                      <a:pathLst>
                        <a:path w="327662" h="291688">
                          <a:moveTo>
                            <a:pt x="240712" y="176649"/>
                          </a:moveTo>
                          <a:lnTo>
                            <a:pt x="240712" y="141656"/>
                          </a:lnTo>
                          <a:lnTo>
                            <a:pt x="327662" y="214562"/>
                          </a:lnTo>
                          <a:lnTo>
                            <a:pt x="240712" y="291688"/>
                          </a:lnTo>
                          <a:lnTo>
                            <a:pt x="240712" y="257689"/>
                          </a:lnTo>
                          <a:cubicBezTo>
                            <a:pt x="240712" y="257689"/>
                            <a:pt x="85923" y="221911"/>
                            <a:pt x="0" y="176649"/>
                          </a:cubicBezTo>
                          <a:lnTo>
                            <a:pt x="0" y="0"/>
                          </a:lnTo>
                          <a:cubicBezTo>
                            <a:pt x="0" y="0"/>
                            <a:pt x="90977" y="126253"/>
                            <a:pt x="240712" y="176649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14000">
                          <a:srgbClr val="268EA8">
                            <a:alpha val="15000"/>
                          </a:srgbClr>
                        </a:gs>
                        <a:gs pos="93000">
                          <a:srgbClr val="1E768C"/>
                        </a:gs>
                      </a:gsLst>
                      <a:lin ang="4800000" scaled="0"/>
                    </a:gradFill>
                    <a:ln w="2500" cap="flat">
                      <a:solidFill>
                        <a:srgbClr val="000000">
                          <a:alpha val="0"/>
                        </a:srgbClr>
                      </a:solidFill>
                      <a:bevel/>
                    </a:ln>
                  </p:spPr>
                </p:sp>
                <p:sp>
                  <p:nvSpPr>
                    <p:cNvPr name="" id="263"/>
                    <p:cNvSpPr/>
                    <p:nvPr/>
                  </p:nvSpPr>
                  <p:spPr>
                    <a:xfrm flipV="true">
                      <a:off x="5320429" y="2180553"/>
                      <a:ext cy="291688" cx="327662"/>
                    </a:xfrm>
                    <a:custGeom>
                      <a:avLst/>
                      <a:gdLst/>
                      <a:ahLst/>
                      <a:cxnLst/>
                      <a:pathLst>
                        <a:path w="327662" h="291688">
                          <a:moveTo>
                            <a:pt x="240712" y="176505"/>
                          </a:moveTo>
                          <a:lnTo>
                            <a:pt x="240712" y="141512"/>
                          </a:lnTo>
                          <a:lnTo>
                            <a:pt x="327662" y="218638"/>
                          </a:lnTo>
                          <a:lnTo>
                            <a:pt x="240712" y="291688"/>
                          </a:lnTo>
                          <a:lnTo>
                            <a:pt x="240712" y="257545"/>
                          </a:lnTo>
                          <a:cubicBezTo>
                            <a:pt x="240712" y="257545"/>
                            <a:pt x="85923" y="221766"/>
                            <a:pt x="0" y="176505"/>
                          </a:cubicBezTo>
                          <a:lnTo>
                            <a:pt x="0" y="0"/>
                          </a:lnTo>
                          <a:cubicBezTo>
                            <a:pt x="0" y="0"/>
                            <a:pt x="90977" y="126109"/>
                            <a:pt x="240712" y="176505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14000">
                          <a:srgbClr val="00C044">
                            <a:alpha val="15000"/>
                          </a:srgbClr>
                        </a:gs>
                        <a:gs pos="93000">
                          <a:srgbClr val="009D4B"/>
                        </a:gs>
                      </a:gsLst>
                      <a:lin ang="4800000" scaled="0"/>
                    </a:gradFill>
                    <a:ln w="2500" cap="flat">
                      <a:solidFill>
                        <a:srgbClr val="000000">
                          <a:alpha val="0"/>
                        </a:srgbClr>
                      </a:solidFill>
                      <a:bevel/>
                    </a:ln>
                  </p:spPr>
                </p:sp>
                <p:sp>
                  <p:nvSpPr>
                    <p:cNvPr name="" id="264"/>
                    <p:cNvSpPr/>
                    <p:nvPr/>
                  </p:nvSpPr>
                  <p:spPr>
                    <a:xfrm>
                      <a:off x="5561141" y="2180697"/>
                      <a:ext cy="152278" cx="89982"/>
                    </a:xfrm>
                    <a:custGeom>
                      <a:avLst/>
                      <a:gdLst/>
                      <a:ahLst/>
                      <a:cxnLst/>
                      <a:pathLst>
                        <a:path w="89982" h="152278">
                          <a:moveTo>
                            <a:pt x="0" y="0"/>
                          </a:moveTo>
                          <a:lnTo>
                            <a:pt x="0" y="152278"/>
                          </a:lnTo>
                          <a:lnTo>
                            <a:pt x="89982" y="7218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09970"/>
                        </a:gs>
                        <a:gs pos="69000">
                          <a:srgbClr val="95E2CD"/>
                        </a:gs>
                      </a:gsLst>
                      <a:lin ang="0" scaled="0"/>
                    </a:gradFill>
                    <a:ln w="2500" cap="flat">
                      <a:solidFill>
                        <a:srgbClr val="000000">
                          <a:alpha val="0"/>
                        </a:srgbClr>
                      </a:solidFill>
                      <a:bevel/>
                    </a:ln>
                  </p:spPr>
                </p:sp>
              </p:grpSp>
              <p:sp>
                <p:nvSpPr>
                  <p:cNvPr name="Side brace" id="290"/>
                  <p:cNvSpPr/>
                  <p:nvPr/>
                </p:nvSpPr>
                <p:spPr>
                  <a:xfrm rot="5400000">
                    <a:off x="4304191" y="1309350"/>
                    <a:ext cy="2899392" cx="91200"/>
                  </a:xfrm>
                  <a:custGeom>
                    <a:avLst/>
                    <a:gdLst/>
                    <a:ahLst/>
                    <a:cxnLst/>
                    <a:pathLst>
                      <a:path w="91200" h="2899392" fill="none">
                        <a:moveTo>
                          <a:pt x="0" y="0"/>
                        </a:moveTo>
                        <a:lnTo>
                          <a:pt x="18240" y="0"/>
                        </a:lnTo>
                        <a:cubicBezTo>
                          <a:pt x="38334" y="-2871"/>
                          <a:pt x="58607" y="3887"/>
                          <a:pt x="72960" y="18240"/>
                        </a:cubicBezTo>
                        <a:cubicBezTo>
                          <a:pt x="87313" y="32593"/>
                          <a:pt x="94071" y="52866"/>
                          <a:pt x="91200" y="72960"/>
                        </a:cubicBezTo>
                        <a:lnTo>
                          <a:pt x="91200" y="1376740"/>
                        </a:lnTo>
                        <a:cubicBezTo>
                          <a:pt x="88329" y="1396834"/>
                          <a:pt x="95087" y="1417107"/>
                          <a:pt x="109440" y="1431460"/>
                        </a:cubicBezTo>
                        <a:cubicBezTo>
                          <a:pt x="123793" y="1445813"/>
                          <a:pt x="144066" y="1452571"/>
                          <a:pt x="164160" y="1449700"/>
                        </a:cubicBezTo>
                        <a:cubicBezTo>
                          <a:pt x="144066" y="1446829"/>
                          <a:pt x="123793" y="1453587"/>
                          <a:pt x="109440" y="1467940"/>
                        </a:cubicBezTo>
                        <a:cubicBezTo>
                          <a:pt x="95087" y="1482293"/>
                          <a:pt x="88329" y="1502566"/>
                          <a:pt x="91200" y="1522660"/>
                        </a:cubicBezTo>
                        <a:lnTo>
                          <a:pt x="91200" y="2826432"/>
                        </a:lnTo>
                        <a:cubicBezTo>
                          <a:pt x="94071" y="2846527"/>
                          <a:pt x="87313" y="2866799"/>
                          <a:pt x="72960" y="2881152"/>
                        </a:cubicBezTo>
                        <a:cubicBezTo>
                          <a:pt x="58607" y="2895505"/>
                          <a:pt x="38334" y="2902263"/>
                          <a:pt x="18240" y="2899392"/>
                        </a:cubicBezTo>
                        <a:lnTo>
                          <a:pt x="0" y="2899392"/>
                        </a:lnTo>
                      </a:path>
                    </a:pathLst>
                  </a:custGeom>
                  <a:noFill/>
                  <a:ln w="40533" cap="flat">
                    <a:solidFill>
                      <a:srgbClr val="1E768C"/>
                    </a:solidFill>
                    <a:bevel/>
                  </a:ln>
                </p:spPr>
              </p:sp>
              <p:grpSp>
                <p:nvGrpSpPr>
                  <p:cNvPr name="" id="331"/>
                  <p:cNvGrpSpPr/>
                  <p:nvPr/>
                </p:nvGrpSpPr>
                <p:grpSpPr>
                  <a:xfrm>
                    <a:off x="2369991" y="4110710"/>
                    <a:ext cy="600400" cx="3927300"/>
                    <a:chOff x="2369991" y="4110710"/>
                    <a:chExt cy="600400" cx="3927300"/>
                  </a:xfrm>
                </p:grpSpPr>
                <p:sp>
                  <p:nvSpPr>
                    <p:cNvPr name="Multi-Style Rectangle" id="292"/>
                    <p:cNvSpPr/>
                    <p:nvPr/>
                  </p:nvSpPr>
                  <p:spPr>
                    <a:xfrm>
                      <a:off x="2369991" y="4110710"/>
                      <a:ext cy="600400" cx="3927300"/>
                    </a:xfrm>
                    <a:custGeom>
                      <a:avLst/>
                      <a:gdLst>
                        <a:gd name="connsiteX0" fmla="*/ 1963650 w 3927300"/>
                        <a:gd name="connsiteY0" fmla="*/ 300200 h 600400"/>
                        <a:gd name="connsiteX1" fmla="*/ 0 w 3927300"/>
                        <a:gd name="connsiteY1" fmla="*/ 300200 h 600400"/>
                        <a:gd name="connsiteX2" fmla="*/ 1963650 w 3927300"/>
                        <a:gd name="connsiteY2" fmla="*/ 0 h 600400"/>
                        <a:gd name="connsiteX3" fmla="*/ 3927300 w 3927300"/>
                        <a:gd name="connsiteY3" fmla="*/ 300200 h 600400"/>
                        <a:gd name="connsiteX4" fmla="*/ 1963650 w 3927300"/>
                        <a:gd name="connsiteY4" fmla="*/ 600400 h 600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pathLst>
                        <a:path w="3927300" h="600400">
                          <a:moveTo>
                            <a:pt x="91200" y="0"/>
                          </a:moveTo>
                          <a:lnTo>
                            <a:pt x="3836100" y="0"/>
                          </a:lnTo>
                          <a:cubicBezTo>
                            <a:pt x="3886473" y="0"/>
                            <a:pt x="3927300" y="40830"/>
                            <a:pt x="3927300" y="91200"/>
                          </a:cubicBezTo>
                          <a:lnTo>
                            <a:pt x="3927300" y="509200"/>
                          </a:lnTo>
                          <a:cubicBezTo>
                            <a:pt x="3927300" y="559570"/>
                            <a:pt x="3886473" y="600400"/>
                            <a:pt x="3836100" y="600400"/>
                          </a:cubicBezTo>
                          <a:lnTo>
                            <a:pt x="91200" y="600400"/>
                          </a:lnTo>
                          <a:cubicBezTo>
                            <a:pt x="40830" y="600400"/>
                            <a:pt x="0" y="559570"/>
                            <a:pt x="0" y="509200"/>
                          </a:cubicBezTo>
                          <a:lnTo>
                            <a:pt x="0" y="91200"/>
                          </a:lnTo>
                          <a:cubicBezTo>
                            <a:pt x="0" y="40830"/>
                            <a:pt x="40830" y="0"/>
                            <a:pt x="91200" y="0"/>
                          </a:cubicBezTo>
                          <a:close/>
                        </a:path>
                      </a:pathLst>
                    </a:custGeom>
                    <a:solidFill>
                      <a:srgbClr val="83B3E3"/>
                    </a:solidFill>
                    <a:ln w="7600" cap="flat">
                      <a:solidFill>
                        <a:srgbClr val="83B3E3"/>
                      </a:solidFill>
                      <a:bevel/>
                    </a:ln>
                  </p:spPr>
                </p:sp>
                <p:grpSp>
                  <p:nvGrpSpPr>
                    <p:cNvPr name="Rectangle 3" id="299"/>
                    <p:cNvGrpSpPr/>
                    <p:nvPr/>
                  </p:nvGrpSpPr>
                  <p:grpSpPr>
                    <a:xfrm>
                      <a:off x="2468997" y="4167710"/>
                      <a:ext cy="486400" cx="866400"/>
                      <a:chOff x="2468997" y="4167710"/>
                      <a:chExt cy="486400" cx="866400"/>
                    </a:xfrm>
                  </p:grpSpPr>
                  <p:sp>
                    <p:nvSpPr>
                      <p:cNvPr name="Rectangle balloon" id="300"/>
                      <p:cNvSpPr/>
                      <p:nvPr/>
                    </p:nvSpPr>
                    <p:spPr>
                      <a:xfrm>
                        <a:off x="2468997" y="4167710"/>
                        <a:ext cy="486400" cx="8664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866400" h="486400">
                            <a:moveTo>
                              <a:pt x="91200" y="0"/>
                            </a:moveTo>
                            <a:lnTo>
                              <a:pt x="775200" y="0"/>
                            </a:lnTo>
                            <a:cubicBezTo>
                              <a:pt x="825573" y="0"/>
                              <a:pt x="866400" y="40830"/>
                              <a:pt x="866400" y="91200"/>
                            </a:cubicBezTo>
                            <a:lnTo>
                              <a:pt x="866400" y="395200"/>
                            </a:lnTo>
                            <a:cubicBezTo>
                              <a:pt x="866400" y="445570"/>
                              <a:pt x="825573" y="486400"/>
                              <a:pt x="775200" y="486400"/>
                            </a:cubicBezTo>
                            <a:lnTo>
                              <a:pt x="91200" y="486400"/>
                            </a:lnTo>
                            <a:cubicBezTo>
                              <a:pt x="40830" y="486400"/>
                              <a:pt x="0" y="445570"/>
                              <a:pt x="0" y="395200"/>
                            </a:cubicBezTo>
                            <a:lnTo>
                              <a:pt x="0" y="91200"/>
                            </a:lnTo>
                            <a:cubicBezTo>
                              <a:pt x="0" y="40830"/>
                              <a:pt x="40830" y="0"/>
                              <a:pt x="91200" y="0"/>
                            </a:cubicBezTo>
                            <a:close/>
                          </a:path>
                        </a:pathLst>
                      </a:custGeom>
                      <a:solidFill>
                        <a:srgbClr val="527294"/>
                      </a:solidFill>
                      <a:ln w="7600" cap="flat">
                        <a:solidFill>
                          <a:srgbClr val="527294"/>
                        </a:solidFill>
                        <a:bevel/>
                      </a:ln>
                    </p:spPr>
                  </p:sp>
                  <p:sp>
                    <p:nvSpPr>
                      <p:cNvPr name="Rectangle balloon" id="301"/>
                      <p:cNvSpPr/>
                      <p:nvPr/>
                    </p:nvSpPr>
                    <p:spPr>
                      <a:xfrm>
                        <a:off x="2477661" y="4176374"/>
                        <a:ext cy="469072" cx="849072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849072" h="469072" stroke="false">
                            <a:moveTo>
                              <a:pt x="91200" y="0"/>
                            </a:moveTo>
                            <a:lnTo>
                              <a:pt x="757872" y="0"/>
                            </a:lnTo>
                            <a:cubicBezTo>
                              <a:pt x="808245" y="0"/>
                              <a:pt x="849072" y="40830"/>
                              <a:pt x="849072" y="91200"/>
                            </a:cubicBezTo>
                            <a:lnTo>
                              <a:pt x="849072" y="377872"/>
                            </a:lnTo>
                            <a:cubicBezTo>
                              <a:pt x="849072" y="428242"/>
                              <a:pt x="808245" y="469072"/>
                              <a:pt x="757872" y="469072"/>
                            </a:cubicBezTo>
                            <a:lnTo>
                              <a:pt x="91200" y="469072"/>
                            </a:lnTo>
                            <a:cubicBezTo>
                              <a:pt x="40830" y="469072"/>
                              <a:pt x="0" y="428242"/>
                              <a:pt x="0" y="377872"/>
                            </a:cubicBezTo>
                            <a:lnTo>
                              <a:pt x="0" y="91200"/>
                            </a:lnTo>
                            <a:cubicBezTo>
                              <a:pt x="0" y="40830"/>
                              <a:pt x="40830" y="0"/>
                              <a:pt x="91200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>
                              <a:alpha val="49000"/>
                            </a:srgbClr>
                          </a:gs>
                          <a:gs pos="87000">
                            <a:srgbClr val="FFFFFF">
                              <a:alpha val="15000"/>
                            </a:srgbClr>
                          </a:gs>
                          <a:gs pos="100000">
                            <a:srgbClr val="FFFFFF">
                              <a:alpha val="15000"/>
                            </a:srgbClr>
                          </a:gs>
                        </a:gsLst>
                        <a:path path="circle">
                          <a:fillToRect r="100000" b="100000"/>
                        </a:path>
                        <a:tileRect t="-100000" l="-100000"/>
                      </a:gradFill>
                      <a:ln w="7600" cap="flat">
                        <a:solidFill>
                          <a:srgbClr val="366092"/>
                        </a:solidFill>
                        <a:bevel/>
                      </a:ln>
                    </p:spPr>
                  </p:sp>
                  <p:sp>
                    <p:nvSpPr>
                      <p:cNvPr name="" id="302"/>
                      <p:cNvSpPr/>
                      <p:nvPr/>
                    </p:nvSpPr>
                    <p:spPr>
                      <a:xfrm>
                        <a:off x="2477661" y="4176374"/>
                        <a:ext cy="243200" cx="849072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849072" h="243200" stroke="false">
                            <a:moveTo>
                              <a:pt x="91200" y="0"/>
                            </a:moveTo>
                            <a:lnTo>
                              <a:pt x="757872" y="0"/>
                            </a:lnTo>
                            <a:cubicBezTo>
                              <a:pt x="808245" y="0"/>
                              <a:pt x="849072" y="40830"/>
                              <a:pt x="849072" y="91200"/>
                            </a:cubicBezTo>
                            <a:lnTo>
                              <a:pt x="849072" y="243200"/>
                            </a:lnTo>
                            <a:cubicBezTo>
                              <a:pt x="849072" y="243200"/>
                              <a:pt x="836334" y="183616"/>
                              <a:pt x="776902" y="183616"/>
                            </a:cubicBezTo>
                            <a:lnTo>
                              <a:pt x="72171" y="183616"/>
                            </a:lnTo>
                            <a:cubicBezTo>
                              <a:pt x="12736" y="183616"/>
                              <a:pt x="0" y="243200"/>
                              <a:pt x="0" y="243200"/>
                            </a:cubicBezTo>
                            <a:lnTo>
                              <a:pt x="0" y="91200"/>
                            </a:lnTo>
                            <a:cubicBezTo>
                              <a:pt x="0" y="40830"/>
                              <a:pt x="40830" y="0"/>
                              <a:pt x="91200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>
                              <a:alpha val="80000"/>
                            </a:srgbClr>
                          </a:gs>
                          <a:gs pos="100000">
                            <a:srgbClr val="FFFFFF">
                              <a:alpha val="0"/>
                            </a:srgbClr>
                          </a:gs>
                        </a:gsLst>
                        <a:lin ang="5400000" scaled="0"/>
                      </a:gradFill>
                      <a:ln w="7600" cap="flat">
                        <a:solidFill>
                          <a:srgbClr val="366092"/>
                        </a:solidFill>
                        <a:bevel/>
                      </a:ln>
                    </p:spPr>
                  </p:sp>
                  <p:sp>
                    <p:nvSpPr>
                      <p:cNvPr name="" id="303"/>
                      <p:cNvSpPr/>
                      <p:nvPr/>
                    </p:nvSpPr>
                    <p:spPr>
                      <a:xfrm>
                        <a:off x="2538309" y="4183974"/>
                        <a:ext cy="29184" cx="727776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727776" h="29184" stroke="false">
                            <a:moveTo>
                              <a:pt x="16462" y="0"/>
                            </a:moveTo>
                            <a:lnTo>
                              <a:pt x="711314" y="0"/>
                            </a:lnTo>
                            <a:cubicBezTo>
                              <a:pt x="720406" y="0"/>
                              <a:pt x="727776" y="6533"/>
                              <a:pt x="727776" y="14592"/>
                            </a:cubicBezTo>
                            <a:cubicBezTo>
                              <a:pt x="727776" y="22651"/>
                              <a:pt x="720406" y="29184"/>
                              <a:pt x="711314" y="29184"/>
                            </a:cubicBezTo>
                            <a:lnTo>
                              <a:pt x="16462" y="29184"/>
                            </a:lnTo>
                            <a:cubicBezTo>
                              <a:pt x="7370" y="29184"/>
                              <a:pt x="0" y="22651"/>
                              <a:pt x="0" y="14592"/>
                            </a:cubicBezTo>
                            <a:cubicBezTo>
                              <a:pt x="0" y="6533"/>
                              <a:pt x="7370" y="0"/>
                              <a:pt x="16462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FFFF">
                          <a:alpha val="69000"/>
                        </a:srgbClr>
                      </a:solidFill>
                      <a:ln w="7600" cap="flat">
                        <a:solidFill>
                          <a:srgbClr val="366092"/>
                        </a:solidFill>
                        <a:bevel/>
                      </a:ln>
                    </p:spPr>
                  </p:sp>
                  <p:sp>
                    <p:nvSpPr>
                      <p:cNvPr name="Text 581" id="581"/>
                      <p:cNvSpPr txBox="1"/>
                      <p:nvPr/>
                    </p:nvSpPr>
                    <p:spPr>
                      <a:xfrm>
                        <a:off x="2468997" y="4167710"/>
                        <a:ext cy="486400" cx="8664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lIns="0" wrap="square" rIns="0" tIns="0" rtlCol="0" anchor="ctr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760">
                            <a:solidFill>
                              <a:srgbClr val="FFFFFF"/>
                            </a:solidFill>
                            <a:latin typeface="Arial"/>
                          </a:rPr>
                          <a:t>Endpoint Inspection</a:t>
                        </a:r>
                      </a:p>
                    </p:txBody>
                  </p:sp>
                </p:grpSp>
                <p:grpSp>
                  <p:nvGrpSpPr>
                    <p:cNvPr name="Rectangle 3" id="304"/>
                    <p:cNvGrpSpPr/>
                    <p:nvPr/>
                  </p:nvGrpSpPr>
                  <p:grpSpPr>
                    <a:xfrm>
                      <a:off x="3428428" y="4167710"/>
                      <a:ext cy="486400" cx="866400"/>
                      <a:chOff x="3428428" y="4167710"/>
                      <a:chExt cy="486400" cx="866400"/>
                    </a:xfrm>
                  </p:grpSpPr>
                  <p:sp>
                    <p:nvSpPr>
                      <p:cNvPr name="Rectangle balloon" id="305"/>
                      <p:cNvSpPr/>
                      <p:nvPr/>
                    </p:nvSpPr>
                    <p:spPr>
                      <a:xfrm>
                        <a:off x="3428428" y="4167710"/>
                        <a:ext cy="486400" cx="8664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866400" h="486400">
                            <a:moveTo>
                              <a:pt x="91200" y="0"/>
                            </a:moveTo>
                            <a:lnTo>
                              <a:pt x="775200" y="0"/>
                            </a:lnTo>
                            <a:cubicBezTo>
                              <a:pt x="825573" y="0"/>
                              <a:pt x="866400" y="40830"/>
                              <a:pt x="866400" y="91200"/>
                            </a:cubicBezTo>
                            <a:lnTo>
                              <a:pt x="866400" y="395200"/>
                            </a:lnTo>
                            <a:cubicBezTo>
                              <a:pt x="866400" y="445570"/>
                              <a:pt x="825573" y="486400"/>
                              <a:pt x="775200" y="486400"/>
                            </a:cubicBezTo>
                            <a:lnTo>
                              <a:pt x="91200" y="486400"/>
                            </a:lnTo>
                            <a:cubicBezTo>
                              <a:pt x="40830" y="486400"/>
                              <a:pt x="0" y="445570"/>
                              <a:pt x="0" y="395200"/>
                            </a:cubicBezTo>
                            <a:lnTo>
                              <a:pt x="0" y="91200"/>
                            </a:lnTo>
                            <a:cubicBezTo>
                              <a:pt x="0" y="40830"/>
                              <a:pt x="40830" y="0"/>
                              <a:pt x="91200" y="0"/>
                            </a:cubicBezTo>
                            <a:close/>
                          </a:path>
                        </a:pathLst>
                      </a:custGeom>
                      <a:solidFill>
                        <a:srgbClr val="527294"/>
                      </a:solidFill>
                      <a:ln w="7600" cap="flat">
                        <a:solidFill>
                          <a:srgbClr val="527294"/>
                        </a:solidFill>
                        <a:bevel/>
                      </a:ln>
                    </p:spPr>
                  </p:sp>
                  <p:sp>
                    <p:nvSpPr>
                      <p:cNvPr name="Rectangle balloon" id="306"/>
                      <p:cNvSpPr/>
                      <p:nvPr/>
                    </p:nvSpPr>
                    <p:spPr>
                      <a:xfrm>
                        <a:off x="3437092" y="4176374"/>
                        <a:ext cy="469072" cx="849072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849072" h="469072" stroke="false">
                            <a:moveTo>
                              <a:pt x="91200" y="0"/>
                            </a:moveTo>
                            <a:lnTo>
                              <a:pt x="757872" y="0"/>
                            </a:lnTo>
                            <a:cubicBezTo>
                              <a:pt x="808245" y="0"/>
                              <a:pt x="849072" y="40830"/>
                              <a:pt x="849072" y="91200"/>
                            </a:cubicBezTo>
                            <a:lnTo>
                              <a:pt x="849072" y="377872"/>
                            </a:lnTo>
                            <a:cubicBezTo>
                              <a:pt x="849072" y="428242"/>
                              <a:pt x="808245" y="469072"/>
                              <a:pt x="757872" y="469072"/>
                            </a:cubicBezTo>
                            <a:lnTo>
                              <a:pt x="91200" y="469072"/>
                            </a:lnTo>
                            <a:cubicBezTo>
                              <a:pt x="40830" y="469072"/>
                              <a:pt x="0" y="428242"/>
                              <a:pt x="0" y="377872"/>
                            </a:cubicBezTo>
                            <a:lnTo>
                              <a:pt x="0" y="91200"/>
                            </a:lnTo>
                            <a:cubicBezTo>
                              <a:pt x="0" y="40830"/>
                              <a:pt x="40830" y="0"/>
                              <a:pt x="91200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>
                              <a:alpha val="49000"/>
                            </a:srgbClr>
                          </a:gs>
                          <a:gs pos="87000">
                            <a:srgbClr val="FFFFFF">
                              <a:alpha val="15000"/>
                            </a:srgbClr>
                          </a:gs>
                          <a:gs pos="100000">
                            <a:srgbClr val="FFFFFF">
                              <a:alpha val="15000"/>
                            </a:srgbClr>
                          </a:gs>
                        </a:gsLst>
                        <a:path path="circle">
                          <a:fillToRect r="100000" b="100000"/>
                        </a:path>
                        <a:tileRect t="-100000" l="-100000"/>
                      </a:gradFill>
                      <a:ln w="7600" cap="flat">
                        <a:solidFill>
                          <a:srgbClr val="366092"/>
                        </a:solidFill>
                        <a:bevel/>
                      </a:ln>
                    </p:spPr>
                  </p:sp>
                  <p:sp>
                    <p:nvSpPr>
                      <p:cNvPr name="" id="307"/>
                      <p:cNvSpPr/>
                      <p:nvPr/>
                    </p:nvSpPr>
                    <p:spPr>
                      <a:xfrm>
                        <a:off x="3437092" y="4176374"/>
                        <a:ext cy="243200" cx="849072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849072" h="243200" stroke="false">
                            <a:moveTo>
                              <a:pt x="91200" y="0"/>
                            </a:moveTo>
                            <a:lnTo>
                              <a:pt x="757872" y="0"/>
                            </a:lnTo>
                            <a:cubicBezTo>
                              <a:pt x="808245" y="0"/>
                              <a:pt x="849072" y="40830"/>
                              <a:pt x="849072" y="91200"/>
                            </a:cubicBezTo>
                            <a:lnTo>
                              <a:pt x="849072" y="243200"/>
                            </a:lnTo>
                            <a:cubicBezTo>
                              <a:pt x="849072" y="243200"/>
                              <a:pt x="836334" y="183616"/>
                              <a:pt x="776902" y="183616"/>
                            </a:cubicBezTo>
                            <a:lnTo>
                              <a:pt x="72171" y="183616"/>
                            </a:lnTo>
                            <a:cubicBezTo>
                              <a:pt x="12736" y="183616"/>
                              <a:pt x="0" y="243200"/>
                              <a:pt x="0" y="243200"/>
                            </a:cubicBezTo>
                            <a:lnTo>
                              <a:pt x="0" y="91200"/>
                            </a:lnTo>
                            <a:cubicBezTo>
                              <a:pt x="0" y="40830"/>
                              <a:pt x="40830" y="0"/>
                              <a:pt x="91200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>
                              <a:alpha val="80000"/>
                            </a:srgbClr>
                          </a:gs>
                          <a:gs pos="100000">
                            <a:srgbClr val="FFFFFF">
                              <a:alpha val="0"/>
                            </a:srgbClr>
                          </a:gs>
                        </a:gsLst>
                        <a:lin ang="5400000" scaled="0"/>
                      </a:gradFill>
                      <a:ln w="7600" cap="flat">
                        <a:solidFill>
                          <a:srgbClr val="366092"/>
                        </a:solidFill>
                        <a:bevel/>
                      </a:ln>
                    </p:spPr>
                  </p:sp>
                  <p:sp>
                    <p:nvSpPr>
                      <p:cNvPr name="" id="308"/>
                      <p:cNvSpPr/>
                      <p:nvPr/>
                    </p:nvSpPr>
                    <p:spPr>
                      <a:xfrm>
                        <a:off x="3497740" y="4183974"/>
                        <a:ext cy="29184" cx="727776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727776" h="29184" stroke="false">
                            <a:moveTo>
                              <a:pt x="16462" y="0"/>
                            </a:moveTo>
                            <a:lnTo>
                              <a:pt x="711314" y="0"/>
                            </a:lnTo>
                            <a:cubicBezTo>
                              <a:pt x="720406" y="0"/>
                              <a:pt x="727776" y="6533"/>
                              <a:pt x="727776" y="14592"/>
                            </a:cubicBezTo>
                            <a:cubicBezTo>
                              <a:pt x="727776" y="22651"/>
                              <a:pt x="720406" y="29184"/>
                              <a:pt x="711314" y="29184"/>
                            </a:cubicBezTo>
                            <a:lnTo>
                              <a:pt x="16462" y="29184"/>
                            </a:lnTo>
                            <a:cubicBezTo>
                              <a:pt x="7370" y="29184"/>
                              <a:pt x="0" y="22651"/>
                              <a:pt x="0" y="14592"/>
                            </a:cubicBezTo>
                            <a:cubicBezTo>
                              <a:pt x="0" y="6533"/>
                              <a:pt x="7370" y="0"/>
                              <a:pt x="16462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FFFF">
                          <a:alpha val="69000"/>
                        </a:srgbClr>
                      </a:solidFill>
                      <a:ln w="7600" cap="flat">
                        <a:solidFill>
                          <a:srgbClr val="366092"/>
                        </a:solidFill>
                        <a:bevel/>
                      </a:ln>
                    </p:spPr>
                  </p:sp>
                  <p:sp>
                    <p:nvSpPr>
                      <p:cNvPr name="Text 582" id="582"/>
                      <p:cNvSpPr txBox="1"/>
                      <p:nvPr/>
                    </p:nvSpPr>
                    <p:spPr>
                      <a:xfrm>
                        <a:off x="3428428" y="4167710"/>
                        <a:ext cy="486400" cx="8664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lIns="0" wrap="square" rIns="0" tIns="0" rtlCol="0" anchor="ctr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760">
                            <a:solidFill>
                              <a:srgbClr val="FFFFFF"/>
                            </a:solidFill>
                            <a:latin typeface="Arial"/>
                          </a:rPr>
                          <a:t>URL Filtering</a:t>
                        </a:r>
                      </a:p>
                    </p:txBody>
                  </p:sp>
                </p:grpSp>
                <p:grpSp>
                  <p:nvGrpSpPr>
                    <p:cNvPr name="Rectangle 3" id="309"/>
                    <p:cNvGrpSpPr/>
                    <p:nvPr/>
                  </p:nvGrpSpPr>
                  <p:grpSpPr>
                    <a:xfrm>
                      <a:off x="4387860" y="4167710"/>
                      <a:ext cy="486400" cx="866400"/>
                      <a:chOff x="4387860" y="4167710"/>
                      <a:chExt cy="486400" cx="866400"/>
                    </a:xfrm>
                  </p:grpSpPr>
                  <p:sp>
                    <p:nvSpPr>
                      <p:cNvPr name="Rectangle balloon" id="310"/>
                      <p:cNvSpPr/>
                      <p:nvPr/>
                    </p:nvSpPr>
                    <p:spPr>
                      <a:xfrm>
                        <a:off x="4387860" y="4167710"/>
                        <a:ext cy="486400" cx="8664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866400" h="486400">
                            <a:moveTo>
                              <a:pt x="91200" y="0"/>
                            </a:moveTo>
                            <a:lnTo>
                              <a:pt x="775200" y="0"/>
                            </a:lnTo>
                            <a:cubicBezTo>
                              <a:pt x="825573" y="0"/>
                              <a:pt x="866400" y="40830"/>
                              <a:pt x="866400" y="91200"/>
                            </a:cubicBezTo>
                            <a:lnTo>
                              <a:pt x="866400" y="395200"/>
                            </a:lnTo>
                            <a:cubicBezTo>
                              <a:pt x="866400" y="445570"/>
                              <a:pt x="825573" y="486400"/>
                              <a:pt x="775200" y="486400"/>
                            </a:cubicBezTo>
                            <a:lnTo>
                              <a:pt x="91200" y="486400"/>
                            </a:lnTo>
                            <a:cubicBezTo>
                              <a:pt x="40830" y="486400"/>
                              <a:pt x="0" y="445570"/>
                              <a:pt x="0" y="395200"/>
                            </a:cubicBezTo>
                            <a:lnTo>
                              <a:pt x="0" y="91200"/>
                            </a:lnTo>
                            <a:cubicBezTo>
                              <a:pt x="0" y="40830"/>
                              <a:pt x="40830" y="0"/>
                              <a:pt x="91200" y="0"/>
                            </a:cubicBezTo>
                            <a:close/>
                          </a:path>
                        </a:pathLst>
                      </a:custGeom>
                      <a:solidFill>
                        <a:srgbClr val="527294"/>
                      </a:solidFill>
                      <a:ln w="7600" cap="flat">
                        <a:solidFill>
                          <a:srgbClr val="527294"/>
                        </a:solidFill>
                        <a:bevel/>
                      </a:ln>
                    </p:spPr>
                  </p:sp>
                  <p:sp>
                    <p:nvSpPr>
                      <p:cNvPr name="Rectangle balloon" id="311"/>
                      <p:cNvSpPr/>
                      <p:nvPr/>
                    </p:nvSpPr>
                    <p:spPr>
                      <a:xfrm>
                        <a:off x="4396524" y="4176374"/>
                        <a:ext cy="469072" cx="849072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849072" h="469072" stroke="false">
                            <a:moveTo>
                              <a:pt x="91200" y="0"/>
                            </a:moveTo>
                            <a:lnTo>
                              <a:pt x="757872" y="0"/>
                            </a:lnTo>
                            <a:cubicBezTo>
                              <a:pt x="808245" y="0"/>
                              <a:pt x="849072" y="40830"/>
                              <a:pt x="849072" y="91200"/>
                            </a:cubicBezTo>
                            <a:lnTo>
                              <a:pt x="849072" y="377872"/>
                            </a:lnTo>
                            <a:cubicBezTo>
                              <a:pt x="849072" y="428242"/>
                              <a:pt x="808245" y="469072"/>
                              <a:pt x="757872" y="469072"/>
                            </a:cubicBezTo>
                            <a:lnTo>
                              <a:pt x="91200" y="469072"/>
                            </a:lnTo>
                            <a:cubicBezTo>
                              <a:pt x="40830" y="469072"/>
                              <a:pt x="0" y="428242"/>
                              <a:pt x="0" y="377872"/>
                            </a:cubicBezTo>
                            <a:lnTo>
                              <a:pt x="0" y="91200"/>
                            </a:lnTo>
                            <a:cubicBezTo>
                              <a:pt x="0" y="40830"/>
                              <a:pt x="40830" y="0"/>
                              <a:pt x="91200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>
                              <a:alpha val="49000"/>
                            </a:srgbClr>
                          </a:gs>
                          <a:gs pos="87000">
                            <a:srgbClr val="FFFFFF">
                              <a:alpha val="15000"/>
                            </a:srgbClr>
                          </a:gs>
                          <a:gs pos="100000">
                            <a:srgbClr val="FFFFFF">
                              <a:alpha val="15000"/>
                            </a:srgbClr>
                          </a:gs>
                        </a:gsLst>
                        <a:path path="circle">
                          <a:fillToRect r="100000" b="100000"/>
                        </a:path>
                        <a:tileRect t="-100000" l="-100000"/>
                      </a:gradFill>
                      <a:ln w="7600" cap="flat">
                        <a:solidFill>
                          <a:srgbClr val="366092"/>
                        </a:solidFill>
                        <a:bevel/>
                      </a:ln>
                    </p:spPr>
                  </p:sp>
                  <p:sp>
                    <p:nvSpPr>
                      <p:cNvPr name="" id="312"/>
                      <p:cNvSpPr/>
                      <p:nvPr/>
                    </p:nvSpPr>
                    <p:spPr>
                      <a:xfrm>
                        <a:off x="4396524" y="4176374"/>
                        <a:ext cy="243200" cx="849072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849072" h="243200" stroke="false">
                            <a:moveTo>
                              <a:pt x="91200" y="0"/>
                            </a:moveTo>
                            <a:lnTo>
                              <a:pt x="757872" y="0"/>
                            </a:lnTo>
                            <a:cubicBezTo>
                              <a:pt x="808245" y="0"/>
                              <a:pt x="849072" y="40830"/>
                              <a:pt x="849072" y="91200"/>
                            </a:cubicBezTo>
                            <a:lnTo>
                              <a:pt x="849072" y="243200"/>
                            </a:lnTo>
                            <a:cubicBezTo>
                              <a:pt x="849072" y="243200"/>
                              <a:pt x="836334" y="183616"/>
                              <a:pt x="776902" y="183616"/>
                            </a:cubicBezTo>
                            <a:lnTo>
                              <a:pt x="72171" y="183616"/>
                            </a:lnTo>
                            <a:cubicBezTo>
                              <a:pt x="12736" y="183616"/>
                              <a:pt x="0" y="243200"/>
                              <a:pt x="0" y="243200"/>
                            </a:cubicBezTo>
                            <a:lnTo>
                              <a:pt x="0" y="91200"/>
                            </a:lnTo>
                            <a:cubicBezTo>
                              <a:pt x="0" y="40830"/>
                              <a:pt x="40830" y="0"/>
                              <a:pt x="91200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>
                              <a:alpha val="80000"/>
                            </a:srgbClr>
                          </a:gs>
                          <a:gs pos="100000">
                            <a:srgbClr val="FFFFFF">
                              <a:alpha val="0"/>
                            </a:srgbClr>
                          </a:gs>
                        </a:gsLst>
                        <a:lin ang="5400000" scaled="0"/>
                      </a:gradFill>
                      <a:ln w="7600" cap="flat">
                        <a:solidFill>
                          <a:srgbClr val="366092"/>
                        </a:solidFill>
                        <a:bevel/>
                      </a:ln>
                    </p:spPr>
                  </p:sp>
                  <p:sp>
                    <p:nvSpPr>
                      <p:cNvPr name="" id="313"/>
                      <p:cNvSpPr/>
                      <p:nvPr/>
                    </p:nvSpPr>
                    <p:spPr>
                      <a:xfrm>
                        <a:off x="4457172" y="4183974"/>
                        <a:ext cy="29184" cx="727776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727776" h="29184" stroke="false">
                            <a:moveTo>
                              <a:pt x="16462" y="0"/>
                            </a:moveTo>
                            <a:lnTo>
                              <a:pt x="711314" y="0"/>
                            </a:lnTo>
                            <a:cubicBezTo>
                              <a:pt x="720406" y="0"/>
                              <a:pt x="727776" y="6533"/>
                              <a:pt x="727776" y="14592"/>
                            </a:cubicBezTo>
                            <a:cubicBezTo>
                              <a:pt x="727776" y="22651"/>
                              <a:pt x="720406" y="29184"/>
                              <a:pt x="711314" y="29184"/>
                            </a:cubicBezTo>
                            <a:lnTo>
                              <a:pt x="16462" y="29184"/>
                            </a:lnTo>
                            <a:cubicBezTo>
                              <a:pt x="7370" y="29184"/>
                              <a:pt x="0" y="22651"/>
                              <a:pt x="0" y="14592"/>
                            </a:cubicBezTo>
                            <a:cubicBezTo>
                              <a:pt x="0" y="6533"/>
                              <a:pt x="7370" y="0"/>
                              <a:pt x="16462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FFFF">
                          <a:alpha val="69000"/>
                        </a:srgbClr>
                      </a:solidFill>
                      <a:ln w="7600" cap="flat">
                        <a:solidFill>
                          <a:srgbClr val="366092"/>
                        </a:solidFill>
                        <a:bevel/>
                      </a:ln>
                    </p:spPr>
                  </p:sp>
                  <p:sp>
                    <p:nvSpPr>
                      <p:cNvPr name="Text 583" id="583"/>
                      <p:cNvSpPr txBox="1"/>
                      <p:nvPr/>
                    </p:nvSpPr>
                    <p:spPr>
                      <a:xfrm>
                        <a:off x="4387860" y="4167710"/>
                        <a:ext cy="486400" cx="8664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lIns="0" wrap="square" rIns="0" tIns="0" rtlCol="0" anchor="ctr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760">
                            <a:solidFill>
                              <a:srgbClr val="FFFFFF"/>
                            </a:solidFill>
                            <a:latin typeface="Arial"/>
                          </a:rPr>
                          <a:t>Access Policy</a:t>
                        </a:r>
                      </a:p>
                    </p:txBody>
                  </p:sp>
                </p:grpSp>
                <p:grpSp>
                  <p:nvGrpSpPr>
                    <p:cNvPr name="Rectangle 3" id="314"/>
                    <p:cNvGrpSpPr/>
                    <p:nvPr/>
                  </p:nvGrpSpPr>
                  <p:grpSpPr>
                    <a:xfrm>
                      <a:off x="5347291" y="4167710"/>
                      <a:ext cy="486400" cx="866400"/>
                      <a:chOff x="5347291" y="4167710"/>
                      <a:chExt cy="486400" cx="866400"/>
                    </a:xfrm>
                  </p:grpSpPr>
                  <p:sp>
                    <p:nvSpPr>
                      <p:cNvPr name="Rectangle balloon" id="327"/>
                      <p:cNvSpPr/>
                      <p:nvPr/>
                    </p:nvSpPr>
                    <p:spPr>
                      <a:xfrm>
                        <a:off x="5347291" y="4167710"/>
                        <a:ext cy="486400" cx="8664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866400" h="486400">
                            <a:moveTo>
                              <a:pt x="91200" y="0"/>
                            </a:moveTo>
                            <a:lnTo>
                              <a:pt x="775200" y="0"/>
                            </a:lnTo>
                            <a:cubicBezTo>
                              <a:pt x="825573" y="0"/>
                              <a:pt x="866400" y="40830"/>
                              <a:pt x="866400" y="91200"/>
                            </a:cubicBezTo>
                            <a:lnTo>
                              <a:pt x="866400" y="395200"/>
                            </a:lnTo>
                            <a:cubicBezTo>
                              <a:pt x="866400" y="445570"/>
                              <a:pt x="825573" y="486400"/>
                              <a:pt x="775200" y="486400"/>
                            </a:cubicBezTo>
                            <a:lnTo>
                              <a:pt x="91200" y="486400"/>
                            </a:lnTo>
                            <a:cubicBezTo>
                              <a:pt x="40830" y="486400"/>
                              <a:pt x="0" y="445570"/>
                              <a:pt x="0" y="395200"/>
                            </a:cubicBezTo>
                            <a:lnTo>
                              <a:pt x="0" y="91200"/>
                            </a:lnTo>
                            <a:cubicBezTo>
                              <a:pt x="0" y="40830"/>
                              <a:pt x="40830" y="0"/>
                              <a:pt x="91200" y="0"/>
                            </a:cubicBezTo>
                            <a:close/>
                          </a:path>
                        </a:pathLst>
                      </a:custGeom>
                      <a:solidFill>
                        <a:srgbClr val="527294"/>
                      </a:solidFill>
                      <a:ln w="7600" cap="flat">
                        <a:solidFill>
                          <a:srgbClr val="527294"/>
                        </a:solidFill>
                        <a:bevel/>
                      </a:ln>
                    </p:spPr>
                  </p:sp>
                  <p:sp>
                    <p:nvSpPr>
                      <p:cNvPr name="Rectangle balloon" id="328"/>
                      <p:cNvSpPr/>
                      <p:nvPr/>
                    </p:nvSpPr>
                    <p:spPr>
                      <a:xfrm>
                        <a:off x="5355955" y="4176374"/>
                        <a:ext cy="469072" cx="849072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849072" h="469072" stroke="false">
                            <a:moveTo>
                              <a:pt x="91200" y="0"/>
                            </a:moveTo>
                            <a:lnTo>
                              <a:pt x="757872" y="0"/>
                            </a:lnTo>
                            <a:cubicBezTo>
                              <a:pt x="808245" y="0"/>
                              <a:pt x="849072" y="40830"/>
                              <a:pt x="849072" y="91200"/>
                            </a:cubicBezTo>
                            <a:lnTo>
                              <a:pt x="849072" y="377872"/>
                            </a:lnTo>
                            <a:cubicBezTo>
                              <a:pt x="849072" y="428242"/>
                              <a:pt x="808245" y="469072"/>
                              <a:pt x="757872" y="469072"/>
                            </a:cubicBezTo>
                            <a:lnTo>
                              <a:pt x="91200" y="469072"/>
                            </a:lnTo>
                            <a:cubicBezTo>
                              <a:pt x="40830" y="469072"/>
                              <a:pt x="0" y="428242"/>
                              <a:pt x="0" y="377872"/>
                            </a:cubicBezTo>
                            <a:lnTo>
                              <a:pt x="0" y="91200"/>
                            </a:lnTo>
                            <a:cubicBezTo>
                              <a:pt x="0" y="40830"/>
                              <a:pt x="40830" y="0"/>
                              <a:pt x="91200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>
                              <a:alpha val="49000"/>
                            </a:srgbClr>
                          </a:gs>
                          <a:gs pos="87000">
                            <a:srgbClr val="FFFFFF">
                              <a:alpha val="15000"/>
                            </a:srgbClr>
                          </a:gs>
                          <a:gs pos="100000">
                            <a:srgbClr val="FFFFFF">
                              <a:alpha val="15000"/>
                            </a:srgbClr>
                          </a:gs>
                        </a:gsLst>
                        <a:path path="circle">
                          <a:fillToRect r="100000" b="100000"/>
                        </a:path>
                        <a:tileRect t="-100000" l="-100000"/>
                      </a:gradFill>
                      <a:ln w="7600" cap="flat">
                        <a:solidFill>
                          <a:srgbClr val="366092"/>
                        </a:solidFill>
                        <a:bevel/>
                      </a:ln>
                    </p:spPr>
                  </p:sp>
                  <p:sp>
                    <p:nvSpPr>
                      <p:cNvPr name="" id="329"/>
                      <p:cNvSpPr/>
                      <p:nvPr/>
                    </p:nvSpPr>
                    <p:spPr>
                      <a:xfrm>
                        <a:off x="5355955" y="4176374"/>
                        <a:ext cy="243200" cx="849072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849072" h="243200" stroke="false">
                            <a:moveTo>
                              <a:pt x="91200" y="0"/>
                            </a:moveTo>
                            <a:lnTo>
                              <a:pt x="757872" y="0"/>
                            </a:lnTo>
                            <a:cubicBezTo>
                              <a:pt x="808245" y="0"/>
                              <a:pt x="849072" y="40830"/>
                              <a:pt x="849072" y="91200"/>
                            </a:cubicBezTo>
                            <a:lnTo>
                              <a:pt x="849072" y="243200"/>
                            </a:lnTo>
                            <a:cubicBezTo>
                              <a:pt x="849072" y="243200"/>
                              <a:pt x="836334" y="183616"/>
                              <a:pt x="776902" y="183616"/>
                            </a:cubicBezTo>
                            <a:lnTo>
                              <a:pt x="72171" y="183616"/>
                            </a:lnTo>
                            <a:cubicBezTo>
                              <a:pt x="12736" y="183616"/>
                              <a:pt x="0" y="243200"/>
                              <a:pt x="0" y="243200"/>
                            </a:cubicBezTo>
                            <a:lnTo>
                              <a:pt x="0" y="91200"/>
                            </a:lnTo>
                            <a:cubicBezTo>
                              <a:pt x="0" y="40830"/>
                              <a:pt x="40830" y="0"/>
                              <a:pt x="91200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>
                              <a:alpha val="80000"/>
                            </a:srgbClr>
                          </a:gs>
                          <a:gs pos="100000">
                            <a:srgbClr val="FFFFFF">
                              <a:alpha val="0"/>
                            </a:srgbClr>
                          </a:gs>
                        </a:gsLst>
                        <a:lin ang="5400000" scaled="0"/>
                      </a:gradFill>
                      <a:ln w="7600" cap="flat">
                        <a:solidFill>
                          <a:srgbClr val="366092"/>
                        </a:solidFill>
                        <a:bevel/>
                      </a:ln>
                    </p:spPr>
                  </p:sp>
                  <p:sp>
                    <p:nvSpPr>
                      <p:cNvPr name="" id="330"/>
                      <p:cNvSpPr/>
                      <p:nvPr/>
                    </p:nvSpPr>
                    <p:spPr>
                      <a:xfrm>
                        <a:off x="5416603" y="4183974"/>
                        <a:ext cy="29184" cx="727776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727776" h="29184" stroke="false">
                            <a:moveTo>
                              <a:pt x="16462" y="0"/>
                            </a:moveTo>
                            <a:lnTo>
                              <a:pt x="711314" y="0"/>
                            </a:lnTo>
                            <a:cubicBezTo>
                              <a:pt x="720406" y="0"/>
                              <a:pt x="727776" y="6533"/>
                              <a:pt x="727776" y="14592"/>
                            </a:cubicBezTo>
                            <a:cubicBezTo>
                              <a:pt x="727776" y="22651"/>
                              <a:pt x="720406" y="29184"/>
                              <a:pt x="711314" y="29184"/>
                            </a:cubicBezTo>
                            <a:lnTo>
                              <a:pt x="16462" y="29184"/>
                            </a:lnTo>
                            <a:cubicBezTo>
                              <a:pt x="7370" y="29184"/>
                              <a:pt x="0" y="22651"/>
                              <a:pt x="0" y="14592"/>
                            </a:cubicBezTo>
                            <a:cubicBezTo>
                              <a:pt x="0" y="6533"/>
                              <a:pt x="7370" y="0"/>
                              <a:pt x="16462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FFFF">
                          <a:alpha val="69000"/>
                        </a:srgbClr>
                      </a:solidFill>
                      <a:ln w="7600" cap="flat">
                        <a:solidFill>
                          <a:srgbClr val="366092"/>
                        </a:solidFill>
                        <a:bevel/>
                      </a:ln>
                    </p:spPr>
                  </p:sp>
                  <p:sp>
                    <p:nvSpPr>
                      <p:cNvPr name="Text 584" id="584"/>
                      <p:cNvSpPr txBox="1"/>
                      <p:nvPr/>
                    </p:nvSpPr>
                    <p:spPr>
                      <a:xfrm>
                        <a:off x="5347291" y="4167710"/>
                        <a:ext cy="486400" cx="8664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lIns="0" wrap="square" rIns="0" tIns="0" rtlCol="0" anchor="ctr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760">
                            <a:solidFill>
                              <a:srgbClr val="FFFFFF"/>
                            </a:solidFill>
                            <a:latin typeface="Arial"/>
                          </a:rPr>
                          <a:t>Business Rules</a:t>
                        </a:r>
                      </a:p>
                    </p:txBody>
                  </p:sp>
                </p:grpSp>
              </p:grpSp>
              <p:grpSp>
                <p:nvGrpSpPr>
                  <p:cNvPr name="" id="401"/>
                  <p:cNvGrpSpPr/>
                  <p:nvPr/>
                </p:nvGrpSpPr>
                <p:grpSpPr>
                  <a:xfrm>
                    <a:off x="2369991" y="4873567"/>
                    <a:ext cy="418000" cx="3927300"/>
                    <a:chOff x="2369991" y="4873567"/>
                    <a:chExt cy="418000" cx="3927300"/>
                  </a:xfrm>
                </p:grpSpPr>
                <p:grpSp>
                  <p:nvGrpSpPr>
                    <p:cNvPr name="" id="364"/>
                    <p:cNvGrpSpPr/>
                    <p:nvPr/>
                  </p:nvGrpSpPr>
                  <p:grpSpPr>
                    <a:xfrm>
                      <a:off x="2369991" y="4873567"/>
                      <a:ext cy="357200" cx="3927300"/>
                      <a:chOff x="2369991" y="4873567"/>
                      <a:chExt cy="357200" cx="3927300"/>
                    </a:xfrm>
                  </p:grpSpPr>
                  <p:sp>
                    <p:nvSpPr>
                      <p:cNvPr name="Multi-Style Rectangle" id="365"/>
                      <p:cNvSpPr/>
                      <p:nvPr/>
                    </p:nvSpPr>
                    <p:spPr>
                      <a:xfrm>
                        <a:off x="2369991" y="4873567"/>
                        <a:ext cy="418000" cx="3927300"/>
                      </a:xfrm>
                      <a:custGeom>
                        <a:avLst/>
                        <a:gdLst>
                          <a:gd name="connsiteX0" fmla="*/ 1963650 w 3927300"/>
                          <a:gd name="connsiteY0" fmla="*/ 209000 h 418000"/>
                          <a:gd name="connsiteX1" fmla="*/ 0 w 3927300"/>
                          <a:gd name="connsiteY1" fmla="*/ 209000 h 418000"/>
                          <a:gd name="connsiteX2" fmla="*/ 1963650 w 3927300"/>
                          <a:gd name="connsiteY2" fmla="*/ 0 h 418000"/>
                          <a:gd name="connsiteX3" fmla="*/ 3927300 w 3927300"/>
                          <a:gd name="connsiteY3" fmla="*/ 209000 h 418000"/>
                          <a:gd name="connsiteX4" fmla="*/ 1963650 w 3927300"/>
                          <a:gd name="connsiteY4" fmla="*/ 418000 h 418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pathLst>
                          <a:path w="3927300" h="418000">
                            <a:moveTo>
                              <a:pt x="75240" y="0"/>
                            </a:moveTo>
                            <a:lnTo>
                              <a:pt x="3852060" y="0"/>
                            </a:lnTo>
                            <a:cubicBezTo>
                              <a:pt x="3893617" y="0"/>
                              <a:pt x="3927300" y="33685"/>
                              <a:pt x="3927300" y="75240"/>
                            </a:cubicBezTo>
                            <a:lnTo>
                              <a:pt x="3927300" y="342760"/>
                            </a:lnTo>
                            <a:cubicBezTo>
                              <a:pt x="3927300" y="384315"/>
                              <a:pt x="3893617" y="418000"/>
                              <a:pt x="3852060" y="418000"/>
                            </a:cubicBezTo>
                            <a:lnTo>
                              <a:pt x="75240" y="418000"/>
                            </a:lnTo>
                            <a:cubicBezTo>
                              <a:pt x="33685" y="418000"/>
                              <a:pt x="0" y="384315"/>
                              <a:pt x="0" y="342760"/>
                            </a:cubicBezTo>
                            <a:lnTo>
                              <a:pt x="0" y="75240"/>
                            </a:lnTo>
                            <a:cubicBezTo>
                              <a:pt x="0" y="33685"/>
                              <a:pt x="33685" y="0"/>
                              <a:pt x="75240" y="0"/>
                            </a:cubicBezTo>
                            <a:close/>
                          </a:path>
                        </a:pathLst>
                      </a:custGeom>
                      <a:solidFill>
                        <a:srgbClr val="CCE7DF"/>
                      </a:solidFill>
                      <a:ln w="7600" cap="flat">
                        <a:solidFill>
                          <a:srgbClr val="81BACE"/>
                        </a:solidFill>
                        <a:custDash>
                          <a:ds sp="500000" d="1100000"/>
                          <a:ds sp="500000" d="1100000"/>
                          <a:ds sp="500000" d="250000"/>
                        </a:custDash>
                        <a:bevel/>
                      </a:ln>
                    </p:spPr>
                  </p:sp>
                </p:grpSp>
                <p:grpSp>
                  <p:nvGrpSpPr>
                    <p:cNvPr name="Rectangle 3" id="386"/>
                    <p:cNvGrpSpPr/>
                    <p:nvPr/>
                  </p:nvGrpSpPr>
                  <p:grpSpPr>
                    <a:xfrm>
                      <a:off x="2454541" y="4936267"/>
                      <a:ext cy="277400" cx="1149333"/>
                      <a:chOff x="2454541" y="4936267"/>
                      <a:chExt cy="277400" cx="1149333"/>
                    </a:xfrm>
                  </p:grpSpPr>
                  <p:sp>
                    <p:nvSpPr>
                      <p:cNvPr name="Rectangle balloon" id="387"/>
                      <p:cNvSpPr/>
                      <p:nvPr/>
                    </p:nvSpPr>
                    <p:spPr>
                      <a:xfrm>
                        <a:off x="2454541" y="4936267"/>
                        <a:ext cy="277400" cx="1149333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1149333" h="277400">
                            <a:moveTo>
                              <a:pt x="114933" y="0"/>
                            </a:moveTo>
                            <a:lnTo>
                              <a:pt x="1034398" y="0"/>
                            </a:lnTo>
                            <a:cubicBezTo>
                              <a:pt x="1097881" y="0"/>
                              <a:pt x="1149333" y="51456"/>
                              <a:pt x="1149333" y="114933"/>
                            </a:cubicBezTo>
                            <a:lnTo>
                              <a:pt x="1149333" y="162467"/>
                            </a:lnTo>
                            <a:cubicBezTo>
                              <a:pt x="1149333" y="225944"/>
                              <a:pt x="1097881" y="277400"/>
                              <a:pt x="1034398" y="277400"/>
                            </a:cubicBezTo>
                            <a:lnTo>
                              <a:pt x="114933" y="277400"/>
                            </a:lnTo>
                            <a:cubicBezTo>
                              <a:pt x="51456" y="277400"/>
                              <a:pt x="0" y="225944"/>
                              <a:pt x="0" y="162467"/>
                            </a:cubicBezTo>
                            <a:lnTo>
                              <a:pt x="0" y="114933"/>
                            </a:lnTo>
                            <a:cubicBezTo>
                              <a:pt x="0" y="51456"/>
                              <a:pt x="51456" y="0"/>
                              <a:pt x="114933" y="0"/>
                            </a:cubicBezTo>
                            <a:close/>
                          </a:path>
                        </a:pathLst>
                      </a:custGeom>
                      <a:solidFill>
                        <a:srgbClr val="3E3938"/>
                      </a:solidFill>
                      <a:ln w="7600" cap="flat">
                        <a:solidFill>
                          <a:srgbClr val="3E3938"/>
                        </a:solidFill>
                        <a:bevel/>
                      </a:ln>
                    </p:spPr>
                  </p:sp>
                  <p:sp>
                    <p:nvSpPr>
                      <p:cNvPr name="Rectangle balloon" id="388"/>
                      <p:cNvSpPr/>
                      <p:nvPr/>
                    </p:nvSpPr>
                    <p:spPr>
                      <a:xfrm>
                        <a:off x="2466034" y="4947761"/>
                        <a:ext cy="254413" cx="112635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1126350" h="254413" stroke="false">
                            <a:moveTo>
                              <a:pt x="112635" y="0"/>
                            </a:moveTo>
                            <a:lnTo>
                              <a:pt x="1013711" y="0"/>
                            </a:lnTo>
                            <a:cubicBezTo>
                              <a:pt x="1075917" y="0"/>
                              <a:pt x="1126350" y="50427"/>
                              <a:pt x="1126350" y="112635"/>
                            </a:cubicBezTo>
                            <a:lnTo>
                              <a:pt x="1126350" y="141779"/>
                            </a:lnTo>
                            <a:cubicBezTo>
                              <a:pt x="1126350" y="203987"/>
                              <a:pt x="1075917" y="254413"/>
                              <a:pt x="1013711" y="254413"/>
                            </a:cubicBezTo>
                            <a:lnTo>
                              <a:pt x="112635" y="254413"/>
                            </a:lnTo>
                            <a:cubicBezTo>
                              <a:pt x="50427" y="254413"/>
                              <a:pt x="0" y="203987"/>
                              <a:pt x="0" y="141779"/>
                            </a:cubicBezTo>
                            <a:lnTo>
                              <a:pt x="0" y="112635"/>
                            </a:lnTo>
                            <a:cubicBezTo>
                              <a:pt x="0" y="50427"/>
                              <a:pt x="50427" y="0"/>
                              <a:pt x="112635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>
                              <a:alpha val="49000"/>
                            </a:srgbClr>
                          </a:gs>
                          <a:gs pos="87000">
                            <a:srgbClr val="FFFFFF">
                              <a:alpha val="15000"/>
                            </a:srgbClr>
                          </a:gs>
                          <a:gs pos="100000">
                            <a:srgbClr val="FFFFFF">
                              <a:alpha val="15000"/>
                            </a:srgbClr>
                          </a:gs>
                        </a:gsLst>
                        <a:path path="circle">
                          <a:fillToRect r="100000" b="100000"/>
                        </a:path>
                        <a:tileRect t="-100000" l="-100000"/>
                      </a:gradFill>
                      <a:ln w="7600" cap="flat">
                        <a:solidFill>
                          <a:srgbClr val="366092"/>
                        </a:solidFill>
                        <a:bevel/>
                      </a:ln>
                    </p:spPr>
                  </p:sp>
                  <p:sp>
                    <p:nvSpPr>
                      <p:cNvPr name="" id="389"/>
                      <p:cNvSpPr/>
                      <p:nvPr/>
                    </p:nvSpPr>
                    <p:spPr>
                      <a:xfrm>
                        <a:off x="2466034" y="4947760"/>
                        <a:ext cy="138700" cx="112635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1126350" h="138700" stroke="false">
                            <a:moveTo>
                              <a:pt x="112635" y="0"/>
                            </a:moveTo>
                            <a:lnTo>
                              <a:pt x="1013711" y="0"/>
                            </a:lnTo>
                            <a:cubicBezTo>
                              <a:pt x="1075917" y="0"/>
                              <a:pt x="1126350" y="50427"/>
                              <a:pt x="1126350" y="112635"/>
                            </a:cubicBezTo>
                            <a:lnTo>
                              <a:pt x="1126350" y="138700"/>
                            </a:lnTo>
                            <a:cubicBezTo>
                              <a:pt x="1126350" y="138700"/>
                              <a:pt x="1109448" y="104719"/>
                              <a:pt x="1030606" y="104719"/>
                            </a:cubicBezTo>
                            <a:lnTo>
                              <a:pt x="95739" y="104719"/>
                            </a:lnTo>
                            <a:cubicBezTo>
                              <a:pt x="16895" y="104719"/>
                              <a:pt x="0" y="138700"/>
                              <a:pt x="0" y="138700"/>
                            </a:cubicBezTo>
                            <a:lnTo>
                              <a:pt x="0" y="112635"/>
                            </a:lnTo>
                            <a:cubicBezTo>
                              <a:pt x="0" y="50427"/>
                              <a:pt x="50427" y="0"/>
                              <a:pt x="112635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>
                              <a:alpha val="80000"/>
                            </a:srgbClr>
                          </a:gs>
                          <a:gs pos="100000">
                            <a:srgbClr val="FFFFFF">
                              <a:alpha val="0"/>
                            </a:srgbClr>
                          </a:gs>
                        </a:gsLst>
                        <a:lin ang="5400000" scaled="0"/>
                      </a:gradFill>
                      <a:ln w="7600" cap="flat">
                        <a:solidFill>
                          <a:srgbClr val="366092"/>
                        </a:solidFill>
                        <a:bevel/>
                      </a:ln>
                    </p:spPr>
                  </p:sp>
                  <p:sp>
                    <p:nvSpPr>
                      <p:cNvPr name="" id="390"/>
                      <p:cNvSpPr/>
                      <p:nvPr/>
                    </p:nvSpPr>
                    <p:spPr>
                      <a:xfrm>
                        <a:off x="2546488" y="4955360"/>
                        <a:ext cy="16644" cx="965443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965443" h="16644" stroke="false">
                            <a:moveTo>
                              <a:pt x="21837" y="0"/>
                            </a:moveTo>
                            <a:lnTo>
                              <a:pt x="943601" y="0"/>
                            </a:lnTo>
                            <a:cubicBezTo>
                              <a:pt x="955662" y="0"/>
                              <a:pt x="965443" y="3726"/>
                              <a:pt x="965443" y="8322"/>
                            </a:cubicBezTo>
                            <a:cubicBezTo>
                              <a:pt x="965443" y="12918"/>
                              <a:pt x="955662" y="16644"/>
                              <a:pt x="943601" y="16644"/>
                            </a:cubicBezTo>
                            <a:lnTo>
                              <a:pt x="21837" y="16644"/>
                            </a:lnTo>
                            <a:cubicBezTo>
                              <a:pt x="9777" y="16644"/>
                              <a:pt x="0" y="12918"/>
                              <a:pt x="0" y="8322"/>
                            </a:cubicBezTo>
                            <a:cubicBezTo>
                              <a:pt x="0" y="3726"/>
                              <a:pt x="9777" y="0"/>
                              <a:pt x="21837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FFFF">
                          <a:alpha val="69000"/>
                        </a:srgbClr>
                      </a:solidFill>
                      <a:ln w="7600" cap="flat">
                        <a:solidFill>
                          <a:srgbClr val="366092"/>
                        </a:solidFill>
                        <a:bevel/>
                      </a:ln>
                    </p:spPr>
                  </p:sp>
                  <p:sp>
                    <p:nvSpPr>
                      <p:cNvPr name="Text 585" id="585"/>
                      <p:cNvSpPr txBox="1"/>
                      <p:nvPr/>
                    </p:nvSpPr>
                    <p:spPr>
                      <a:xfrm>
                        <a:off x="2454541" y="4936267"/>
                        <a:ext cy="277400" cx="11493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lIns="36000" wrap="square" rIns="36000" tIns="0" rtlCol="0" anchor="ctr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760">
                            <a:solidFill>
                              <a:srgbClr val="303030"/>
                            </a:solidFill>
                            <a:latin typeface="Arial"/>
                          </a:rPr>
                          <a:t>Access Logging</a:t>
                        </a:r>
                      </a:p>
                    </p:txBody>
                  </p:sp>
                </p:grpSp>
                <p:grpSp>
                  <p:nvGrpSpPr>
                    <p:cNvPr name="Rectangle 3" id="391"/>
                    <p:cNvGrpSpPr/>
                    <p:nvPr/>
                  </p:nvGrpSpPr>
                  <p:grpSpPr>
                    <a:xfrm>
                      <a:off x="5081208" y="4936267"/>
                      <a:ext cy="277400" cx="1149333"/>
                      <a:chOff x="5081208" y="4936267"/>
                      <a:chExt cy="277400" cx="1149333"/>
                    </a:xfrm>
                  </p:grpSpPr>
                  <p:sp>
                    <p:nvSpPr>
                      <p:cNvPr name="Rectangle balloon" id="392"/>
                      <p:cNvSpPr/>
                      <p:nvPr/>
                    </p:nvSpPr>
                    <p:spPr>
                      <a:xfrm>
                        <a:off x="5081208" y="4936267"/>
                        <a:ext cy="277400" cx="1149333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1149333" h="277400">
                            <a:moveTo>
                              <a:pt x="114933" y="0"/>
                            </a:moveTo>
                            <a:lnTo>
                              <a:pt x="1034398" y="0"/>
                            </a:lnTo>
                            <a:cubicBezTo>
                              <a:pt x="1097881" y="0"/>
                              <a:pt x="1149333" y="51456"/>
                              <a:pt x="1149333" y="114933"/>
                            </a:cubicBezTo>
                            <a:lnTo>
                              <a:pt x="1149333" y="162467"/>
                            </a:lnTo>
                            <a:cubicBezTo>
                              <a:pt x="1149333" y="225944"/>
                              <a:pt x="1097881" y="277400"/>
                              <a:pt x="1034398" y="277400"/>
                            </a:cubicBezTo>
                            <a:lnTo>
                              <a:pt x="114933" y="277400"/>
                            </a:lnTo>
                            <a:cubicBezTo>
                              <a:pt x="51456" y="277400"/>
                              <a:pt x="0" y="225944"/>
                              <a:pt x="0" y="162467"/>
                            </a:cubicBezTo>
                            <a:lnTo>
                              <a:pt x="0" y="114933"/>
                            </a:lnTo>
                            <a:cubicBezTo>
                              <a:pt x="0" y="51456"/>
                              <a:pt x="51456" y="0"/>
                              <a:pt x="114933" y="0"/>
                            </a:cubicBezTo>
                            <a:close/>
                          </a:path>
                        </a:pathLst>
                      </a:custGeom>
                      <a:solidFill>
                        <a:srgbClr val="EBC4DB"/>
                      </a:solidFill>
                      <a:ln w="7600" cap="flat">
                        <a:solidFill>
                          <a:srgbClr val="EBC4DB"/>
                        </a:solidFill>
                        <a:bevel/>
                      </a:ln>
                    </p:spPr>
                  </p:sp>
                  <p:sp>
                    <p:nvSpPr>
                      <p:cNvPr name="Rectangle balloon" id="393"/>
                      <p:cNvSpPr/>
                      <p:nvPr/>
                    </p:nvSpPr>
                    <p:spPr>
                      <a:xfrm>
                        <a:off x="5092700" y="4947761"/>
                        <a:ext cy="254413" cx="112635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1126350" h="254413" stroke="false">
                            <a:moveTo>
                              <a:pt x="112635" y="0"/>
                            </a:moveTo>
                            <a:lnTo>
                              <a:pt x="1013711" y="0"/>
                            </a:lnTo>
                            <a:cubicBezTo>
                              <a:pt x="1075917" y="0"/>
                              <a:pt x="1126350" y="50427"/>
                              <a:pt x="1126350" y="112635"/>
                            </a:cubicBezTo>
                            <a:lnTo>
                              <a:pt x="1126350" y="141779"/>
                            </a:lnTo>
                            <a:cubicBezTo>
                              <a:pt x="1126350" y="203987"/>
                              <a:pt x="1075917" y="254413"/>
                              <a:pt x="1013711" y="254413"/>
                            </a:cubicBezTo>
                            <a:lnTo>
                              <a:pt x="112635" y="254413"/>
                            </a:lnTo>
                            <a:cubicBezTo>
                              <a:pt x="50427" y="254413"/>
                              <a:pt x="0" y="203987"/>
                              <a:pt x="0" y="141779"/>
                            </a:cubicBezTo>
                            <a:lnTo>
                              <a:pt x="0" y="112635"/>
                            </a:lnTo>
                            <a:cubicBezTo>
                              <a:pt x="0" y="50427"/>
                              <a:pt x="50427" y="0"/>
                              <a:pt x="112635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>
                              <a:alpha val="49000"/>
                            </a:srgbClr>
                          </a:gs>
                          <a:gs pos="87000">
                            <a:srgbClr val="FFFFFF">
                              <a:alpha val="15000"/>
                            </a:srgbClr>
                          </a:gs>
                          <a:gs pos="100000">
                            <a:srgbClr val="FFFFFF">
                              <a:alpha val="15000"/>
                            </a:srgbClr>
                          </a:gs>
                        </a:gsLst>
                        <a:path path="circle">
                          <a:fillToRect r="100000" b="100000"/>
                        </a:path>
                        <a:tileRect t="-100000" l="-100000"/>
                      </a:gradFill>
                      <a:ln w="7600" cap="flat">
                        <a:solidFill>
                          <a:srgbClr val="366092"/>
                        </a:solidFill>
                        <a:bevel/>
                      </a:ln>
                    </p:spPr>
                  </p:sp>
                  <p:sp>
                    <p:nvSpPr>
                      <p:cNvPr name="" id="394"/>
                      <p:cNvSpPr/>
                      <p:nvPr/>
                    </p:nvSpPr>
                    <p:spPr>
                      <a:xfrm>
                        <a:off x="5092700" y="4947760"/>
                        <a:ext cy="138700" cx="112635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1126350" h="138700" stroke="false">
                            <a:moveTo>
                              <a:pt x="112635" y="0"/>
                            </a:moveTo>
                            <a:lnTo>
                              <a:pt x="1013711" y="0"/>
                            </a:lnTo>
                            <a:cubicBezTo>
                              <a:pt x="1075917" y="0"/>
                              <a:pt x="1126350" y="50427"/>
                              <a:pt x="1126350" y="112635"/>
                            </a:cubicBezTo>
                            <a:lnTo>
                              <a:pt x="1126350" y="138700"/>
                            </a:lnTo>
                            <a:cubicBezTo>
                              <a:pt x="1126350" y="138700"/>
                              <a:pt x="1109448" y="104719"/>
                              <a:pt x="1030606" y="104719"/>
                            </a:cubicBezTo>
                            <a:lnTo>
                              <a:pt x="95739" y="104719"/>
                            </a:lnTo>
                            <a:cubicBezTo>
                              <a:pt x="16895" y="104719"/>
                              <a:pt x="0" y="138700"/>
                              <a:pt x="0" y="138700"/>
                            </a:cubicBezTo>
                            <a:lnTo>
                              <a:pt x="0" y="112635"/>
                            </a:lnTo>
                            <a:cubicBezTo>
                              <a:pt x="0" y="50427"/>
                              <a:pt x="50427" y="0"/>
                              <a:pt x="112635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>
                              <a:alpha val="80000"/>
                            </a:srgbClr>
                          </a:gs>
                          <a:gs pos="100000">
                            <a:srgbClr val="FFFFFF">
                              <a:alpha val="0"/>
                            </a:srgbClr>
                          </a:gs>
                        </a:gsLst>
                        <a:lin ang="5400000" scaled="0"/>
                      </a:gradFill>
                      <a:ln w="7600" cap="flat">
                        <a:solidFill>
                          <a:srgbClr val="366092"/>
                        </a:solidFill>
                        <a:bevel/>
                      </a:ln>
                    </p:spPr>
                  </p:sp>
                  <p:sp>
                    <p:nvSpPr>
                      <p:cNvPr name="" id="395"/>
                      <p:cNvSpPr/>
                      <p:nvPr/>
                    </p:nvSpPr>
                    <p:spPr>
                      <a:xfrm>
                        <a:off x="5173154" y="4955360"/>
                        <a:ext cy="16644" cx="965443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965443" h="16644" stroke="false">
                            <a:moveTo>
                              <a:pt x="21837" y="0"/>
                            </a:moveTo>
                            <a:lnTo>
                              <a:pt x="943601" y="0"/>
                            </a:lnTo>
                            <a:cubicBezTo>
                              <a:pt x="955662" y="0"/>
                              <a:pt x="965443" y="3726"/>
                              <a:pt x="965443" y="8322"/>
                            </a:cubicBezTo>
                            <a:cubicBezTo>
                              <a:pt x="965443" y="12918"/>
                              <a:pt x="955662" y="16644"/>
                              <a:pt x="943601" y="16644"/>
                            </a:cubicBezTo>
                            <a:lnTo>
                              <a:pt x="21837" y="16644"/>
                            </a:lnTo>
                            <a:cubicBezTo>
                              <a:pt x="9777" y="16644"/>
                              <a:pt x="0" y="12918"/>
                              <a:pt x="0" y="8322"/>
                            </a:cubicBezTo>
                            <a:cubicBezTo>
                              <a:pt x="0" y="3726"/>
                              <a:pt x="9777" y="0"/>
                              <a:pt x="21837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FFFF">
                          <a:alpha val="69000"/>
                        </a:srgbClr>
                      </a:solidFill>
                      <a:ln w="7600" cap="flat">
                        <a:solidFill>
                          <a:srgbClr val="366092"/>
                        </a:solidFill>
                        <a:bevel/>
                      </a:ln>
                    </p:spPr>
                  </p:sp>
                  <p:sp>
                    <p:nvSpPr>
                      <p:cNvPr name="Text 586" id="586"/>
                      <p:cNvSpPr txBox="1"/>
                      <p:nvPr/>
                    </p:nvSpPr>
                    <p:spPr>
                      <a:xfrm>
                        <a:off x="5081208" y="4936267"/>
                        <a:ext cy="277400" cx="11493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lIns="36000" wrap="square" rIns="36000" tIns="0" rtlCol="0" anchor="ctr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760">
                            <a:solidFill>
                              <a:srgbClr val="303030"/>
                            </a:solidFill>
                            <a:latin typeface="Arial"/>
                          </a:rPr>
                          <a:t>Admin Console</a:t>
                        </a:r>
                      </a:p>
                    </p:txBody>
                  </p:sp>
                </p:grpSp>
                <p:grpSp>
                  <p:nvGrpSpPr>
                    <p:cNvPr name="Rectangle 3" id="396"/>
                    <p:cNvGrpSpPr/>
                    <p:nvPr/>
                  </p:nvGrpSpPr>
                  <p:grpSpPr>
                    <a:xfrm>
                      <a:off x="3767874" y="4936267"/>
                      <a:ext cy="277400" cx="1149333"/>
                      <a:chOff x="3767874" y="4936267"/>
                      <a:chExt cy="277400" cx="1149333"/>
                    </a:xfrm>
                  </p:grpSpPr>
                  <p:sp>
                    <p:nvSpPr>
                      <p:cNvPr name="Rectangle balloon" id="397"/>
                      <p:cNvSpPr/>
                      <p:nvPr/>
                    </p:nvSpPr>
                    <p:spPr>
                      <a:xfrm>
                        <a:off x="3767874" y="4936267"/>
                        <a:ext cy="277400" cx="1149333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1149333" h="277400">
                            <a:moveTo>
                              <a:pt x="114933" y="0"/>
                            </a:moveTo>
                            <a:lnTo>
                              <a:pt x="1034398" y="0"/>
                            </a:lnTo>
                            <a:cubicBezTo>
                              <a:pt x="1097881" y="0"/>
                              <a:pt x="1149333" y="51456"/>
                              <a:pt x="1149333" y="114933"/>
                            </a:cubicBezTo>
                            <a:lnTo>
                              <a:pt x="1149333" y="162467"/>
                            </a:lnTo>
                            <a:cubicBezTo>
                              <a:pt x="1149333" y="225944"/>
                              <a:pt x="1097881" y="277400"/>
                              <a:pt x="1034398" y="277400"/>
                            </a:cubicBezTo>
                            <a:lnTo>
                              <a:pt x="114933" y="277400"/>
                            </a:lnTo>
                            <a:cubicBezTo>
                              <a:pt x="51456" y="277400"/>
                              <a:pt x="0" y="225944"/>
                              <a:pt x="0" y="162467"/>
                            </a:cubicBezTo>
                            <a:lnTo>
                              <a:pt x="0" y="114933"/>
                            </a:lnTo>
                            <a:cubicBezTo>
                              <a:pt x="0" y="51456"/>
                              <a:pt x="51456" y="0"/>
                              <a:pt x="114933" y="0"/>
                            </a:cubicBezTo>
                            <a:close/>
                          </a:path>
                        </a:pathLst>
                      </a:custGeom>
                      <a:solidFill>
                        <a:srgbClr val="3E3938"/>
                      </a:solidFill>
                      <a:ln w="7600" cap="flat">
                        <a:solidFill>
                          <a:srgbClr val="3E3938"/>
                        </a:solidFill>
                        <a:bevel/>
                      </a:ln>
                    </p:spPr>
                  </p:sp>
                  <p:sp>
                    <p:nvSpPr>
                      <p:cNvPr name="Rectangle balloon" id="398"/>
                      <p:cNvSpPr/>
                      <p:nvPr/>
                    </p:nvSpPr>
                    <p:spPr>
                      <a:xfrm>
                        <a:off x="3779367" y="4947761"/>
                        <a:ext cy="254413" cx="112635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1126350" h="254413" stroke="false">
                            <a:moveTo>
                              <a:pt x="112635" y="0"/>
                            </a:moveTo>
                            <a:lnTo>
                              <a:pt x="1013711" y="0"/>
                            </a:lnTo>
                            <a:cubicBezTo>
                              <a:pt x="1075917" y="0"/>
                              <a:pt x="1126350" y="50427"/>
                              <a:pt x="1126350" y="112635"/>
                            </a:cubicBezTo>
                            <a:lnTo>
                              <a:pt x="1126350" y="141779"/>
                            </a:lnTo>
                            <a:cubicBezTo>
                              <a:pt x="1126350" y="203987"/>
                              <a:pt x="1075917" y="254413"/>
                              <a:pt x="1013711" y="254413"/>
                            </a:cubicBezTo>
                            <a:lnTo>
                              <a:pt x="112635" y="254413"/>
                            </a:lnTo>
                            <a:cubicBezTo>
                              <a:pt x="50427" y="254413"/>
                              <a:pt x="0" y="203987"/>
                              <a:pt x="0" y="141779"/>
                            </a:cubicBezTo>
                            <a:lnTo>
                              <a:pt x="0" y="112635"/>
                            </a:lnTo>
                            <a:cubicBezTo>
                              <a:pt x="0" y="50427"/>
                              <a:pt x="50427" y="0"/>
                              <a:pt x="112635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>
                              <a:alpha val="49000"/>
                            </a:srgbClr>
                          </a:gs>
                          <a:gs pos="87000">
                            <a:srgbClr val="FFFFFF">
                              <a:alpha val="15000"/>
                            </a:srgbClr>
                          </a:gs>
                          <a:gs pos="100000">
                            <a:srgbClr val="FFFFFF">
                              <a:alpha val="15000"/>
                            </a:srgbClr>
                          </a:gs>
                        </a:gsLst>
                        <a:path path="circle">
                          <a:fillToRect r="100000" b="100000"/>
                        </a:path>
                        <a:tileRect t="-100000" l="-100000"/>
                      </a:gradFill>
                      <a:ln w="7600" cap="flat">
                        <a:solidFill>
                          <a:srgbClr val="366092"/>
                        </a:solidFill>
                        <a:bevel/>
                      </a:ln>
                    </p:spPr>
                  </p:sp>
                  <p:sp>
                    <p:nvSpPr>
                      <p:cNvPr name="" id="399"/>
                      <p:cNvSpPr/>
                      <p:nvPr/>
                    </p:nvSpPr>
                    <p:spPr>
                      <a:xfrm>
                        <a:off x="3779367" y="4947760"/>
                        <a:ext cy="138700" cx="112635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1126350" h="138700" stroke="false">
                            <a:moveTo>
                              <a:pt x="112635" y="0"/>
                            </a:moveTo>
                            <a:lnTo>
                              <a:pt x="1013711" y="0"/>
                            </a:lnTo>
                            <a:cubicBezTo>
                              <a:pt x="1075917" y="0"/>
                              <a:pt x="1126350" y="50427"/>
                              <a:pt x="1126350" y="112635"/>
                            </a:cubicBezTo>
                            <a:lnTo>
                              <a:pt x="1126350" y="138700"/>
                            </a:lnTo>
                            <a:cubicBezTo>
                              <a:pt x="1126350" y="138700"/>
                              <a:pt x="1109448" y="104719"/>
                              <a:pt x="1030606" y="104719"/>
                            </a:cubicBezTo>
                            <a:lnTo>
                              <a:pt x="95739" y="104719"/>
                            </a:lnTo>
                            <a:cubicBezTo>
                              <a:pt x="16895" y="104719"/>
                              <a:pt x="0" y="138700"/>
                              <a:pt x="0" y="138700"/>
                            </a:cubicBezTo>
                            <a:lnTo>
                              <a:pt x="0" y="112635"/>
                            </a:lnTo>
                            <a:cubicBezTo>
                              <a:pt x="0" y="50427"/>
                              <a:pt x="50427" y="0"/>
                              <a:pt x="112635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>
                              <a:alpha val="80000"/>
                            </a:srgbClr>
                          </a:gs>
                          <a:gs pos="100000">
                            <a:srgbClr val="FFFFFF">
                              <a:alpha val="0"/>
                            </a:srgbClr>
                          </a:gs>
                        </a:gsLst>
                        <a:lin ang="5400000" scaled="0"/>
                      </a:gradFill>
                      <a:ln w="7600" cap="flat">
                        <a:solidFill>
                          <a:srgbClr val="366092"/>
                        </a:solidFill>
                        <a:bevel/>
                      </a:ln>
                    </p:spPr>
                  </p:sp>
                  <p:sp>
                    <p:nvSpPr>
                      <p:cNvPr name="" id="400"/>
                      <p:cNvSpPr/>
                      <p:nvPr/>
                    </p:nvSpPr>
                    <p:spPr>
                      <a:xfrm>
                        <a:off x="3859821" y="4955360"/>
                        <a:ext cy="16644" cx="965443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965443" h="16644" stroke="false">
                            <a:moveTo>
                              <a:pt x="21837" y="0"/>
                            </a:moveTo>
                            <a:lnTo>
                              <a:pt x="943601" y="0"/>
                            </a:lnTo>
                            <a:cubicBezTo>
                              <a:pt x="955662" y="0"/>
                              <a:pt x="965443" y="3726"/>
                              <a:pt x="965443" y="8322"/>
                            </a:cubicBezTo>
                            <a:cubicBezTo>
                              <a:pt x="965443" y="12918"/>
                              <a:pt x="955662" y="16644"/>
                              <a:pt x="943601" y="16644"/>
                            </a:cubicBezTo>
                            <a:lnTo>
                              <a:pt x="21837" y="16644"/>
                            </a:lnTo>
                            <a:cubicBezTo>
                              <a:pt x="9777" y="16644"/>
                              <a:pt x="0" y="12918"/>
                              <a:pt x="0" y="8322"/>
                            </a:cubicBezTo>
                            <a:cubicBezTo>
                              <a:pt x="0" y="3726"/>
                              <a:pt x="9777" y="0"/>
                              <a:pt x="21837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FFFF">
                          <a:alpha val="69000"/>
                        </a:srgbClr>
                      </a:solidFill>
                      <a:ln w="7600" cap="flat">
                        <a:solidFill>
                          <a:srgbClr val="366092"/>
                        </a:solidFill>
                        <a:bevel/>
                      </a:ln>
                    </p:spPr>
                  </p:sp>
                  <p:sp>
                    <p:nvSpPr>
                      <p:cNvPr name="Text 587" id="587"/>
                      <p:cNvSpPr txBox="1"/>
                      <p:nvPr/>
                    </p:nvSpPr>
                    <p:spPr>
                      <a:xfrm>
                        <a:off x="3767874" y="4936267"/>
                        <a:ext cy="277400" cx="11493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lIns="36000" wrap="square" rIns="36000" tIns="0" rtlCol="0" anchor="ctr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760">
                            <a:solidFill>
                              <a:srgbClr val="303030"/>
                            </a:solidFill>
                            <a:latin typeface="Arial"/>
                          </a:rPr>
                          <a:t>Control Reporting</a:t>
                        </a:r>
                      </a:p>
                    </p:txBody>
                  </p:sp>
                </p:grpSp>
              </p:grpSp>
              <p:grpSp>
                <p:nvGrpSpPr>
                  <p:cNvPr name="" id="448"/>
                  <p:cNvGrpSpPr/>
                  <p:nvPr/>
                </p:nvGrpSpPr>
                <p:grpSpPr>
                  <a:xfrm>
                    <a:off x="7145082" y="3509523"/>
                    <a:ext cy="803571" cx="650509"/>
                    <a:chOff x="7145082" y="3509523"/>
                    <a:chExt cy="803571" cx="650509"/>
                  </a:xfrm>
                </p:grpSpPr>
                <p:sp>
                  <p:nvSpPr>
                    <p:cNvPr name="" id="449"/>
                    <p:cNvSpPr/>
                    <p:nvPr/>
                  </p:nvSpPr>
                  <p:spPr>
                    <a:xfrm>
                      <a:off x="7145082" y="3913575"/>
                      <a:ext cy="399518" cx="581221"/>
                    </a:xfrm>
                    <a:custGeom>
                      <a:avLst/>
                      <a:gdLst/>
                      <a:ahLst/>
                      <a:cxnLst/>
                      <a:pathLst>
                        <a:path w="581221" h="399518">
                          <a:moveTo>
                            <a:pt x="581221" y="399518"/>
                          </a:moveTo>
                          <a:lnTo>
                            <a:pt x="0" y="399518"/>
                          </a:lnTo>
                          <a:lnTo>
                            <a:pt x="0" y="0"/>
                          </a:lnTo>
                          <a:lnTo>
                            <a:pt x="581221" y="0"/>
                          </a:lnTo>
                          <a:lnTo>
                            <a:pt x="581221" y="399518"/>
                          </a:lnTo>
                          <a:close/>
                        </a:path>
                      </a:pathLst>
                    </a:custGeom>
                    <a:solidFill>
                      <a:srgbClr val="0096D5"/>
                    </a:solidFill>
                    <a:ln w="7600" cap="rnd">
                      <a:noFill/>
                      <a:bevel/>
                    </a:ln>
                  </p:spPr>
                </p:sp>
                <p:sp>
                  <p:nvSpPr>
                    <p:cNvPr name="" id="450"/>
                    <p:cNvSpPr/>
                    <p:nvPr/>
                  </p:nvSpPr>
                  <p:spPr>
                    <a:xfrm>
                      <a:off x="7145082" y="3913575"/>
                      <a:ext cy="399518" cx="581221"/>
                    </a:xfrm>
                    <a:custGeom>
                      <a:avLst/>
                      <a:gdLst/>
                      <a:ahLst/>
                      <a:cxnLst/>
                      <a:pathLst>
                        <a:path w="581221" h="399518">
                          <a:moveTo>
                            <a:pt x="581221" y="399518"/>
                          </a:moveTo>
                          <a:lnTo>
                            <a:pt x="0" y="399518"/>
                          </a:lnTo>
                          <a:lnTo>
                            <a:pt x="0" y="0"/>
                          </a:lnTo>
                          <a:lnTo>
                            <a:pt x="581221" y="0"/>
                          </a:lnTo>
                          <a:lnTo>
                            <a:pt x="581221" y="399518"/>
                          </a:lnTo>
                          <a:close/>
                        </a:path>
                      </a:pathLst>
                    </a:custGeom>
                    <a:solidFill>
                      <a:srgbClr val="0096D5"/>
                    </a:solidFill>
                    <a:ln w="7600" cap="rnd">
                      <a:solidFill>
                        <a:srgbClr val="80DAFF"/>
                      </a:solidFill>
                      <a:bevel/>
                    </a:ln>
                  </p:spPr>
                </p:sp>
                <p:sp>
                  <p:nvSpPr>
                    <p:cNvPr name="" id="451"/>
                    <p:cNvSpPr/>
                    <p:nvPr/>
                  </p:nvSpPr>
                  <p:spPr>
                    <a:xfrm>
                      <a:off x="7726346" y="3845468"/>
                      <a:ext cy="467625" cx="69172"/>
                    </a:xfrm>
                    <a:custGeom>
                      <a:avLst/>
                      <a:gdLst/>
                      <a:ahLst/>
                      <a:cxnLst/>
                      <a:pathLst>
                        <a:path w="69172" h="467625">
                          <a:moveTo>
                            <a:pt x="0" y="467625"/>
                          </a:moveTo>
                          <a:lnTo>
                            <a:pt x="69172" y="399518"/>
                          </a:lnTo>
                          <a:lnTo>
                            <a:pt x="69172" y="0"/>
                          </a:lnTo>
                          <a:lnTo>
                            <a:pt x="0" y="68107"/>
                          </a:lnTo>
                          <a:lnTo>
                            <a:pt x="0" y="467625"/>
                          </a:lnTo>
                          <a:close/>
                        </a:path>
                      </a:pathLst>
                    </a:custGeom>
                    <a:solidFill>
                      <a:srgbClr val="0078AA"/>
                    </a:solidFill>
                    <a:ln w="7600" cap="rnd">
                      <a:noFill/>
                      <a:bevel/>
                    </a:ln>
                  </p:spPr>
                </p:sp>
                <p:sp>
                  <p:nvSpPr>
                    <p:cNvPr name="" id="452"/>
                    <p:cNvSpPr/>
                    <p:nvPr/>
                  </p:nvSpPr>
                  <p:spPr>
                    <a:xfrm>
                      <a:off x="7726346" y="3845468"/>
                      <a:ext cy="467625" cx="69172"/>
                    </a:xfrm>
                    <a:custGeom>
                      <a:avLst/>
                      <a:gdLst/>
                      <a:ahLst/>
                      <a:cxnLst/>
                      <a:pathLst>
                        <a:path w="69172" h="467625">
                          <a:moveTo>
                            <a:pt x="0" y="467625"/>
                          </a:moveTo>
                          <a:lnTo>
                            <a:pt x="69172" y="399518"/>
                          </a:lnTo>
                          <a:lnTo>
                            <a:pt x="69172" y="0"/>
                          </a:lnTo>
                          <a:lnTo>
                            <a:pt x="0" y="68107"/>
                          </a:lnTo>
                          <a:lnTo>
                            <a:pt x="0" y="467625"/>
                          </a:lnTo>
                          <a:close/>
                        </a:path>
                      </a:pathLst>
                    </a:custGeom>
                    <a:solidFill>
                      <a:srgbClr val="0078AA"/>
                    </a:solidFill>
                    <a:ln w="7600" cap="rnd">
                      <a:solidFill>
                        <a:srgbClr val="80DAFF"/>
                      </a:solidFill>
                      <a:bevel/>
                    </a:ln>
                  </p:spPr>
                </p:sp>
                <p:sp>
                  <p:nvSpPr>
                    <p:cNvPr name="" id="453"/>
                    <p:cNvSpPr/>
                    <p:nvPr/>
                  </p:nvSpPr>
                  <p:spPr>
                    <a:xfrm>
                      <a:off x="7145082" y="3845477"/>
                      <a:ext cy="399518" cx="581221"/>
                    </a:xfrm>
                    <a:custGeom>
                      <a:avLst/>
                      <a:gdLst/>
                      <a:ahLst/>
                      <a:cxnLst/>
                      <a:pathLst>
                        <a:path w="581221" h="399518">
                          <a:moveTo>
                            <a:pt x="581221" y="399518"/>
                          </a:moveTo>
                          <a:lnTo>
                            <a:pt x="0" y="399518"/>
                          </a:lnTo>
                          <a:lnTo>
                            <a:pt x="0" y="0"/>
                          </a:lnTo>
                          <a:lnTo>
                            <a:pt x="581221" y="0"/>
                          </a:lnTo>
                          <a:lnTo>
                            <a:pt x="581221" y="399518"/>
                          </a:lnTo>
                          <a:close/>
                        </a:path>
                      </a:pathLst>
                    </a:custGeom>
                    <a:solidFill>
                      <a:srgbClr val="0096D5"/>
                    </a:solidFill>
                    <a:ln w="7600" cap="rnd">
                      <a:noFill/>
                      <a:bevel/>
                    </a:ln>
                  </p:spPr>
                </p:sp>
                <p:sp>
                  <p:nvSpPr>
                    <p:cNvPr name="" id="454"/>
                    <p:cNvSpPr/>
                    <p:nvPr/>
                  </p:nvSpPr>
                  <p:spPr>
                    <a:xfrm>
                      <a:off x="7145082" y="3845477"/>
                      <a:ext cy="399518" cx="581221"/>
                    </a:xfrm>
                    <a:custGeom>
                      <a:avLst/>
                      <a:gdLst/>
                      <a:ahLst/>
                      <a:cxnLst/>
                      <a:pathLst>
                        <a:path w="581221" h="399518">
                          <a:moveTo>
                            <a:pt x="581221" y="399518"/>
                          </a:moveTo>
                          <a:lnTo>
                            <a:pt x="0" y="399518"/>
                          </a:lnTo>
                          <a:lnTo>
                            <a:pt x="0" y="0"/>
                          </a:lnTo>
                          <a:lnTo>
                            <a:pt x="581221" y="0"/>
                          </a:lnTo>
                          <a:lnTo>
                            <a:pt x="581221" y="399518"/>
                          </a:lnTo>
                          <a:close/>
                        </a:path>
                      </a:pathLst>
                    </a:custGeom>
                    <a:solidFill>
                      <a:srgbClr val="0096D5"/>
                    </a:solidFill>
                    <a:ln w="7600" cap="rnd">
                      <a:solidFill>
                        <a:srgbClr val="80DAFF"/>
                      </a:solidFill>
                      <a:bevel/>
                    </a:ln>
                  </p:spPr>
                </p:sp>
                <p:sp>
                  <p:nvSpPr>
                    <p:cNvPr name="" id="455"/>
                    <p:cNvSpPr/>
                    <p:nvPr/>
                  </p:nvSpPr>
                  <p:spPr>
                    <a:xfrm>
                      <a:off x="7726346" y="3777370"/>
                      <a:ext cy="467625" cx="69172"/>
                    </a:xfrm>
                    <a:custGeom>
                      <a:avLst/>
                      <a:gdLst/>
                      <a:ahLst/>
                      <a:cxnLst/>
                      <a:pathLst>
                        <a:path w="69172" h="467625">
                          <a:moveTo>
                            <a:pt x="0" y="467625"/>
                          </a:moveTo>
                          <a:lnTo>
                            <a:pt x="69172" y="399518"/>
                          </a:lnTo>
                          <a:lnTo>
                            <a:pt x="69172" y="0"/>
                          </a:lnTo>
                          <a:lnTo>
                            <a:pt x="0" y="68107"/>
                          </a:lnTo>
                          <a:lnTo>
                            <a:pt x="0" y="467625"/>
                          </a:lnTo>
                          <a:close/>
                        </a:path>
                      </a:pathLst>
                    </a:custGeom>
                    <a:solidFill>
                      <a:srgbClr val="0078AA"/>
                    </a:solidFill>
                    <a:ln w="7600" cap="rnd">
                      <a:noFill/>
                      <a:bevel/>
                    </a:ln>
                  </p:spPr>
                </p:sp>
                <p:sp>
                  <p:nvSpPr>
                    <p:cNvPr name="" id="456"/>
                    <p:cNvSpPr/>
                    <p:nvPr/>
                  </p:nvSpPr>
                  <p:spPr>
                    <a:xfrm>
                      <a:off x="7726346" y="3777370"/>
                      <a:ext cy="467625" cx="69172"/>
                    </a:xfrm>
                    <a:custGeom>
                      <a:avLst/>
                      <a:gdLst/>
                      <a:ahLst/>
                      <a:cxnLst/>
                      <a:pathLst>
                        <a:path w="69172" h="467625">
                          <a:moveTo>
                            <a:pt x="0" y="467625"/>
                          </a:moveTo>
                          <a:lnTo>
                            <a:pt x="69172" y="399518"/>
                          </a:lnTo>
                          <a:lnTo>
                            <a:pt x="69172" y="0"/>
                          </a:lnTo>
                          <a:lnTo>
                            <a:pt x="0" y="68107"/>
                          </a:lnTo>
                          <a:lnTo>
                            <a:pt x="0" y="467625"/>
                          </a:lnTo>
                          <a:close/>
                        </a:path>
                      </a:pathLst>
                    </a:custGeom>
                    <a:solidFill>
                      <a:srgbClr val="0078AA"/>
                    </a:solidFill>
                    <a:ln w="7600" cap="rnd">
                      <a:solidFill>
                        <a:srgbClr val="80DAFF"/>
                      </a:solidFill>
                      <a:bevel/>
                    </a:ln>
                  </p:spPr>
                </p:sp>
                <p:grpSp>
                  <p:nvGrpSpPr>
                    <p:cNvPr name="" id="457"/>
                    <p:cNvGrpSpPr/>
                    <p:nvPr/>
                  </p:nvGrpSpPr>
                  <p:grpSpPr>
                    <a:xfrm>
                      <a:off x="7145082" y="3509524"/>
                      <a:ext cy="335944" cx="650509"/>
                      <a:chOff x="7145082" y="3509524"/>
                      <a:chExt cy="335944" cx="650509"/>
                    </a:xfrm>
                  </p:grpSpPr>
                  <p:sp>
                    <p:nvSpPr>
                      <p:cNvPr name="" id="458"/>
                      <p:cNvSpPr/>
                      <p:nvPr/>
                    </p:nvSpPr>
                    <p:spPr>
                      <a:xfrm>
                        <a:off x="7145082" y="3786486"/>
                        <a:ext cy="58981" cx="650509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650509" h="58981">
                            <a:moveTo>
                              <a:pt x="0" y="58981"/>
                            </a:moveTo>
                            <a:lnTo>
                              <a:pt x="64582" y="0"/>
                            </a:lnTo>
                            <a:lnTo>
                              <a:pt x="650509" y="0"/>
                            </a:lnTo>
                            <a:lnTo>
                              <a:pt x="585927" y="58981"/>
                            </a:lnTo>
                            <a:lnTo>
                              <a:pt x="0" y="58981"/>
                            </a:lnTo>
                            <a:close/>
                          </a:path>
                        </a:pathLst>
                      </a:custGeom>
                      <a:solidFill>
                        <a:srgbClr val="2AC0FF"/>
                      </a:solidFill>
                      <a:ln w="7600" cap="rnd">
                        <a:noFill/>
                        <a:bevel/>
                      </a:ln>
                    </p:spPr>
                  </p:sp>
                  <p:sp>
                    <p:nvSpPr>
                      <p:cNvPr name="" id="459"/>
                      <p:cNvSpPr/>
                      <p:nvPr/>
                    </p:nvSpPr>
                    <p:spPr>
                      <a:xfrm>
                        <a:off x="7145082" y="3786486"/>
                        <a:ext cy="58981" cx="650509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650509" h="58981">
                            <a:moveTo>
                              <a:pt x="0" y="58981"/>
                            </a:moveTo>
                            <a:lnTo>
                              <a:pt x="64582" y="0"/>
                            </a:lnTo>
                            <a:lnTo>
                              <a:pt x="650509" y="0"/>
                            </a:lnTo>
                            <a:lnTo>
                              <a:pt x="585927" y="58981"/>
                            </a:lnTo>
                            <a:lnTo>
                              <a:pt x="0" y="58981"/>
                            </a:lnTo>
                            <a:close/>
                          </a:path>
                        </a:pathLst>
                      </a:custGeom>
                      <a:solidFill>
                        <a:srgbClr val="2AC0FF"/>
                      </a:solidFill>
                      <a:ln w="7600" cap="rnd">
                        <a:solidFill>
                          <a:srgbClr val="80DAFF"/>
                        </a:solidFill>
                        <a:bevel/>
                      </a:ln>
                    </p:spPr>
                  </p:sp>
                  <p:sp>
                    <p:nvSpPr>
                      <p:cNvPr name="" id="460"/>
                      <p:cNvSpPr/>
                      <p:nvPr/>
                    </p:nvSpPr>
                    <p:spPr>
                      <a:xfrm>
                        <a:off x="7338837" y="3754690"/>
                        <a:ext cy="90777" cx="193741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193741" h="90777">
                            <a:moveTo>
                              <a:pt x="193741" y="90777"/>
                            </a:moveTo>
                            <a:lnTo>
                              <a:pt x="0" y="90777"/>
                            </a:lnTo>
                            <a:lnTo>
                              <a:pt x="0" y="4515"/>
                            </a:lnTo>
                            <a:lnTo>
                              <a:pt x="193741" y="0"/>
                            </a:lnTo>
                            <a:lnTo>
                              <a:pt x="193741" y="90777"/>
                            </a:lnTo>
                            <a:close/>
                          </a:path>
                        </a:pathLst>
                      </a:custGeom>
                      <a:solidFill>
                        <a:srgbClr val="FF555D"/>
                      </a:solidFill>
                      <a:ln w="7600" cap="rnd">
                        <a:noFill/>
                        <a:bevel/>
                      </a:ln>
                    </p:spPr>
                  </p:sp>
                  <p:sp>
                    <p:nvSpPr>
                      <p:cNvPr name="" id="461"/>
                      <p:cNvSpPr/>
                      <p:nvPr/>
                    </p:nvSpPr>
                    <p:spPr>
                      <a:xfrm>
                        <a:off x="7338837" y="3754690"/>
                        <a:ext cy="90777" cx="193741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193741" h="90777">
                            <a:moveTo>
                              <a:pt x="193741" y="90777"/>
                            </a:moveTo>
                            <a:lnTo>
                              <a:pt x="0" y="90777"/>
                            </a:lnTo>
                            <a:lnTo>
                              <a:pt x="0" y="4515"/>
                            </a:lnTo>
                            <a:lnTo>
                              <a:pt x="193741" y="0"/>
                            </a:lnTo>
                            <a:lnTo>
                              <a:pt x="193741" y="90777"/>
                            </a:lnTo>
                            <a:close/>
                          </a:path>
                        </a:pathLst>
                      </a:custGeom>
                      <a:solidFill>
                        <a:srgbClr val="FF555D"/>
                      </a:solidFill>
                      <a:ln w="7600" cap="rnd">
                        <a:solidFill>
                          <a:srgbClr val="E3E3E3"/>
                        </a:solidFill>
                        <a:bevel/>
                      </a:ln>
                    </p:spPr>
                  </p:sp>
                  <p:sp>
                    <p:nvSpPr>
                      <p:cNvPr name="" id="462"/>
                      <p:cNvSpPr/>
                      <p:nvPr/>
                    </p:nvSpPr>
                    <p:spPr>
                      <a:xfrm>
                        <a:off x="7532591" y="3759205"/>
                        <a:ext cy="86263" cx="193741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193741" h="86263">
                            <a:moveTo>
                              <a:pt x="193741" y="86263"/>
                            </a:moveTo>
                            <a:lnTo>
                              <a:pt x="0" y="86263"/>
                            </a:lnTo>
                            <a:lnTo>
                              <a:pt x="0" y="0"/>
                            </a:lnTo>
                            <a:lnTo>
                              <a:pt x="193741" y="0"/>
                            </a:lnTo>
                            <a:lnTo>
                              <a:pt x="193741" y="86263"/>
                            </a:lnTo>
                            <a:close/>
                          </a:path>
                        </a:pathLst>
                      </a:custGeom>
                      <a:solidFill>
                        <a:srgbClr val="FF555D"/>
                      </a:solidFill>
                      <a:ln w="7600" cap="rnd">
                        <a:noFill/>
                        <a:bevel/>
                      </a:ln>
                    </p:spPr>
                  </p:sp>
                  <p:sp>
                    <p:nvSpPr>
                      <p:cNvPr name="" id="463"/>
                      <p:cNvSpPr/>
                      <p:nvPr/>
                    </p:nvSpPr>
                    <p:spPr>
                      <a:xfrm>
                        <a:off x="7532591" y="3759205"/>
                        <a:ext cy="86263" cx="193741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193741" h="86263">
                            <a:moveTo>
                              <a:pt x="193741" y="86263"/>
                            </a:moveTo>
                            <a:lnTo>
                              <a:pt x="0" y="86263"/>
                            </a:lnTo>
                            <a:lnTo>
                              <a:pt x="0" y="0"/>
                            </a:lnTo>
                            <a:lnTo>
                              <a:pt x="193741" y="0"/>
                            </a:lnTo>
                            <a:lnTo>
                              <a:pt x="193741" y="86263"/>
                            </a:lnTo>
                            <a:close/>
                          </a:path>
                        </a:pathLst>
                      </a:custGeom>
                      <a:solidFill>
                        <a:srgbClr val="FF555D"/>
                      </a:solidFill>
                      <a:ln w="7600" cap="rnd">
                        <a:solidFill>
                          <a:srgbClr val="E3E3E3"/>
                        </a:solidFill>
                        <a:bevel/>
                      </a:ln>
                    </p:spPr>
                  </p:sp>
                  <p:sp>
                    <p:nvSpPr>
                      <p:cNvPr name="" id="464"/>
                      <p:cNvSpPr/>
                      <p:nvPr/>
                    </p:nvSpPr>
                    <p:spPr>
                      <a:xfrm>
                        <a:off x="7145081" y="3754690"/>
                        <a:ext cy="90777" cx="193741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193741" h="90777">
                            <a:moveTo>
                              <a:pt x="193741" y="90777"/>
                            </a:moveTo>
                            <a:lnTo>
                              <a:pt x="0" y="90777"/>
                            </a:lnTo>
                            <a:lnTo>
                              <a:pt x="0" y="0"/>
                            </a:lnTo>
                            <a:lnTo>
                              <a:pt x="193741" y="0"/>
                            </a:lnTo>
                            <a:lnTo>
                              <a:pt x="193741" y="90777"/>
                            </a:lnTo>
                            <a:close/>
                          </a:path>
                        </a:pathLst>
                      </a:custGeom>
                      <a:solidFill>
                        <a:srgbClr val="FF555D"/>
                      </a:solidFill>
                      <a:ln w="7600" cap="rnd">
                        <a:noFill/>
                        <a:bevel/>
                      </a:ln>
                    </p:spPr>
                  </p:sp>
                  <p:sp>
                    <p:nvSpPr>
                      <p:cNvPr name="" id="465"/>
                      <p:cNvSpPr/>
                      <p:nvPr/>
                    </p:nvSpPr>
                    <p:spPr>
                      <a:xfrm>
                        <a:off x="7145081" y="3754690"/>
                        <a:ext cy="90777" cx="193741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193741" h="90777">
                            <a:moveTo>
                              <a:pt x="193741" y="90777"/>
                            </a:moveTo>
                            <a:lnTo>
                              <a:pt x="0" y="90777"/>
                            </a:lnTo>
                            <a:lnTo>
                              <a:pt x="0" y="0"/>
                            </a:lnTo>
                            <a:lnTo>
                              <a:pt x="193741" y="0"/>
                            </a:lnTo>
                            <a:lnTo>
                              <a:pt x="193741" y="90777"/>
                            </a:lnTo>
                            <a:close/>
                          </a:path>
                        </a:pathLst>
                      </a:custGeom>
                      <a:solidFill>
                        <a:srgbClr val="FF555D"/>
                      </a:solidFill>
                      <a:ln w="7600" cap="rnd">
                        <a:solidFill>
                          <a:srgbClr val="E3E3E3"/>
                        </a:solidFill>
                        <a:bevel/>
                      </a:ln>
                    </p:spPr>
                  </p:sp>
                  <p:sp>
                    <p:nvSpPr>
                      <p:cNvPr name="" id="466"/>
                      <p:cNvSpPr/>
                      <p:nvPr/>
                    </p:nvSpPr>
                    <p:spPr>
                      <a:xfrm>
                        <a:off x="7145081" y="3668437"/>
                        <a:ext cy="90777" cx="193741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193741" h="90777">
                            <a:moveTo>
                              <a:pt x="193741" y="90777"/>
                            </a:moveTo>
                            <a:lnTo>
                              <a:pt x="0" y="90777"/>
                            </a:lnTo>
                            <a:lnTo>
                              <a:pt x="0" y="0"/>
                            </a:lnTo>
                            <a:lnTo>
                              <a:pt x="193741" y="0"/>
                            </a:lnTo>
                            <a:lnTo>
                              <a:pt x="193741" y="90777"/>
                            </a:lnTo>
                            <a:close/>
                          </a:path>
                        </a:pathLst>
                      </a:custGeom>
                      <a:solidFill>
                        <a:srgbClr val="FF555D"/>
                      </a:solidFill>
                      <a:ln w="7600" cap="rnd">
                        <a:noFill/>
                        <a:bevel/>
                      </a:ln>
                    </p:spPr>
                  </p:sp>
                  <p:sp>
                    <p:nvSpPr>
                      <p:cNvPr name="" id="467"/>
                      <p:cNvSpPr/>
                      <p:nvPr/>
                    </p:nvSpPr>
                    <p:spPr>
                      <a:xfrm>
                        <a:off x="7145081" y="3668437"/>
                        <a:ext cy="90777" cx="193741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193741" h="90777">
                            <a:moveTo>
                              <a:pt x="193741" y="90777"/>
                            </a:moveTo>
                            <a:lnTo>
                              <a:pt x="0" y="90777"/>
                            </a:lnTo>
                            <a:lnTo>
                              <a:pt x="0" y="0"/>
                            </a:lnTo>
                            <a:lnTo>
                              <a:pt x="193741" y="0"/>
                            </a:lnTo>
                            <a:lnTo>
                              <a:pt x="193741" y="90777"/>
                            </a:lnTo>
                            <a:close/>
                          </a:path>
                        </a:pathLst>
                      </a:custGeom>
                      <a:solidFill>
                        <a:srgbClr val="FF555D"/>
                      </a:solidFill>
                      <a:ln w="7600" cap="rnd">
                        <a:solidFill>
                          <a:srgbClr val="E3E3E3"/>
                        </a:solidFill>
                        <a:bevel/>
                      </a:ln>
                    </p:spPr>
                  </p:sp>
                  <p:sp>
                    <p:nvSpPr>
                      <p:cNvPr name="" id="468"/>
                      <p:cNvSpPr/>
                      <p:nvPr/>
                    </p:nvSpPr>
                    <p:spPr>
                      <a:xfrm>
                        <a:off x="7532591" y="3668437"/>
                        <a:ext cy="90777" cx="193741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193741" h="90777">
                            <a:moveTo>
                              <a:pt x="193741" y="90777"/>
                            </a:moveTo>
                            <a:lnTo>
                              <a:pt x="0" y="90777"/>
                            </a:lnTo>
                            <a:lnTo>
                              <a:pt x="0" y="0"/>
                            </a:lnTo>
                            <a:lnTo>
                              <a:pt x="193741" y="0"/>
                            </a:lnTo>
                            <a:lnTo>
                              <a:pt x="193741" y="90777"/>
                            </a:lnTo>
                            <a:close/>
                          </a:path>
                        </a:pathLst>
                      </a:custGeom>
                      <a:solidFill>
                        <a:srgbClr val="FF555D"/>
                      </a:solidFill>
                      <a:ln w="7600" cap="rnd">
                        <a:noFill/>
                        <a:bevel/>
                      </a:ln>
                    </p:spPr>
                  </p:sp>
                  <p:sp>
                    <p:nvSpPr>
                      <p:cNvPr name="" id="469"/>
                      <p:cNvSpPr/>
                      <p:nvPr/>
                    </p:nvSpPr>
                    <p:spPr>
                      <a:xfrm>
                        <a:off x="7532591" y="3668437"/>
                        <a:ext cy="90777" cx="193741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193741" h="90777">
                            <a:moveTo>
                              <a:pt x="193741" y="90777"/>
                            </a:moveTo>
                            <a:lnTo>
                              <a:pt x="0" y="90777"/>
                            </a:lnTo>
                            <a:lnTo>
                              <a:pt x="0" y="0"/>
                            </a:lnTo>
                            <a:lnTo>
                              <a:pt x="193741" y="0"/>
                            </a:lnTo>
                            <a:lnTo>
                              <a:pt x="193741" y="90777"/>
                            </a:lnTo>
                            <a:close/>
                          </a:path>
                        </a:pathLst>
                      </a:custGeom>
                      <a:solidFill>
                        <a:srgbClr val="FF555D"/>
                      </a:solidFill>
                      <a:ln w="7600" cap="rnd">
                        <a:solidFill>
                          <a:srgbClr val="E3E3E3"/>
                        </a:solidFill>
                        <a:bevel/>
                      </a:ln>
                    </p:spPr>
                  </p:sp>
                  <p:sp>
                    <p:nvSpPr>
                      <p:cNvPr name="" id="470"/>
                      <p:cNvSpPr/>
                      <p:nvPr/>
                    </p:nvSpPr>
                    <p:spPr>
                      <a:xfrm>
                        <a:off x="7440327" y="3668437"/>
                        <a:ext cy="90777" cx="193741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193741" h="90777">
                            <a:moveTo>
                              <a:pt x="193741" y="90777"/>
                            </a:moveTo>
                            <a:lnTo>
                              <a:pt x="0" y="90777"/>
                            </a:lnTo>
                            <a:lnTo>
                              <a:pt x="0" y="0"/>
                            </a:lnTo>
                            <a:lnTo>
                              <a:pt x="193741" y="0"/>
                            </a:lnTo>
                            <a:lnTo>
                              <a:pt x="193741" y="90777"/>
                            </a:lnTo>
                            <a:close/>
                          </a:path>
                        </a:pathLst>
                      </a:custGeom>
                      <a:solidFill>
                        <a:srgbClr val="FF555D"/>
                      </a:solidFill>
                      <a:ln w="7600" cap="rnd">
                        <a:noFill/>
                        <a:bevel/>
                      </a:ln>
                    </p:spPr>
                  </p:sp>
                  <p:sp>
                    <p:nvSpPr>
                      <p:cNvPr name="" id="471"/>
                      <p:cNvSpPr/>
                      <p:nvPr/>
                    </p:nvSpPr>
                    <p:spPr>
                      <a:xfrm>
                        <a:off x="7440327" y="3668437"/>
                        <a:ext cy="90777" cx="193741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193741" h="90777">
                            <a:moveTo>
                              <a:pt x="193741" y="90777"/>
                            </a:moveTo>
                            <a:lnTo>
                              <a:pt x="0" y="90777"/>
                            </a:lnTo>
                            <a:lnTo>
                              <a:pt x="0" y="0"/>
                            </a:lnTo>
                            <a:lnTo>
                              <a:pt x="193741" y="0"/>
                            </a:lnTo>
                            <a:lnTo>
                              <a:pt x="193741" y="90777"/>
                            </a:lnTo>
                            <a:close/>
                          </a:path>
                        </a:pathLst>
                      </a:custGeom>
                      <a:solidFill>
                        <a:srgbClr val="FF555D"/>
                      </a:solidFill>
                      <a:ln w="7600" cap="rnd">
                        <a:solidFill>
                          <a:srgbClr val="E3E3E3"/>
                        </a:solidFill>
                        <a:bevel/>
                      </a:ln>
                    </p:spPr>
                  </p:sp>
                  <p:sp>
                    <p:nvSpPr>
                      <p:cNvPr name="" id="472"/>
                      <p:cNvSpPr/>
                      <p:nvPr/>
                    </p:nvSpPr>
                    <p:spPr>
                      <a:xfrm>
                        <a:off x="7246573" y="3668437"/>
                        <a:ext cy="90777" cx="193741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193741" h="90777">
                            <a:moveTo>
                              <a:pt x="193741" y="90777"/>
                            </a:moveTo>
                            <a:lnTo>
                              <a:pt x="0" y="90777"/>
                            </a:lnTo>
                            <a:lnTo>
                              <a:pt x="0" y="0"/>
                            </a:lnTo>
                            <a:lnTo>
                              <a:pt x="193741" y="0"/>
                            </a:lnTo>
                            <a:lnTo>
                              <a:pt x="193741" y="90777"/>
                            </a:lnTo>
                            <a:close/>
                          </a:path>
                        </a:pathLst>
                      </a:custGeom>
                      <a:solidFill>
                        <a:srgbClr val="FF555D"/>
                      </a:solidFill>
                      <a:ln w="7600" cap="rnd">
                        <a:noFill/>
                        <a:bevel/>
                      </a:ln>
                    </p:spPr>
                  </p:sp>
                  <p:sp>
                    <p:nvSpPr>
                      <p:cNvPr name="" id="473"/>
                      <p:cNvSpPr/>
                      <p:nvPr/>
                    </p:nvSpPr>
                    <p:spPr>
                      <a:xfrm>
                        <a:off x="7246573" y="3668437"/>
                        <a:ext cy="90777" cx="193741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193741" h="90777">
                            <a:moveTo>
                              <a:pt x="193741" y="90777"/>
                            </a:moveTo>
                            <a:lnTo>
                              <a:pt x="0" y="90777"/>
                            </a:lnTo>
                            <a:lnTo>
                              <a:pt x="0" y="0"/>
                            </a:lnTo>
                            <a:lnTo>
                              <a:pt x="193741" y="0"/>
                            </a:lnTo>
                            <a:lnTo>
                              <a:pt x="193741" y="90777"/>
                            </a:lnTo>
                            <a:close/>
                          </a:path>
                        </a:pathLst>
                      </a:custGeom>
                      <a:solidFill>
                        <a:srgbClr val="FF555D"/>
                      </a:solidFill>
                      <a:ln w="7600" cap="rnd">
                        <a:solidFill>
                          <a:srgbClr val="E3E3E3"/>
                        </a:solidFill>
                        <a:bevel/>
                      </a:ln>
                    </p:spPr>
                  </p:sp>
                  <p:sp>
                    <p:nvSpPr>
                      <p:cNvPr name="" id="474"/>
                      <p:cNvSpPr/>
                      <p:nvPr/>
                    </p:nvSpPr>
                    <p:spPr>
                      <a:xfrm>
                        <a:off x="7763252" y="3509543"/>
                        <a:ext cy="127089" cx="32339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32339" h="127089">
                            <a:moveTo>
                              <a:pt x="0" y="127089"/>
                            </a:moveTo>
                            <a:lnTo>
                              <a:pt x="32339" y="90777"/>
                            </a:lnTo>
                            <a:lnTo>
                              <a:pt x="32339" y="0"/>
                            </a:lnTo>
                            <a:lnTo>
                              <a:pt x="0" y="36311"/>
                            </a:lnTo>
                            <a:lnTo>
                              <a:pt x="0" y="127089"/>
                            </a:lnTo>
                            <a:close/>
                          </a:path>
                        </a:pathLst>
                      </a:custGeom>
                      <a:solidFill>
                        <a:srgbClr val="FF2A35"/>
                      </a:solidFill>
                      <a:ln w="7600" cap="rnd">
                        <a:noFill/>
                        <a:bevel/>
                      </a:ln>
                    </p:spPr>
                  </p:sp>
                  <p:sp>
                    <p:nvSpPr>
                      <p:cNvPr name="" id="475"/>
                      <p:cNvSpPr/>
                      <p:nvPr/>
                    </p:nvSpPr>
                    <p:spPr>
                      <a:xfrm>
                        <a:off x="7763252" y="3509543"/>
                        <a:ext cy="127089" cx="32339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32339" h="127089">
                            <a:moveTo>
                              <a:pt x="0" y="127089"/>
                            </a:moveTo>
                            <a:lnTo>
                              <a:pt x="32339" y="90777"/>
                            </a:lnTo>
                            <a:lnTo>
                              <a:pt x="32339" y="0"/>
                            </a:lnTo>
                            <a:lnTo>
                              <a:pt x="0" y="36311"/>
                            </a:lnTo>
                            <a:lnTo>
                              <a:pt x="0" y="127089"/>
                            </a:lnTo>
                            <a:close/>
                          </a:path>
                        </a:pathLst>
                      </a:custGeom>
                      <a:solidFill>
                        <a:srgbClr val="FF2A35"/>
                      </a:solidFill>
                      <a:ln w="7600" cap="rnd">
                        <a:solidFill>
                          <a:srgbClr val="E3E3E3"/>
                        </a:solidFill>
                        <a:bevel/>
                      </a:ln>
                    </p:spPr>
                  </p:sp>
                  <p:sp>
                    <p:nvSpPr>
                      <p:cNvPr name="" id="476"/>
                      <p:cNvSpPr/>
                      <p:nvPr/>
                    </p:nvSpPr>
                    <p:spPr>
                      <a:xfrm>
                        <a:off x="7564885" y="3509524"/>
                        <a:ext cy="36311" cx="230671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230671" h="36311">
                            <a:moveTo>
                              <a:pt x="0" y="36311"/>
                            </a:moveTo>
                            <a:lnTo>
                              <a:pt x="36931" y="0"/>
                            </a:lnTo>
                            <a:lnTo>
                              <a:pt x="230671" y="0"/>
                            </a:lnTo>
                            <a:lnTo>
                              <a:pt x="198332" y="36311"/>
                            </a:lnTo>
                            <a:lnTo>
                              <a:pt x="0" y="36311"/>
                            </a:lnTo>
                            <a:close/>
                          </a:path>
                        </a:pathLst>
                      </a:custGeom>
                      <a:solidFill>
                        <a:srgbClr val="FF8086"/>
                      </a:solidFill>
                      <a:ln w="7600" cap="rnd">
                        <a:noFill/>
                        <a:bevel/>
                      </a:ln>
                    </p:spPr>
                  </p:sp>
                  <p:sp>
                    <p:nvSpPr>
                      <p:cNvPr name="" id="477"/>
                      <p:cNvSpPr/>
                      <p:nvPr/>
                    </p:nvSpPr>
                    <p:spPr>
                      <a:xfrm>
                        <a:off x="7564885" y="3509524"/>
                        <a:ext cy="36311" cx="230671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230671" h="36311">
                            <a:moveTo>
                              <a:pt x="0" y="36311"/>
                            </a:moveTo>
                            <a:lnTo>
                              <a:pt x="36931" y="0"/>
                            </a:lnTo>
                            <a:lnTo>
                              <a:pt x="230671" y="0"/>
                            </a:lnTo>
                            <a:lnTo>
                              <a:pt x="198332" y="36311"/>
                            </a:lnTo>
                            <a:lnTo>
                              <a:pt x="0" y="36311"/>
                            </a:lnTo>
                            <a:close/>
                          </a:path>
                        </a:pathLst>
                      </a:custGeom>
                      <a:solidFill>
                        <a:srgbClr val="FF8086"/>
                      </a:solidFill>
                      <a:ln w="7600" cap="rnd">
                        <a:solidFill>
                          <a:srgbClr val="E3E3E3"/>
                        </a:solidFill>
                        <a:bevel/>
                      </a:ln>
                    </p:spPr>
                  </p:sp>
                  <p:sp>
                    <p:nvSpPr>
                      <p:cNvPr name="" id="478"/>
                      <p:cNvSpPr/>
                      <p:nvPr/>
                    </p:nvSpPr>
                    <p:spPr>
                      <a:xfrm>
                        <a:off x="7334223" y="3541301"/>
                        <a:ext cy="36311" cx="235263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235263" h="36311">
                            <a:moveTo>
                              <a:pt x="0" y="36311"/>
                            </a:moveTo>
                            <a:lnTo>
                              <a:pt x="36931" y="0"/>
                            </a:lnTo>
                            <a:lnTo>
                              <a:pt x="235263" y="0"/>
                            </a:lnTo>
                            <a:lnTo>
                              <a:pt x="198332" y="36311"/>
                            </a:lnTo>
                            <a:lnTo>
                              <a:pt x="0" y="36311"/>
                            </a:lnTo>
                            <a:close/>
                          </a:path>
                        </a:pathLst>
                      </a:custGeom>
                      <a:solidFill>
                        <a:srgbClr val="FF8086"/>
                      </a:solidFill>
                      <a:ln w="7600" cap="rnd">
                        <a:noFill/>
                        <a:bevel/>
                      </a:ln>
                    </p:spPr>
                  </p:sp>
                  <p:sp>
                    <p:nvSpPr>
                      <p:cNvPr name="" id="479"/>
                      <p:cNvSpPr/>
                      <p:nvPr/>
                    </p:nvSpPr>
                    <p:spPr>
                      <a:xfrm>
                        <a:off x="7334223" y="3541301"/>
                        <a:ext cy="36311" cx="235263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235263" h="36311">
                            <a:moveTo>
                              <a:pt x="0" y="36311"/>
                            </a:moveTo>
                            <a:lnTo>
                              <a:pt x="36931" y="0"/>
                            </a:lnTo>
                            <a:lnTo>
                              <a:pt x="235263" y="0"/>
                            </a:lnTo>
                            <a:lnTo>
                              <a:pt x="198332" y="36311"/>
                            </a:lnTo>
                            <a:lnTo>
                              <a:pt x="0" y="36311"/>
                            </a:lnTo>
                            <a:close/>
                          </a:path>
                        </a:pathLst>
                      </a:custGeom>
                      <a:solidFill>
                        <a:srgbClr val="FF8086"/>
                      </a:solidFill>
                      <a:ln w="7600" cap="rnd">
                        <a:solidFill>
                          <a:srgbClr val="E3E3E3"/>
                        </a:solidFill>
                        <a:bevel/>
                      </a:ln>
                    </p:spPr>
                  </p:sp>
                  <p:sp>
                    <p:nvSpPr>
                      <p:cNvPr name="" id="480"/>
                      <p:cNvSpPr/>
                      <p:nvPr/>
                    </p:nvSpPr>
                    <p:spPr>
                      <a:xfrm>
                        <a:off x="7375743" y="3509524"/>
                        <a:ext cy="36311" cx="226079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226079" h="36311">
                            <a:moveTo>
                              <a:pt x="0" y="36311"/>
                            </a:moveTo>
                            <a:lnTo>
                              <a:pt x="32339" y="0"/>
                            </a:lnTo>
                            <a:lnTo>
                              <a:pt x="226079" y="0"/>
                            </a:lnTo>
                            <a:lnTo>
                              <a:pt x="189148" y="36311"/>
                            </a:lnTo>
                            <a:lnTo>
                              <a:pt x="0" y="36311"/>
                            </a:lnTo>
                            <a:close/>
                          </a:path>
                        </a:pathLst>
                      </a:custGeom>
                      <a:solidFill>
                        <a:srgbClr val="FF8086"/>
                      </a:solidFill>
                      <a:ln w="7600" cap="rnd">
                        <a:noFill/>
                        <a:bevel/>
                      </a:ln>
                    </p:spPr>
                  </p:sp>
                  <p:sp>
                    <p:nvSpPr>
                      <p:cNvPr name="" id="481"/>
                      <p:cNvSpPr/>
                      <p:nvPr/>
                    </p:nvSpPr>
                    <p:spPr>
                      <a:xfrm>
                        <a:off x="7375743" y="3509524"/>
                        <a:ext cy="36311" cx="226079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226079" h="36311">
                            <a:moveTo>
                              <a:pt x="0" y="36311"/>
                            </a:moveTo>
                            <a:lnTo>
                              <a:pt x="32339" y="0"/>
                            </a:lnTo>
                            <a:lnTo>
                              <a:pt x="226079" y="0"/>
                            </a:lnTo>
                            <a:lnTo>
                              <a:pt x="189148" y="36311"/>
                            </a:lnTo>
                            <a:lnTo>
                              <a:pt x="0" y="36311"/>
                            </a:lnTo>
                            <a:close/>
                          </a:path>
                        </a:pathLst>
                      </a:custGeom>
                      <a:solidFill>
                        <a:srgbClr val="FF8086"/>
                      </a:solidFill>
                      <a:ln w="7600" cap="rnd">
                        <a:solidFill>
                          <a:srgbClr val="E3E3E3"/>
                        </a:solidFill>
                        <a:bevel/>
                      </a:ln>
                    </p:spPr>
                  </p:sp>
                  <p:sp>
                    <p:nvSpPr>
                      <p:cNvPr name="" id="482"/>
                      <p:cNvSpPr/>
                      <p:nvPr/>
                    </p:nvSpPr>
                    <p:spPr>
                      <a:xfrm>
                        <a:off x="7145082" y="3545816"/>
                        <a:ext cy="31796" cx="230671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230671" h="31796">
                            <a:moveTo>
                              <a:pt x="0" y="31796"/>
                            </a:moveTo>
                            <a:lnTo>
                              <a:pt x="32339" y="0"/>
                            </a:lnTo>
                            <a:lnTo>
                              <a:pt x="230671" y="0"/>
                            </a:lnTo>
                            <a:lnTo>
                              <a:pt x="193740" y="31796"/>
                            </a:lnTo>
                            <a:lnTo>
                              <a:pt x="0" y="31796"/>
                            </a:lnTo>
                            <a:close/>
                          </a:path>
                        </a:pathLst>
                      </a:custGeom>
                      <a:solidFill>
                        <a:srgbClr val="FF8086"/>
                      </a:solidFill>
                      <a:ln w="7600" cap="rnd">
                        <a:noFill/>
                        <a:bevel/>
                      </a:ln>
                    </p:spPr>
                  </p:sp>
                  <p:sp>
                    <p:nvSpPr>
                      <p:cNvPr name="" id="483"/>
                      <p:cNvSpPr/>
                      <p:nvPr/>
                    </p:nvSpPr>
                    <p:spPr>
                      <a:xfrm>
                        <a:off x="7145082" y="3545816"/>
                        <a:ext cy="31796" cx="230671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230671" h="31796">
                            <a:moveTo>
                              <a:pt x="0" y="31796"/>
                            </a:moveTo>
                            <a:lnTo>
                              <a:pt x="32339" y="0"/>
                            </a:lnTo>
                            <a:lnTo>
                              <a:pt x="230671" y="0"/>
                            </a:lnTo>
                            <a:lnTo>
                              <a:pt x="193740" y="31796"/>
                            </a:lnTo>
                            <a:lnTo>
                              <a:pt x="0" y="31796"/>
                            </a:lnTo>
                            <a:close/>
                          </a:path>
                        </a:pathLst>
                      </a:custGeom>
                      <a:solidFill>
                        <a:srgbClr val="FF8086"/>
                      </a:solidFill>
                      <a:ln w="7600" cap="rnd">
                        <a:solidFill>
                          <a:srgbClr val="E3E3E3"/>
                        </a:solidFill>
                        <a:bevel/>
                      </a:ln>
                    </p:spPr>
                  </p:sp>
                  <p:sp>
                    <p:nvSpPr>
                      <p:cNvPr name="" id="484"/>
                      <p:cNvSpPr/>
                      <p:nvPr/>
                    </p:nvSpPr>
                    <p:spPr>
                      <a:xfrm>
                        <a:off x="7177375" y="3509524"/>
                        <a:ext cy="36311" cx="230671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230671" h="36311">
                            <a:moveTo>
                              <a:pt x="0" y="36311"/>
                            </a:moveTo>
                            <a:lnTo>
                              <a:pt x="36931" y="0"/>
                            </a:lnTo>
                            <a:lnTo>
                              <a:pt x="230671" y="0"/>
                            </a:lnTo>
                            <a:lnTo>
                              <a:pt x="198332" y="36311"/>
                            </a:lnTo>
                            <a:lnTo>
                              <a:pt x="0" y="36311"/>
                            </a:lnTo>
                            <a:close/>
                          </a:path>
                        </a:pathLst>
                      </a:custGeom>
                      <a:solidFill>
                        <a:srgbClr val="FF8086"/>
                      </a:solidFill>
                      <a:ln w="7600" cap="rnd">
                        <a:noFill/>
                        <a:bevel/>
                      </a:ln>
                    </p:spPr>
                  </p:sp>
                  <p:sp>
                    <p:nvSpPr>
                      <p:cNvPr name="" id="485"/>
                      <p:cNvSpPr/>
                      <p:nvPr/>
                    </p:nvSpPr>
                    <p:spPr>
                      <a:xfrm>
                        <a:off x="7177375" y="3509524"/>
                        <a:ext cy="36311" cx="230671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230671" h="36311">
                            <a:moveTo>
                              <a:pt x="0" y="36311"/>
                            </a:moveTo>
                            <a:lnTo>
                              <a:pt x="36931" y="0"/>
                            </a:lnTo>
                            <a:lnTo>
                              <a:pt x="230671" y="0"/>
                            </a:lnTo>
                            <a:lnTo>
                              <a:pt x="198332" y="36311"/>
                            </a:lnTo>
                            <a:lnTo>
                              <a:pt x="0" y="36311"/>
                            </a:lnTo>
                            <a:close/>
                          </a:path>
                        </a:pathLst>
                      </a:custGeom>
                      <a:solidFill>
                        <a:srgbClr val="FF8086"/>
                      </a:solidFill>
                      <a:ln w="7600" cap="rnd">
                        <a:solidFill>
                          <a:srgbClr val="E3E3E3"/>
                        </a:solidFill>
                        <a:bevel/>
                      </a:ln>
                    </p:spPr>
                  </p:sp>
                  <p:sp>
                    <p:nvSpPr>
                      <p:cNvPr name="" id="486"/>
                      <p:cNvSpPr/>
                      <p:nvPr/>
                    </p:nvSpPr>
                    <p:spPr>
                      <a:xfrm>
                        <a:off x="7763252" y="3600320"/>
                        <a:ext cy="122574" cx="32339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32339" h="122574">
                            <a:moveTo>
                              <a:pt x="0" y="122574"/>
                            </a:moveTo>
                            <a:lnTo>
                              <a:pt x="32339" y="90777"/>
                            </a:lnTo>
                            <a:lnTo>
                              <a:pt x="32339" y="0"/>
                            </a:lnTo>
                            <a:lnTo>
                              <a:pt x="0" y="31796"/>
                            </a:lnTo>
                            <a:lnTo>
                              <a:pt x="0" y="122574"/>
                            </a:lnTo>
                            <a:close/>
                          </a:path>
                        </a:pathLst>
                      </a:custGeom>
                      <a:solidFill>
                        <a:srgbClr val="FF2A35"/>
                      </a:solidFill>
                      <a:ln w="7600" cap="rnd">
                        <a:noFill/>
                        <a:bevel/>
                      </a:ln>
                    </p:spPr>
                  </p:sp>
                  <p:sp>
                    <p:nvSpPr>
                      <p:cNvPr name="" id="487"/>
                      <p:cNvSpPr/>
                      <p:nvPr/>
                    </p:nvSpPr>
                    <p:spPr>
                      <a:xfrm>
                        <a:off x="7763252" y="3600320"/>
                        <a:ext cy="122574" cx="32339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32339" h="122574">
                            <a:moveTo>
                              <a:pt x="0" y="122574"/>
                            </a:moveTo>
                            <a:lnTo>
                              <a:pt x="32339" y="90777"/>
                            </a:lnTo>
                            <a:lnTo>
                              <a:pt x="32339" y="0"/>
                            </a:lnTo>
                            <a:lnTo>
                              <a:pt x="0" y="31796"/>
                            </a:lnTo>
                            <a:lnTo>
                              <a:pt x="0" y="122574"/>
                            </a:lnTo>
                            <a:close/>
                          </a:path>
                        </a:pathLst>
                      </a:custGeom>
                      <a:solidFill>
                        <a:srgbClr val="FF2A35"/>
                      </a:solidFill>
                      <a:ln w="7600" cap="rnd">
                        <a:solidFill>
                          <a:srgbClr val="E3E3E3"/>
                        </a:solidFill>
                        <a:bevel/>
                      </a:ln>
                    </p:spPr>
                  </p:sp>
                  <p:sp>
                    <p:nvSpPr>
                      <p:cNvPr name="" id="488"/>
                      <p:cNvSpPr/>
                      <p:nvPr/>
                    </p:nvSpPr>
                    <p:spPr>
                      <a:xfrm>
                        <a:off x="7726347" y="3632126"/>
                        <a:ext cy="127089" cx="36931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36931" h="127089">
                            <a:moveTo>
                              <a:pt x="0" y="127089"/>
                            </a:moveTo>
                            <a:lnTo>
                              <a:pt x="36931" y="90777"/>
                            </a:lnTo>
                            <a:lnTo>
                              <a:pt x="36931" y="0"/>
                            </a:lnTo>
                            <a:lnTo>
                              <a:pt x="0" y="36311"/>
                            </a:lnTo>
                            <a:lnTo>
                              <a:pt x="0" y="127089"/>
                            </a:lnTo>
                            <a:close/>
                          </a:path>
                        </a:pathLst>
                      </a:custGeom>
                      <a:solidFill>
                        <a:srgbClr val="FF2A35"/>
                      </a:solidFill>
                      <a:ln w="7600" cap="rnd">
                        <a:noFill/>
                        <a:bevel/>
                      </a:ln>
                    </p:spPr>
                  </p:sp>
                  <p:sp>
                    <p:nvSpPr>
                      <p:cNvPr name="" id="489"/>
                      <p:cNvSpPr/>
                      <p:nvPr/>
                    </p:nvSpPr>
                    <p:spPr>
                      <a:xfrm>
                        <a:off x="7726347" y="3632126"/>
                        <a:ext cy="127089" cx="36931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36931" h="127089">
                            <a:moveTo>
                              <a:pt x="0" y="127089"/>
                            </a:moveTo>
                            <a:lnTo>
                              <a:pt x="36931" y="90777"/>
                            </a:lnTo>
                            <a:lnTo>
                              <a:pt x="36931" y="0"/>
                            </a:lnTo>
                            <a:lnTo>
                              <a:pt x="0" y="36311"/>
                            </a:lnTo>
                            <a:lnTo>
                              <a:pt x="0" y="127089"/>
                            </a:lnTo>
                            <a:close/>
                          </a:path>
                        </a:pathLst>
                      </a:custGeom>
                      <a:solidFill>
                        <a:srgbClr val="FF2A35"/>
                      </a:solidFill>
                      <a:ln w="7600" cap="rnd">
                        <a:solidFill>
                          <a:srgbClr val="E3E3E3"/>
                        </a:solidFill>
                        <a:bevel/>
                      </a:ln>
                    </p:spPr>
                  </p:sp>
                  <p:sp>
                    <p:nvSpPr>
                      <p:cNvPr name="" id="490"/>
                      <p:cNvSpPr/>
                      <p:nvPr/>
                    </p:nvSpPr>
                    <p:spPr>
                      <a:xfrm>
                        <a:off x="7763252" y="3691117"/>
                        <a:ext cy="122574" cx="32339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32339" h="122574">
                            <a:moveTo>
                              <a:pt x="0" y="122574"/>
                            </a:moveTo>
                            <a:lnTo>
                              <a:pt x="32339" y="86263"/>
                            </a:lnTo>
                            <a:lnTo>
                              <a:pt x="32339" y="0"/>
                            </a:lnTo>
                            <a:lnTo>
                              <a:pt x="0" y="31796"/>
                            </a:lnTo>
                            <a:lnTo>
                              <a:pt x="0" y="122574"/>
                            </a:lnTo>
                            <a:close/>
                          </a:path>
                        </a:pathLst>
                      </a:custGeom>
                      <a:solidFill>
                        <a:srgbClr val="FF2A35"/>
                      </a:solidFill>
                      <a:ln w="7600" cap="rnd">
                        <a:noFill/>
                        <a:bevel/>
                      </a:ln>
                    </p:spPr>
                  </p:sp>
                  <p:sp>
                    <p:nvSpPr>
                      <p:cNvPr name="" id="491"/>
                      <p:cNvSpPr/>
                      <p:nvPr/>
                    </p:nvSpPr>
                    <p:spPr>
                      <a:xfrm>
                        <a:off x="7763252" y="3691117"/>
                        <a:ext cy="122574" cx="32339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32339" h="122574">
                            <a:moveTo>
                              <a:pt x="0" y="122574"/>
                            </a:moveTo>
                            <a:lnTo>
                              <a:pt x="32339" y="86263"/>
                            </a:lnTo>
                            <a:lnTo>
                              <a:pt x="32339" y="0"/>
                            </a:lnTo>
                            <a:lnTo>
                              <a:pt x="0" y="31796"/>
                            </a:lnTo>
                            <a:lnTo>
                              <a:pt x="0" y="122574"/>
                            </a:lnTo>
                            <a:close/>
                          </a:path>
                        </a:pathLst>
                      </a:custGeom>
                      <a:solidFill>
                        <a:srgbClr val="FF2A35"/>
                      </a:solidFill>
                      <a:ln w="7600" cap="rnd">
                        <a:solidFill>
                          <a:srgbClr val="E3E3E3"/>
                        </a:solidFill>
                        <a:bevel/>
                      </a:ln>
                    </p:spPr>
                  </p:sp>
                  <p:sp>
                    <p:nvSpPr>
                      <p:cNvPr name="" id="492"/>
                      <p:cNvSpPr/>
                      <p:nvPr/>
                    </p:nvSpPr>
                    <p:spPr>
                      <a:xfrm>
                        <a:off x="7726347" y="3722894"/>
                        <a:ext cy="122574" cx="36931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36931" h="122574">
                            <a:moveTo>
                              <a:pt x="0" y="122574"/>
                            </a:moveTo>
                            <a:lnTo>
                              <a:pt x="36931" y="90777"/>
                            </a:lnTo>
                            <a:lnTo>
                              <a:pt x="36931" y="0"/>
                            </a:lnTo>
                            <a:lnTo>
                              <a:pt x="0" y="36311"/>
                            </a:lnTo>
                            <a:lnTo>
                              <a:pt x="0" y="122574"/>
                            </a:lnTo>
                            <a:close/>
                          </a:path>
                        </a:pathLst>
                      </a:custGeom>
                      <a:solidFill>
                        <a:srgbClr val="FF2A35"/>
                      </a:solidFill>
                      <a:ln w="7600" cap="rnd">
                        <a:noFill/>
                        <a:bevel/>
                      </a:ln>
                    </p:spPr>
                  </p:sp>
                  <p:sp>
                    <p:nvSpPr>
                      <p:cNvPr name="" id="493"/>
                      <p:cNvSpPr/>
                      <p:nvPr/>
                    </p:nvSpPr>
                    <p:spPr>
                      <a:xfrm>
                        <a:off x="7726347" y="3722894"/>
                        <a:ext cy="122574" cx="36931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36931" h="122574">
                            <a:moveTo>
                              <a:pt x="0" y="122574"/>
                            </a:moveTo>
                            <a:lnTo>
                              <a:pt x="36931" y="90777"/>
                            </a:lnTo>
                            <a:lnTo>
                              <a:pt x="36931" y="0"/>
                            </a:lnTo>
                            <a:lnTo>
                              <a:pt x="0" y="36311"/>
                            </a:lnTo>
                            <a:lnTo>
                              <a:pt x="0" y="122574"/>
                            </a:lnTo>
                            <a:close/>
                          </a:path>
                        </a:pathLst>
                      </a:custGeom>
                      <a:solidFill>
                        <a:srgbClr val="FF2A35"/>
                      </a:solidFill>
                      <a:ln w="7600" cap="rnd">
                        <a:solidFill>
                          <a:srgbClr val="E3E3E3"/>
                        </a:solidFill>
                        <a:bevel/>
                      </a:ln>
                    </p:spPr>
                  </p:sp>
                  <p:sp>
                    <p:nvSpPr>
                      <p:cNvPr name="" id="494"/>
                      <p:cNvSpPr/>
                      <p:nvPr/>
                    </p:nvSpPr>
                    <p:spPr>
                      <a:xfrm>
                        <a:off x="7338837" y="3577631"/>
                        <a:ext cy="90777" cx="193741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193741" h="90777">
                            <a:moveTo>
                              <a:pt x="193741" y="90777"/>
                            </a:moveTo>
                            <a:lnTo>
                              <a:pt x="0" y="90777"/>
                            </a:lnTo>
                            <a:lnTo>
                              <a:pt x="0" y="0"/>
                            </a:lnTo>
                            <a:lnTo>
                              <a:pt x="193741" y="0"/>
                            </a:lnTo>
                            <a:lnTo>
                              <a:pt x="193741" y="90777"/>
                            </a:lnTo>
                            <a:close/>
                          </a:path>
                        </a:pathLst>
                      </a:custGeom>
                      <a:solidFill>
                        <a:srgbClr val="FF555D"/>
                      </a:solidFill>
                      <a:ln w="7600" cap="rnd">
                        <a:noFill/>
                        <a:bevel/>
                      </a:ln>
                    </p:spPr>
                  </p:sp>
                  <p:sp>
                    <p:nvSpPr>
                      <p:cNvPr name="" id="495"/>
                      <p:cNvSpPr/>
                      <p:nvPr/>
                    </p:nvSpPr>
                    <p:spPr>
                      <a:xfrm>
                        <a:off x="7338837" y="3577631"/>
                        <a:ext cy="90777" cx="193741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193741" h="90777">
                            <a:moveTo>
                              <a:pt x="193741" y="90777"/>
                            </a:moveTo>
                            <a:lnTo>
                              <a:pt x="0" y="90777"/>
                            </a:lnTo>
                            <a:lnTo>
                              <a:pt x="0" y="0"/>
                            </a:lnTo>
                            <a:lnTo>
                              <a:pt x="193741" y="0"/>
                            </a:lnTo>
                            <a:lnTo>
                              <a:pt x="193741" y="90777"/>
                            </a:lnTo>
                            <a:close/>
                          </a:path>
                        </a:pathLst>
                      </a:custGeom>
                      <a:solidFill>
                        <a:srgbClr val="FF555D"/>
                      </a:solidFill>
                      <a:ln w="7600" cap="rnd">
                        <a:solidFill>
                          <a:srgbClr val="E3E3E3"/>
                        </a:solidFill>
                        <a:bevel/>
                      </a:ln>
                    </p:spPr>
                  </p:sp>
                  <p:sp>
                    <p:nvSpPr>
                      <p:cNvPr name="" id="496"/>
                      <p:cNvSpPr/>
                      <p:nvPr/>
                    </p:nvSpPr>
                    <p:spPr>
                      <a:xfrm>
                        <a:off x="7145081" y="3577631"/>
                        <a:ext cy="90777" cx="193741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193741" h="90777">
                            <a:moveTo>
                              <a:pt x="193741" y="90777"/>
                            </a:moveTo>
                            <a:lnTo>
                              <a:pt x="0" y="90777"/>
                            </a:lnTo>
                            <a:lnTo>
                              <a:pt x="0" y="0"/>
                            </a:lnTo>
                            <a:lnTo>
                              <a:pt x="193741" y="0"/>
                            </a:lnTo>
                            <a:lnTo>
                              <a:pt x="193741" y="90777"/>
                            </a:lnTo>
                            <a:close/>
                          </a:path>
                        </a:pathLst>
                      </a:custGeom>
                      <a:solidFill>
                        <a:srgbClr val="FF555D"/>
                      </a:solidFill>
                      <a:ln w="7600" cap="rnd">
                        <a:noFill/>
                        <a:bevel/>
                      </a:ln>
                    </p:spPr>
                  </p:sp>
                  <p:sp>
                    <p:nvSpPr>
                      <p:cNvPr name="" id="497"/>
                      <p:cNvSpPr/>
                      <p:nvPr/>
                    </p:nvSpPr>
                    <p:spPr>
                      <a:xfrm>
                        <a:off x="7145081" y="3577631"/>
                        <a:ext cy="90777" cx="193741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193741" h="90777">
                            <a:moveTo>
                              <a:pt x="193741" y="90777"/>
                            </a:moveTo>
                            <a:lnTo>
                              <a:pt x="0" y="90777"/>
                            </a:lnTo>
                            <a:lnTo>
                              <a:pt x="0" y="0"/>
                            </a:lnTo>
                            <a:lnTo>
                              <a:pt x="193741" y="0"/>
                            </a:lnTo>
                            <a:lnTo>
                              <a:pt x="193741" y="90777"/>
                            </a:lnTo>
                            <a:close/>
                          </a:path>
                        </a:pathLst>
                      </a:custGeom>
                      <a:solidFill>
                        <a:srgbClr val="FF555D"/>
                      </a:solidFill>
                      <a:ln w="7600" cap="rnd">
                        <a:solidFill>
                          <a:srgbClr val="E3E3E3"/>
                        </a:solidFill>
                        <a:bevel/>
                      </a:ln>
                    </p:spPr>
                  </p:sp>
                  <p:sp>
                    <p:nvSpPr>
                      <p:cNvPr name="" id="498"/>
                      <p:cNvSpPr/>
                      <p:nvPr/>
                    </p:nvSpPr>
                    <p:spPr>
                      <a:xfrm>
                        <a:off x="7532591" y="3577631"/>
                        <a:ext cy="90777" cx="193741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193741" h="90777">
                            <a:moveTo>
                              <a:pt x="193741" y="90777"/>
                            </a:moveTo>
                            <a:lnTo>
                              <a:pt x="0" y="90777"/>
                            </a:lnTo>
                            <a:lnTo>
                              <a:pt x="0" y="0"/>
                            </a:lnTo>
                            <a:lnTo>
                              <a:pt x="193741" y="0"/>
                            </a:lnTo>
                            <a:lnTo>
                              <a:pt x="193741" y="90777"/>
                            </a:lnTo>
                            <a:close/>
                          </a:path>
                        </a:pathLst>
                      </a:custGeom>
                      <a:solidFill>
                        <a:srgbClr val="FF555D"/>
                      </a:solidFill>
                      <a:ln w="7600" cap="rnd">
                        <a:noFill/>
                        <a:bevel/>
                      </a:ln>
                    </p:spPr>
                  </p:sp>
                  <p:sp>
                    <p:nvSpPr>
                      <p:cNvPr name="" id="499"/>
                      <p:cNvSpPr/>
                      <p:nvPr/>
                    </p:nvSpPr>
                    <p:spPr>
                      <a:xfrm>
                        <a:off x="7532591" y="3577631"/>
                        <a:ext cy="90777" cx="193741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193741" h="90777">
                            <a:moveTo>
                              <a:pt x="193741" y="90777"/>
                            </a:moveTo>
                            <a:lnTo>
                              <a:pt x="0" y="90777"/>
                            </a:lnTo>
                            <a:lnTo>
                              <a:pt x="0" y="0"/>
                            </a:lnTo>
                            <a:lnTo>
                              <a:pt x="193741" y="0"/>
                            </a:lnTo>
                            <a:lnTo>
                              <a:pt x="193741" y="90777"/>
                            </a:lnTo>
                            <a:close/>
                          </a:path>
                        </a:pathLst>
                      </a:custGeom>
                      <a:solidFill>
                        <a:srgbClr val="FF555D"/>
                      </a:solidFill>
                      <a:ln w="7600" cap="rnd">
                        <a:solidFill>
                          <a:srgbClr val="E3E3E3"/>
                        </a:solidFill>
                        <a:bevel/>
                      </a:ln>
                    </p:spPr>
                  </p:sp>
                  <p:sp>
                    <p:nvSpPr>
                      <p:cNvPr name="" id="500"/>
                      <p:cNvSpPr/>
                      <p:nvPr/>
                    </p:nvSpPr>
                    <p:spPr>
                      <a:xfrm>
                        <a:off x="7532591" y="3545816"/>
                        <a:ext cy="31796" cx="230671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230671" h="31796">
                            <a:moveTo>
                              <a:pt x="0" y="31796"/>
                            </a:moveTo>
                            <a:lnTo>
                              <a:pt x="36931" y="0"/>
                            </a:lnTo>
                            <a:lnTo>
                              <a:pt x="230671" y="0"/>
                            </a:lnTo>
                            <a:lnTo>
                              <a:pt x="198332" y="31796"/>
                            </a:lnTo>
                            <a:lnTo>
                              <a:pt x="0" y="31796"/>
                            </a:lnTo>
                            <a:close/>
                          </a:path>
                        </a:pathLst>
                      </a:custGeom>
                      <a:solidFill>
                        <a:srgbClr val="FF8086"/>
                      </a:solidFill>
                      <a:ln w="7600" cap="rnd">
                        <a:noFill/>
                        <a:bevel/>
                      </a:ln>
                    </p:spPr>
                  </p:sp>
                  <p:sp>
                    <p:nvSpPr>
                      <p:cNvPr name="" id="501"/>
                      <p:cNvSpPr/>
                      <p:nvPr/>
                    </p:nvSpPr>
                    <p:spPr>
                      <a:xfrm>
                        <a:off x="7532591" y="3545816"/>
                        <a:ext cy="31796" cx="230671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230671" h="31796">
                            <a:moveTo>
                              <a:pt x="0" y="31796"/>
                            </a:moveTo>
                            <a:lnTo>
                              <a:pt x="36931" y="0"/>
                            </a:lnTo>
                            <a:lnTo>
                              <a:pt x="230671" y="0"/>
                            </a:lnTo>
                            <a:lnTo>
                              <a:pt x="198332" y="31796"/>
                            </a:lnTo>
                            <a:lnTo>
                              <a:pt x="0" y="31796"/>
                            </a:lnTo>
                            <a:close/>
                          </a:path>
                        </a:pathLst>
                      </a:custGeom>
                      <a:solidFill>
                        <a:srgbClr val="FF8086"/>
                      </a:solidFill>
                      <a:ln w="7600" cap="rnd">
                        <a:solidFill>
                          <a:srgbClr val="E3E3E3"/>
                        </a:solidFill>
                        <a:bevel/>
                      </a:ln>
                    </p:spPr>
                  </p:sp>
                  <p:sp>
                    <p:nvSpPr>
                      <p:cNvPr name="" id="502"/>
                      <p:cNvSpPr/>
                      <p:nvPr/>
                    </p:nvSpPr>
                    <p:spPr>
                      <a:xfrm>
                        <a:off x="7726347" y="3541320"/>
                        <a:ext cy="127089" cx="36931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36931" h="127089">
                            <a:moveTo>
                              <a:pt x="0" y="127089"/>
                            </a:moveTo>
                            <a:lnTo>
                              <a:pt x="36931" y="90777"/>
                            </a:lnTo>
                            <a:lnTo>
                              <a:pt x="36931" y="0"/>
                            </a:lnTo>
                            <a:lnTo>
                              <a:pt x="0" y="36311"/>
                            </a:lnTo>
                            <a:lnTo>
                              <a:pt x="0" y="127089"/>
                            </a:lnTo>
                            <a:close/>
                          </a:path>
                        </a:pathLst>
                      </a:custGeom>
                      <a:solidFill>
                        <a:srgbClr val="FF2A35"/>
                      </a:solidFill>
                      <a:ln w="7600" cap="rnd">
                        <a:noFill/>
                        <a:bevel/>
                      </a:ln>
                    </p:spPr>
                  </p:sp>
                  <p:sp>
                    <p:nvSpPr>
                      <p:cNvPr name="" id="503"/>
                      <p:cNvSpPr/>
                      <p:nvPr/>
                    </p:nvSpPr>
                    <p:spPr>
                      <a:xfrm>
                        <a:off x="7726347" y="3541320"/>
                        <a:ext cy="127089" cx="36931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36931" h="127089">
                            <a:moveTo>
                              <a:pt x="0" y="127089"/>
                            </a:moveTo>
                            <a:lnTo>
                              <a:pt x="36931" y="90777"/>
                            </a:lnTo>
                            <a:lnTo>
                              <a:pt x="36931" y="0"/>
                            </a:lnTo>
                            <a:lnTo>
                              <a:pt x="0" y="36311"/>
                            </a:lnTo>
                            <a:lnTo>
                              <a:pt x="0" y="127089"/>
                            </a:lnTo>
                            <a:close/>
                          </a:path>
                        </a:pathLst>
                      </a:custGeom>
                      <a:solidFill>
                        <a:srgbClr val="FF2A35"/>
                      </a:solidFill>
                      <a:ln w="7600" cap="rnd">
                        <a:solidFill>
                          <a:srgbClr val="E3E3E3"/>
                        </a:solidFill>
                        <a:bevel/>
                      </a:ln>
                    </p:spPr>
                  </p:sp>
                </p:grpSp>
                <p:grpSp>
                  <p:nvGrpSpPr>
                    <p:cNvPr name="" id="504"/>
                    <p:cNvGrpSpPr/>
                    <p:nvPr/>
                  </p:nvGrpSpPr>
                  <p:grpSpPr>
                    <a:xfrm>
                      <a:off x="7228119" y="3890885"/>
                      <a:ext cy="317789" cx="424443"/>
                      <a:chOff x="7228119" y="3890885"/>
                      <a:chExt cy="317789" cx="424443"/>
                    </a:xfrm>
                  </p:grpSpPr>
                  <p:sp>
                    <p:nvSpPr>
                      <p:cNvPr name="" id="505"/>
                      <p:cNvSpPr/>
                      <p:nvPr/>
                    </p:nvSpPr>
                    <p:spPr>
                      <a:xfrm>
                        <a:off x="7371120" y="4081586"/>
                        <a:ext cy="127089" cx="138442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138442" h="127089">
                            <a:moveTo>
                              <a:pt x="96919" y="0"/>
                            </a:moveTo>
                            <a:lnTo>
                              <a:pt x="41523" y="0"/>
                            </a:lnTo>
                            <a:lnTo>
                              <a:pt x="41523" y="63544"/>
                            </a:lnTo>
                            <a:lnTo>
                              <a:pt x="0" y="63544"/>
                            </a:lnTo>
                            <a:lnTo>
                              <a:pt x="69221" y="127089"/>
                            </a:lnTo>
                            <a:lnTo>
                              <a:pt x="138442" y="63544"/>
                            </a:lnTo>
                            <a:lnTo>
                              <a:pt x="96919" y="63544"/>
                            </a:lnTo>
                            <a:lnTo>
                              <a:pt x="96919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600" cap="rnd">
                        <a:noFill/>
                        <a:bevel/>
                      </a:ln>
                    </p:spPr>
                  </p:sp>
                  <p:sp>
                    <p:nvSpPr>
                      <p:cNvPr name="" id="506"/>
                      <p:cNvSpPr/>
                      <p:nvPr/>
                    </p:nvSpPr>
                    <p:spPr>
                      <a:xfrm>
                        <a:off x="7371120" y="4081586"/>
                        <a:ext cy="127089" cx="138442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138442" h="127089">
                            <a:moveTo>
                              <a:pt x="96919" y="0"/>
                            </a:moveTo>
                            <a:lnTo>
                              <a:pt x="41523" y="0"/>
                            </a:lnTo>
                            <a:lnTo>
                              <a:pt x="41523" y="63544"/>
                            </a:lnTo>
                            <a:lnTo>
                              <a:pt x="0" y="63544"/>
                            </a:lnTo>
                            <a:lnTo>
                              <a:pt x="69221" y="127089"/>
                            </a:lnTo>
                            <a:lnTo>
                              <a:pt x="138442" y="63544"/>
                            </a:lnTo>
                            <a:lnTo>
                              <a:pt x="96919" y="63544"/>
                            </a:lnTo>
                            <a:lnTo>
                              <a:pt x="96919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600" cap="rnd">
                        <a:solidFill>
                          <a:srgbClr val="003C55"/>
                        </a:solidFill>
                        <a:bevel/>
                      </a:ln>
                    </p:spPr>
                  </p:sp>
                  <p:sp>
                    <p:nvSpPr>
                      <p:cNvPr name="" id="507"/>
                      <p:cNvSpPr/>
                      <p:nvPr/>
                    </p:nvSpPr>
                    <p:spPr>
                      <a:xfrm>
                        <a:off x="7371130" y="3890885"/>
                        <a:ext cy="140729" cx="133752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133752" h="140729">
                            <a:moveTo>
                              <a:pt x="41523" y="140729"/>
                            </a:moveTo>
                            <a:lnTo>
                              <a:pt x="92229" y="140729"/>
                            </a:lnTo>
                            <a:lnTo>
                              <a:pt x="92229" y="63592"/>
                            </a:lnTo>
                            <a:lnTo>
                              <a:pt x="133752" y="63592"/>
                            </a:lnTo>
                            <a:lnTo>
                              <a:pt x="69172" y="0"/>
                            </a:lnTo>
                            <a:lnTo>
                              <a:pt x="0" y="63592"/>
                            </a:lnTo>
                            <a:lnTo>
                              <a:pt x="41523" y="63592"/>
                            </a:lnTo>
                            <a:lnTo>
                              <a:pt x="41523" y="140729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600" cap="rnd">
                        <a:noFill/>
                        <a:bevel/>
                      </a:ln>
                    </p:spPr>
                  </p:sp>
                  <p:sp>
                    <p:nvSpPr>
                      <p:cNvPr name="" id="508"/>
                      <p:cNvSpPr/>
                      <p:nvPr/>
                    </p:nvSpPr>
                    <p:spPr>
                      <a:xfrm>
                        <a:off x="7371130" y="3890885"/>
                        <a:ext cy="140729" cx="133752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133752" h="140729">
                            <a:moveTo>
                              <a:pt x="41523" y="140729"/>
                            </a:moveTo>
                            <a:lnTo>
                              <a:pt x="92229" y="140729"/>
                            </a:lnTo>
                            <a:lnTo>
                              <a:pt x="92229" y="63592"/>
                            </a:lnTo>
                            <a:lnTo>
                              <a:pt x="133752" y="63592"/>
                            </a:lnTo>
                            <a:lnTo>
                              <a:pt x="69172" y="0"/>
                            </a:lnTo>
                            <a:lnTo>
                              <a:pt x="0" y="63592"/>
                            </a:lnTo>
                            <a:lnTo>
                              <a:pt x="41523" y="63592"/>
                            </a:lnTo>
                            <a:lnTo>
                              <a:pt x="41523" y="140729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600" cap="rnd">
                        <a:solidFill>
                          <a:srgbClr val="003C55"/>
                        </a:solidFill>
                        <a:bevel/>
                      </a:ln>
                    </p:spPr>
                  </p:sp>
                  <p:sp>
                    <p:nvSpPr>
                      <p:cNvPr name="" id="509"/>
                      <p:cNvSpPr/>
                      <p:nvPr/>
                    </p:nvSpPr>
                    <p:spPr>
                      <a:xfrm>
                        <a:off x="7228119" y="3990712"/>
                        <a:ext cy="131700" cx="179867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179867" h="131700">
                            <a:moveTo>
                              <a:pt x="0" y="40922"/>
                            </a:moveTo>
                            <a:lnTo>
                              <a:pt x="0" y="90874"/>
                            </a:lnTo>
                            <a:lnTo>
                              <a:pt x="115287" y="90874"/>
                            </a:lnTo>
                            <a:lnTo>
                              <a:pt x="115287" y="131700"/>
                            </a:lnTo>
                            <a:lnTo>
                              <a:pt x="179867" y="68107"/>
                            </a:lnTo>
                            <a:lnTo>
                              <a:pt x="115287" y="0"/>
                            </a:lnTo>
                            <a:lnTo>
                              <a:pt x="115287" y="40922"/>
                            </a:lnTo>
                            <a:lnTo>
                              <a:pt x="0" y="40922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600" cap="rnd">
                        <a:noFill/>
                        <a:bevel/>
                      </a:ln>
                    </p:spPr>
                  </p:sp>
                  <p:sp>
                    <p:nvSpPr>
                      <p:cNvPr name="" id="510"/>
                      <p:cNvSpPr/>
                      <p:nvPr/>
                    </p:nvSpPr>
                    <p:spPr>
                      <a:xfrm>
                        <a:off x="7228119" y="3990712"/>
                        <a:ext cy="131700" cx="179867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179867" h="131700">
                            <a:moveTo>
                              <a:pt x="0" y="40922"/>
                            </a:moveTo>
                            <a:lnTo>
                              <a:pt x="0" y="90874"/>
                            </a:lnTo>
                            <a:lnTo>
                              <a:pt x="115287" y="90874"/>
                            </a:lnTo>
                            <a:lnTo>
                              <a:pt x="115287" y="131700"/>
                            </a:lnTo>
                            <a:lnTo>
                              <a:pt x="179867" y="68107"/>
                            </a:lnTo>
                            <a:lnTo>
                              <a:pt x="115287" y="0"/>
                            </a:lnTo>
                            <a:lnTo>
                              <a:pt x="115287" y="40922"/>
                            </a:lnTo>
                            <a:lnTo>
                              <a:pt x="0" y="40922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600" cap="rnd">
                        <a:solidFill>
                          <a:srgbClr val="003C55"/>
                        </a:solidFill>
                        <a:bevel/>
                      </a:ln>
                    </p:spPr>
                  </p:sp>
                  <p:sp>
                    <p:nvSpPr>
                      <p:cNvPr name="" id="511"/>
                      <p:cNvSpPr/>
                      <p:nvPr/>
                    </p:nvSpPr>
                    <p:spPr>
                      <a:xfrm>
                        <a:off x="7468006" y="3990779"/>
                        <a:ext cy="127089" cx="184556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184556" h="127089">
                            <a:moveTo>
                              <a:pt x="184556" y="86263"/>
                            </a:moveTo>
                            <a:lnTo>
                              <a:pt x="184556" y="40826"/>
                            </a:lnTo>
                            <a:lnTo>
                              <a:pt x="69172" y="40826"/>
                            </a:lnTo>
                            <a:lnTo>
                              <a:pt x="69172" y="0"/>
                            </a:lnTo>
                            <a:lnTo>
                              <a:pt x="0" y="63544"/>
                            </a:lnTo>
                            <a:lnTo>
                              <a:pt x="64580" y="127089"/>
                            </a:lnTo>
                            <a:lnTo>
                              <a:pt x="64580" y="86263"/>
                            </a:lnTo>
                            <a:lnTo>
                              <a:pt x="184556" y="86263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600" cap="rnd">
                        <a:noFill/>
                        <a:bevel/>
                      </a:ln>
                    </p:spPr>
                  </p:sp>
                  <p:sp>
                    <p:nvSpPr>
                      <p:cNvPr name="" id="512"/>
                      <p:cNvSpPr/>
                      <p:nvPr/>
                    </p:nvSpPr>
                    <p:spPr>
                      <a:xfrm>
                        <a:off x="7468006" y="3990779"/>
                        <a:ext cy="127089" cx="184556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184556" h="127089">
                            <a:moveTo>
                              <a:pt x="184556" y="86263"/>
                            </a:moveTo>
                            <a:lnTo>
                              <a:pt x="184556" y="40826"/>
                            </a:lnTo>
                            <a:lnTo>
                              <a:pt x="69172" y="40826"/>
                            </a:lnTo>
                            <a:lnTo>
                              <a:pt x="69172" y="0"/>
                            </a:lnTo>
                            <a:lnTo>
                              <a:pt x="0" y="63544"/>
                            </a:lnTo>
                            <a:lnTo>
                              <a:pt x="64580" y="127089"/>
                            </a:lnTo>
                            <a:lnTo>
                              <a:pt x="64580" y="86263"/>
                            </a:lnTo>
                            <a:lnTo>
                              <a:pt x="184556" y="86263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600" cap="rnd">
                        <a:solidFill>
                          <a:srgbClr val="003C55"/>
                        </a:solidFill>
                        <a:bevel/>
                      </a:ln>
                    </p:spPr>
                  </p:sp>
                </p:grpSp>
                <p:sp>
                  <p:nvSpPr>
                    <p:cNvPr name="Text 588" id="588"/>
                    <p:cNvSpPr txBox="1"/>
                    <p:nvPr/>
                  </p:nvSpPr>
                  <p:spPr>
                    <a:xfrm>
                      <a:off x="7090336" y="4328294"/>
                      <a:ext cy="152000" cx="760000"/>
                    </a:xfrm>
                    <a:prstGeom prst="rect">
                      <a:avLst/>
                    </a:prstGeom>
                    <a:noFill/>
                  </p:spPr>
                  <p:txBody>
                    <a:bodyPr lIns="0" wrap="square" rIns="0" tIns="0" rtlCol="0" anchor="ctr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1BBC9D"/>
                          </a:solidFill>
                          <a:latin typeface="Arial"/>
                        </a:rPr>
                        <a:t>Firewall</a:t>
                      </a:r>
                    </a:p>
                  </p:txBody>
                </p:sp>
              </p:grpSp>
              <p:sp>
                <p:nvSpPr>
                  <p:cNvPr name="ConnectLine" id="403"/>
                  <p:cNvSpPr/>
                  <p:nvPr/>
                </p:nvSpPr>
                <p:spPr>
                  <a:xfrm>
                    <a:off x="260824" y="3123853"/>
                    <a:ext cy="787459" cx="807074"/>
                  </a:xfrm>
                  <a:custGeom>
                    <a:avLst/>
                    <a:gdLst/>
                    <a:ahLst/>
                    <a:cxnLst/>
                    <a:pathLst>
                      <a:path w="807074" h="787459" fill="none">
                        <a:moveTo>
                          <a:pt x="0" y="0"/>
                        </a:moveTo>
                        <a:lnTo>
                          <a:pt x="393616" y="0"/>
                        </a:lnTo>
                        <a:cubicBezTo>
                          <a:pt x="425327" y="0"/>
                          <a:pt x="451065" y="25737"/>
                          <a:pt x="451065" y="57449"/>
                        </a:cubicBezTo>
                        <a:lnTo>
                          <a:pt x="451065" y="730010"/>
                        </a:lnTo>
                        <a:cubicBezTo>
                          <a:pt x="451065" y="761722"/>
                          <a:pt x="476802" y="787459"/>
                          <a:pt x="508513" y="787459"/>
                        </a:cubicBezTo>
                        <a:lnTo>
                          <a:pt x="807074" y="787459"/>
                        </a:lnTo>
                      </a:path>
                    </a:pathLst>
                  </a:custGeom>
                  <a:noFill/>
                  <a:ln w="30400" cap="flat">
                    <a:solidFill>
                      <a:srgbClr val="236EA1"/>
                    </a:solidFill>
                    <a:bevel/>
                  </a:ln>
                </p:spPr>
              </p:sp>
              <p:sp>
                <p:nvSpPr>
                  <p:cNvPr name="ConnectLine" id="405"/>
                  <p:cNvSpPr/>
                  <p:nvPr/>
                </p:nvSpPr>
                <p:spPr>
                  <a:xfrm>
                    <a:off x="260824" y="4771913"/>
                    <a:ext cy="860601" cx="807074"/>
                  </a:xfrm>
                  <a:custGeom>
                    <a:avLst/>
                    <a:gdLst/>
                    <a:ahLst/>
                    <a:cxnLst/>
                    <a:pathLst>
                      <a:path w="807074" h="860601" fill="none">
                        <a:moveTo>
                          <a:pt x="0" y="0"/>
                        </a:moveTo>
                        <a:lnTo>
                          <a:pt x="411498" y="0"/>
                        </a:lnTo>
                        <a:cubicBezTo>
                          <a:pt x="443210" y="0"/>
                          <a:pt x="468947" y="-25737"/>
                          <a:pt x="468947" y="-57449"/>
                        </a:cubicBezTo>
                        <a:lnTo>
                          <a:pt x="468947" y="-803152"/>
                        </a:lnTo>
                        <a:cubicBezTo>
                          <a:pt x="468947" y="-834864"/>
                          <a:pt x="494684" y="-860601"/>
                          <a:pt x="526395" y="-860601"/>
                        </a:cubicBezTo>
                        <a:lnTo>
                          <a:pt x="807074" y="-860601"/>
                        </a:lnTo>
                      </a:path>
                    </a:pathLst>
                  </a:custGeom>
                  <a:noFill/>
                  <a:ln w="30400" cap="flat">
                    <a:solidFill>
                      <a:srgbClr val="236EA1"/>
                    </a:solidFill>
                    <a:bevel/>
                  </a:ln>
                </p:spPr>
              </p:sp>
              <p:sp>
                <p:nvSpPr>
                  <p:cNvPr name="ConnectLine" id="408"/>
                  <p:cNvSpPr/>
                  <p:nvPr/>
                </p:nvSpPr>
                <p:spPr>
                  <a:xfrm>
                    <a:off x="1856824" y="3911312"/>
                    <a:ext cy="483459" cx="513167"/>
                  </a:xfrm>
                  <a:custGeom>
                    <a:avLst/>
                    <a:gdLst/>
                    <a:ahLst/>
                    <a:cxnLst/>
                    <a:pathLst>
                      <a:path w="513167" h="483459" fill="none">
                        <a:moveTo>
                          <a:pt x="0" y="0"/>
                        </a:moveTo>
                        <a:lnTo>
                          <a:pt x="197357" y="0"/>
                        </a:lnTo>
                        <a:cubicBezTo>
                          <a:pt x="229069" y="0"/>
                          <a:pt x="254806" y="-25737"/>
                          <a:pt x="254806" y="-57449"/>
                        </a:cubicBezTo>
                        <a:lnTo>
                          <a:pt x="254806" y="-426010"/>
                        </a:lnTo>
                        <a:cubicBezTo>
                          <a:pt x="254806" y="-457722"/>
                          <a:pt x="280543" y="-483459"/>
                          <a:pt x="312255" y="-483459"/>
                        </a:cubicBezTo>
                        <a:lnTo>
                          <a:pt x="513167" y="-483459"/>
                        </a:lnTo>
                      </a:path>
                    </a:pathLst>
                  </a:custGeom>
                  <a:noFill/>
                  <a:ln w="30400" cap="flat">
                    <a:solidFill>
                      <a:srgbClr val="236EA1"/>
                    </a:solidFill>
                    <a:bevel/>
                  </a:ln>
                </p:spPr>
              </p:sp>
              <p:sp>
                <p:nvSpPr>
                  <p:cNvPr name="ConnectLine" id="410"/>
                  <p:cNvSpPr/>
                  <p:nvPr/>
                </p:nvSpPr>
                <p:spPr>
                  <a:xfrm>
                    <a:off x="6329559" y="3427853"/>
                    <a:ext cy="483459" cx="815510"/>
                  </a:xfrm>
                  <a:custGeom>
                    <a:avLst/>
                    <a:gdLst/>
                    <a:ahLst/>
                    <a:cxnLst/>
                    <a:pathLst>
                      <a:path w="815510" h="483459" fill="none">
                        <a:moveTo>
                          <a:pt x="0" y="0"/>
                        </a:moveTo>
                        <a:lnTo>
                          <a:pt x="356584" y="0"/>
                        </a:lnTo>
                        <a:cubicBezTo>
                          <a:pt x="388296" y="0"/>
                          <a:pt x="414033" y="25737"/>
                          <a:pt x="414033" y="57449"/>
                        </a:cubicBezTo>
                        <a:lnTo>
                          <a:pt x="414033" y="426010"/>
                        </a:lnTo>
                        <a:cubicBezTo>
                          <a:pt x="414033" y="457722"/>
                          <a:pt x="439770" y="483459"/>
                          <a:pt x="471482" y="483459"/>
                        </a:cubicBezTo>
                        <a:lnTo>
                          <a:pt x="815510" y="483459"/>
                        </a:lnTo>
                      </a:path>
                    </a:pathLst>
                  </a:custGeom>
                  <a:noFill/>
                  <a:ln w="30400" cap="flat">
                    <a:solidFill>
                      <a:srgbClr val="236EA1"/>
                    </a:solidFill>
                    <a:bevel/>
                  </a:ln>
                </p:spPr>
              </p:sp>
              <p:sp>
                <p:nvSpPr>
                  <p:cNvPr name="ConnectLine" id="599"/>
                  <p:cNvSpPr/>
                  <p:nvPr/>
                </p:nvSpPr>
                <p:spPr>
                  <a:xfrm>
                    <a:off x="9320404" y="3417567"/>
                    <a:ext cy="0" cx="0"/>
                  </a:xfrm>
                  <a:custGeom>
                    <a:avLst/>
                    <a:gdLst/>
                    <a:ahLst/>
                    <a:cxnLst/>
                    <a:pathLst>
                      <a:path w="0" h="0" fill="none">
                        <a:moveTo>
                          <a:pt x="0" y="0"/>
                        </a:moveTo>
                      </a:path>
                    </a:pathLst>
                  </a:custGeom>
                  <a:noFill/>
                  <a:ln w="30400" cap="flat">
                    <a:solidFill>
                      <a:srgbClr val="236EA1"/>
                    </a:solidFill>
                    <a:bevel/>
                  </a:ln>
                </p:spPr>
              </p:sp>
            </p:grpSp>
          </p:grpSp>
          <p:grpSp>
            <p:nvGrpSpPr>
              <p:cNvPr name="" id="722"/>
              <p:cNvGrpSpPr/>
              <p:nvPr/>
            </p:nvGrpSpPr>
            <p:grpSpPr>
              <a:xfrm rot="-5400000">
                <a:off x="5654306" y="3789319"/>
                <a:ext cy="156517" cx="433904"/>
                <a:chOff x="5654306" y="3789319"/>
                <a:chExt cy="156517" cx="433904"/>
              </a:xfrm>
            </p:grpSpPr>
            <p:sp>
              <p:nvSpPr>
                <p:cNvPr name="Chevron arrow" id="723"/>
                <p:cNvSpPr/>
                <p:nvPr/>
              </p:nvSpPr>
              <p:spPr>
                <a:xfrm>
                  <a:off x="5785500" y="3789319"/>
                  <a:ext cy="156517" cx="171515"/>
                </a:xfrm>
                <a:custGeom>
                  <a:avLst/>
                  <a:gdLst/>
                  <a:ahLst/>
                  <a:cxnLst/>
                  <a:pathLst>
                    <a:path w="171515" h="156517">
                      <a:moveTo>
                        <a:pt x="0" y="0"/>
                      </a:moveTo>
                      <a:lnTo>
                        <a:pt x="85758" y="78258"/>
                      </a:lnTo>
                      <a:lnTo>
                        <a:pt x="0" y="156517"/>
                      </a:lnTo>
                      <a:lnTo>
                        <a:pt x="85758" y="156517"/>
                      </a:lnTo>
                      <a:lnTo>
                        <a:pt x="171515" y="78258"/>
                      </a:lnTo>
                      <a:lnTo>
                        <a:pt x="8575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DA2BF"/>
                </a:solidFill>
                <a:ln w="7600" cap="flat">
                  <a:solidFill>
                    <a:srgbClr val="2DA2BF"/>
                  </a:solidFill>
                  <a:bevel/>
                </a:ln>
              </p:spPr>
            </p:sp>
            <p:sp>
              <p:nvSpPr>
                <p:cNvPr name="Chevron arrow" id="724"/>
                <p:cNvSpPr/>
                <p:nvPr/>
              </p:nvSpPr>
              <p:spPr>
                <a:xfrm>
                  <a:off x="5654306" y="3789319"/>
                  <a:ext cy="156517" cx="171515"/>
                </a:xfrm>
                <a:custGeom>
                  <a:avLst/>
                  <a:gdLst/>
                  <a:ahLst/>
                  <a:cxnLst/>
                  <a:pathLst>
                    <a:path w="171515" h="156517">
                      <a:moveTo>
                        <a:pt x="0" y="0"/>
                      </a:moveTo>
                      <a:lnTo>
                        <a:pt x="85758" y="78258"/>
                      </a:lnTo>
                      <a:lnTo>
                        <a:pt x="0" y="156517"/>
                      </a:lnTo>
                      <a:lnTo>
                        <a:pt x="85758" y="156517"/>
                      </a:lnTo>
                      <a:lnTo>
                        <a:pt x="171515" y="78258"/>
                      </a:lnTo>
                      <a:lnTo>
                        <a:pt x="8575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DA2BF"/>
                </a:solidFill>
                <a:ln w="7600" cap="flat">
                  <a:solidFill>
                    <a:srgbClr val="2DA2BF"/>
                  </a:solidFill>
                  <a:bevel/>
                </a:ln>
              </p:spPr>
            </p:sp>
          </p:grpSp>
          <p:grpSp>
            <p:nvGrpSpPr>
              <p:cNvPr name="" id="728"/>
              <p:cNvGrpSpPr/>
              <p:nvPr/>
            </p:nvGrpSpPr>
            <p:grpSpPr>
              <a:xfrm rot="-5400000">
                <a:off x="2733626" y="3789319"/>
                <a:ext cy="156517" cx="433904"/>
                <a:chOff x="2733626" y="3789319"/>
                <a:chExt cy="156517" cx="433904"/>
              </a:xfrm>
            </p:grpSpPr>
            <p:sp>
              <p:nvSpPr>
                <p:cNvPr name="Chevron arrow" id="729"/>
                <p:cNvSpPr/>
                <p:nvPr/>
              </p:nvSpPr>
              <p:spPr>
                <a:xfrm>
                  <a:off x="2864820" y="3789319"/>
                  <a:ext cy="156517" cx="171515"/>
                </a:xfrm>
                <a:custGeom>
                  <a:avLst/>
                  <a:gdLst/>
                  <a:ahLst/>
                  <a:cxnLst/>
                  <a:pathLst>
                    <a:path w="171515" h="156517">
                      <a:moveTo>
                        <a:pt x="0" y="0"/>
                      </a:moveTo>
                      <a:lnTo>
                        <a:pt x="85758" y="78258"/>
                      </a:lnTo>
                      <a:lnTo>
                        <a:pt x="0" y="156517"/>
                      </a:lnTo>
                      <a:lnTo>
                        <a:pt x="85758" y="156517"/>
                      </a:lnTo>
                      <a:lnTo>
                        <a:pt x="171515" y="78258"/>
                      </a:lnTo>
                      <a:lnTo>
                        <a:pt x="8575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DA2BF"/>
                </a:solidFill>
                <a:ln w="7600" cap="flat">
                  <a:solidFill>
                    <a:srgbClr val="2DA2BF"/>
                  </a:solidFill>
                  <a:bevel/>
                </a:ln>
              </p:spPr>
            </p:sp>
            <p:sp>
              <p:nvSpPr>
                <p:cNvPr name="Chevron arrow" id="730"/>
                <p:cNvSpPr/>
                <p:nvPr/>
              </p:nvSpPr>
              <p:spPr>
                <a:xfrm>
                  <a:off x="2733626" y="3789319"/>
                  <a:ext cy="156517" cx="171515"/>
                </a:xfrm>
                <a:custGeom>
                  <a:avLst/>
                  <a:gdLst/>
                  <a:ahLst/>
                  <a:cxnLst/>
                  <a:pathLst>
                    <a:path w="171515" h="156517">
                      <a:moveTo>
                        <a:pt x="0" y="0"/>
                      </a:moveTo>
                      <a:lnTo>
                        <a:pt x="85758" y="78258"/>
                      </a:lnTo>
                      <a:lnTo>
                        <a:pt x="0" y="156517"/>
                      </a:lnTo>
                      <a:lnTo>
                        <a:pt x="85758" y="156517"/>
                      </a:lnTo>
                      <a:lnTo>
                        <a:pt x="171515" y="78258"/>
                      </a:lnTo>
                      <a:lnTo>
                        <a:pt x="8575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DA2BF"/>
                </a:solidFill>
                <a:ln w="7600" cap="flat">
                  <a:solidFill>
                    <a:srgbClr val="2DA2BF"/>
                  </a:solidFill>
                  <a:bevel/>
                </a:ln>
              </p:spPr>
            </p:sp>
          </p:grpSp>
          <p:grpSp>
            <p:nvGrpSpPr>
              <p:cNvPr name="" id="731"/>
              <p:cNvGrpSpPr/>
              <p:nvPr/>
            </p:nvGrpSpPr>
            <p:grpSpPr>
              <a:xfrm rot="-5400000">
                <a:off x="5654306" y="4685314"/>
                <a:ext cy="156517" cx="433904"/>
                <a:chOff x="5654306" y="4685314"/>
                <a:chExt cy="156517" cx="433904"/>
              </a:xfrm>
            </p:grpSpPr>
            <p:sp>
              <p:nvSpPr>
                <p:cNvPr name="" id="732"/>
                <p:cNvSpPr/>
                <p:nvPr/>
              </p:nvSpPr>
              <p:spPr>
                <a:xfrm>
                  <a:off x="5760171" y="4685314"/>
                  <a:ext cy="156517" cx="124779"/>
                </a:xfrm>
                <a:custGeom>
                  <a:avLst/>
                  <a:gdLst/>
                  <a:ahLst/>
                  <a:cxnLst/>
                  <a:pathLst>
                    <a:path w="124779" h="156517">
                      <a:moveTo>
                        <a:pt x="0" y="27117"/>
                      </a:moveTo>
                      <a:lnTo>
                        <a:pt x="32183" y="0"/>
                      </a:lnTo>
                      <a:lnTo>
                        <a:pt x="124779" y="78258"/>
                      </a:lnTo>
                      <a:lnTo>
                        <a:pt x="32748" y="156517"/>
                      </a:lnTo>
                      <a:lnTo>
                        <a:pt x="0" y="128924"/>
                      </a:lnTo>
                      <a:lnTo>
                        <a:pt x="60414" y="78258"/>
                      </a:lnTo>
                      <a:lnTo>
                        <a:pt x="0" y="27117"/>
                      </a:lnTo>
                      <a:close/>
                    </a:path>
                  </a:pathLst>
                </a:custGeom>
                <a:solidFill>
                  <a:srgbClr val="EDA3B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733"/>
                <p:cNvSpPr/>
                <p:nvPr/>
              </p:nvSpPr>
              <p:spPr>
                <a:xfrm>
                  <a:off x="5861800" y="4685314"/>
                  <a:ext cy="156517" cx="124779"/>
                </a:xfrm>
                <a:custGeom>
                  <a:avLst/>
                  <a:gdLst/>
                  <a:ahLst/>
                  <a:cxnLst/>
                  <a:pathLst>
                    <a:path w="124779" h="156517">
                      <a:moveTo>
                        <a:pt x="0" y="27117"/>
                      </a:moveTo>
                      <a:lnTo>
                        <a:pt x="32183" y="0"/>
                      </a:lnTo>
                      <a:lnTo>
                        <a:pt x="124779" y="78258"/>
                      </a:lnTo>
                      <a:lnTo>
                        <a:pt x="32748" y="156517"/>
                      </a:lnTo>
                      <a:lnTo>
                        <a:pt x="0" y="128924"/>
                      </a:lnTo>
                      <a:lnTo>
                        <a:pt x="60414" y="78258"/>
                      </a:lnTo>
                      <a:lnTo>
                        <a:pt x="0" y="27117"/>
                      </a:lnTo>
                      <a:close/>
                    </a:path>
                  </a:pathLst>
                </a:custGeom>
                <a:solidFill>
                  <a:srgbClr val="E875A6"/>
                </a:solidFill>
                <a:ln w="7600" cap="flat">
                  <a:noFill/>
                  <a:bevel/>
                </a:ln>
              </p:spPr>
            </p:sp>
          </p:grpSp>
        </p:grpSp>
        <p:cxnSp>
          <p:nvCxnSpPr>
            <p:cNvPr name="1 legged connector" id="697"/>
            <p:cNvCxnSpPr/>
            <p:nvPr/>
          </p:nvCxnSpPr>
          <p:spPr>
            <a:xfrm rot="10800000" flipH="true">
              <a:off x="7795595" y="3911346"/>
              <a:ext cy="0" cx="491837"/>
            </a:xfrm>
            <a:prstGeom prst="line">
              <a:avLst/>
            </a:prstGeom>
            <a:ln w="30400" cap="flat">
              <a:solidFill>
                <a:srgbClr val="476482"/>
              </a:solidFill>
              <a:custDash>
                <a:ds sp="400000" d="600000"/>
              </a:custDash>
              <a:bevel/>
              <a:tailEnd len="med" w="med" type="stealth"/>
            </a:ln>
          </p:spPr>
        </p:cxnSp>
        <p:grpSp>
          <p:nvGrpSpPr>
            <p:cNvPr name="" id="567"/>
            <p:cNvGrpSpPr/>
            <p:nvPr/>
          </p:nvGrpSpPr>
          <p:grpSpPr>
            <a:xfrm>
              <a:off x="8300302" y="2349767"/>
              <a:ext cy="3123152" cx="1987689"/>
              <a:chOff x="8300302" y="2349767"/>
              <a:chExt cy="3123152" cx="1987689"/>
            </a:xfrm>
          </p:grpSpPr>
          <p:grpSp>
            <p:nvGrpSpPr>
              <p:cNvPr name="" id="695"/>
              <p:cNvGrpSpPr/>
              <p:nvPr/>
            </p:nvGrpSpPr>
            <p:grpSpPr>
              <a:xfrm>
                <a:off x="8445158" y="2515340"/>
                <a:ext cy="2898404" cx="1651617"/>
                <a:chOff x="8445158" y="2515340"/>
                <a:chExt cy="2898404" cx="1651617"/>
              </a:xfrm>
            </p:grpSpPr>
            <p:sp>
              <p:nvSpPr>
                <p:cNvPr name="ConnectLine" id="717"/>
                <p:cNvSpPr/>
                <p:nvPr/>
              </p:nvSpPr>
              <p:spPr>
                <a:xfrm>
                  <a:off x="8768249" y="3964546"/>
                  <a:ext cy="400763" cx="849384"/>
                </a:xfrm>
                <a:custGeom>
                  <a:avLst/>
                  <a:gdLst/>
                  <a:ahLst/>
                  <a:cxnLst/>
                  <a:pathLst>
                    <a:path w="849384" h="400763" fill="none">
                      <a:moveTo>
                        <a:pt x="0" y="0"/>
                      </a:moveTo>
                      <a:lnTo>
                        <a:pt x="474022" y="0"/>
                      </a:lnTo>
                      <a:cubicBezTo>
                        <a:pt x="505734" y="0"/>
                        <a:pt x="531471" y="-25737"/>
                        <a:pt x="531471" y="-57449"/>
                      </a:cubicBezTo>
                      <a:lnTo>
                        <a:pt x="531471" y="-343314"/>
                      </a:lnTo>
                      <a:cubicBezTo>
                        <a:pt x="531471" y="-375026"/>
                        <a:pt x="557208" y="-400763"/>
                        <a:pt x="588920" y="-400763"/>
                      </a:cubicBezTo>
                      <a:lnTo>
                        <a:pt x="849384" y="-400763"/>
                      </a:lnTo>
                    </a:path>
                  </a:pathLst>
                </a:custGeom>
                <a:noFill/>
                <a:ln w="15200" cap="flat">
                  <a:solidFill>
                    <a:srgbClr val="236EA1"/>
                  </a:solidFill>
                  <a:bevel/>
                </a:ln>
              </p:spPr>
            </p:sp>
            <p:sp>
              <p:nvSpPr>
                <p:cNvPr name="ConnectLine" id="718"/>
                <p:cNvSpPr/>
                <p:nvPr/>
              </p:nvSpPr>
              <p:spPr>
                <a:xfrm>
                  <a:off x="8768249" y="3964542"/>
                  <a:ext cy="1006156" cx="849384"/>
                </a:xfrm>
                <a:custGeom>
                  <a:avLst/>
                  <a:gdLst/>
                  <a:ahLst/>
                  <a:cxnLst/>
                  <a:pathLst>
                    <a:path w="849384" h="1006156" fill="none">
                      <a:moveTo>
                        <a:pt x="0" y="0"/>
                      </a:moveTo>
                      <a:lnTo>
                        <a:pt x="374892" y="0"/>
                      </a:lnTo>
                      <a:cubicBezTo>
                        <a:pt x="406603" y="0"/>
                        <a:pt x="432340" y="25737"/>
                        <a:pt x="432340" y="57449"/>
                      </a:cubicBezTo>
                      <a:lnTo>
                        <a:pt x="432340" y="948708"/>
                      </a:lnTo>
                      <a:cubicBezTo>
                        <a:pt x="432340" y="980419"/>
                        <a:pt x="458078" y="1006156"/>
                        <a:pt x="489789" y="1006156"/>
                      </a:cubicBezTo>
                      <a:lnTo>
                        <a:pt x="849384" y="1006156"/>
                      </a:lnTo>
                    </a:path>
                  </a:pathLst>
                </a:custGeom>
                <a:noFill/>
                <a:ln w="15200" cap="flat">
                  <a:solidFill>
                    <a:srgbClr val="236EA1"/>
                  </a:solidFill>
                  <a:bevel/>
                </a:ln>
              </p:spPr>
            </p:sp>
            <p:sp>
              <p:nvSpPr>
                <p:cNvPr name="ConnectLine" id="719"/>
                <p:cNvSpPr/>
                <p:nvPr/>
              </p:nvSpPr>
              <p:spPr>
                <a:xfrm>
                  <a:off x="8768249" y="3964542"/>
                  <a:ext cy="300666" cx="849384"/>
                </a:xfrm>
                <a:custGeom>
                  <a:avLst/>
                  <a:gdLst/>
                  <a:ahLst/>
                  <a:cxnLst/>
                  <a:pathLst>
                    <a:path w="849384" h="300666" fill="none">
                      <a:moveTo>
                        <a:pt x="0" y="0"/>
                      </a:moveTo>
                      <a:lnTo>
                        <a:pt x="474022" y="0"/>
                      </a:lnTo>
                      <a:cubicBezTo>
                        <a:pt x="505734" y="0"/>
                        <a:pt x="531471" y="25737"/>
                        <a:pt x="531471" y="57449"/>
                      </a:cubicBezTo>
                      <a:lnTo>
                        <a:pt x="531471" y="243215"/>
                      </a:lnTo>
                      <a:cubicBezTo>
                        <a:pt x="531471" y="274927"/>
                        <a:pt x="557208" y="300664"/>
                        <a:pt x="588920" y="300664"/>
                      </a:cubicBezTo>
                      <a:lnTo>
                        <a:pt x="849384" y="300664"/>
                      </a:lnTo>
                    </a:path>
                  </a:pathLst>
                </a:custGeom>
                <a:noFill/>
                <a:ln w="15200" cap="flat">
                  <a:solidFill>
                    <a:srgbClr val="236EA1"/>
                  </a:solidFill>
                  <a:bevel/>
                </a:ln>
              </p:spPr>
            </p:sp>
            <p:sp>
              <p:nvSpPr>
                <p:cNvPr name="ConnectLine" id="716"/>
                <p:cNvSpPr/>
                <p:nvPr/>
              </p:nvSpPr>
              <p:spPr>
                <a:xfrm>
                  <a:off x="8768249" y="3964547"/>
                  <a:ext cy="1102061" cx="849384"/>
                </a:xfrm>
                <a:custGeom>
                  <a:avLst/>
                  <a:gdLst/>
                  <a:ahLst/>
                  <a:cxnLst/>
                  <a:pathLst>
                    <a:path w="849384" h="1102061" fill="none">
                      <a:moveTo>
                        <a:pt x="0" y="0"/>
                      </a:moveTo>
                      <a:lnTo>
                        <a:pt x="374892" y="0"/>
                      </a:lnTo>
                      <a:cubicBezTo>
                        <a:pt x="406603" y="0"/>
                        <a:pt x="432340" y="-25737"/>
                        <a:pt x="432340" y="-57449"/>
                      </a:cubicBezTo>
                      <a:lnTo>
                        <a:pt x="432340" y="-1044612"/>
                      </a:lnTo>
                      <a:cubicBezTo>
                        <a:pt x="432340" y="-1076324"/>
                        <a:pt x="458078" y="-1102061"/>
                        <a:pt x="489789" y="-1102061"/>
                      </a:cubicBezTo>
                      <a:lnTo>
                        <a:pt x="849384" y="-1102061"/>
                      </a:lnTo>
                    </a:path>
                  </a:pathLst>
                </a:custGeom>
                <a:noFill/>
                <a:ln w="15200" cap="flat">
                  <a:solidFill>
                    <a:srgbClr val="236EA1"/>
                  </a:solidFill>
                  <a:bevel/>
                </a:ln>
              </p:spPr>
            </p:sp>
            <p:grpSp>
              <p:nvGrpSpPr>
                <p:cNvPr name="" id="694"/>
                <p:cNvGrpSpPr/>
                <p:nvPr/>
              </p:nvGrpSpPr>
              <p:grpSpPr>
                <a:xfrm>
                  <a:off x="8445158" y="2515340"/>
                  <a:ext cy="2898404" cx="1651617"/>
                  <a:chOff x="8445158" y="2515340"/>
                  <a:chExt cy="2898404" cx="1651617"/>
                </a:xfrm>
              </p:grpSpPr>
              <p:grpSp>
                <p:nvGrpSpPr>
                  <p:cNvPr name="HDFS Cluster" id="588"/>
                  <p:cNvGrpSpPr/>
                  <p:nvPr/>
                </p:nvGrpSpPr>
                <p:grpSpPr>
                  <a:xfrm>
                    <a:off x="9633960" y="2604618"/>
                    <a:ext cy="483856" cx="462818"/>
                    <a:chOff x="9633960" y="2604618"/>
                    <a:chExt cy="483856" cx="462818"/>
                  </a:xfrm>
                </p:grpSpPr>
                <p:sp>
                  <p:nvSpPr>
                    <p:cNvPr name="" id="589"/>
                    <p:cNvSpPr/>
                    <p:nvPr/>
                  </p:nvSpPr>
                  <p:spPr>
                    <a:xfrm>
                      <a:off x="9633960" y="2914729"/>
                      <a:ext cy="36793" cx="145536"/>
                    </a:xfrm>
                    <a:custGeom>
                      <a:avLst/>
                      <a:gdLst/>
                      <a:ahLst/>
                      <a:cxnLst/>
                      <a:pathLst>
                        <a:path w="145536" h="36793">
                          <a:moveTo>
                            <a:pt x="0" y="19893"/>
                          </a:moveTo>
                          <a:cubicBezTo>
                            <a:pt x="0" y="12559"/>
                            <a:pt x="0" y="0"/>
                            <a:pt x="0" y="0"/>
                          </a:cubicBezTo>
                          <a:lnTo>
                            <a:pt x="145536" y="0"/>
                          </a:lnTo>
                          <a:cubicBezTo>
                            <a:pt x="145536" y="0"/>
                            <a:pt x="145536" y="10559"/>
                            <a:pt x="145536" y="19893"/>
                          </a:cubicBezTo>
                          <a:cubicBezTo>
                            <a:pt x="145536" y="29226"/>
                            <a:pt x="112957" y="36793"/>
                            <a:pt x="72768" y="36793"/>
                          </a:cubicBezTo>
                          <a:cubicBezTo>
                            <a:pt x="32579" y="36793"/>
                            <a:pt x="0" y="29226"/>
                            <a:pt x="0" y="19893"/>
                          </a:cubicBezTo>
                          <a:close/>
                        </a:path>
                      </a:pathLst>
                    </a:custGeom>
                    <a:solidFill>
                      <a:srgbClr val="00487F"/>
                    </a:solidFill>
                    <a:ln w="2500" cap="flat">
                      <a:solidFill>
                        <a:srgbClr val="00487F"/>
                      </a:solidFill>
                      <a:bevel/>
                    </a:ln>
                  </p:spPr>
                </p:sp>
                <p:sp>
                  <p:nvSpPr>
                    <p:cNvPr name="" id="590"/>
                    <p:cNvSpPr/>
                    <p:nvPr/>
                  </p:nvSpPr>
                  <p:spPr>
                    <a:xfrm>
                      <a:off x="9633960" y="2754198"/>
                      <a:ext cy="38554" cx="145536"/>
                    </a:xfrm>
                    <a:custGeom>
                      <a:avLst/>
                      <a:gdLst/>
                      <a:ahLst/>
                      <a:cxnLst/>
                      <a:pathLst>
                        <a:path w="145536" h="38554">
                          <a:moveTo>
                            <a:pt x="0" y="21653"/>
                          </a:moveTo>
                          <a:cubicBezTo>
                            <a:pt x="0" y="14320"/>
                            <a:pt x="0" y="0"/>
                            <a:pt x="0" y="0"/>
                          </a:cubicBezTo>
                          <a:lnTo>
                            <a:pt x="145536" y="0"/>
                          </a:lnTo>
                          <a:cubicBezTo>
                            <a:pt x="145536" y="0"/>
                            <a:pt x="145536" y="12320"/>
                            <a:pt x="145536" y="21653"/>
                          </a:cubicBezTo>
                          <a:cubicBezTo>
                            <a:pt x="145536" y="30987"/>
                            <a:pt x="112957" y="38554"/>
                            <a:pt x="72768" y="38554"/>
                          </a:cubicBezTo>
                          <a:cubicBezTo>
                            <a:pt x="32579" y="38554"/>
                            <a:pt x="0" y="30987"/>
                            <a:pt x="0" y="21653"/>
                          </a:cubicBezTo>
                          <a:close/>
                        </a:path>
                      </a:pathLst>
                    </a:custGeom>
                    <a:solidFill>
                      <a:srgbClr val="00487F"/>
                    </a:solidFill>
                    <a:ln w="2500" cap="flat">
                      <a:solidFill>
                        <a:srgbClr val="00487F"/>
                      </a:solidFill>
                      <a:bevel/>
                    </a:ln>
                  </p:spPr>
                </p:sp>
                <p:sp>
                  <p:nvSpPr>
                    <p:cNvPr name="" id="591"/>
                    <p:cNvSpPr/>
                    <p:nvPr/>
                  </p:nvSpPr>
                  <p:spPr>
                    <a:xfrm>
                      <a:off x="9774347" y="2688815"/>
                      <a:ext cy="154731" cx="234329"/>
                    </a:xfrm>
                    <a:custGeom>
                      <a:avLst/>
                      <a:gdLst/>
                      <a:ahLst/>
                      <a:cxnLst/>
                      <a:pathLst>
                        <a:path w="234329" h="154731">
                          <a:moveTo>
                            <a:pt x="29061" y="139332"/>
                          </a:moveTo>
                          <a:lnTo>
                            <a:pt x="117530" y="36805"/>
                          </a:lnTo>
                          <a:lnTo>
                            <a:pt x="162596" y="36805"/>
                          </a:lnTo>
                          <a:lnTo>
                            <a:pt x="187056" y="87886"/>
                          </a:lnTo>
                          <a:lnTo>
                            <a:pt x="202326" y="79243"/>
                          </a:lnTo>
                          <a:lnTo>
                            <a:pt x="184668" y="36805"/>
                          </a:lnTo>
                          <a:lnTo>
                            <a:pt x="229179" y="62718"/>
                          </a:lnTo>
                          <a:lnTo>
                            <a:pt x="234329" y="28167"/>
                          </a:lnTo>
                          <a:lnTo>
                            <a:pt x="173999" y="0"/>
                          </a:lnTo>
                          <a:lnTo>
                            <a:pt x="102634" y="15212"/>
                          </a:lnTo>
                          <a:lnTo>
                            <a:pt x="0" y="146468"/>
                          </a:lnTo>
                          <a:lnTo>
                            <a:pt x="9564" y="154731"/>
                          </a:lnTo>
                          <a:lnTo>
                            <a:pt x="29061" y="139332"/>
                          </a:lnTo>
                          <a:close/>
                        </a:path>
                      </a:pathLst>
                    </a:custGeom>
                    <a:solidFill>
                      <a:srgbClr val="00487F"/>
                    </a:solidFill>
                    <a:ln w="2500" cap="flat">
                      <a:solidFill>
                        <a:srgbClr val="00487F"/>
                      </a:solidFill>
                      <a:bevel/>
                    </a:ln>
                  </p:spPr>
                </p:sp>
                <p:sp>
                  <p:nvSpPr>
                    <p:cNvPr name="" id="592"/>
                    <p:cNvSpPr/>
                    <p:nvPr/>
                  </p:nvSpPr>
                  <p:spPr>
                    <a:xfrm>
                      <a:off x="9766995" y="2767722"/>
                      <a:ext cy="208787" cx="329784"/>
                    </a:xfrm>
                    <a:custGeom>
                      <a:avLst/>
                      <a:gdLst/>
                      <a:ahLst/>
                      <a:cxnLst/>
                      <a:pathLst>
                        <a:path w="329784" h="208787">
                          <a:moveTo>
                            <a:pt x="48184" y="97234"/>
                          </a:moveTo>
                          <a:lnTo>
                            <a:pt x="208205" y="39774"/>
                          </a:lnTo>
                          <a:lnTo>
                            <a:pt x="228438" y="81837"/>
                          </a:lnTo>
                          <a:lnTo>
                            <a:pt x="205997" y="133288"/>
                          </a:lnTo>
                          <a:lnTo>
                            <a:pt x="0" y="99488"/>
                          </a:lnTo>
                          <a:lnTo>
                            <a:pt x="30159" y="127654"/>
                          </a:lnTo>
                          <a:lnTo>
                            <a:pt x="191283" y="159953"/>
                          </a:lnTo>
                          <a:lnTo>
                            <a:pt x="176201" y="204644"/>
                          </a:lnTo>
                          <a:lnTo>
                            <a:pt x="190547" y="208787"/>
                          </a:lnTo>
                          <a:lnTo>
                            <a:pt x="211884" y="164083"/>
                          </a:lnTo>
                          <a:lnTo>
                            <a:pt x="235060" y="171596"/>
                          </a:lnTo>
                          <a:lnTo>
                            <a:pt x="236531" y="132913"/>
                          </a:lnTo>
                          <a:lnTo>
                            <a:pt x="226231" y="132913"/>
                          </a:lnTo>
                          <a:lnTo>
                            <a:pt x="233955" y="119392"/>
                          </a:lnTo>
                          <a:lnTo>
                            <a:pt x="268167" y="45783"/>
                          </a:lnTo>
                          <a:lnTo>
                            <a:pt x="314340" y="45783"/>
                          </a:lnTo>
                          <a:cubicBezTo>
                            <a:pt x="314340" y="45783"/>
                            <a:pt x="329784" y="46923"/>
                            <a:pt x="329784" y="30016"/>
                          </a:cubicBezTo>
                          <a:cubicBezTo>
                            <a:pt x="329784" y="13109"/>
                            <a:pt x="329784" y="8683"/>
                            <a:pt x="329784" y="8683"/>
                          </a:cubicBezTo>
                          <a:lnTo>
                            <a:pt x="270742" y="7851"/>
                          </a:lnTo>
                          <a:lnTo>
                            <a:pt x="228438" y="0"/>
                          </a:lnTo>
                          <a:lnTo>
                            <a:pt x="1897" y="81837"/>
                          </a:lnTo>
                          <a:lnTo>
                            <a:pt x="13973" y="96484"/>
                          </a:lnTo>
                          <a:lnTo>
                            <a:pt x="48184" y="97234"/>
                          </a:lnTo>
                          <a:close/>
                        </a:path>
                      </a:pathLst>
                    </a:custGeom>
                    <a:solidFill>
                      <a:srgbClr val="00487F"/>
                    </a:solidFill>
                    <a:ln w="2500" cap="flat">
                      <a:solidFill>
                        <a:srgbClr val="00487F"/>
                      </a:solidFill>
                      <a:bevel/>
                    </a:ln>
                  </p:spPr>
                </p:sp>
                <p:sp>
                  <p:nvSpPr>
                    <p:cNvPr name="" id="593"/>
                    <p:cNvSpPr/>
                    <p:nvPr/>
                  </p:nvSpPr>
                  <p:spPr>
                    <a:xfrm>
                      <a:off x="9773242" y="2880730"/>
                      <a:ext cy="143464" cx="251250"/>
                    </a:xfrm>
                    <a:custGeom>
                      <a:avLst/>
                      <a:gdLst/>
                      <a:ahLst/>
                      <a:cxnLst/>
                      <a:pathLst>
                        <a:path w="251250" h="143464">
                          <a:moveTo>
                            <a:pt x="2943" y="26665"/>
                          </a:moveTo>
                          <a:lnTo>
                            <a:pt x="104841" y="143464"/>
                          </a:lnTo>
                          <a:lnTo>
                            <a:pt x="188345" y="134450"/>
                          </a:lnTo>
                          <a:lnTo>
                            <a:pt x="247572" y="84877"/>
                          </a:lnTo>
                          <a:lnTo>
                            <a:pt x="251250" y="55583"/>
                          </a:lnTo>
                          <a:lnTo>
                            <a:pt x="155606" y="116799"/>
                          </a:lnTo>
                          <a:lnTo>
                            <a:pt x="102633" y="107410"/>
                          </a:lnTo>
                          <a:lnTo>
                            <a:pt x="0" y="0"/>
                          </a:lnTo>
                          <a:lnTo>
                            <a:pt x="2943" y="26665"/>
                          </a:lnTo>
                          <a:close/>
                        </a:path>
                      </a:pathLst>
                    </a:custGeom>
                    <a:solidFill>
                      <a:srgbClr val="00487F"/>
                    </a:solidFill>
                    <a:ln w="2500" cap="flat">
                      <a:solidFill>
                        <a:srgbClr val="00487F"/>
                      </a:solidFill>
                      <a:bevel/>
                    </a:ln>
                  </p:spPr>
                </p:sp>
                <p:sp>
                  <p:nvSpPr>
                    <p:cNvPr name="" id="594"/>
                    <p:cNvSpPr/>
                    <p:nvPr/>
                  </p:nvSpPr>
                  <p:spPr>
                    <a:xfrm>
                      <a:off x="9999601" y="2890130"/>
                      <a:ext cy="85989" cx="96758"/>
                    </a:xfrm>
                    <a:custGeom>
                      <a:avLst/>
                      <a:gdLst/>
                      <a:ahLst/>
                      <a:cxnLst/>
                      <a:pathLst>
                        <a:path w="96758" h="85989">
                          <a:moveTo>
                            <a:pt x="11818" y="0"/>
                          </a:moveTo>
                          <a:lnTo>
                            <a:pt x="84941" y="0"/>
                          </a:lnTo>
                          <a:cubicBezTo>
                            <a:pt x="91467" y="0"/>
                            <a:pt x="96758" y="5403"/>
                            <a:pt x="96758" y="12069"/>
                          </a:cubicBezTo>
                          <a:lnTo>
                            <a:pt x="96758" y="73921"/>
                          </a:lnTo>
                          <a:cubicBezTo>
                            <a:pt x="96758" y="80587"/>
                            <a:pt x="91467" y="85989"/>
                            <a:pt x="84941" y="85989"/>
                          </a:cubicBezTo>
                          <a:lnTo>
                            <a:pt x="11818" y="85989"/>
                          </a:lnTo>
                          <a:cubicBezTo>
                            <a:pt x="5291" y="85989"/>
                            <a:pt x="0" y="80587"/>
                            <a:pt x="0" y="73921"/>
                          </a:cubicBezTo>
                          <a:lnTo>
                            <a:pt x="0" y="12069"/>
                          </a:lnTo>
                          <a:cubicBezTo>
                            <a:pt x="0" y="5403"/>
                            <a:pt x="5291" y="0"/>
                            <a:pt x="11818" y="0"/>
                          </a:cubicBezTo>
                          <a:close/>
                        </a:path>
                      </a:pathLst>
                    </a:custGeom>
                    <a:solidFill>
                      <a:srgbClr val="00487F"/>
                    </a:solidFill>
                    <a:ln w="2500" cap="flat">
                      <a:solidFill>
                        <a:srgbClr val="00487F"/>
                      </a:solidFill>
                      <a:bevel/>
                    </a:ln>
                  </p:spPr>
                </p:sp>
                <p:sp>
                  <p:nvSpPr>
                    <p:cNvPr name="" id="595"/>
                    <p:cNvSpPr/>
                    <p:nvPr/>
                  </p:nvSpPr>
                  <p:spPr>
                    <a:xfrm>
                      <a:off x="9874684" y="2988892"/>
                      <a:ext cy="99520" cx="86905"/>
                    </a:xfrm>
                    <a:custGeom>
                      <a:avLst/>
                      <a:gdLst/>
                      <a:ahLst/>
                      <a:cxnLst/>
                      <a:pathLst>
                        <a:path w="86905" h="99520">
                          <a:moveTo>
                            <a:pt x="13716" y="0"/>
                          </a:moveTo>
                          <a:lnTo>
                            <a:pt x="73153" y="0"/>
                          </a:lnTo>
                          <a:cubicBezTo>
                            <a:pt x="80729" y="0"/>
                            <a:pt x="86905" y="7529"/>
                            <a:pt x="86905" y="16816"/>
                          </a:cubicBezTo>
                          <a:lnTo>
                            <a:pt x="86905" y="82681"/>
                          </a:lnTo>
                          <a:cubicBezTo>
                            <a:pt x="86905" y="91968"/>
                            <a:pt x="80729" y="99520"/>
                            <a:pt x="73153" y="99520"/>
                          </a:cubicBezTo>
                          <a:lnTo>
                            <a:pt x="13716" y="99520"/>
                          </a:lnTo>
                          <a:cubicBezTo>
                            <a:pt x="6141" y="99520"/>
                            <a:pt x="0" y="91968"/>
                            <a:pt x="0" y="82681"/>
                          </a:cubicBezTo>
                          <a:lnTo>
                            <a:pt x="0" y="16816"/>
                          </a:lnTo>
                          <a:cubicBezTo>
                            <a:pt x="0" y="7529"/>
                            <a:pt x="6141" y="0"/>
                            <a:pt x="13716" y="0"/>
                          </a:cubicBezTo>
                          <a:close/>
                        </a:path>
                      </a:pathLst>
                    </a:custGeom>
                    <a:solidFill>
                      <a:srgbClr val="00487F"/>
                    </a:solidFill>
                    <a:ln w="2500" cap="flat">
                      <a:solidFill>
                        <a:srgbClr val="00487F"/>
                      </a:solidFill>
                      <a:bevel/>
                    </a:ln>
                  </p:spPr>
                </p:sp>
                <p:sp>
                  <p:nvSpPr>
                    <p:cNvPr name="" id="596"/>
                    <p:cNvSpPr/>
                    <p:nvPr/>
                  </p:nvSpPr>
                  <p:spPr>
                    <a:xfrm>
                      <a:off x="9874684" y="2967302"/>
                      <a:ext cy="99520" cx="86905"/>
                    </a:xfrm>
                    <a:custGeom>
                      <a:avLst/>
                      <a:gdLst/>
                      <a:ahLst/>
                      <a:cxnLst/>
                      <a:pathLst>
                        <a:path w="86905" h="99520">
                          <a:moveTo>
                            <a:pt x="13716" y="0"/>
                          </a:moveTo>
                          <a:lnTo>
                            <a:pt x="73153" y="0"/>
                          </a:lnTo>
                          <a:cubicBezTo>
                            <a:pt x="80729" y="0"/>
                            <a:pt x="86905" y="7529"/>
                            <a:pt x="86905" y="16816"/>
                          </a:cubicBezTo>
                          <a:lnTo>
                            <a:pt x="86905" y="82681"/>
                          </a:lnTo>
                          <a:cubicBezTo>
                            <a:pt x="86905" y="91968"/>
                            <a:pt x="80729" y="99520"/>
                            <a:pt x="73153" y="99520"/>
                          </a:cubicBezTo>
                          <a:lnTo>
                            <a:pt x="13716" y="99520"/>
                          </a:lnTo>
                          <a:cubicBezTo>
                            <a:pt x="6141" y="99520"/>
                            <a:pt x="0" y="91968"/>
                            <a:pt x="0" y="82681"/>
                          </a:cubicBezTo>
                          <a:lnTo>
                            <a:pt x="0" y="16816"/>
                          </a:lnTo>
                          <a:cubicBezTo>
                            <a:pt x="0" y="7529"/>
                            <a:pt x="6141" y="0"/>
                            <a:pt x="13716" y="0"/>
                          </a:cubicBezTo>
                          <a:close/>
                        </a:path>
                      </a:pathLst>
                    </a:custGeom>
                    <a:solidFill>
                      <a:srgbClr val="0070C0"/>
                    </a:solidFill>
                    <a:ln w="2500" cap="flat">
                      <a:solidFill>
                        <a:srgbClr val="0070C0"/>
                      </a:solidFill>
                      <a:bevel/>
                    </a:ln>
                  </p:spPr>
                </p:sp>
                <p:sp>
                  <p:nvSpPr>
                    <p:cNvPr name="" id="597"/>
                    <p:cNvSpPr/>
                    <p:nvPr/>
                  </p:nvSpPr>
                  <p:spPr>
                    <a:xfrm>
                      <a:off x="9999601" y="2868597"/>
                      <a:ext cy="85989" cx="96758"/>
                    </a:xfrm>
                    <a:custGeom>
                      <a:avLst/>
                      <a:gdLst/>
                      <a:ahLst/>
                      <a:cxnLst/>
                      <a:pathLst>
                        <a:path w="96758" h="85989">
                          <a:moveTo>
                            <a:pt x="11818" y="0"/>
                          </a:moveTo>
                          <a:lnTo>
                            <a:pt x="84941" y="0"/>
                          </a:lnTo>
                          <a:cubicBezTo>
                            <a:pt x="91467" y="0"/>
                            <a:pt x="96758" y="5403"/>
                            <a:pt x="96758" y="12069"/>
                          </a:cubicBezTo>
                          <a:lnTo>
                            <a:pt x="96758" y="73921"/>
                          </a:lnTo>
                          <a:cubicBezTo>
                            <a:pt x="96758" y="80587"/>
                            <a:pt x="91467" y="85989"/>
                            <a:pt x="84941" y="85989"/>
                          </a:cubicBezTo>
                          <a:lnTo>
                            <a:pt x="11818" y="85989"/>
                          </a:lnTo>
                          <a:cubicBezTo>
                            <a:pt x="5291" y="85989"/>
                            <a:pt x="0" y="80587"/>
                            <a:pt x="0" y="73921"/>
                          </a:cubicBezTo>
                          <a:lnTo>
                            <a:pt x="0" y="12069"/>
                          </a:lnTo>
                          <a:cubicBezTo>
                            <a:pt x="0" y="5403"/>
                            <a:pt x="5291" y="0"/>
                            <a:pt x="11818" y="0"/>
                          </a:cubicBezTo>
                          <a:close/>
                        </a:path>
                      </a:pathLst>
                    </a:custGeom>
                    <a:solidFill>
                      <a:srgbClr val="0070C0"/>
                    </a:solidFill>
                    <a:ln w="2500" cap="flat">
                      <a:solidFill>
                        <a:srgbClr val="0070C0"/>
                      </a:solidFill>
                      <a:bevel/>
                    </a:ln>
                  </p:spPr>
                </p:sp>
                <p:sp>
                  <p:nvSpPr>
                    <p:cNvPr name="" id="600"/>
                    <p:cNvSpPr/>
                    <p:nvPr/>
                  </p:nvSpPr>
                  <p:spPr>
                    <a:xfrm>
                      <a:off x="9770358" y="2681371"/>
                      <a:ext cy="325240" cx="290555"/>
                    </a:xfrm>
                    <a:custGeom>
                      <a:avLst/>
                      <a:gdLst/>
                      <a:ahLst/>
                      <a:cxnLst/>
                      <a:pathLst>
                        <a:path w="290555" h="325240">
                          <a:moveTo>
                            <a:pt x="8104" y="128001"/>
                          </a:moveTo>
                          <a:lnTo>
                            <a:pt x="109198" y="13080"/>
                          </a:lnTo>
                          <a:lnTo>
                            <a:pt x="121519" y="22659"/>
                          </a:lnTo>
                          <a:lnTo>
                            <a:pt x="11346" y="153246"/>
                          </a:lnTo>
                          <a:lnTo>
                            <a:pt x="196014" y="87816"/>
                          </a:lnTo>
                          <a:lnTo>
                            <a:pt x="166584" y="21718"/>
                          </a:lnTo>
                          <a:lnTo>
                            <a:pt x="189024" y="0"/>
                          </a:lnTo>
                          <a:lnTo>
                            <a:pt x="233910" y="23596"/>
                          </a:lnTo>
                          <a:lnTo>
                            <a:pt x="229857" y="45754"/>
                          </a:lnTo>
                          <a:lnTo>
                            <a:pt x="194910" y="19089"/>
                          </a:lnTo>
                          <a:cubicBezTo>
                            <a:pt x="194910" y="19089"/>
                            <a:pt x="193439" y="28103"/>
                            <a:pt x="184242" y="26976"/>
                          </a:cubicBezTo>
                          <a:lnTo>
                            <a:pt x="211096" y="83310"/>
                          </a:lnTo>
                          <a:lnTo>
                            <a:pt x="230593" y="74296"/>
                          </a:lnTo>
                          <a:lnTo>
                            <a:pt x="230593" y="95033"/>
                          </a:lnTo>
                          <a:lnTo>
                            <a:pt x="219925" y="98707"/>
                          </a:lnTo>
                          <a:lnTo>
                            <a:pt x="236479" y="133259"/>
                          </a:lnTo>
                          <a:lnTo>
                            <a:pt x="247882" y="106595"/>
                          </a:lnTo>
                          <a:lnTo>
                            <a:pt x="263913" y="108284"/>
                          </a:lnTo>
                          <a:lnTo>
                            <a:pt x="247882" y="147530"/>
                          </a:lnTo>
                          <a:lnTo>
                            <a:pt x="265552" y="185110"/>
                          </a:lnTo>
                          <a:lnTo>
                            <a:pt x="265552" y="109599"/>
                          </a:lnTo>
                          <a:lnTo>
                            <a:pt x="290555" y="109599"/>
                          </a:lnTo>
                          <a:lnTo>
                            <a:pt x="290555" y="188091"/>
                          </a:lnTo>
                          <a:lnTo>
                            <a:pt x="244204" y="188091"/>
                          </a:lnTo>
                          <a:lnTo>
                            <a:pt x="236846" y="172693"/>
                          </a:lnTo>
                          <a:lnTo>
                            <a:pt x="215878" y="214381"/>
                          </a:lnTo>
                          <a:lnTo>
                            <a:pt x="230225" y="218511"/>
                          </a:lnTo>
                          <a:lnTo>
                            <a:pt x="230225" y="235036"/>
                          </a:lnTo>
                          <a:lnTo>
                            <a:pt x="208521" y="228276"/>
                          </a:lnTo>
                          <a:lnTo>
                            <a:pt x="178724" y="287614"/>
                          </a:lnTo>
                          <a:lnTo>
                            <a:pt x="188656" y="296628"/>
                          </a:lnTo>
                          <a:lnTo>
                            <a:pt x="232064" y="260950"/>
                          </a:lnTo>
                          <a:lnTo>
                            <a:pt x="241628" y="269212"/>
                          </a:lnTo>
                          <a:lnTo>
                            <a:pt x="173574" y="325240"/>
                          </a:lnTo>
                          <a:lnTo>
                            <a:pt x="105151" y="318786"/>
                          </a:lnTo>
                          <a:lnTo>
                            <a:pt x="5518" y="206869"/>
                          </a:lnTo>
                          <a:lnTo>
                            <a:pt x="8403" y="190344"/>
                          </a:lnTo>
                          <a:lnTo>
                            <a:pt x="108462" y="296628"/>
                          </a:lnTo>
                          <a:lnTo>
                            <a:pt x="160698" y="289492"/>
                          </a:lnTo>
                          <a:lnTo>
                            <a:pt x="191967" y="225647"/>
                          </a:lnTo>
                          <a:lnTo>
                            <a:pt x="7300" y="188091"/>
                          </a:lnTo>
                          <a:lnTo>
                            <a:pt x="7300" y="173444"/>
                          </a:lnTo>
                          <a:lnTo>
                            <a:pt x="199324" y="211376"/>
                          </a:lnTo>
                          <a:lnTo>
                            <a:pt x="228017" y="152788"/>
                          </a:lnTo>
                          <a:lnTo>
                            <a:pt x="204842" y="103966"/>
                          </a:lnTo>
                          <a:lnTo>
                            <a:pt x="0" y="176073"/>
                          </a:lnTo>
                          <a:lnTo>
                            <a:pt x="3621" y="158797"/>
                          </a:lnTo>
                          <a:lnTo>
                            <a:pt x="8104" y="128001"/>
                          </a:lnTo>
                          <a:close/>
                        </a:path>
                      </a:pathLst>
                    </a:custGeom>
                    <a:solidFill>
                      <a:srgbClr val="0070C0"/>
                    </a:solidFill>
                    <a:ln w="2500" cap="flat">
                      <a:solidFill>
                        <a:srgbClr val="0070C0"/>
                      </a:solidFill>
                      <a:bevel/>
                    </a:ln>
                  </p:spPr>
                </p:sp>
                <p:sp>
                  <p:nvSpPr>
                    <p:cNvPr name="" id="601"/>
                    <p:cNvSpPr/>
                    <p:nvPr/>
                  </p:nvSpPr>
                  <p:spPr>
                    <a:xfrm>
                      <a:off x="9999182" y="2693601"/>
                      <a:ext cy="99668" cx="97596"/>
                    </a:xfrm>
                    <a:custGeom>
                      <a:avLst/>
                      <a:gdLst/>
                      <a:ahLst/>
                      <a:cxnLst/>
                      <a:pathLst>
                        <a:path w="97596" h="99668">
                          <a:moveTo>
                            <a:pt x="15404" y="0"/>
                          </a:moveTo>
                          <a:lnTo>
                            <a:pt x="82152" y="0"/>
                          </a:lnTo>
                          <a:cubicBezTo>
                            <a:pt x="90659" y="0"/>
                            <a:pt x="97596" y="7540"/>
                            <a:pt x="97596" y="16841"/>
                          </a:cubicBezTo>
                          <a:lnTo>
                            <a:pt x="97596" y="82804"/>
                          </a:lnTo>
                          <a:cubicBezTo>
                            <a:pt x="97596" y="92106"/>
                            <a:pt x="90659" y="99668"/>
                            <a:pt x="82152" y="99668"/>
                          </a:cubicBezTo>
                          <a:lnTo>
                            <a:pt x="15404" y="99668"/>
                          </a:lnTo>
                          <a:cubicBezTo>
                            <a:pt x="6896" y="99668"/>
                            <a:pt x="0" y="92106"/>
                            <a:pt x="0" y="82804"/>
                          </a:cubicBezTo>
                          <a:lnTo>
                            <a:pt x="0" y="16841"/>
                          </a:lnTo>
                          <a:cubicBezTo>
                            <a:pt x="0" y="7540"/>
                            <a:pt x="6896" y="0"/>
                            <a:pt x="15404" y="0"/>
                          </a:cubicBezTo>
                          <a:close/>
                        </a:path>
                      </a:pathLst>
                    </a:custGeom>
                    <a:solidFill>
                      <a:srgbClr val="0070C0"/>
                    </a:solidFill>
                    <a:ln w="2500" cap="flat">
                      <a:solidFill>
                        <a:srgbClr val="0070C0"/>
                      </a:solidFill>
                      <a:bevel/>
                    </a:ln>
                  </p:spPr>
                </p:sp>
                <p:sp>
                  <p:nvSpPr>
                    <p:cNvPr name="" id="602"/>
                    <p:cNvSpPr/>
                    <p:nvPr/>
                  </p:nvSpPr>
                  <p:spPr>
                    <a:xfrm>
                      <a:off x="9633960" y="2792810"/>
                      <a:ext cy="138810" cx="145536"/>
                    </a:xfrm>
                    <a:custGeom>
                      <a:avLst/>
                      <a:gdLst/>
                      <a:ahLst/>
                      <a:cxnLst/>
                      <a:pathLst>
                        <a:path w="145536" h="138810">
                          <a:moveTo>
                            <a:pt x="0" y="121910"/>
                          </a:moveTo>
                          <a:cubicBezTo>
                            <a:pt x="0" y="117243"/>
                            <a:pt x="0" y="0"/>
                            <a:pt x="0" y="0"/>
                          </a:cubicBezTo>
                          <a:cubicBezTo>
                            <a:pt x="0" y="0"/>
                            <a:pt x="1150" y="16847"/>
                            <a:pt x="72768" y="16900"/>
                          </a:cubicBezTo>
                          <a:cubicBezTo>
                            <a:pt x="143236" y="16952"/>
                            <a:pt x="145536" y="0"/>
                            <a:pt x="145536" y="0"/>
                          </a:cubicBezTo>
                          <a:cubicBezTo>
                            <a:pt x="145536" y="0"/>
                            <a:pt x="145536" y="117243"/>
                            <a:pt x="145536" y="121910"/>
                          </a:cubicBezTo>
                          <a:cubicBezTo>
                            <a:pt x="145536" y="131244"/>
                            <a:pt x="112957" y="138810"/>
                            <a:pt x="72768" y="138810"/>
                          </a:cubicBezTo>
                          <a:cubicBezTo>
                            <a:pt x="32579" y="138810"/>
                            <a:pt x="0" y="131244"/>
                            <a:pt x="0" y="121910"/>
                          </a:cubicBezTo>
                          <a:close/>
                        </a:path>
                      </a:pathLst>
                    </a:custGeom>
                    <a:solidFill>
                      <a:srgbClr val="0070C0"/>
                    </a:solidFill>
                    <a:ln w="2500" cap="flat">
                      <a:solidFill>
                        <a:srgbClr val="0070C0"/>
                      </a:solidFill>
                      <a:bevel/>
                    </a:ln>
                  </p:spPr>
                </p:sp>
                <p:sp>
                  <p:nvSpPr>
                    <p:cNvPr name="" id="605"/>
                    <p:cNvSpPr/>
                    <p:nvPr/>
                  </p:nvSpPr>
                  <p:spPr>
                    <a:xfrm>
                      <a:off x="9633960" y="2737266"/>
                      <a:ext cy="33800" cx="145536"/>
                    </a:xfrm>
                    <a:custGeom>
                      <a:avLst/>
                      <a:gdLst/>
                      <a:ahLst/>
                      <a:cxnLst/>
                      <a:pathLst>
                        <a:path w="145536" h="33800">
                          <a:moveTo>
                            <a:pt x="0" y="16900"/>
                          </a:moveTo>
                          <a:cubicBezTo>
                            <a:pt x="0" y="7567"/>
                            <a:pt x="32579" y="0"/>
                            <a:pt x="72768" y="0"/>
                          </a:cubicBezTo>
                          <a:cubicBezTo>
                            <a:pt x="112957" y="0"/>
                            <a:pt x="145536" y="7567"/>
                            <a:pt x="145536" y="16900"/>
                          </a:cubicBezTo>
                          <a:cubicBezTo>
                            <a:pt x="145536" y="26234"/>
                            <a:pt x="112957" y="33800"/>
                            <a:pt x="72768" y="33800"/>
                          </a:cubicBezTo>
                          <a:cubicBezTo>
                            <a:pt x="32579" y="33800"/>
                            <a:pt x="0" y="26234"/>
                            <a:pt x="0" y="16900"/>
                          </a:cubicBezTo>
                          <a:close/>
                        </a:path>
                      </a:pathLst>
                    </a:custGeom>
                    <a:solidFill>
                      <a:srgbClr val="0070C0"/>
                    </a:solidFill>
                    <a:ln w="2500" cap="flat">
                      <a:solidFill>
                        <a:srgbClr val="0070C0"/>
                      </a:solidFill>
                      <a:bevel/>
                    </a:ln>
                  </p:spPr>
                </p:sp>
                <p:sp>
                  <p:nvSpPr>
                    <p:cNvPr name="" id="606"/>
                    <p:cNvSpPr/>
                    <p:nvPr/>
                  </p:nvSpPr>
                  <p:spPr>
                    <a:xfrm>
                      <a:off x="9876063" y="2604595"/>
                      <a:ext cy="100255" cx="84146"/>
                    </a:xfrm>
                    <a:custGeom>
                      <a:avLst/>
                      <a:gdLst/>
                      <a:ahLst/>
                      <a:cxnLst/>
                      <a:pathLst>
                        <a:path w="84146" h="100255">
                          <a:moveTo>
                            <a:pt x="13281" y="0"/>
                          </a:moveTo>
                          <a:lnTo>
                            <a:pt x="70831" y="0"/>
                          </a:lnTo>
                          <a:cubicBezTo>
                            <a:pt x="78166" y="0"/>
                            <a:pt x="84146" y="7584"/>
                            <a:pt x="84146" y="16940"/>
                          </a:cubicBezTo>
                          <a:lnTo>
                            <a:pt x="84146" y="83291"/>
                          </a:lnTo>
                          <a:cubicBezTo>
                            <a:pt x="84146" y="92648"/>
                            <a:pt x="78166" y="100255"/>
                            <a:pt x="70831" y="100255"/>
                          </a:cubicBezTo>
                          <a:lnTo>
                            <a:pt x="13281" y="100255"/>
                          </a:lnTo>
                          <a:cubicBezTo>
                            <a:pt x="5946" y="100255"/>
                            <a:pt x="0" y="92648"/>
                            <a:pt x="0" y="83291"/>
                          </a:cubicBezTo>
                          <a:lnTo>
                            <a:pt x="0" y="16940"/>
                          </a:lnTo>
                          <a:cubicBezTo>
                            <a:pt x="0" y="7584"/>
                            <a:pt x="5946" y="0"/>
                            <a:pt x="13281" y="0"/>
                          </a:cubicBezTo>
                          <a:close/>
                        </a:path>
                      </a:pathLst>
                    </a:custGeom>
                    <a:solidFill>
                      <a:srgbClr val="0070C0"/>
                    </a:solidFill>
                    <a:ln w="2500" cap="flat">
                      <a:solidFill>
                        <a:srgbClr val="0070C0"/>
                      </a:solidFill>
                      <a:bevel/>
                    </a:ln>
                  </p:spPr>
                </p:sp>
                <p:sp>
                  <p:nvSpPr>
                    <p:cNvPr name="Text 589" id="589"/>
                    <p:cNvSpPr txBox="1"/>
                    <p:nvPr/>
                  </p:nvSpPr>
                  <p:spPr>
                    <a:xfrm>
                      <a:off x="9506314" y="3107862"/>
                      <a:ext cy="143622" cx="718110"/>
                    </a:xfrm>
                    <a:prstGeom prst="rect">
                      <a:avLst/>
                    </a:prstGeom>
                    <a:noFill/>
                  </p:spPr>
                  <p:txBody>
                    <a:bodyPr lIns="0" wrap="square" rIns="0" tIns="0" rtlCol="0" anchor="ctr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1F6391"/>
                          </a:solidFill>
                          <a:latin typeface="Arial"/>
                        </a:rPr>
                        <a:t>HDFS</a:t>
                      </a:r>
                    </a:p>
                  </p:txBody>
                </p:sp>
              </p:grpSp>
              <p:grpSp>
                <p:nvGrpSpPr>
                  <p:cNvPr name="SSD Family Cluster" id="611"/>
                  <p:cNvGrpSpPr/>
                  <p:nvPr/>
                </p:nvGrpSpPr>
                <p:grpSpPr>
                  <a:xfrm>
                    <a:off x="9633960" y="3320085"/>
                    <a:ext cy="483856" cx="462818"/>
                    <a:chOff x="9633960" y="3320085"/>
                    <a:chExt cy="483856" cx="462818"/>
                  </a:xfrm>
                </p:grpSpPr>
                <p:sp>
                  <p:nvSpPr>
                    <p:cNvPr name="" id="612"/>
                    <p:cNvSpPr/>
                    <p:nvPr/>
                  </p:nvSpPr>
                  <p:spPr>
                    <a:xfrm>
                      <a:off x="9633902" y="3496633"/>
                      <a:ext cy="172409" cx="186851"/>
                    </a:xfrm>
                    <a:custGeom>
                      <a:avLst/>
                      <a:gdLst/>
                      <a:ahLst/>
                      <a:cxnLst/>
                      <a:pathLst>
                        <a:path w="186851" h="172409">
                          <a:moveTo>
                            <a:pt x="29491" y="0"/>
                          </a:moveTo>
                          <a:lnTo>
                            <a:pt x="157283" y="0"/>
                          </a:lnTo>
                          <a:cubicBezTo>
                            <a:pt x="173570" y="0"/>
                            <a:pt x="186851" y="13043"/>
                            <a:pt x="186851" y="29133"/>
                          </a:cubicBezTo>
                          <a:lnTo>
                            <a:pt x="186851" y="143237"/>
                          </a:lnTo>
                          <a:cubicBezTo>
                            <a:pt x="186851" y="159327"/>
                            <a:pt x="173570" y="172409"/>
                            <a:pt x="157283" y="172409"/>
                          </a:cubicBezTo>
                          <a:lnTo>
                            <a:pt x="29491" y="172409"/>
                          </a:lnTo>
                          <a:cubicBezTo>
                            <a:pt x="13203" y="172409"/>
                            <a:pt x="0" y="159327"/>
                            <a:pt x="0" y="143237"/>
                          </a:cubicBezTo>
                          <a:lnTo>
                            <a:pt x="0" y="29133"/>
                          </a:lnTo>
                          <a:cubicBezTo>
                            <a:pt x="0" y="13043"/>
                            <a:pt x="13203" y="0"/>
                            <a:pt x="29491" y="0"/>
                          </a:cubicBez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name="" id="613"/>
                    <p:cNvSpPr/>
                    <p:nvPr/>
                  </p:nvSpPr>
                  <p:spPr>
                    <a:xfrm>
                      <a:off x="9798039" y="3402514"/>
                      <a:ext cy="97510" cx="163004"/>
                    </a:xfrm>
                    <a:custGeom>
                      <a:avLst/>
                      <a:gdLst/>
                      <a:ahLst/>
                      <a:cxnLst/>
                      <a:pathLst>
                        <a:path w="163004" h="97510">
                          <a:moveTo>
                            <a:pt x="16740" y="97510"/>
                          </a:moveTo>
                          <a:lnTo>
                            <a:pt x="76425" y="33917"/>
                          </a:lnTo>
                          <a:lnTo>
                            <a:pt x="122418" y="33917"/>
                          </a:lnTo>
                          <a:lnTo>
                            <a:pt x="148454" y="86911"/>
                          </a:lnTo>
                          <a:lnTo>
                            <a:pt x="163004" y="77018"/>
                          </a:lnTo>
                          <a:lnTo>
                            <a:pt x="122418" y="0"/>
                          </a:lnTo>
                          <a:lnTo>
                            <a:pt x="63453" y="14132"/>
                          </a:lnTo>
                          <a:lnTo>
                            <a:pt x="0" y="86911"/>
                          </a:lnTo>
                          <a:lnTo>
                            <a:pt x="16740" y="97510"/>
                          </a:ln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name="" id="614"/>
                    <p:cNvSpPr/>
                    <p:nvPr/>
                  </p:nvSpPr>
                  <p:spPr>
                    <a:xfrm>
                      <a:off x="9937311" y="3410993"/>
                      <a:ext cy="57234" cx="70443"/>
                    </a:xfrm>
                    <a:custGeom>
                      <a:avLst/>
                      <a:gdLst/>
                      <a:ahLst/>
                      <a:cxnLst/>
                      <a:pathLst>
                        <a:path w="70443" h="57234">
                          <a:moveTo>
                            <a:pt x="11478" y="33917"/>
                          </a:moveTo>
                          <a:lnTo>
                            <a:pt x="60488" y="57234"/>
                          </a:lnTo>
                          <a:lnTo>
                            <a:pt x="70443" y="29677"/>
                          </a:lnTo>
                          <a:lnTo>
                            <a:pt x="14541" y="0"/>
                          </a:lnTo>
                          <a:lnTo>
                            <a:pt x="0" y="7914"/>
                          </a:lnTo>
                          <a:lnTo>
                            <a:pt x="0" y="23325"/>
                          </a:lnTo>
                          <a:lnTo>
                            <a:pt x="11478" y="33917"/>
                          </a:ln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name="" id="615"/>
                    <p:cNvSpPr/>
                    <p:nvPr/>
                  </p:nvSpPr>
                  <p:spPr>
                    <a:xfrm>
                      <a:off x="9804057" y="3480945"/>
                      <a:ext cy="90445" cx="219014"/>
                    </a:xfrm>
                    <a:custGeom>
                      <a:avLst/>
                      <a:gdLst/>
                      <a:ahLst/>
                      <a:cxnLst/>
                      <a:pathLst>
                        <a:path w="219014" h="90445">
                          <a:moveTo>
                            <a:pt x="9955" y="90445"/>
                          </a:moveTo>
                          <a:lnTo>
                            <a:pt x="158415" y="43102"/>
                          </a:lnTo>
                          <a:lnTo>
                            <a:pt x="179959" y="84085"/>
                          </a:lnTo>
                          <a:lnTo>
                            <a:pt x="219014" y="14839"/>
                          </a:lnTo>
                          <a:lnTo>
                            <a:pt x="192977" y="0"/>
                          </a:lnTo>
                          <a:lnTo>
                            <a:pt x="0" y="65007"/>
                          </a:lnTo>
                          <a:lnTo>
                            <a:pt x="9955" y="90445"/>
                          </a:ln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name="" id="616"/>
                    <p:cNvSpPr/>
                    <p:nvPr/>
                  </p:nvSpPr>
                  <p:spPr>
                    <a:xfrm>
                      <a:off x="9799462" y="3589763"/>
                      <a:ext cy="56528" cx="157751"/>
                    </a:xfrm>
                    <a:custGeom>
                      <a:avLst/>
                      <a:gdLst/>
                      <a:ahLst/>
                      <a:cxnLst/>
                      <a:pathLst>
                        <a:path w="157751" h="56528">
                          <a:moveTo>
                            <a:pt x="14550" y="31738"/>
                          </a:moveTo>
                          <a:lnTo>
                            <a:pt x="144732" y="56528"/>
                          </a:lnTo>
                          <a:lnTo>
                            <a:pt x="157751" y="31738"/>
                          </a:lnTo>
                          <a:lnTo>
                            <a:pt x="0" y="0"/>
                          </a:lnTo>
                          <a:lnTo>
                            <a:pt x="14550" y="31738"/>
                          </a:ln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name="" id="617"/>
                    <p:cNvSpPr/>
                    <p:nvPr/>
                  </p:nvSpPr>
                  <p:spPr>
                    <a:xfrm>
                      <a:off x="9765769" y="3627212"/>
                      <a:ext cy="114115" cx="99552"/>
                    </a:xfrm>
                    <a:custGeom>
                      <a:avLst/>
                      <a:gdLst/>
                      <a:ahLst/>
                      <a:cxnLst/>
                      <a:pathLst>
                        <a:path w="99552" h="114115">
                          <a:moveTo>
                            <a:pt x="14550" y="38863"/>
                          </a:moveTo>
                          <a:lnTo>
                            <a:pt x="96105" y="114115"/>
                          </a:lnTo>
                          <a:lnTo>
                            <a:pt x="99552" y="77725"/>
                          </a:lnTo>
                          <a:lnTo>
                            <a:pt x="0" y="0"/>
                          </a:lnTo>
                          <a:lnTo>
                            <a:pt x="14550" y="38863"/>
                          </a:ln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name="" id="618"/>
                    <p:cNvSpPr/>
                    <p:nvPr/>
                  </p:nvSpPr>
                  <p:spPr>
                    <a:xfrm>
                      <a:off x="9859961" y="3704936"/>
                      <a:ext cy="98923" cx="91893"/>
                    </a:xfrm>
                    <a:custGeom>
                      <a:avLst/>
                      <a:gdLst/>
                      <a:ahLst/>
                      <a:cxnLst/>
                      <a:pathLst>
                        <a:path w="91893" h="98923">
                          <a:moveTo>
                            <a:pt x="14504" y="0"/>
                          </a:moveTo>
                          <a:lnTo>
                            <a:pt x="77352" y="0"/>
                          </a:lnTo>
                          <a:cubicBezTo>
                            <a:pt x="85362" y="0"/>
                            <a:pt x="91893" y="7484"/>
                            <a:pt x="91893" y="16715"/>
                          </a:cubicBezTo>
                          <a:lnTo>
                            <a:pt x="91893" y="82186"/>
                          </a:lnTo>
                          <a:cubicBezTo>
                            <a:pt x="91893" y="91417"/>
                            <a:pt x="85362" y="98923"/>
                            <a:pt x="77352" y="98923"/>
                          </a:cubicBezTo>
                          <a:lnTo>
                            <a:pt x="14504" y="98923"/>
                          </a:lnTo>
                          <a:cubicBezTo>
                            <a:pt x="6494" y="98923"/>
                            <a:pt x="0" y="91417"/>
                            <a:pt x="0" y="82186"/>
                          </a:cubicBezTo>
                          <a:lnTo>
                            <a:pt x="0" y="16715"/>
                          </a:lnTo>
                          <a:cubicBezTo>
                            <a:pt x="0" y="7484"/>
                            <a:pt x="6494" y="0"/>
                            <a:pt x="14504" y="0"/>
                          </a:cubicBez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name="" id="619"/>
                    <p:cNvSpPr/>
                    <p:nvPr/>
                  </p:nvSpPr>
                  <p:spPr>
                    <a:xfrm>
                      <a:off x="9991345" y="3609760"/>
                      <a:ext cy="84645" cx="105415"/>
                    </a:xfrm>
                    <a:custGeom>
                      <a:avLst/>
                      <a:gdLst/>
                      <a:ahLst/>
                      <a:cxnLst/>
                      <a:pathLst>
                        <a:path w="105415" h="84645">
                          <a:moveTo>
                            <a:pt x="12875" y="0"/>
                          </a:moveTo>
                          <a:lnTo>
                            <a:pt x="92540" y="0"/>
                          </a:lnTo>
                          <a:cubicBezTo>
                            <a:pt x="99650" y="0"/>
                            <a:pt x="105415" y="5319"/>
                            <a:pt x="105415" y="11880"/>
                          </a:cubicBezTo>
                          <a:lnTo>
                            <a:pt x="105415" y="72765"/>
                          </a:lnTo>
                          <a:cubicBezTo>
                            <a:pt x="105415" y="79327"/>
                            <a:pt x="99650" y="84645"/>
                            <a:pt x="92540" y="84645"/>
                          </a:cubicBezTo>
                          <a:lnTo>
                            <a:pt x="12875" y="84645"/>
                          </a:lnTo>
                          <a:cubicBezTo>
                            <a:pt x="5764" y="84645"/>
                            <a:pt x="0" y="79327"/>
                            <a:pt x="0" y="72765"/>
                          </a:cubicBezTo>
                          <a:lnTo>
                            <a:pt x="0" y="11880"/>
                          </a:lnTo>
                          <a:cubicBezTo>
                            <a:pt x="0" y="5319"/>
                            <a:pt x="5764" y="0"/>
                            <a:pt x="12875" y="0"/>
                          </a:cubicBez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name="" id="620"/>
                    <p:cNvSpPr/>
                    <p:nvPr/>
                  </p:nvSpPr>
                  <p:spPr>
                    <a:xfrm>
                      <a:off x="9934241" y="3659715"/>
                      <a:ext cy="74193" cx="75812"/>
                    </a:xfrm>
                    <a:custGeom>
                      <a:avLst/>
                      <a:gdLst/>
                      <a:ahLst/>
                      <a:cxnLst/>
                      <a:pathLst>
                        <a:path w="75812" h="74193">
                          <a:moveTo>
                            <a:pt x="13018" y="74193"/>
                          </a:moveTo>
                          <a:lnTo>
                            <a:pt x="71218" y="30384"/>
                          </a:lnTo>
                          <a:lnTo>
                            <a:pt x="75812" y="0"/>
                          </a:lnTo>
                          <a:lnTo>
                            <a:pt x="27568" y="31797"/>
                          </a:lnTo>
                          <a:lnTo>
                            <a:pt x="0" y="64301"/>
                          </a:lnTo>
                          <a:lnTo>
                            <a:pt x="13018" y="74193"/>
                          </a:ln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name="" id="621"/>
                    <p:cNvSpPr/>
                    <p:nvPr/>
                  </p:nvSpPr>
                  <p:spPr>
                    <a:xfrm>
                      <a:off x="9923904" y="3495079"/>
                      <a:ext cy="201379" cx="172300"/>
                    </a:xfrm>
                    <a:custGeom>
                      <a:avLst/>
                      <a:gdLst/>
                      <a:ahLst/>
                      <a:cxnLst/>
                      <a:pathLst>
                        <a:path w="172300" h="201379">
                          <a:moveTo>
                            <a:pt x="19527" y="201379"/>
                          </a:moveTo>
                          <a:lnTo>
                            <a:pt x="44798" y="155450"/>
                          </a:lnTo>
                          <a:lnTo>
                            <a:pt x="74663" y="161103"/>
                          </a:lnTo>
                          <a:lnTo>
                            <a:pt x="80790" y="130013"/>
                          </a:lnTo>
                          <a:lnTo>
                            <a:pt x="60879" y="123654"/>
                          </a:lnTo>
                          <a:lnTo>
                            <a:pt x="105295" y="39569"/>
                          </a:lnTo>
                          <a:lnTo>
                            <a:pt x="152007" y="39569"/>
                          </a:lnTo>
                          <a:cubicBezTo>
                            <a:pt x="152007" y="39569"/>
                            <a:pt x="172300" y="41829"/>
                            <a:pt x="172300" y="20915"/>
                          </a:cubicBezTo>
                          <a:cubicBezTo>
                            <a:pt x="172300" y="0"/>
                            <a:pt x="172300" y="0"/>
                            <a:pt x="172300" y="0"/>
                          </a:cubicBezTo>
                          <a:lnTo>
                            <a:pt x="97637" y="8479"/>
                          </a:lnTo>
                          <a:lnTo>
                            <a:pt x="0" y="196786"/>
                          </a:lnTo>
                          <a:lnTo>
                            <a:pt x="19527" y="201379"/>
                          </a:ln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name="" id="622"/>
                    <p:cNvSpPr/>
                    <p:nvPr/>
                  </p:nvSpPr>
                  <p:spPr>
                    <a:xfrm>
                      <a:off x="9787735" y="3396155"/>
                      <a:ext cy="321235" cx="271373"/>
                    </a:xfrm>
                    <a:custGeom>
                      <a:avLst/>
                      <a:gdLst/>
                      <a:ahLst/>
                      <a:cxnLst/>
                      <a:pathLst>
                        <a:path w="271373" h="321235">
                          <a:moveTo>
                            <a:pt x="131446" y="20491"/>
                          </a:moveTo>
                          <a:lnTo>
                            <a:pt x="164937" y="87570"/>
                          </a:lnTo>
                          <a:lnTo>
                            <a:pt x="24033" y="136184"/>
                          </a:lnTo>
                          <a:lnTo>
                            <a:pt x="30567" y="157288"/>
                          </a:lnTo>
                          <a:lnTo>
                            <a:pt x="174738" y="108673"/>
                          </a:lnTo>
                          <a:lnTo>
                            <a:pt x="198911" y="154273"/>
                          </a:lnTo>
                          <a:lnTo>
                            <a:pt x="169428" y="214192"/>
                          </a:lnTo>
                          <a:lnTo>
                            <a:pt x="22399" y="187437"/>
                          </a:lnTo>
                          <a:lnTo>
                            <a:pt x="31792" y="205901"/>
                          </a:lnTo>
                          <a:lnTo>
                            <a:pt x="160852" y="229643"/>
                          </a:lnTo>
                          <a:lnTo>
                            <a:pt x="128179" y="290317"/>
                          </a:lnTo>
                          <a:lnTo>
                            <a:pt x="73859" y="302375"/>
                          </a:lnTo>
                          <a:lnTo>
                            <a:pt x="15661" y="248674"/>
                          </a:lnTo>
                          <a:lnTo>
                            <a:pt x="0" y="254139"/>
                          </a:lnTo>
                          <a:lnTo>
                            <a:pt x="73451" y="321235"/>
                          </a:lnTo>
                          <a:lnTo>
                            <a:pt x="162588" y="315848"/>
                          </a:lnTo>
                          <a:lnTo>
                            <a:pt x="216193" y="272745"/>
                          </a:lnTo>
                          <a:lnTo>
                            <a:pt x="205471" y="264964"/>
                          </a:lnTo>
                          <a:lnTo>
                            <a:pt x="160291" y="299596"/>
                          </a:lnTo>
                          <a:lnTo>
                            <a:pt x="146507" y="291823"/>
                          </a:lnTo>
                          <a:lnTo>
                            <a:pt x="180967" y="232470"/>
                          </a:lnTo>
                          <a:lnTo>
                            <a:pt x="207769" y="239535"/>
                          </a:lnTo>
                          <a:lnTo>
                            <a:pt x="212364" y="221871"/>
                          </a:lnTo>
                          <a:lnTo>
                            <a:pt x="188624" y="216218"/>
                          </a:lnTo>
                          <a:lnTo>
                            <a:pt x="210832" y="175942"/>
                          </a:lnTo>
                          <a:lnTo>
                            <a:pt x="221936" y="194667"/>
                          </a:lnTo>
                          <a:lnTo>
                            <a:pt x="239932" y="194667"/>
                          </a:lnTo>
                          <a:lnTo>
                            <a:pt x="221936" y="158984"/>
                          </a:lnTo>
                          <a:lnTo>
                            <a:pt x="245292" y="110936"/>
                          </a:lnTo>
                          <a:lnTo>
                            <a:pt x="245292" y="194667"/>
                          </a:lnTo>
                          <a:lnTo>
                            <a:pt x="271373" y="194667"/>
                          </a:lnTo>
                          <a:lnTo>
                            <a:pt x="271373" y="103869"/>
                          </a:lnTo>
                          <a:lnTo>
                            <a:pt x="221936" y="103869"/>
                          </a:lnTo>
                          <a:lnTo>
                            <a:pt x="210832" y="136373"/>
                          </a:lnTo>
                          <a:lnTo>
                            <a:pt x="193219" y="101044"/>
                          </a:lnTo>
                          <a:lnTo>
                            <a:pt x="212364" y="95037"/>
                          </a:lnTo>
                          <a:lnTo>
                            <a:pt x="212364" y="78432"/>
                          </a:lnTo>
                          <a:lnTo>
                            <a:pt x="186964" y="86324"/>
                          </a:lnTo>
                          <a:lnTo>
                            <a:pt x="154164" y="28971"/>
                          </a:lnTo>
                          <a:cubicBezTo>
                            <a:pt x="154164" y="28971"/>
                            <a:pt x="159142" y="29324"/>
                            <a:pt x="165651" y="23318"/>
                          </a:cubicBezTo>
                          <a:lnTo>
                            <a:pt x="207769" y="50875"/>
                          </a:lnTo>
                          <a:lnTo>
                            <a:pt x="211598" y="31797"/>
                          </a:lnTo>
                          <a:lnTo>
                            <a:pt x="159525" y="0"/>
                          </a:lnTo>
                          <a:lnTo>
                            <a:pt x="131446" y="20491"/>
                          </a:ln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  <p:sp>
                  <p:nvSpPr>
                    <p:cNvPr name="" id="623"/>
                    <p:cNvSpPr/>
                    <p:nvPr/>
                  </p:nvSpPr>
                  <p:spPr>
                    <a:xfrm>
                      <a:off x="9991979" y="3417494"/>
                      <a:ext cy="96098" cx="104147"/>
                    </a:xfrm>
                    <a:custGeom>
                      <a:avLst/>
                      <a:gdLst/>
                      <a:ahLst/>
                      <a:cxnLst/>
                      <a:pathLst>
                        <a:path w="104147" h="96098">
                          <a:moveTo>
                            <a:pt x="16438" y="0"/>
                          </a:moveTo>
                          <a:lnTo>
                            <a:pt x="87667" y="0"/>
                          </a:lnTo>
                          <a:cubicBezTo>
                            <a:pt x="96745" y="0"/>
                            <a:pt x="104147" y="7270"/>
                            <a:pt x="104147" y="16238"/>
                          </a:cubicBezTo>
                          <a:lnTo>
                            <a:pt x="104147" y="79838"/>
                          </a:lnTo>
                          <a:cubicBezTo>
                            <a:pt x="104147" y="88807"/>
                            <a:pt x="96745" y="96098"/>
                            <a:pt x="87667" y="96098"/>
                          </a:cubicBezTo>
                          <a:lnTo>
                            <a:pt x="16438" y="96098"/>
                          </a:lnTo>
                          <a:cubicBezTo>
                            <a:pt x="7359" y="96098"/>
                            <a:pt x="0" y="88807"/>
                            <a:pt x="0" y="79838"/>
                          </a:cubicBezTo>
                          <a:lnTo>
                            <a:pt x="0" y="16238"/>
                          </a:lnTo>
                          <a:cubicBezTo>
                            <a:pt x="0" y="7270"/>
                            <a:pt x="7359" y="0"/>
                            <a:pt x="16438" y="0"/>
                          </a:cubicBez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  <p:sp>
                  <p:nvSpPr>
                    <p:cNvPr name="" id="624"/>
                    <p:cNvSpPr/>
                    <p:nvPr/>
                  </p:nvSpPr>
                  <p:spPr>
                    <a:xfrm>
                      <a:off x="9794614" y="3409488"/>
                      <a:ext cy="76500" cx="79232"/>
                    </a:xfrm>
                    <a:custGeom>
                      <a:avLst/>
                      <a:gdLst/>
                      <a:ahLst/>
                      <a:cxnLst/>
                      <a:pathLst>
                        <a:path w="79232" h="76500">
                          <a:moveTo>
                            <a:pt x="66572" y="0"/>
                          </a:moveTo>
                          <a:lnTo>
                            <a:pt x="0" y="68587"/>
                          </a:lnTo>
                          <a:lnTo>
                            <a:pt x="14703" y="76500"/>
                          </a:lnTo>
                          <a:lnTo>
                            <a:pt x="79232" y="7914"/>
                          </a:lnTo>
                          <a:lnTo>
                            <a:pt x="66572" y="0"/>
                          </a:ln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  <p:sp>
                  <p:nvSpPr>
                    <p:cNvPr name="" id="625"/>
                    <p:cNvSpPr/>
                    <p:nvPr/>
                  </p:nvSpPr>
                  <p:spPr>
                    <a:xfrm>
                      <a:off x="9633902" y="3478260"/>
                      <a:ext cy="172409" cx="186851"/>
                    </a:xfrm>
                    <a:custGeom>
                      <a:avLst/>
                      <a:gdLst/>
                      <a:ahLst/>
                      <a:cxnLst/>
                      <a:pathLst>
                        <a:path w="186851" h="172409">
                          <a:moveTo>
                            <a:pt x="29491" y="0"/>
                          </a:moveTo>
                          <a:lnTo>
                            <a:pt x="157283" y="0"/>
                          </a:lnTo>
                          <a:cubicBezTo>
                            <a:pt x="173570" y="0"/>
                            <a:pt x="186851" y="13043"/>
                            <a:pt x="186851" y="29133"/>
                          </a:cubicBezTo>
                          <a:lnTo>
                            <a:pt x="186851" y="143237"/>
                          </a:lnTo>
                          <a:cubicBezTo>
                            <a:pt x="186851" y="159327"/>
                            <a:pt x="173570" y="172409"/>
                            <a:pt x="157283" y="172409"/>
                          </a:cubicBezTo>
                          <a:lnTo>
                            <a:pt x="29491" y="172409"/>
                          </a:lnTo>
                          <a:cubicBezTo>
                            <a:pt x="13203" y="172409"/>
                            <a:pt x="0" y="159327"/>
                            <a:pt x="0" y="143237"/>
                          </a:cubicBezTo>
                          <a:lnTo>
                            <a:pt x="0" y="29133"/>
                          </a:lnTo>
                          <a:cubicBezTo>
                            <a:pt x="0" y="13043"/>
                            <a:pt x="13203" y="0"/>
                            <a:pt x="29491" y="0"/>
                          </a:cubicBez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  <p:sp>
                  <p:nvSpPr>
                    <p:cNvPr name="" id="626"/>
                    <p:cNvSpPr/>
                    <p:nvPr/>
                  </p:nvSpPr>
                  <p:spPr>
                    <a:xfrm>
                      <a:off x="9859961" y="3319983"/>
                      <a:ext cy="98923" cx="91893"/>
                    </a:xfrm>
                    <a:custGeom>
                      <a:avLst/>
                      <a:gdLst/>
                      <a:ahLst/>
                      <a:cxnLst/>
                      <a:pathLst>
                        <a:path w="91893" h="98923">
                          <a:moveTo>
                            <a:pt x="14504" y="0"/>
                          </a:moveTo>
                          <a:lnTo>
                            <a:pt x="77352" y="0"/>
                          </a:lnTo>
                          <a:cubicBezTo>
                            <a:pt x="85362" y="0"/>
                            <a:pt x="91893" y="7484"/>
                            <a:pt x="91893" y="16715"/>
                          </a:cubicBezTo>
                          <a:lnTo>
                            <a:pt x="91893" y="82186"/>
                          </a:lnTo>
                          <a:cubicBezTo>
                            <a:pt x="91893" y="91417"/>
                            <a:pt x="85362" y="98923"/>
                            <a:pt x="77352" y="98923"/>
                          </a:cubicBezTo>
                          <a:lnTo>
                            <a:pt x="14504" y="98923"/>
                          </a:lnTo>
                          <a:cubicBezTo>
                            <a:pt x="6494" y="98923"/>
                            <a:pt x="0" y="91417"/>
                            <a:pt x="0" y="82186"/>
                          </a:cubicBezTo>
                          <a:lnTo>
                            <a:pt x="0" y="16715"/>
                          </a:lnTo>
                          <a:cubicBezTo>
                            <a:pt x="0" y="7484"/>
                            <a:pt x="6494" y="0"/>
                            <a:pt x="14504" y="0"/>
                          </a:cubicBez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  <p:sp>
                  <p:nvSpPr>
                    <p:cNvPr name="" id="627"/>
                    <p:cNvSpPr/>
                    <p:nvPr/>
                  </p:nvSpPr>
                  <p:spPr>
                    <a:xfrm>
                      <a:off x="9859961" y="3685717"/>
                      <a:ext cy="98923" cx="91893"/>
                    </a:xfrm>
                    <a:custGeom>
                      <a:avLst/>
                      <a:gdLst/>
                      <a:ahLst/>
                      <a:cxnLst/>
                      <a:pathLst>
                        <a:path w="91893" h="98923">
                          <a:moveTo>
                            <a:pt x="14504" y="0"/>
                          </a:moveTo>
                          <a:lnTo>
                            <a:pt x="77352" y="0"/>
                          </a:lnTo>
                          <a:cubicBezTo>
                            <a:pt x="85362" y="0"/>
                            <a:pt x="91893" y="7484"/>
                            <a:pt x="91893" y="16715"/>
                          </a:cubicBezTo>
                          <a:lnTo>
                            <a:pt x="91893" y="82186"/>
                          </a:lnTo>
                          <a:cubicBezTo>
                            <a:pt x="91893" y="91417"/>
                            <a:pt x="85362" y="98923"/>
                            <a:pt x="77352" y="98923"/>
                          </a:cubicBezTo>
                          <a:lnTo>
                            <a:pt x="14504" y="98923"/>
                          </a:lnTo>
                          <a:cubicBezTo>
                            <a:pt x="6494" y="98923"/>
                            <a:pt x="0" y="91417"/>
                            <a:pt x="0" y="82186"/>
                          </a:cubicBezTo>
                          <a:lnTo>
                            <a:pt x="0" y="16715"/>
                          </a:lnTo>
                          <a:cubicBezTo>
                            <a:pt x="0" y="7484"/>
                            <a:pt x="6494" y="0"/>
                            <a:pt x="14504" y="0"/>
                          </a:cubicBez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  <p:sp>
                  <p:nvSpPr>
                    <p:cNvPr name="" id="628"/>
                    <p:cNvSpPr/>
                    <p:nvPr/>
                  </p:nvSpPr>
                  <p:spPr>
                    <a:xfrm>
                      <a:off x="9991348" y="3588354"/>
                      <a:ext cy="84645" cx="105415"/>
                    </a:xfrm>
                    <a:custGeom>
                      <a:avLst/>
                      <a:gdLst/>
                      <a:ahLst/>
                      <a:cxnLst/>
                      <a:pathLst>
                        <a:path w="105415" h="84645">
                          <a:moveTo>
                            <a:pt x="12875" y="0"/>
                          </a:moveTo>
                          <a:lnTo>
                            <a:pt x="92540" y="0"/>
                          </a:lnTo>
                          <a:cubicBezTo>
                            <a:pt x="99650" y="0"/>
                            <a:pt x="105415" y="5319"/>
                            <a:pt x="105415" y="11880"/>
                          </a:cubicBezTo>
                          <a:lnTo>
                            <a:pt x="105415" y="72765"/>
                          </a:lnTo>
                          <a:cubicBezTo>
                            <a:pt x="105415" y="79327"/>
                            <a:pt x="99650" y="84645"/>
                            <a:pt x="92540" y="84645"/>
                          </a:cubicBezTo>
                          <a:lnTo>
                            <a:pt x="12875" y="84645"/>
                          </a:lnTo>
                          <a:cubicBezTo>
                            <a:pt x="5764" y="84645"/>
                            <a:pt x="0" y="79327"/>
                            <a:pt x="0" y="72765"/>
                          </a:cubicBezTo>
                          <a:lnTo>
                            <a:pt x="0" y="11880"/>
                          </a:lnTo>
                          <a:cubicBezTo>
                            <a:pt x="0" y="5319"/>
                            <a:pt x="5764" y="0"/>
                            <a:pt x="12875" y="0"/>
                          </a:cubicBez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  <p:sp>
                  <p:nvSpPr>
                    <p:cNvPr name="" id="629"/>
                    <p:cNvSpPr/>
                    <p:nvPr/>
                  </p:nvSpPr>
                  <p:spPr>
                    <a:xfrm>
                      <a:off x="9675854" y="3504119"/>
                      <a:ext cy="120693" cx="245140"/>
                    </a:xfrm>
                    <a:custGeom>
                      <a:avLst/>
                      <a:gdLst/>
                      <a:ahLst/>
                      <a:cxnLst/>
                      <a:pathLst>
                        <a:path w="245140" h="120693">
                          <a:moveTo>
                            <a:pt x="46189" y="0"/>
                          </a:moveTo>
                          <a:lnTo>
                            <a:pt x="198871" y="0"/>
                          </a:lnTo>
                          <a:cubicBezTo>
                            <a:pt x="224380" y="0"/>
                            <a:pt x="245140" y="19072"/>
                            <a:pt x="245140" y="42598"/>
                          </a:cubicBezTo>
                          <a:lnTo>
                            <a:pt x="245140" y="78096"/>
                          </a:lnTo>
                          <a:cubicBezTo>
                            <a:pt x="245140" y="101622"/>
                            <a:pt x="224380" y="120693"/>
                            <a:pt x="198871" y="120693"/>
                          </a:cubicBezTo>
                          <a:lnTo>
                            <a:pt x="46189" y="120693"/>
                          </a:lnTo>
                          <a:cubicBezTo>
                            <a:pt x="20680" y="120693"/>
                            <a:pt x="0" y="101622"/>
                            <a:pt x="0" y="78096"/>
                          </a:cubicBezTo>
                          <a:lnTo>
                            <a:pt x="0" y="42598"/>
                          </a:lnTo>
                          <a:cubicBezTo>
                            <a:pt x="0" y="19072"/>
                            <a:pt x="20680" y="0"/>
                            <a:pt x="46189" y="0"/>
                          </a:cubicBez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name="" id="630"/>
                    <p:cNvSpPr/>
                    <p:nvPr/>
                  </p:nvSpPr>
                  <p:spPr>
                    <a:xfrm>
                      <a:off x="9684126" y="3510775"/>
                      <a:ext cy="107379" cx="228593"/>
                    </a:xfrm>
                    <a:custGeom>
                      <a:avLst/>
                      <a:gdLst/>
                      <a:ahLst/>
                      <a:cxnLst/>
                      <a:pathLst>
                        <a:path w="228593" h="107379">
                          <a:moveTo>
                            <a:pt x="43071" y="0"/>
                          </a:moveTo>
                          <a:lnTo>
                            <a:pt x="185447" y="0"/>
                          </a:lnTo>
                          <a:cubicBezTo>
                            <a:pt x="209235" y="0"/>
                            <a:pt x="228593" y="16968"/>
                            <a:pt x="228593" y="37898"/>
                          </a:cubicBezTo>
                          <a:lnTo>
                            <a:pt x="228593" y="69481"/>
                          </a:lnTo>
                          <a:cubicBezTo>
                            <a:pt x="228593" y="90412"/>
                            <a:pt x="209235" y="107379"/>
                            <a:pt x="185447" y="107379"/>
                          </a:cubicBezTo>
                          <a:lnTo>
                            <a:pt x="43071" y="107379"/>
                          </a:lnTo>
                          <a:cubicBezTo>
                            <a:pt x="19284" y="107379"/>
                            <a:pt x="0" y="90412"/>
                            <a:pt x="0" y="69481"/>
                          </a:cubicBezTo>
                          <a:lnTo>
                            <a:pt x="0" y="37898"/>
                          </a:lnTo>
                          <a:cubicBezTo>
                            <a:pt x="0" y="16968"/>
                            <a:pt x="19284" y="0"/>
                            <a:pt x="43071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25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name="" id="631"/>
                    <p:cNvSpPr/>
                    <p:nvPr/>
                  </p:nvSpPr>
                  <p:spPr>
                    <a:xfrm>
                      <a:off x="9721442" y="3535023"/>
                      <a:ext cy="58885" cx="180245"/>
                    </a:xfrm>
                    <a:custGeom>
                      <a:avLst/>
                      <a:gdLst/>
                      <a:ahLst/>
                      <a:cxnLst/>
                      <a:pathLst>
                        <a:path w="180245" h="58885">
                          <a:moveTo>
                            <a:pt x="0" y="57284"/>
                          </a:moveTo>
                          <a:lnTo>
                            <a:pt x="0" y="40333"/>
                          </a:lnTo>
                          <a:cubicBezTo>
                            <a:pt x="2673" y="44689"/>
                            <a:pt x="4387" y="48088"/>
                            <a:pt x="6373" y="50571"/>
                          </a:cubicBezTo>
                          <a:cubicBezTo>
                            <a:pt x="10111" y="55158"/>
                            <a:pt x="14808" y="57449"/>
                            <a:pt x="20463" y="57449"/>
                          </a:cubicBezTo>
                          <a:cubicBezTo>
                            <a:pt x="24407" y="57449"/>
                            <a:pt x="27662" y="56399"/>
                            <a:pt x="30233" y="54291"/>
                          </a:cubicBezTo>
                          <a:cubicBezTo>
                            <a:pt x="32804" y="52185"/>
                            <a:pt x="34089" y="49517"/>
                            <a:pt x="34089" y="46285"/>
                          </a:cubicBezTo>
                          <a:cubicBezTo>
                            <a:pt x="34089" y="44892"/>
                            <a:pt x="33808" y="43470"/>
                            <a:pt x="33241" y="42018"/>
                          </a:cubicBezTo>
                          <a:cubicBezTo>
                            <a:pt x="32675" y="40569"/>
                            <a:pt x="31914" y="39322"/>
                            <a:pt x="30953" y="38281"/>
                          </a:cubicBezTo>
                          <a:cubicBezTo>
                            <a:pt x="29960" y="37216"/>
                            <a:pt x="28563" y="36190"/>
                            <a:pt x="26764" y="35205"/>
                          </a:cubicBezTo>
                          <a:cubicBezTo>
                            <a:pt x="24962" y="34220"/>
                            <a:pt x="22210" y="32976"/>
                            <a:pt x="18508" y="31467"/>
                          </a:cubicBezTo>
                          <a:cubicBezTo>
                            <a:pt x="15253" y="30157"/>
                            <a:pt x="12761" y="29048"/>
                            <a:pt x="11028" y="28145"/>
                          </a:cubicBezTo>
                          <a:cubicBezTo>
                            <a:pt x="9298" y="27243"/>
                            <a:pt x="7900" y="26327"/>
                            <a:pt x="6835" y="25393"/>
                          </a:cubicBezTo>
                          <a:cubicBezTo>
                            <a:pt x="3890" y="22822"/>
                            <a:pt x="2415" y="19690"/>
                            <a:pt x="2415" y="15994"/>
                          </a:cubicBezTo>
                          <a:cubicBezTo>
                            <a:pt x="2415" y="13726"/>
                            <a:pt x="2989" y="11538"/>
                            <a:pt x="4137" y="9429"/>
                          </a:cubicBezTo>
                          <a:cubicBezTo>
                            <a:pt x="5285" y="7323"/>
                            <a:pt x="6889" y="5517"/>
                            <a:pt x="8944" y="4009"/>
                          </a:cubicBezTo>
                          <a:cubicBezTo>
                            <a:pt x="12580" y="1331"/>
                            <a:pt x="16881" y="0"/>
                            <a:pt x="21853" y="0"/>
                          </a:cubicBezTo>
                          <a:cubicBezTo>
                            <a:pt x="23463" y="0"/>
                            <a:pt x="24954" y="120"/>
                            <a:pt x="26327" y="379"/>
                          </a:cubicBezTo>
                          <a:cubicBezTo>
                            <a:pt x="27700" y="640"/>
                            <a:pt x="29530" y="1151"/>
                            <a:pt x="31826" y="1915"/>
                          </a:cubicBezTo>
                          <a:cubicBezTo>
                            <a:pt x="33542" y="2464"/>
                            <a:pt x="34707" y="2816"/>
                            <a:pt x="35325" y="2965"/>
                          </a:cubicBezTo>
                          <a:cubicBezTo>
                            <a:pt x="35943" y="3116"/>
                            <a:pt x="36488" y="3190"/>
                            <a:pt x="36968" y="3188"/>
                          </a:cubicBezTo>
                          <a:cubicBezTo>
                            <a:pt x="38170" y="3190"/>
                            <a:pt x="38975" y="2493"/>
                            <a:pt x="39383" y="1095"/>
                          </a:cubicBezTo>
                          <a:lnTo>
                            <a:pt x="40928" y="17389"/>
                          </a:lnTo>
                          <a:cubicBezTo>
                            <a:pt x="38821" y="14793"/>
                            <a:pt x="38027" y="12803"/>
                            <a:pt x="37359" y="11420"/>
                          </a:cubicBezTo>
                          <a:cubicBezTo>
                            <a:pt x="36692" y="10040"/>
                            <a:pt x="35895" y="8760"/>
                            <a:pt x="34971" y="7580"/>
                          </a:cubicBezTo>
                          <a:cubicBezTo>
                            <a:pt x="33297" y="5448"/>
                            <a:pt x="31450" y="3868"/>
                            <a:pt x="29428" y="2841"/>
                          </a:cubicBezTo>
                          <a:cubicBezTo>
                            <a:pt x="27408" y="1815"/>
                            <a:pt x="25081" y="1302"/>
                            <a:pt x="22447" y="1300"/>
                          </a:cubicBezTo>
                          <a:cubicBezTo>
                            <a:pt x="18616" y="1302"/>
                            <a:pt x="15588" y="2344"/>
                            <a:pt x="13362" y="4424"/>
                          </a:cubicBezTo>
                          <a:cubicBezTo>
                            <a:pt x="12438" y="5276"/>
                            <a:pt x="11713" y="6274"/>
                            <a:pt x="11182" y="7423"/>
                          </a:cubicBezTo>
                          <a:cubicBezTo>
                            <a:pt x="10652" y="8575"/>
                            <a:pt x="10385" y="9724"/>
                            <a:pt x="10385" y="10873"/>
                          </a:cubicBezTo>
                          <a:cubicBezTo>
                            <a:pt x="10385" y="15450"/>
                            <a:pt x="14067" y="19136"/>
                            <a:pt x="21424" y="21927"/>
                          </a:cubicBezTo>
                          <a:cubicBezTo>
                            <a:pt x="34241" y="26832"/>
                            <a:pt x="38264" y="29159"/>
                            <a:pt x="40729" y="31703"/>
                          </a:cubicBezTo>
                          <a:cubicBezTo>
                            <a:pt x="43537" y="34556"/>
                            <a:pt x="44937" y="37870"/>
                            <a:pt x="44937" y="41646"/>
                          </a:cubicBezTo>
                          <a:cubicBezTo>
                            <a:pt x="44937" y="44160"/>
                            <a:pt x="44304" y="46564"/>
                            <a:pt x="43033" y="48855"/>
                          </a:cubicBezTo>
                          <a:cubicBezTo>
                            <a:pt x="41253" y="52051"/>
                            <a:pt x="38578" y="54514"/>
                            <a:pt x="35015" y="56246"/>
                          </a:cubicBezTo>
                          <a:cubicBezTo>
                            <a:pt x="31452" y="57980"/>
                            <a:pt x="27252" y="58885"/>
                            <a:pt x="22416" y="58885"/>
                          </a:cubicBezTo>
                          <a:cubicBezTo>
                            <a:pt x="17996" y="58885"/>
                            <a:pt x="13747" y="58146"/>
                            <a:pt x="9666" y="56751"/>
                          </a:cubicBezTo>
                          <a:cubicBezTo>
                            <a:pt x="7540" y="56015"/>
                            <a:pt x="6273" y="55591"/>
                            <a:pt x="5861" y="55481"/>
                          </a:cubicBezTo>
                          <a:cubicBezTo>
                            <a:pt x="5450" y="55373"/>
                            <a:pt x="4988" y="55317"/>
                            <a:pt x="4470" y="55314"/>
                          </a:cubicBezTo>
                          <a:cubicBezTo>
                            <a:pt x="2827" y="55317"/>
                            <a:pt x="1697" y="55974"/>
                            <a:pt x="0" y="57284"/>
                          </a:cubicBezTo>
                          <a:close/>
                          <a:moveTo>
                            <a:pt x="55542" y="57284"/>
                          </a:moveTo>
                          <a:cubicBezTo>
                            <a:pt x="56160" y="55974"/>
                            <a:pt x="57290" y="55317"/>
                            <a:pt x="58933" y="55314"/>
                          </a:cubicBezTo>
                          <a:cubicBezTo>
                            <a:pt x="59451" y="55317"/>
                            <a:pt x="59913" y="55373"/>
                            <a:pt x="60325" y="55481"/>
                          </a:cubicBezTo>
                          <a:cubicBezTo>
                            <a:pt x="60736" y="55591"/>
                            <a:pt x="62003" y="56015"/>
                            <a:pt x="64129" y="56751"/>
                          </a:cubicBezTo>
                          <a:cubicBezTo>
                            <a:pt x="68210" y="58146"/>
                            <a:pt x="72459" y="58885"/>
                            <a:pt x="76879" y="58885"/>
                          </a:cubicBezTo>
                          <a:cubicBezTo>
                            <a:pt x="81715" y="58885"/>
                            <a:pt x="85915" y="57980"/>
                            <a:pt x="89478" y="56246"/>
                          </a:cubicBezTo>
                          <a:cubicBezTo>
                            <a:pt x="93041" y="54514"/>
                            <a:pt x="95716" y="52051"/>
                            <a:pt x="97497" y="48855"/>
                          </a:cubicBezTo>
                          <a:cubicBezTo>
                            <a:pt x="98767" y="46564"/>
                            <a:pt x="99400" y="44160"/>
                            <a:pt x="99400" y="41646"/>
                          </a:cubicBezTo>
                          <a:cubicBezTo>
                            <a:pt x="99400" y="37870"/>
                            <a:pt x="98000" y="34556"/>
                            <a:pt x="95192" y="31703"/>
                          </a:cubicBezTo>
                          <a:cubicBezTo>
                            <a:pt x="92727" y="29159"/>
                            <a:pt x="88704" y="26832"/>
                            <a:pt x="83126" y="24721"/>
                          </a:cubicBezTo>
                          <a:cubicBezTo>
                            <a:pt x="68530" y="19136"/>
                            <a:pt x="64849" y="15450"/>
                            <a:pt x="64849" y="10873"/>
                          </a:cubicBezTo>
                          <a:cubicBezTo>
                            <a:pt x="64849" y="9724"/>
                            <a:pt x="65115" y="8575"/>
                            <a:pt x="65645" y="7423"/>
                          </a:cubicBezTo>
                          <a:cubicBezTo>
                            <a:pt x="66175" y="6274"/>
                            <a:pt x="66902" y="5276"/>
                            <a:pt x="67825" y="4424"/>
                          </a:cubicBezTo>
                          <a:cubicBezTo>
                            <a:pt x="70051" y="2344"/>
                            <a:pt x="73079" y="1302"/>
                            <a:pt x="76910" y="1300"/>
                          </a:cubicBezTo>
                          <a:cubicBezTo>
                            <a:pt x="79544" y="1302"/>
                            <a:pt x="81871" y="1815"/>
                            <a:pt x="83891" y="2841"/>
                          </a:cubicBezTo>
                          <a:cubicBezTo>
                            <a:pt x="85913" y="3868"/>
                            <a:pt x="87760" y="5448"/>
                            <a:pt x="89435" y="7580"/>
                          </a:cubicBezTo>
                          <a:cubicBezTo>
                            <a:pt x="90358" y="8760"/>
                            <a:pt x="91154" y="10040"/>
                            <a:pt x="91822" y="11420"/>
                          </a:cubicBezTo>
                          <a:cubicBezTo>
                            <a:pt x="92490" y="12803"/>
                            <a:pt x="93285" y="14793"/>
                            <a:pt x="94208" y="17389"/>
                          </a:cubicBezTo>
                          <a:lnTo>
                            <a:pt x="95030" y="1095"/>
                          </a:lnTo>
                          <a:cubicBezTo>
                            <a:pt x="93438" y="2493"/>
                            <a:pt x="92633" y="3190"/>
                            <a:pt x="91431" y="3188"/>
                          </a:cubicBezTo>
                          <a:cubicBezTo>
                            <a:pt x="90951" y="3190"/>
                            <a:pt x="90406" y="3116"/>
                            <a:pt x="89788" y="2965"/>
                          </a:cubicBezTo>
                          <a:cubicBezTo>
                            <a:pt x="89170" y="2816"/>
                            <a:pt x="88005" y="2464"/>
                            <a:pt x="86290" y="1915"/>
                          </a:cubicBezTo>
                          <a:cubicBezTo>
                            <a:pt x="83993" y="1151"/>
                            <a:pt x="82163" y="640"/>
                            <a:pt x="80790" y="379"/>
                          </a:cubicBezTo>
                          <a:cubicBezTo>
                            <a:pt x="79417" y="120"/>
                            <a:pt x="77926" y="0"/>
                            <a:pt x="76315" y="0"/>
                          </a:cubicBezTo>
                          <a:cubicBezTo>
                            <a:pt x="71344" y="0"/>
                            <a:pt x="67043" y="1331"/>
                            <a:pt x="63407" y="4009"/>
                          </a:cubicBezTo>
                          <a:cubicBezTo>
                            <a:pt x="61352" y="5517"/>
                            <a:pt x="59748" y="7323"/>
                            <a:pt x="58600" y="9429"/>
                          </a:cubicBezTo>
                          <a:cubicBezTo>
                            <a:pt x="57452" y="11538"/>
                            <a:pt x="56878" y="13726"/>
                            <a:pt x="56878" y="15994"/>
                          </a:cubicBezTo>
                          <a:cubicBezTo>
                            <a:pt x="56878" y="19690"/>
                            <a:pt x="58353" y="22822"/>
                            <a:pt x="61298" y="25393"/>
                          </a:cubicBezTo>
                          <a:cubicBezTo>
                            <a:pt x="62363" y="26327"/>
                            <a:pt x="63761" y="27243"/>
                            <a:pt x="65491" y="28145"/>
                          </a:cubicBezTo>
                          <a:cubicBezTo>
                            <a:pt x="67224" y="29048"/>
                            <a:pt x="69716" y="30157"/>
                            <a:pt x="72971" y="31467"/>
                          </a:cubicBezTo>
                          <a:cubicBezTo>
                            <a:pt x="76673" y="32976"/>
                            <a:pt x="79425" y="34220"/>
                            <a:pt x="81227" y="35205"/>
                          </a:cubicBezTo>
                          <a:cubicBezTo>
                            <a:pt x="83025" y="36190"/>
                            <a:pt x="84424" y="37216"/>
                            <a:pt x="85416" y="38281"/>
                          </a:cubicBezTo>
                          <a:cubicBezTo>
                            <a:pt x="86377" y="39322"/>
                            <a:pt x="87138" y="40569"/>
                            <a:pt x="87704" y="42018"/>
                          </a:cubicBezTo>
                          <a:cubicBezTo>
                            <a:pt x="88272" y="43470"/>
                            <a:pt x="88552" y="44892"/>
                            <a:pt x="88552" y="46285"/>
                          </a:cubicBezTo>
                          <a:cubicBezTo>
                            <a:pt x="88552" y="49517"/>
                            <a:pt x="87267" y="52185"/>
                            <a:pt x="84696" y="54291"/>
                          </a:cubicBezTo>
                          <a:cubicBezTo>
                            <a:pt x="82125" y="56399"/>
                            <a:pt x="78870" y="57449"/>
                            <a:pt x="74926" y="57449"/>
                          </a:cubicBezTo>
                          <a:cubicBezTo>
                            <a:pt x="69271" y="57449"/>
                            <a:pt x="64574" y="55158"/>
                            <a:pt x="60836" y="50571"/>
                          </a:cubicBezTo>
                          <a:cubicBezTo>
                            <a:pt x="58850" y="48088"/>
                            <a:pt x="57136" y="44689"/>
                            <a:pt x="55694" y="40374"/>
                          </a:cubicBezTo>
                          <a:lnTo>
                            <a:pt x="55542" y="57284"/>
                          </a:lnTo>
                          <a:close/>
                          <a:moveTo>
                            <a:pt x="106301" y="57449"/>
                          </a:moveTo>
                          <a:lnTo>
                            <a:pt x="144300" y="57449"/>
                          </a:lnTo>
                          <a:cubicBezTo>
                            <a:pt x="148725" y="57449"/>
                            <a:pt x="153058" y="57136"/>
                            <a:pt x="157307" y="56505"/>
                          </a:cubicBezTo>
                          <a:cubicBezTo>
                            <a:pt x="162998" y="55658"/>
                            <a:pt x="167746" y="53675"/>
                            <a:pt x="171551" y="50553"/>
                          </a:cubicBezTo>
                          <a:cubicBezTo>
                            <a:pt x="174259" y="48339"/>
                            <a:pt x="176377" y="45556"/>
                            <a:pt x="177903" y="42203"/>
                          </a:cubicBezTo>
                          <a:cubicBezTo>
                            <a:pt x="179428" y="38853"/>
                            <a:pt x="180245" y="35287"/>
                            <a:pt x="180245" y="31509"/>
                          </a:cubicBezTo>
                          <a:cubicBezTo>
                            <a:pt x="180245" y="26339"/>
                            <a:pt x="178854" y="21558"/>
                            <a:pt x="176181" y="17166"/>
                          </a:cubicBezTo>
                          <a:cubicBezTo>
                            <a:pt x="173506" y="12774"/>
                            <a:pt x="169769" y="9224"/>
                            <a:pt x="164970" y="6512"/>
                          </a:cubicBezTo>
                          <a:cubicBezTo>
                            <a:pt x="159932" y="3670"/>
                            <a:pt x="153794" y="2028"/>
                            <a:pt x="146561" y="1587"/>
                          </a:cubicBezTo>
                          <a:cubicBezTo>
                            <a:pt x="144850" y="1479"/>
                            <a:pt x="140856" y="1425"/>
                            <a:pt x="134581" y="1423"/>
                          </a:cubicBezTo>
                          <a:lnTo>
                            <a:pt x="106301" y="1423"/>
                          </a:lnTo>
                          <a:cubicBezTo>
                            <a:pt x="109559" y="2505"/>
                            <a:pt x="112027" y="3136"/>
                            <a:pt x="113706" y="4255"/>
                          </a:cubicBezTo>
                          <a:cubicBezTo>
                            <a:pt x="115043" y="5160"/>
                            <a:pt x="115946" y="6310"/>
                            <a:pt x="116408" y="7705"/>
                          </a:cubicBezTo>
                          <a:cubicBezTo>
                            <a:pt x="116870" y="9101"/>
                            <a:pt x="117101" y="11304"/>
                            <a:pt x="117101" y="14311"/>
                          </a:cubicBezTo>
                          <a:lnTo>
                            <a:pt x="117101" y="44561"/>
                          </a:lnTo>
                          <a:cubicBezTo>
                            <a:pt x="117101" y="47354"/>
                            <a:pt x="116903" y="49427"/>
                            <a:pt x="116510" y="50781"/>
                          </a:cubicBezTo>
                          <a:cubicBezTo>
                            <a:pt x="116117" y="52136"/>
                            <a:pt x="115386" y="53252"/>
                            <a:pt x="114324" y="54124"/>
                          </a:cubicBezTo>
                          <a:cubicBezTo>
                            <a:pt x="113365" y="54919"/>
                            <a:pt x="112285" y="55496"/>
                            <a:pt x="111085" y="55850"/>
                          </a:cubicBezTo>
                          <a:cubicBezTo>
                            <a:pt x="109887" y="56207"/>
                            <a:pt x="108292" y="56425"/>
                            <a:pt x="106301" y="57449"/>
                          </a:cubicBezTo>
                          <a:close/>
                          <a:moveTo>
                            <a:pt x="128359" y="2695"/>
                          </a:moveTo>
                          <a:lnTo>
                            <a:pt x="128359" y="43494"/>
                          </a:lnTo>
                          <a:cubicBezTo>
                            <a:pt x="128359" y="46177"/>
                            <a:pt x="128551" y="48216"/>
                            <a:pt x="128927" y="49612"/>
                          </a:cubicBezTo>
                          <a:cubicBezTo>
                            <a:pt x="129306" y="51007"/>
                            <a:pt x="130007" y="52197"/>
                            <a:pt x="131035" y="53180"/>
                          </a:cubicBezTo>
                          <a:cubicBezTo>
                            <a:pt x="133231" y="55317"/>
                            <a:pt x="136794" y="56384"/>
                            <a:pt x="141730" y="56381"/>
                          </a:cubicBezTo>
                          <a:cubicBezTo>
                            <a:pt x="145948" y="56384"/>
                            <a:pt x="149555" y="55830"/>
                            <a:pt x="152553" y="54722"/>
                          </a:cubicBezTo>
                          <a:cubicBezTo>
                            <a:pt x="155554" y="53614"/>
                            <a:pt x="158235" y="51815"/>
                            <a:pt x="160600" y="49322"/>
                          </a:cubicBezTo>
                          <a:cubicBezTo>
                            <a:pt x="162933" y="46916"/>
                            <a:pt x="164706" y="44160"/>
                            <a:pt x="165922" y="41054"/>
                          </a:cubicBezTo>
                          <a:cubicBezTo>
                            <a:pt x="167139" y="37950"/>
                            <a:pt x="167746" y="34643"/>
                            <a:pt x="167746" y="31139"/>
                          </a:cubicBezTo>
                          <a:cubicBezTo>
                            <a:pt x="167746" y="27255"/>
                            <a:pt x="167011" y="23564"/>
                            <a:pt x="165536" y="20060"/>
                          </a:cubicBezTo>
                          <a:cubicBezTo>
                            <a:pt x="164063" y="16558"/>
                            <a:pt x="161954" y="13493"/>
                            <a:pt x="159210" y="10863"/>
                          </a:cubicBezTo>
                          <a:cubicBezTo>
                            <a:pt x="155408" y="7226"/>
                            <a:pt x="150865" y="4819"/>
                            <a:pt x="145586" y="3639"/>
                          </a:cubicBezTo>
                          <a:cubicBezTo>
                            <a:pt x="142710" y="3013"/>
                            <a:pt x="139040" y="2698"/>
                            <a:pt x="128359" y="2695"/>
                          </a:cubicBez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</p:grpSp>
              <p:grpSp>
                <p:nvGrpSpPr>
                  <p:cNvPr name="ElastiCache Memcache" id="632"/>
                  <p:cNvGrpSpPr/>
                  <p:nvPr/>
                </p:nvGrpSpPr>
                <p:grpSpPr>
                  <a:xfrm>
                    <a:off x="9633960" y="4035549"/>
                    <a:ext cy="483856" cx="462818"/>
                    <a:chOff x="9633960" y="4035549"/>
                    <a:chExt cy="483856" cx="462818"/>
                  </a:xfrm>
                </p:grpSpPr>
                <p:sp>
                  <p:nvSpPr>
                    <p:cNvPr name="" id="633"/>
                    <p:cNvSpPr/>
                    <p:nvPr/>
                  </p:nvSpPr>
                  <p:spPr>
                    <a:xfrm>
                      <a:off x="9633960" y="4439136"/>
                      <a:ext cy="80241" cx="462818"/>
                    </a:xfrm>
                    <a:custGeom>
                      <a:avLst/>
                      <a:gdLst/>
                      <a:ahLst/>
                      <a:cxnLst/>
                      <a:pathLst>
                        <a:path w="462818" h="80241">
                          <a:moveTo>
                            <a:pt x="462818" y="0"/>
                          </a:moveTo>
                          <a:lnTo>
                            <a:pt x="462818" y="35634"/>
                          </a:lnTo>
                          <a:cubicBezTo>
                            <a:pt x="462818" y="60270"/>
                            <a:pt x="442452" y="80241"/>
                            <a:pt x="417328" y="80241"/>
                          </a:cubicBezTo>
                          <a:lnTo>
                            <a:pt x="45438" y="80241"/>
                          </a:lnTo>
                          <a:cubicBezTo>
                            <a:pt x="20314" y="80241"/>
                            <a:pt x="0" y="60270"/>
                            <a:pt x="0" y="35634"/>
                          </a:cubicBezTo>
                          <a:lnTo>
                            <a:pt x="0" y="7435"/>
                          </a:lnTo>
                          <a:lnTo>
                            <a:pt x="462818" y="0"/>
                          </a:ln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name="" id="634"/>
                    <p:cNvSpPr/>
                    <p:nvPr/>
                  </p:nvSpPr>
                  <p:spPr>
                    <a:xfrm>
                      <a:off x="9633960" y="4035487"/>
                      <a:ext cy="459406" cx="462818"/>
                    </a:xfrm>
                    <a:custGeom>
                      <a:avLst/>
                      <a:gdLst/>
                      <a:ahLst/>
                      <a:cxnLst/>
                      <a:pathLst>
                        <a:path w="462818" h="459406">
                          <a:moveTo>
                            <a:pt x="45438" y="0"/>
                          </a:moveTo>
                          <a:lnTo>
                            <a:pt x="417327" y="0"/>
                          </a:lnTo>
                          <a:cubicBezTo>
                            <a:pt x="442451" y="0"/>
                            <a:pt x="462818" y="19919"/>
                            <a:pt x="462818" y="44555"/>
                          </a:cubicBezTo>
                          <a:lnTo>
                            <a:pt x="462818" y="414799"/>
                          </a:lnTo>
                          <a:cubicBezTo>
                            <a:pt x="462818" y="439435"/>
                            <a:pt x="442451" y="459406"/>
                            <a:pt x="417327" y="459406"/>
                          </a:cubicBezTo>
                          <a:lnTo>
                            <a:pt x="45438" y="459406"/>
                          </a:lnTo>
                          <a:cubicBezTo>
                            <a:pt x="20314" y="459406"/>
                            <a:pt x="0" y="439435"/>
                            <a:pt x="0" y="414799"/>
                          </a:cubicBezTo>
                          <a:lnTo>
                            <a:pt x="0" y="44555"/>
                          </a:lnTo>
                          <a:cubicBezTo>
                            <a:pt x="0" y="19919"/>
                            <a:pt x="20314" y="0"/>
                            <a:pt x="45438" y="0"/>
                          </a:cubicBez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  <p:sp>
                  <p:nvSpPr>
                    <p:cNvPr name="" id="635"/>
                    <p:cNvSpPr/>
                    <p:nvPr/>
                  </p:nvSpPr>
                  <p:spPr>
                    <a:xfrm>
                      <a:off x="9695507" y="4114175"/>
                      <a:ext cy="326602" cx="334744"/>
                    </a:xfrm>
                    <a:custGeom>
                      <a:avLst/>
                      <a:gdLst/>
                      <a:ahLst/>
                      <a:cxnLst/>
                      <a:pathLst>
                        <a:path w="334744" h="326602">
                          <a:moveTo>
                            <a:pt x="0" y="42553"/>
                          </a:moveTo>
                          <a:lnTo>
                            <a:pt x="43614" y="42553"/>
                          </a:lnTo>
                          <a:lnTo>
                            <a:pt x="43614" y="0"/>
                          </a:lnTo>
                          <a:lnTo>
                            <a:pt x="79037" y="0"/>
                          </a:lnTo>
                          <a:lnTo>
                            <a:pt x="79037" y="42553"/>
                          </a:lnTo>
                          <a:lnTo>
                            <a:pt x="96306" y="42553"/>
                          </a:lnTo>
                          <a:lnTo>
                            <a:pt x="96306" y="0"/>
                          </a:lnTo>
                          <a:lnTo>
                            <a:pt x="131729" y="0"/>
                          </a:lnTo>
                          <a:lnTo>
                            <a:pt x="131729" y="42553"/>
                          </a:lnTo>
                          <a:lnTo>
                            <a:pt x="150325" y="42553"/>
                          </a:lnTo>
                          <a:lnTo>
                            <a:pt x="150325" y="0"/>
                          </a:lnTo>
                          <a:lnTo>
                            <a:pt x="185747" y="0"/>
                          </a:lnTo>
                          <a:lnTo>
                            <a:pt x="185747" y="42553"/>
                          </a:lnTo>
                          <a:lnTo>
                            <a:pt x="204344" y="42553"/>
                          </a:lnTo>
                          <a:lnTo>
                            <a:pt x="204344" y="0"/>
                          </a:lnTo>
                          <a:lnTo>
                            <a:pt x="239767" y="0"/>
                          </a:lnTo>
                          <a:lnTo>
                            <a:pt x="239767" y="42553"/>
                          </a:lnTo>
                          <a:lnTo>
                            <a:pt x="255707" y="42553"/>
                          </a:lnTo>
                          <a:lnTo>
                            <a:pt x="255707" y="0"/>
                          </a:lnTo>
                          <a:lnTo>
                            <a:pt x="291129" y="0"/>
                          </a:lnTo>
                          <a:lnTo>
                            <a:pt x="291129" y="42553"/>
                          </a:lnTo>
                          <a:lnTo>
                            <a:pt x="334744" y="42553"/>
                          </a:lnTo>
                          <a:lnTo>
                            <a:pt x="334744" y="77114"/>
                          </a:lnTo>
                          <a:lnTo>
                            <a:pt x="291129" y="77114"/>
                          </a:lnTo>
                          <a:lnTo>
                            <a:pt x="291129" y="93963"/>
                          </a:lnTo>
                          <a:lnTo>
                            <a:pt x="334744" y="93963"/>
                          </a:lnTo>
                          <a:lnTo>
                            <a:pt x="334744" y="128524"/>
                          </a:lnTo>
                          <a:lnTo>
                            <a:pt x="291129" y="128524"/>
                          </a:lnTo>
                          <a:lnTo>
                            <a:pt x="291129" y="146669"/>
                          </a:lnTo>
                          <a:lnTo>
                            <a:pt x="334744" y="146669"/>
                          </a:lnTo>
                          <a:lnTo>
                            <a:pt x="334744" y="181229"/>
                          </a:lnTo>
                          <a:lnTo>
                            <a:pt x="291129" y="181229"/>
                          </a:lnTo>
                          <a:lnTo>
                            <a:pt x="291129" y="199374"/>
                          </a:lnTo>
                          <a:lnTo>
                            <a:pt x="334744" y="199374"/>
                          </a:lnTo>
                          <a:lnTo>
                            <a:pt x="334744" y="233935"/>
                          </a:lnTo>
                          <a:lnTo>
                            <a:pt x="291129" y="233935"/>
                          </a:lnTo>
                          <a:lnTo>
                            <a:pt x="291129" y="249487"/>
                          </a:lnTo>
                          <a:lnTo>
                            <a:pt x="334744" y="249487"/>
                          </a:lnTo>
                          <a:lnTo>
                            <a:pt x="334744" y="284048"/>
                          </a:lnTo>
                          <a:lnTo>
                            <a:pt x="291129" y="284048"/>
                          </a:lnTo>
                          <a:lnTo>
                            <a:pt x="291129" y="326602"/>
                          </a:lnTo>
                          <a:lnTo>
                            <a:pt x="255707" y="326602"/>
                          </a:lnTo>
                          <a:lnTo>
                            <a:pt x="255707" y="284048"/>
                          </a:lnTo>
                          <a:lnTo>
                            <a:pt x="239767" y="284048"/>
                          </a:lnTo>
                          <a:lnTo>
                            <a:pt x="239767" y="326602"/>
                          </a:lnTo>
                          <a:lnTo>
                            <a:pt x="204344" y="326602"/>
                          </a:lnTo>
                          <a:lnTo>
                            <a:pt x="204344" y="284048"/>
                          </a:lnTo>
                          <a:lnTo>
                            <a:pt x="185748" y="284048"/>
                          </a:lnTo>
                          <a:lnTo>
                            <a:pt x="185748" y="326602"/>
                          </a:lnTo>
                          <a:lnTo>
                            <a:pt x="150325" y="326602"/>
                          </a:lnTo>
                          <a:lnTo>
                            <a:pt x="150326" y="284048"/>
                          </a:lnTo>
                          <a:lnTo>
                            <a:pt x="131729" y="284048"/>
                          </a:lnTo>
                          <a:lnTo>
                            <a:pt x="131729" y="326602"/>
                          </a:lnTo>
                          <a:lnTo>
                            <a:pt x="96306" y="326602"/>
                          </a:lnTo>
                          <a:lnTo>
                            <a:pt x="96306" y="284048"/>
                          </a:lnTo>
                          <a:lnTo>
                            <a:pt x="79037" y="284048"/>
                          </a:lnTo>
                          <a:lnTo>
                            <a:pt x="79037" y="326602"/>
                          </a:lnTo>
                          <a:lnTo>
                            <a:pt x="43614" y="326602"/>
                          </a:lnTo>
                          <a:lnTo>
                            <a:pt x="43615" y="284048"/>
                          </a:lnTo>
                          <a:lnTo>
                            <a:pt x="0" y="284048"/>
                          </a:lnTo>
                          <a:lnTo>
                            <a:pt x="0" y="249487"/>
                          </a:lnTo>
                          <a:lnTo>
                            <a:pt x="43615" y="249487"/>
                          </a:lnTo>
                          <a:lnTo>
                            <a:pt x="43614" y="233935"/>
                          </a:lnTo>
                          <a:lnTo>
                            <a:pt x="0" y="233935"/>
                          </a:lnTo>
                          <a:lnTo>
                            <a:pt x="0" y="199374"/>
                          </a:lnTo>
                          <a:lnTo>
                            <a:pt x="43614" y="199374"/>
                          </a:lnTo>
                          <a:lnTo>
                            <a:pt x="43614" y="181229"/>
                          </a:lnTo>
                          <a:lnTo>
                            <a:pt x="0" y="181230"/>
                          </a:lnTo>
                          <a:lnTo>
                            <a:pt x="0" y="146669"/>
                          </a:lnTo>
                          <a:lnTo>
                            <a:pt x="43614" y="146669"/>
                          </a:lnTo>
                          <a:lnTo>
                            <a:pt x="43614" y="128524"/>
                          </a:lnTo>
                          <a:lnTo>
                            <a:pt x="0" y="128524"/>
                          </a:lnTo>
                          <a:lnTo>
                            <a:pt x="0" y="93963"/>
                          </a:lnTo>
                          <a:lnTo>
                            <a:pt x="43614" y="93963"/>
                          </a:lnTo>
                          <a:lnTo>
                            <a:pt x="43615" y="77114"/>
                          </a:lnTo>
                          <a:lnTo>
                            <a:pt x="0" y="77114"/>
                          </a:lnTo>
                          <a:lnTo>
                            <a:pt x="0" y="42553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25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name="" id="636"/>
                    <p:cNvSpPr/>
                    <p:nvPr/>
                  </p:nvSpPr>
                  <p:spPr>
                    <a:xfrm>
                      <a:off x="9785554" y="4207202"/>
                      <a:ext cy="140549" cx="156804"/>
                    </a:xfrm>
                    <a:custGeom>
                      <a:avLst/>
                      <a:gdLst/>
                      <a:ahLst/>
                      <a:cxnLst/>
                      <a:pathLst>
                        <a:path w="156804" h="140549">
                          <a:moveTo>
                            <a:pt x="0" y="0"/>
                          </a:moveTo>
                          <a:lnTo>
                            <a:pt x="0" y="140549"/>
                          </a:lnTo>
                          <a:lnTo>
                            <a:pt x="29282" y="140549"/>
                          </a:lnTo>
                          <a:lnTo>
                            <a:pt x="29282" y="44238"/>
                          </a:lnTo>
                          <a:lnTo>
                            <a:pt x="65649" y="140549"/>
                          </a:lnTo>
                          <a:lnTo>
                            <a:pt x="89264" y="140549"/>
                          </a:lnTo>
                          <a:lnTo>
                            <a:pt x="125632" y="43317"/>
                          </a:lnTo>
                          <a:lnTo>
                            <a:pt x="125632" y="140549"/>
                          </a:lnTo>
                          <a:lnTo>
                            <a:pt x="156804" y="140549"/>
                          </a:lnTo>
                          <a:lnTo>
                            <a:pt x="156804" y="0"/>
                          </a:lnTo>
                          <a:lnTo>
                            <a:pt x="111935" y="0"/>
                          </a:lnTo>
                          <a:lnTo>
                            <a:pt x="79583" y="95619"/>
                          </a:lnTo>
                          <a:lnTo>
                            <a:pt x="44868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  <p:sp>
                  <p:nvSpPr>
                    <p:cNvPr name="Text 590" id="590"/>
                    <p:cNvSpPr txBox="1"/>
                    <p:nvPr/>
                  </p:nvSpPr>
                  <p:spPr>
                    <a:xfrm>
                      <a:off x="9506314" y="4538793"/>
                      <a:ext cy="143622" cx="718110"/>
                    </a:xfrm>
                    <a:prstGeom prst="rect">
                      <a:avLst/>
                    </a:prstGeom>
                    <a:noFill/>
                  </p:spPr>
                  <p:txBody>
                    <a:bodyPr lIns="0" wrap="square" rIns="0" tIns="0" rtlCol="0" anchor="ctr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1F6391"/>
                          </a:solidFill>
                          <a:latin typeface="Arial"/>
                        </a:rPr>
                        <a:t>Cache</a:t>
                      </a:r>
                    </a:p>
                  </p:txBody>
                </p:sp>
              </p:grpSp>
              <p:grpSp>
                <p:nvGrpSpPr>
                  <p:cNvPr name="SimpleDB Domain" id="667"/>
                  <p:cNvGrpSpPr/>
                  <p:nvPr/>
                </p:nvGrpSpPr>
                <p:grpSpPr>
                  <a:xfrm>
                    <a:off x="9633960" y="4751020"/>
                    <a:ext cy="483856" cx="462818"/>
                    <a:chOff x="9633960" y="4751020"/>
                    <a:chExt cy="483856" cx="462818"/>
                  </a:xfrm>
                </p:grpSpPr>
                <p:grpSp>
                  <p:nvGrpSpPr>
                    <p:cNvPr name="" id="668"/>
                    <p:cNvGrpSpPr/>
                    <p:nvPr/>
                  </p:nvGrpSpPr>
                  <p:grpSpPr>
                    <a:xfrm>
                      <a:off x="9633960" y="4751020"/>
                      <a:ext cy="79491" cx="462818"/>
                      <a:chOff x="9633960" y="4751020"/>
                      <a:chExt cy="79491" cx="462818"/>
                    </a:xfrm>
                  </p:grpSpPr>
                  <p:sp>
                    <p:nvSpPr>
                      <p:cNvPr name="" id="669"/>
                      <p:cNvSpPr/>
                      <p:nvPr/>
                    </p:nvSpPr>
                    <p:spPr>
                      <a:xfrm>
                        <a:off x="9633960" y="4770029"/>
                        <a:ext cy="60482" cx="66117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66117" h="60482">
                            <a:moveTo>
                              <a:pt x="0" y="0"/>
                            </a:moveTo>
                            <a:lnTo>
                              <a:pt x="66117" y="0"/>
                            </a:lnTo>
                            <a:lnTo>
                              <a:pt x="66117" y="60482"/>
                            </a:lnTo>
                            <a:lnTo>
                              <a:pt x="0" y="60482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1B4A78"/>
                      </a:solidFill>
                      <a:ln w="2500" cap="flat">
                        <a:solidFill>
                          <a:srgbClr val="1B4A78"/>
                        </a:solidFill>
                        <a:bevel/>
                      </a:ln>
                    </p:spPr>
                  </p:sp>
                  <p:sp>
                    <p:nvSpPr>
                      <p:cNvPr name="" id="670"/>
                      <p:cNvSpPr/>
                      <p:nvPr/>
                    </p:nvSpPr>
                    <p:spPr>
                      <a:xfrm>
                        <a:off x="9633960" y="4751020"/>
                        <a:ext cy="60482" cx="66117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66117" h="60482">
                            <a:moveTo>
                              <a:pt x="0" y="0"/>
                            </a:moveTo>
                            <a:lnTo>
                              <a:pt x="66117" y="0"/>
                            </a:lnTo>
                            <a:lnTo>
                              <a:pt x="66117" y="60482"/>
                            </a:lnTo>
                            <a:lnTo>
                              <a:pt x="0" y="60482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E73B7"/>
                      </a:solidFill>
                      <a:ln w="2500" cap="flat">
                        <a:solidFill>
                          <a:srgbClr val="2E73B7"/>
                        </a:solidFill>
                        <a:bevel/>
                      </a:ln>
                    </p:spPr>
                  </p:sp>
                  <p:sp>
                    <p:nvSpPr>
                      <p:cNvPr name="" id="671"/>
                      <p:cNvSpPr/>
                      <p:nvPr/>
                    </p:nvSpPr>
                    <p:spPr>
                      <a:xfrm>
                        <a:off x="9719499" y="4770029"/>
                        <a:ext cy="60482" cx="376867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376867" h="60482">
                            <a:moveTo>
                              <a:pt x="0" y="0"/>
                            </a:moveTo>
                            <a:lnTo>
                              <a:pt x="376867" y="0"/>
                            </a:lnTo>
                            <a:lnTo>
                              <a:pt x="376867" y="60482"/>
                            </a:lnTo>
                            <a:lnTo>
                              <a:pt x="0" y="60482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1B4A78"/>
                      </a:solidFill>
                      <a:ln w="2500" cap="flat">
                        <a:solidFill>
                          <a:srgbClr val="1B4A78"/>
                        </a:solidFill>
                        <a:bevel/>
                      </a:ln>
                    </p:spPr>
                  </p:sp>
                  <p:sp>
                    <p:nvSpPr>
                      <p:cNvPr name="" id="672"/>
                      <p:cNvSpPr/>
                      <p:nvPr/>
                    </p:nvSpPr>
                    <p:spPr>
                      <a:xfrm>
                        <a:off x="9719499" y="4751020"/>
                        <a:ext cy="60482" cx="376867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376867" h="60482">
                            <a:moveTo>
                              <a:pt x="0" y="0"/>
                            </a:moveTo>
                            <a:lnTo>
                              <a:pt x="376867" y="0"/>
                            </a:lnTo>
                            <a:lnTo>
                              <a:pt x="376867" y="60482"/>
                            </a:lnTo>
                            <a:lnTo>
                              <a:pt x="0" y="60482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E73B7"/>
                      </a:solidFill>
                      <a:ln w="2500" cap="flat">
                        <a:solidFill>
                          <a:srgbClr val="2E73B7"/>
                        </a:solidFill>
                        <a:bevel/>
                      </a:ln>
                    </p:spPr>
                  </p:sp>
                </p:grpSp>
                <p:grpSp>
                  <p:nvGrpSpPr>
                    <p:cNvPr name="" id="673"/>
                    <p:cNvGrpSpPr/>
                    <p:nvPr/>
                  </p:nvGrpSpPr>
                  <p:grpSpPr>
                    <a:xfrm>
                      <a:off x="9633960" y="4852111"/>
                      <a:ext cy="79491" cx="462818"/>
                      <a:chOff x="9633960" y="4852111"/>
                      <a:chExt cy="79491" cx="462818"/>
                    </a:xfrm>
                  </p:grpSpPr>
                  <p:sp>
                    <p:nvSpPr>
                      <p:cNvPr name="" id="674"/>
                      <p:cNvSpPr/>
                      <p:nvPr/>
                    </p:nvSpPr>
                    <p:spPr>
                      <a:xfrm>
                        <a:off x="9633960" y="4871120"/>
                        <a:ext cy="60482" cx="66117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66117" h="60482">
                            <a:moveTo>
                              <a:pt x="0" y="0"/>
                            </a:moveTo>
                            <a:lnTo>
                              <a:pt x="66117" y="0"/>
                            </a:lnTo>
                            <a:lnTo>
                              <a:pt x="66117" y="60482"/>
                            </a:lnTo>
                            <a:lnTo>
                              <a:pt x="0" y="60482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1B4A78"/>
                      </a:solidFill>
                      <a:ln w="2500" cap="flat">
                        <a:solidFill>
                          <a:srgbClr val="1B4A78"/>
                        </a:solidFill>
                        <a:bevel/>
                      </a:ln>
                    </p:spPr>
                  </p:sp>
                  <p:sp>
                    <p:nvSpPr>
                      <p:cNvPr name="" id="675"/>
                      <p:cNvSpPr/>
                      <p:nvPr/>
                    </p:nvSpPr>
                    <p:spPr>
                      <a:xfrm>
                        <a:off x="9633960" y="4852111"/>
                        <a:ext cy="60482" cx="66117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66117" h="60482">
                            <a:moveTo>
                              <a:pt x="0" y="0"/>
                            </a:moveTo>
                            <a:lnTo>
                              <a:pt x="66117" y="0"/>
                            </a:lnTo>
                            <a:lnTo>
                              <a:pt x="66117" y="60482"/>
                            </a:lnTo>
                            <a:lnTo>
                              <a:pt x="0" y="60482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E73B7"/>
                      </a:solidFill>
                      <a:ln w="2500" cap="flat">
                        <a:solidFill>
                          <a:srgbClr val="2E73B7"/>
                        </a:solidFill>
                        <a:bevel/>
                      </a:ln>
                    </p:spPr>
                  </p:sp>
                  <p:sp>
                    <p:nvSpPr>
                      <p:cNvPr name="" id="676"/>
                      <p:cNvSpPr/>
                      <p:nvPr/>
                    </p:nvSpPr>
                    <p:spPr>
                      <a:xfrm>
                        <a:off x="9719499" y="4871120"/>
                        <a:ext cy="60482" cx="376867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376867" h="60482">
                            <a:moveTo>
                              <a:pt x="0" y="0"/>
                            </a:moveTo>
                            <a:lnTo>
                              <a:pt x="376867" y="0"/>
                            </a:lnTo>
                            <a:lnTo>
                              <a:pt x="376867" y="60482"/>
                            </a:lnTo>
                            <a:lnTo>
                              <a:pt x="0" y="60482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1B4A78"/>
                      </a:solidFill>
                      <a:ln w="2500" cap="flat">
                        <a:solidFill>
                          <a:srgbClr val="1B4A78"/>
                        </a:solidFill>
                        <a:bevel/>
                      </a:ln>
                    </p:spPr>
                  </p:sp>
                  <p:sp>
                    <p:nvSpPr>
                      <p:cNvPr name="" id="677"/>
                      <p:cNvSpPr/>
                      <p:nvPr/>
                    </p:nvSpPr>
                    <p:spPr>
                      <a:xfrm>
                        <a:off x="9719499" y="4852111"/>
                        <a:ext cy="60482" cx="376867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376867" h="60482">
                            <a:moveTo>
                              <a:pt x="0" y="0"/>
                            </a:moveTo>
                            <a:lnTo>
                              <a:pt x="376867" y="0"/>
                            </a:lnTo>
                            <a:lnTo>
                              <a:pt x="376867" y="60482"/>
                            </a:lnTo>
                            <a:lnTo>
                              <a:pt x="0" y="60482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E73B7"/>
                      </a:solidFill>
                      <a:ln w="2500" cap="flat">
                        <a:solidFill>
                          <a:srgbClr val="2E73B7"/>
                        </a:solidFill>
                        <a:bevel/>
                      </a:ln>
                    </p:spPr>
                  </p:sp>
                </p:grpSp>
                <p:grpSp>
                  <p:nvGrpSpPr>
                    <p:cNvPr name="" id="678"/>
                    <p:cNvGrpSpPr/>
                    <p:nvPr/>
                  </p:nvGrpSpPr>
                  <p:grpSpPr>
                    <a:xfrm>
                      <a:off x="9633960" y="4953203"/>
                      <a:ext cy="79491" cx="462818"/>
                      <a:chOff x="9633960" y="4953203"/>
                      <a:chExt cy="79491" cx="462818"/>
                    </a:xfrm>
                  </p:grpSpPr>
                  <p:sp>
                    <p:nvSpPr>
                      <p:cNvPr name="" id="679"/>
                      <p:cNvSpPr/>
                      <p:nvPr/>
                    </p:nvSpPr>
                    <p:spPr>
                      <a:xfrm>
                        <a:off x="9633960" y="4972211"/>
                        <a:ext cy="60482" cx="66117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66117" h="60482">
                            <a:moveTo>
                              <a:pt x="0" y="0"/>
                            </a:moveTo>
                            <a:lnTo>
                              <a:pt x="66117" y="0"/>
                            </a:lnTo>
                            <a:lnTo>
                              <a:pt x="66117" y="60482"/>
                            </a:lnTo>
                            <a:lnTo>
                              <a:pt x="0" y="60482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1B4A78"/>
                      </a:solidFill>
                      <a:ln w="2500" cap="flat">
                        <a:solidFill>
                          <a:srgbClr val="1B4A78"/>
                        </a:solidFill>
                        <a:bevel/>
                      </a:ln>
                    </p:spPr>
                  </p:sp>
                  <p:sp>
                    <p:nvSpPr>
                      <p:cNvPr name="" id="680"/>
                      <p:cNvSpPr/>
                      <p:nvPr/>
                    </p:nvSpPr>
                    <p:spPr>
                      <a:xfrm>
                        <a:off x="9633960" y="4953203"/>
                        <a:ext cy="60482" cx="66117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66117" h="60482">
                            <a:moveTo>
                              <a:pt x="0" y="0"/>
                            </a:moveTo>
                            <a:lnTo>
                              <a:pt x="66117" y="0"/>
                            </a:lnTo>
                            <a:lnTo>
                              <a:pt x="66117" y="60482"/>
                            </a:lnTo>
                            <a:lnTo>
                              <a:pt x="0" y="60482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E73B7"/>
                      </a:solidFill>
                      <a:ln w="2500" cap="flat">
                        <a:solidFill>
                          <a:srgbClr val="2E73B7"/>
                        </a:solidFill>
                        <a:bevel/>
                      </a:ln>
                    </p:spPr>
                  </p:sp>
                  <p:sp>
                    <p:nvSpPr>
                      <p:cNvPr name="" id="681"/>
                      <p:cNvSpPr/>
                      <p:nvPr/>
                    </p:nvSpPr>
                    <p:spPr>
                      <a:xfrm>
                        <a:off x="9719499" y="4972211"/>
                        <a:ext cy="60482" cx="376867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376867" h="60482">
                            <a:moveTo>
                              <a:pt x="0" y="0"/>
                            </a:moveTo>
                            <a:lnTo>
                              <a:pt x="376867" y="0"/>
                            </a:lnTo>
                            <a:lnTo>
                              <a:pt x="376867" y="60482"/>
                            </a:lnTo>
                            <a:lnTo>
                              <a:pt x="0" y="60482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1B4A78"/>
                      </a:solidFill>
                      <a:ln w="2500" cap="flat">
                        <a:solidFill>
                          <a:srgbClr val="1B4A78"/>
                        </a:solidFill>
                        <a:bevel/>
                      </a:ln>
                    </p:spPr>
                  </p:sp>
                  <p:sp>
                    <p:nvSpPr>
                      <p:cNvPr name="" id="682"/>
                      <p:cNvSpPr/>
                      <p:nvPr/>
                    </p:nvSpPr>
                    <p:spPr>
                      <a:xfrm>
                        <a:off x="9719499" y="4953203"/>
                        <a:ext cy="60482" cx="376867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376867" h="60482">
                            <a:moveTo>
                              <a:pt x="0" y="0"/>
                            </a:moveTo>
                            <a:lnTo>
                              <a:pt x="376867" y="0"/>
                            </a:lnTo>
                            <a:lnTo>
                              <a:pt x="376867" y="60482"/>
                            </a:lnTo>
                            <a:lnTo>
                              <a:pt x="0" y="60482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E73B7"/>
                      </a:solidFill>
                      <a:ln w="2500" cap="flat">
                        <a:solidFill>
                          <a:srgbClr val="2E73B7"/>
                        </a:solidFill>
                        <a:bevel/>
                      </a:ln>
                    </p:spPr>
                  </p:sp>
                </p:grpSp>
                <p:grpSp>
                  <p:nvGrpSpPr>
                    <p:cNvPr name="" id="683"/>
                    <p:cNvGrpSpPr/>
                    <p:nvPr/>
                  </p:nvGrpSpPr>
                  <p:grpSpPr>
                    <a:xfrm>
                      <a:off x="9633960" y="5053430"/>
                      <a:ext cy="79491" cx="462818"/>
                      <a:chOff x="9633960" y="5053430"/>
                      <a:chExt cy="79491" cx="462818"/>
                    </a:xfrm>
                  </p:grpSpPr>
                  <p:sp>
                    <p:nvSpPr>
                      <p:cNvPr name="" id="684"/>
                      <p:cNvSpPr/>
                      <p:nvPr/>
                    </p:nvSpPr>
                    <p:spPr>
                      <a:xfrm>
                        <a:off x="9633960" y="5072438"/>
                        <a:ext cy="60482" cx="66117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66117" h="60482">
                            <a:moveTo>
                              <a:pt x="0" y="0"/>
                            </a:moveTo>
                            <a:lnTo>
                              <a:pt x="66117" y="0"/>
                            </a:lnTo>
                            <a:lnTo>
                              <a:pt x="66117" y="60482"/>
                            </a:lnTo>
                            <a:lnTo>
                              <a:pt x="0" y="60482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1B4A78"/>
                      </a:solidFill>
                      <a:ln w="2500" cap="flat">
                        <a:solidFill>
                          <a:srgbClr val="1B4A78"/>
                        </a:solidFill>
                        <a:bevel/>
                      </a:ln>
                    </p:spPr>
                  </p:sp>
                  <p:sp>
                    <p:nvSpPr>
                      <p:cNvPr name="" id="685"/>
                      <p:cNvSpPr/>
                      <p:nvPr/>
                    </p:nvSpPr>
                    <p:spPr>
                      <a:xfrm>
                        <a:off x="9633960" y="5053430"/>
                        <a:ext cy="60482" cx="66117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66117" h="60482">
                            <a:moveTo>
                              <a:pt x="0" y="0"/>
                            </a:moveTo>
                            <a:lnTo>
                              <a:pt x="66117" y="0"/>
                            </a:lnTo>
                            <a:lnTo>
                              <a:pt x="66117" y="60482"/>
                            </a:lnTo>
                            <a:lnTo>
                              <a:pt x="0" y="60482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E73B7"/>
                      </a:solidFill>
                      <a:ln w="2500" cap="flat">
                        <a:solidFill>
                          <a:srgbClr val="2E73B7"/>
                        </a:solidFill>
                        <a:bevel/>
                      </a:ln>
                    </p:spPr>
                  </p:sp>
                  <p:sp>
                    <p:nvSpPr>
                      <p:cNvPr name="" id="686"/>
                      <p:cNvSpPr/>
                      <p:nvPr/>
                    </p:nvSpPr>
                    <p:spPr>
                      <a:xfrm>
                        <a:off x="9719499" y="5072438"/>
                        <a:ext cy="60482" cx="376867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376867" h="60482">
                            <a:moveTo>
                              <a:pt x="0" y="0"/>
                            </a:moveTo>
                            <a:lnTo>
                              <a:pt x="376867" y="0"/>
                            </a:lnTo>
                            <a:lnTo>
                              <a:pt x="376867" y="60482"/>
                            </a:lnTo>
                            <a:lnTo>
                              <a:pt x="0" y="60482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1B4A78"/>
                      </a:solidFill>
                      <a:ln w="2500" cap="flat">
                        <a:solidFill>
                          <a:srgbClr val="1B4A78"/>
                        </a:solidFill>
                        <a:bevel/>
                      </a:ln>
                    </p:spPr>
                  </p:sp>
                  <p:sp>
                    <p:nvSpPr>
                      <p:cNvPr name="" id="687"/>
                      <p:cNvSpPr/>
                      <p:nvPr/>
                    </p:nvSpPr>
                    <p:spPr>
                      <a:xfrm>
                        <a:off x="9719499" y="5053430"/>
                        <a:ext cy="60482" cx="376867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376867" h="60482">
                            <a:moveTo>
                              <a:pt x="0" y="0"/>
                            </a:moveTo>
                            <a:lnTo>
                              <a:pt x="376867" y="0"/>
                            </a:lnTo>
                            <a:lnTo>
                              <a:pt x="376867" y="60482"/>
                            </a:lnTo>
                            <a:lnTo>
                              <a:pt x="0" y="60482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E73B7"/>
                      </a:solidFill>
                      <a:ln w="2500" cap="flat">
                        <a:solidFill>
                          <a:srgbClr val="2E73B7"/>
                        </a:solidFill>
                        <a:bevel/>
                      </a:ln>
                    </p:spPr>
                  </p:sp>
                </p:grpSp>
                <p:grpSp>
                  <p:nvGrpSpPr>
                    <p:cNvPr name="" id="688"/>
                    <p:cNvGrpSpPr/>
                    <p:nvPr/>
                  </p:nvGrpSpPr>
                  <p:grpSpPr>
                    <a:xfrm>
                      <a:off x="9633960" y="5155385"/>
                      <a:ext cy="79491" cx="462818"/>
                      <a:chOff x="9633960" y="5155385"/>
                      <a:chExt cy="79491" cx="462818"/>
                    </a:xfrm>
                  </p:grpSpPr>
                  <p:sp>
                    <p:nvSpPr>
                      <p:cNvPr name="" id="689"/>
                      <p:cNvSpPr/>
                      <p:nvPr/>
                    </p:nvSpPr>
                    <p:spPr>
                      <a:xfrm>
                        <a:off x="9633960" y="5174393"/>
                        <a:ext cy="60482" cx="66117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66117" h="60482">
                            <a:moveTo>
                              <a:pt x="0" y="0"/>
                            </a:moveTo>
                            <a:lnTo>
                              <a:pt x="66117" y="0"/>
                            </a:lnTo>
                            <a:lnTo>
                              <a:pt x="66117" y="60482"/>
                            </a:lnTo>
                            <a:lnTo>
                              <a:pt x="0" y="60482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1B4A78"/>
                      </a:solidFill>
                      <a:ln w="2500" cap="flat">
                        <a:solidFill>
                          <a:srgbClr val="1B4A78"/>
                        </a:solidFill>
                        <a:bevel/>
                      </a:ln>
                    </p:spPr>
                  </p:sp>
                  <p:sp>
                    <p:nvSpPr>
                      <p:cNvPr name="" id="690"/>
                      <p:cNvSpPr/>
                      <p:nvPr/>
                    </p:nvSpPr>
                    <p:spPr>
                      <a:xfrm>
                        <a:off x="9633960" y="5155385"/>
                        <a:ext cy="60482" cx="66117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66117" h="60482">
                            <a:moveTo>
                              <a:pt x="0" y="0"/>
                            </a:moveTo>
                            <a:lnTo>
                              <a:pt x="66117" y="0"/>
                            </a:lnTo>
                            <a:lnTo>
                              <a:pt x="66117" y="60482"/>
                            </a:lnTo>
                            <a:lnTo>
                              <a:pt x="0" y="60482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E73B7"/>
                      </a:solidFill>
                      <a:ln w="2500" cap="flat">
                        <a:solidFill>
                          <a:srgbClr val="2E73B7"/>
                        </a:solidFill>
                        <a:bevel/>
                      </a:ln>
                    </p:spPr>
                  </p:sp>
                  <p:sp>
                    <p:nvSpPr>
                      <p:cNvPr name="" id="691"/>
                      <p:cNvSpPr/>
                      <p:nvPr/>
                    </p:nvSpPr>
                    <p:spPr>
                      <a:xfrm>
                        <a:off x="9719499" y="5174393"/>
                        <a:ext cy="60482" cx="376867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376867" h="60482">
                            <a:moveTo>
                              <a:pt x="0" y="0"/>
                            </a:moveTo>
                            <a:lnTo>
                              <a:pt x="376867" y="0"/>
                            </a:lnTo>
                            <a:lnTo>
                              <a:pt x="376867" y="60482"/>
                            </a:lnTo>
                            <a:lnTo>
                              <a:pt x="0" y="60482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1B4A78"/>
                      </a:solidFill>
                      <a:ln w="2500" cap="flat">
                        <a:solidFill>
                          <a:srgbClr val="1B4A78"/>
                        </a:solidFill>
                        <a:bevel/>
                      </a:ln>
                    </p:spPr>
                  </p:sp>
                  <p:sp>
                    <p:nvSpPr>
                      <p:cNvPr name="" id="692"/>
                      <p:cNvSpPr/>
                      <p:nvPr/>
                    </p:nvSpPr>
                    <p:spPr>
                      <a:xfrm>
                        <a:off x="9719499" y="5155385"/>
                        <a:ext cy="60482" cx="376867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376867" h="60482">
                            <a:moveTo>
                              <a:pt x="0" y="0"/>
                            </a:moveTo>
                            <a:lnTo>
                              <a:pt x="376867" y="0"/>
                            </a:lnTo>
                            <a:lnTo>
                              <a:pt x="376867" y="60482"/>
                            </a:lnTo>
                            <a:lnTo>
                              <a:pt x="0" y="60482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E73B7"/>
                      </a:solidFill>
                      <a:ln w="2500" cap="flat">
                        <a:solidFill>
                          <a:srgbClr val="2E73B7"/>
                        </a:solidFill>
                        <a:bevel/>
                      </a:ln>
                    </p:spPr>
                  </p:sp>
                </p:grpSp>
              </p:grpSp>
              <p:sp>
                <p:nvSpPr>
                  <p:cNvPr name="Round-head Rectangle" id="693"/>
                  <p:cNvSpPr/>
                  <p:nvPr/>
                </p:nvSpPr>
                <p:spPr>
                  <a:xfrm rot="-5400000">
                    <a:off x="7246676" y="3713822"/>
                    <a:ext cy="501448" cx="2898404"/>
                  </a:xfrm>
                  <a:custGeom>
                    <a:avLst/>
                    <a:gdLst>
                      <a:gd name="connsiteX0" fmla="*/ 1449206 w 2898404"/>
                      <a:gd name="connsiteY0" fmla="*/ 250724 h 501448"/>
                      <a:gd name="connsiteX1" fmla="*/ 0 w 2898404"/>
                      <a:gd name="connsiteY1" fmla="*/ 250724 h 501448"/>
                      <a:gd name="connsiteX2" fmla="*/ 1449206 w 2898404"/>
                      <a:gd name="connsiteY2" fmla="*/ 0 h 501448"/>
                      <a:gd name="connsiteX3" fmla="*/ 2898404 w 2898404"/>
                      <a:gd name="connsiteY3" fmla="*/ 250724 h 501448"/>
                      <a:gd name="connsiteX4" fmla="*/ 1449206 w 2898404"/>
                      <a:gd name="connsiteY4" fmla="*/ 501448 h 5014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t="t" l="l" r="r" b="b"/>
                    <a:pathLst>
                      <a:path w="2898404" h="501448">
                        <a:moveTo>
                          <a:pt x="250724" y="501448"/>
                        </a:moveTo>
                        <a:lnTo>
                          <a:pt x="2647680" y="501448"/>
                        </a:lnTo>
                        <a:cubicBezTo>
                          <a:pt x="2786160" y="501448"/>
                          <a:pt x="2898404" y="389199"/>
                          <a:pt x="2898404" y="250724"/>
                        </a:cubicBezTo>
                        <a:cubicBezTo>
                          <a:pt x="2898404" y="112249"/>
                          <a:pt x="2786160" y="0"/>
                          <a:pt x="2647680" y="0"/>
                        </a:cubicBezTo>
                        <a:lnTo>
                          <a:pt x="250724" y="0"/>
                        </a:lnTo>
                        <a:cubicBezTo>
                          <a:pt x="112249" y="0"/>
                          <a:pt x="0" y="112249"/>
                          <a:pt x="0" y="250724"/>
                        </a:cubicBezTo>
                        <a:cubicBezTo>
                          <a:pt x="0" y="389199"/>
                          <a:pt x="112249" y="501448"/>
                          <a:pt x="250724" y="501448"/>
                        </a:cubicBezTo>
                        <a:close/>
                      </a:path>
                    </a:pathLst>
                  </a:custGeom>
                  <a:solidFill>
                    <a:srgbClr val="007947"/>
                  </a:solidFill>
                  <a:ln w="7600" cap="flat">
                    <a:solidFill>
                      <a:srgbClr val="5B8FC9"/>
                    </a:solidFill>
                    <a:bevel/>
                  </a:ln>
                </p:spPr>
                <p:txBody>
                  <a:bodyPr lIns="0" wrap="square" rIns="0" tIns="0" rtlCol="0" anchor="ctr" b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1216">
                        <a:solidFill>
                          <a:srgbClr val="FFFFFF"/>
                        </a:solidFill>
                        <a:latin typeface="Arial"/>
                      </a:rPr>
                      <a:t>Polaris Simple Storage</a:t>
                    </a:r>
                  </a:p>
                </p:txBody>
              </p:sp>
            </p:grpSp>
          </p:grpSp>
          <p:sp>
            <p:nvSpPr>
              <p:cNvPr name="" id="696"/>
              <p:cNvSpPr/>
              <p:nvPr/>
            </p:nvSpPr>
            <p:spPr>
              <a:xfrm>
                <a:off x="8300302" y="2349767"/>
                <a:ext cy="3123152" cx="1987689"/>
              </a:xfrm>
              <a:custGeom>
                <a:avLst/>
                <a:gdLst>
                  <a:gd name="connsiteX0" fmla="*/ 1989992 w 1987689"/>
                  <a:gd name="connsiteY0" fmla="*/ 2182021 h 3123152"/>
                </a:gdLst>
                <a:ahLst/>
                <a:cxnLst>
                  <a:cxn ang="0">
                    <a:pos x="connsiteX0" y="connsiteY0"/>
                  </a:cxn>
                </a:cxnLst>
                <a:pathLst>
                  <a:path w="1987689" h="3123152">
                    <a:moveTo>
                      <a:pt x="196231" y="0"/>
                    </a:moveTo>
                    <a:lnTo>
                      <a:pt x="1790689" y="0"/>
                    </a:lnTo>
                    <a:cubicBezTo>
                      <a:pt x="1899407" y="0"/>
                      <a:pt x="1987689" y="132705"/>
                      <a:pt x="1987689" y="296978"/>
                    </a:cubicBezTo>
                    <a:lnTo>
                      <a:pt x="1987689" y="2825247"/>
                    </a:lnTo>
                    <a:cubicBezTo>
                      <a:pt x="1987689" y="2989513"/>
                      <a:pt x="1899407" y="3123152"/>
                      <a:pt x="1790689" y="3123152"/>
                    </a:cubicBezTo>
                    <a:lnTo>
                      <a:pt x="196231" y="3123152"/>
                    </a:lnTo>
                    <a:cubicBezTo>
                      <a:pt x="87516" y="3123152"/>
                      <a:pt x="0" y="2989513"/>
                      <a:pt x="0" y="2825247"/>
                    </a:cubicBezTo>
                    <a:lnTo>
                      <a:pt x="0" y="296978"/>
                    </a:lnTo>
                    <a:cubicBezTo>
                      <a:pt x="0" y="132705"/>
                      <a:pt x="87516" y="0"/>
                      <a:pt x="196231" y="0"/>
                    </a:cubicBezTo>
                    <a:close/>
                  </a:path>
                </a:pathLst>
              </a:custGeom>
              <a:noFill/>
              <a:ln w="7600" cap="flat">
                <a:solidFill>
                  <a:srgbClr val="000000"/>
                </a:solidFill>
                <a:custDash>
                  <a:ds sp="500000" d="1100000"/>
                  <a:ds sp="500000" d="250000"/>
                </a:custDash>
                <a:bevel/>
              </a:ln>
            </p:spPr>
          </p:sp>
        </p:grpSp>
        <p:sp>
          <p:nvSpPr>
            <p:cNvPr name="Text 591" id="591"/>
            <p:cNvSpPr txBox="1"/>
            <p:nvPr/>
          </p:nvSpPr>
          <p:spPr>
            <a:xfrm>
              <a:off x="-1470950" y="984334"/>
              <a:ext cy="977866" cx="12085900"/>
            </a:xfrm>
            <a:prstGeom prst="rect">
              <a:avLst/>
            </a:prstGeom>
            <a:noFill/>
          </p:spPr>
          <p:txBody>
            <a:bodyPr lIns="0" wrap="square" rIns="0" rtlCol="0" anchor="ctr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592" id="592"/>
            <p:cNvSpPr txBox="1"/>
            <p:nvPr/>
          </p:nvSpPr>
          <p:spPr>
            <a:xfrm>
              <a:off x="-1470950" y="2940067"/>
              <a:ext cy="977866" cx="12085900"/>
            </a:xfrm>
            <a:prstGeom prst="rect">
              <a:avLst/>
            </a:prstGeom>
            <a:noFill/>
          </p:spPr>
          <p:txBody>
            <a:bodyPr lIns="0" wrap="square" rIns="0" rtlCol="0" anchor="ctr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593" id="593"/>
            <p:cNvSpPr txBox="1"/>
            <p:nvPr/>
          </p:nvSpPr>
          <p:spPr>
            <a:xfrm>
              <a:off x="-1470950" y="4895800"/>
              <a:ext cy="977866" cx="12085900"/>
            </a:xfrm>
            <a:prstGeom prst="rect">
              <a:avLst/>
            </a:prstGeom>
            <a:noFill/>
          </p:spPr>
          <p:txBody>
            <a:bodyPr lIns="0" wrap="square" rIns="0" rtlCol="0" anchor="ctr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594" id="594"/>
            <p:cNvSpPr txBox="1"/>
            <p:nvPr/>
          </p:nvSpPr>
          <p:spPr>
            <a:xfrm>
              <a:off x="-1470950" y="984334"/>
              <a:ext cy="977866" cx="12085900"/>
            </a:xfrm>
            <a:prstGeom prst="rect">
              <a:avLst/>
            </a:prstGeom>
            <a:noFill/>
          </p:spPr>
          <p:txBody>
            <a:bodyPr lIns="0" wrap="square" rIns="0" rtlCol="0" anchor="ctr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595" id="595"/>
            <p:cNvSpPr txBox="1"/>
            <p:nvPr/>
          </p:nvSpPr>
          <p:spPr>
            <a:xfrm>
              <a:off x="-1470950" y="2940067"/>
              <a:ext cy="977866" cx="12085900"/>
            </a:xfrm>
            <a:prstGeom prst="rect">
              <a:avLst/>
            </a:prstGeom>
            <a:noFill/>
          </p:spPr>
          <p:txBody>
            <a:bodyPr lIns="0" wrap="square" rIns="0" rtlCol="0" anchor="ctr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596" id="596"/>
            <p:cNvSpPr txBox="1"/>
            <p:nvPr/>
          </p:nvSpPr>
          <p:spPr>
            <a:xfrm>
              <a:off x="-1470950" y="4895800"/>
              <a:ext cy="977866" cx="12085900"/>
            </a:xfrm>
            <a:prstGeom prst="rect">
              <a:avLst/>
            </a:prstGeom>
            <a:noFill/>
          </p:spPr>
          <p:txBody>
            <a:bodyPr lIns="0" wrap="square" rIns="0" rtlCol="0" anchor="ctr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597" id="597"/>
            <p:cNvSpPr txBox="1"/>
            <p:nvPr/>
          </p:nvSpPr>
          <p:spPr>
            <a:xfrm>
              <a:off x="-1470950" y="984334"/>
              <a:ext cy="977866" cx="12085900"/>
            </a:xfrm>
            <a:prstGeom prst="rect">
              <a:avLst/>
            </a:prstGeom>
            <a:noFill/>
          </p:spPr>
          <p:txBody>
            <a:bodyPr lIns="0" wrap="square" rIns="0" rtlCol="0" anchor="ctr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598" id="598"/>
            <p:cNvSpPr txBox="1"/>
            <p:nvPr/>
          </p:nvSpPr>
          <p:spPr>
            <a:xfrm>
              <a:off x="-1470950" y="2940067"/>
              <a:ext cy="977866" cx="12085900"/>
            </a:xfrm>
            <a:prstGeom prst="rect">
              <a:avLst/>
            </a:prstGeom>
            <a:noFill/>
          </p:spPr>
          <p:txBody>
            <a:bodyPr lIns="0" wrap="square" rIns="0" rtlCol="0" anchor="ctr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599" id="599"/>
            <p:cNvSpPr txBox="1"/>
            <p:nvPr/>
          </p:nvSpPr>
          <p:spPr>
            <a:xfrm>
              <a:off x="-1470950" y="4895800"/>
              <a:ext cy="977866" cx="12085900"/>
            </a:xfrm>
            <a:prstGeom prst="rect">
              <a:avLst/>
            </a:prstGeom>
            <a:noFill/>
          </p:spPr>
          <p:txBody>
            <a:bodyPr lIns="0" wrap="square" rIns="0" rtlCol="0" anchor="ctr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0</PresentationFormat>
  <Paragraphs>0</Paragraphs>
  <Slides>1</Slides>
  <Notes>0</Notes>
  <HiddenSlides>0</HiddenSlides>
  <MMClips>0</MMClips>
  <ScaleCrop>false</ScaleCrop>
  <HeadingPairs>
    <vt:vector size="4" baseType="variant">
      <vt:variant>
        <vt:lpstr>Topic</vt:lpstr>
      </vt:variant>
      <vt:variant>
        <vt:i4>1</vt:i4>
      </vt:variant>
      <vt:variant>
        <vt:lpstr>Slide Title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xsi="http://www.w3.org/2001/XMLSchema-instance" xmlns:dc="http://purl.org/dc/elements/1.1/" xmlns:cp="http://schemas.openxmlformats.org/package/2006/metadata/core-properties" xmlns:dcterms="http://purl.org/dc/terms/" xmlns:dcmitype="http://purl.org/dc/dcmitype/">
  <dc:title>PowerPoint Presentation</dc:title>
  <dc:creator>lihefei</dc:creator>
  <cp:lastModifiedBy>lihefei</cp:lastModifiedBy>
  <cp:revision>1</cp:revision>
  <dcterms:created xsi:type="dcterms:W3CDTF">2017-12-05T10:02:21Z</dcterms:created>
  <dcterms:modified xsi:type="dcterms:W3CDTF">2017-12-05T10:02:21Z</dcterms:modified>
</cp:coreProperties>
</file>