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Type="http://schemas.openxmlformats.org/package/2006/relationships/metadata/core-properties" Target="docProps/core.xml" Id="rId3"/>
  <Relationship Type="http://schemas.openxmlformats.org/package/2006/relationships/metadata/thumbnail" Target="docProps/thumbnail.jpeg" Id="rId2"/>
  <Relationship Type="http://schemas.openxmlformats.org/officeDocument/2006/relationships/officeDocument" Target="ppt/presentation.xml" Id="rId1"/>
  <Relationship Type="http://schemas.openxmlformats.org/officeDocument/2006/relationships/extended-properties" Target="docProps/app.xml" Id="rId4"/>
</Relationships>
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en-US"/>
    </a:defPPr>
    <a:lvl1pPr latinLnBrk="0" defTabSz="914400" rtl="0" hangingPunct="1" algn="l" eaLnBrk="1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latinLnBrk="0" defTabSz="914400" rtl="0" hangingPunct="1" algn="l" eaLnBrk="1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latinLnBrk="0" defTabSz="914400" rtl="0" hangingPunct="1" algn="l" eaLnBrk="1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latinLnBrk="0" defTabSz="914400" rtl="0" hangingPunct="1" algn="l" eaLnBrk="1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latinLnBrk="0" defTabSz="914400" rtl="0" hangingPunct="1" algn="l" eaLnBrk="1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latinLnBrk="0" defTabSz="914400" rtl="0" hangingPunct="1" algn="l" eaLnBrk="1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latinLnBrk="0" defTabSz="914400" rtl="0" hangingPunct="1" algn="l" eaLnBrk="1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latinLnBrk="0" defTabSz="914400" rtl="0" hangingPunct="1" algn="l" eaLnBrk="1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latinLnBrk="0" defTabSz="914400" rtl="0" hangingPunct="1" algn="l" eaLnBrk="1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  <Relationship Type="http://schemas.openxmlformats.org/officeDocument/2006/relationships/image" Target="../media/image1.png" Id="rId2"/>
  <Relationship Type="http://schemas.openxmlformats.org/officeDocument/2006/relationships/image" Target="../media/image2.png" Id="rId3"/>
  <Relationship Type="http://schemas.openxmlformats.org/officeDocument/2006/relationships/image" Target="../media/image3.png" Id="rId4"/>
  <Relationship Type="http://schemas.openxmlformats.org/officeDocument/2006/relationships/image" Target="../media/image4.png" Id="rId5"/>
  <Relationship Type="http://schemas.openxmlformats.org/officeDocument/2006/relationships/image" Target="../media/image5.png" Id="rId6"/>
  <Relationship Type="http://schemas.openxmlformats.org/officeDocument/2006/relationships/image" Target="../media/image6.jpg" Id="rId7"/>
  <Relationship Type="http://schemas.openxmlformats.org/officeDocument/2006/relationships/image" Target="../media/image7.png" Id="rId8"/>
  <Relationship Type="http://schemas.openxmlformats.org/officeDocument/2006/relationships/image" Target="../media/image8.png" Id="rId9"/>
</Relationships>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Page-1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356" id="356"/>
          <p:cNvGrpSpPr/>
          <p:nvPr/>
        </p:nvGrpSpPr>
        <p:grpSpPr>
          <a:xfrm>
            <a:off y="-1108201" x="-311000"/>
            <a:ext cy="9074402" cx="9766000"/>
            <a:chOff y="-1108201" x="-311000"/>
            <a:chExt cy="9074402" cx="9766000"/>
          </a:xfrm>
        </p:grpSpPr>
        <p:grpSp>
          <p:nvGrpSpPr>
            <p:cNvPr name="" id="122"/>
            <p:cNvGrpSpPr/>
            <p:nvPr/>
          </p:nvGrpSpPr>
          <p:grpSpPr>
            <a:xfrm>
              <a:off y="6286631" x="859400"/>
              <a:ext cy="1567971" cx="8218032"/>
              <a:chOff y="6286631" x="859400"/>
              <a:chExt cy="1567971" cx="8218032"/>
            </a:xfrm>
          </p:grpSpPr>
          <p:grpSp>
            <p:nvGrpSpPr>
              <p:cNvPr name="3D Rectangle" id="114"/>
              <p:cNvGrpSpPr/>
              <p:nvPr/>
            </p:nvGrpSpPr>
            <p:grpSpPr>
              <a:xfrm>
                <a:off y="6409433" x="859400"/>
                <a:ext cy="1431141" cx="8025600"/>
                <a:chOff y="6409433" x="859400"/>
                <a:chExt cy="1431141" cx="8025600"/>
              </a:xfrm>
            </p:grpSpPr>
            <p:sp>
              <p:nvSpPr>
                <p:cNvPr name="" id="115"/>
                <p:cNvSpPr/>
                <p:nvPr/>
              </p:nvSpPr>
              <p:spPr>
                <a:xfrm>
                  <a:off y="6409433" x="859400"/>
                  <a:ext cy="1431141" cx="8025600"/>
                </a:xfrm>
                <a:custGeom>
                  <a:avLst/>
                  <a:gdLst/>
                  <a:ahLst/>
                  <a:cxnLst/>
                  <a:pathLst>
                    <a:path w="8025600" h="1431141">
                      <a:moveTo>
                        <a:pt y="0" x="0"/>
                      </a:moveTo>
                      <a:lnTo>
                        <a:pt y="0" x="8025600"/>
                      </a:lnTo>
                      <a:lnTo>
                        <a:pt y="1431141" x="8025600"/>
                      </a:lnTo>
                      <a:lnTo>
                        <a:pt y="1431141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cap="flat" w="7600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name="" id="116"/>
                <p:cNvSpPr/>
                <p:nvPr/>
              </p:nvSpPr>
              <p:spPr>
                <a:xfrm>
                  <a:off y="6409433" x="8885011"/>
                  <a:ext cy="1431141" cx="192411"/>
                </a:xfrm>
                <a:custGeom>
                  <a:avLst/>
                  <a:gdLst/>
                  <a:ahLst/>
                  <a:cxnLst/>
                  <a:pathLst>
                    <a:path w="192411" h="1431141">
                      <a:moveTo>
                        <a:pt y="0" x="0"/>
                      </a:moveTo>
                      <a:lnTo>
                        <a:pt y="-122800" x="192411"/>
                      </a:lnTo>
                      <a:lnTo>
                        <a:pt y="1308340" x="192411"/>
                      </a:lnTo>
                      <a:lnTo>
                        <a:pt y="1431141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cap="flat" w="7600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name="" id="117"/>
                <p:cNvSpPr/>
                <p:nvPr/>
              </p:nvSpPr>
              <p:spPr>
                <a:xfrm>
                  <a:off y="6286633" x="859400"/>
                  <a:ext cy="122800" cx="8025600"/>
                </a:xfrm>
                <a:custGeom>
                  <a:avLst/>
                  <a:gdLst/>
                  <a:ahLst/>
                  <a:cxnLst/>
                  <a:pathLst>
                    <a:path w="8025600" h="122800">
                      <a:moveTo>
                        <a:pt y="0" x="192411"/>
                      </a:moveTo>
                      <a:lnTo>
                        <a:pt y="0" x="8218032"/>
                      </a:lnTo>
                      <a:lnTo>
                        <a:pt y="122800" x="8025600"/>
                      </a:lnTo>
                      <a:lnTo>
                        <a:pt y="122800" x="0"/>
                      </a:lnTo>
                      <a:lnTo>
                        <a:pt y="0" x="192411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cap="flat" w="7600">
                  <a:solidFill>
                    <a:srgbClr val="0168A5"/>
                  </a:solidFill>
                  <a:bevel/>
                </a:ln>
              </p:spPr>
            </p:sp>
          </p:grpSp>
          <p:pic>
            <p:nvPicPr>
              <p:cNvPr name="" id="1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y="6836202" x="1087400"/>
                <a:ext cy="798000" cx="866400"/>
              </a:xfrm>
              <a:prstGeom prst="rect">
                <a:avLst/>
              </a:prstGeom>
            </p:spPr>
          </p:pic>
          <p:pic>
            <p:nvPicPr>
              <p:cNvPr name="" id="1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y="6931202" x="2184331"/>
                <a:ext cy="608000" cx="2386400"/>
              </a:xfrm>
              <a:prstGeom prst="rect">
                <a:avLst/>
              </a:prstGeom>
            </p:spPr>
          </p:pic>
          <p:pic>
            <p:nvPicPr>
              <p:cNvPr name="" id="1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y="6786802" x="4801269"/>
                <a:ext cy="896800" cx="1603600"/>
              </a:xfrm>
              <a:prstGeom prst="rect">
                <a:avLst/>
              </a:prstGeom>
            </p:spPr>
          </p:pic>
          <p:pic>
            <p:nvPicPr>
              <p:cNvPr name="" id="1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y="6615802" x="6635400"/>
                <a:ext cy="1238800" cx="1930400"/>
              </a:xfrm>
              <a:prstGeom prst="rect">
                <a:avLst/>
              </a:prstGeom>
            </p:spPr>
          </p:pic>
        </p:grpSp>
        <p:grpSp>
          <p:nvGrpSpPr>
            <p:cNvPr name="3D Rectangle" id="123"/>
            <p:cNvGrpSpPr/>
            <p:nvPr/>
          </p:nvGrpSpPr>
          <p:grpSpPr>
            <a:xfrm>
              <a:off y="1361801" x="859400"/>
              <a:ext cy="4423200" cx="8116800"/>
              <a:chOff y="1361801" x="859400"/>
              <a:chExt cy="4423200" cx="8116800"/>
            </a:xfrm>
          </p:grpSpPr>
          <p:sp>
            <p:nvSpPr>
              <p:cNvPr name="" id="124"/>
              <p:cNvSpPr/>
              <p:nvPr/>
            </p:nvSpPr>
            <p:spPr>
              <a:xfrm>
                <a:off y="1361801" x="859400"/>
                <a:ext cy="4423200" cx="8116800"/>
              </a:xfrm>
              <a:custGeom>
                <a:avLst/>
                <a:gdLst/>
                <a:ahLst/>
                <a:cxnLst/>
                <a:pathLst>
                  <a:path w="8116800" h="4423200">
                    <a:moveTo>
                      <a:pt y="0" x="0"/>
                    </a:moveTo>
                    <a:lnTo>
                      <a:pt y="0" x="8116800"/>
                    </a:lnTo>
                    <a:lnTo>
                      <a:pt y="4423200" x="8116800"/>
                    </a:lnTo>
                    <a:lnTo>
                      <a:pt y="44232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B4F0"/>
              </a:solidFill>
              <a:ln cap="flat" w="7600">
                <a:solidFill>
                  <a:srgbClr val="00B4F0"/>
                </a:solidFill>
                <a:bevel/>
              </a:ln>
            </p:spPr>
          </p:sp>
          <p:sp>
            <p:nvSpPr>
              <p:cNvPr name="" id="125"/>
              <p:cNvSpPr/>
              <p:nvPr/>
            </p:nvSpPr>
            <p:spPr>
              <a:xfrm>
                <a:off y="1361801" x="8976211"/>
                <a:ext cy="4423200" cx="192411"/>
              </a:xfrm>
              <a:custGeom>
                <a:avLst/>
                <a:gdLst/>
                <a:ahLst/>
                <a:cxnLst/>
                <a:pathLst>
                  <a:path w="192411" h="4423200">
                    <a:moveTo>
                      <a:pt y="0" x="0"/>
                    </a:moveTo>
                    <a:lnTo>
                      <a:pt y="-122800" x="192411"/>
                    </a:lnTo>
                    <a:lnTo>
                      <a:pt y="4300399" x="192411"/>
                    </a:lnTo>
                    <a:lnTo>
                      <a:pt y="44232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B4F0"/>
              </a:solidFill>
              <a:ln cap="flat" w="7600">
                <a:solidFill>
                  <a:srgbClr val="00B4F0"/>
                </a:solidFill>
                <a:bevel/>
              </a:ln>
            </p:spPr>
          </p:sp>
          <p:sp>
            <p:nvSpPr>
              <p:cNvPr name="" id="126"/>
              <p:cNvSpPr/>
              <p:nvPr/>
            </p:nvSpPr>
            <p:spPr>
              <a:xfrm>
                <a:off y="1239000" x="859400"/>
                <a:ext cy="122800" cx="8116800"/>
              </a:xfrm>
              <a:custGeom>
                <a:avLst/>
                <a:gdLst/>
                <a:ahLst/>
                <a:cxnLst/>
                <a:pathLst>
                  <a:path w="8116800" h="122800">
                    <a:moveTo>
                      <a:pt y="0" x="192411"/>
                    </a:moveTo>
                    <a:lnTo>
                      <a:pt y="0" x="8309232"/>
                    </a:lnTo>
                    <a:lnTo>
                      <a:pt y="122800" x="8116800"/>
                    </a:lnTo>
                    <a:lnTo>
                      <a:pt y="122800" x="0"/>
                    </a:lnTo>
                    <a:lnTo>
                      <a:pt y="0" x="192411"/>
                    </a:lnTo>
                    <a:close/>
                  </a:path>
                </a:pathLst>
              </a:custGeom>
              <a:solidFill>
                <a:srgbClr val="00B4F0"/>
              </a:solidFill>
              <a:ln cap="flat" w="7600">
                <a:solidFill>
                  <a:srgbClr val="00B4F0"/>
                </a:solidFill>
                <a:bevel/>
              </a:ln>
            </p:spPr>
          </p:sp>
        </p:grpSp>
        <p:grpSp>
          <p:nvGrpSpPr>
            <p:cNvPr name="" id="131"/>
            <p:cNvGrpSpPr/>
            <p:nvPr/>
          </p:nvGrpSpPr>
          <p:grpSpPr>
            <a:xfrm>
              <a:off y="1361801" x="-41109"/>
              <a:ext cy="3093200" cx="573708"/>
              <a:chOff y="1361801" x="-41109"/>
              <a:chExt cy="3093200" cx="573708"/>
            </a:xfrm>
          </p:grpSpPr>
          <p:sp>
            <p:nvSpPr>
              <p:cNvPr name="" id="132"/>
              <p:cNvSpPr/>
              <p:nvPr/>
            </p:nvSpPr>
            <p:spPr>
              <a:xfrm>
                <a:off y="1361801" x="-41109"/>
                <a:ext cy="3093200" cx="573708"/>
              </a:xfrm>
              <a:custGeom>
                <a:avLst/>
                <a:gdLst/>
                <a:ahLst/>
                <a:cxnLst/>
                <a:pathLst>
                  <a:path w="573708" h="3093200">
                    <a:moveTo>
                      <a:pt y="0" x="0"/>
                    </a:moveTo>
                    <a:lnTo>
                      <a:pt y="0" x="573708"/>
                    </a:lnTo>
                    <a:lnTo>
                      <a:pt y="3093200" x="573708"/>
                    </a:lnTo>
                    <a:lnTo>
                      <a:pt y="30932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B4F0"/>
              </a:solidFill>
              <a:ln cap="flat" w="7600">
                <a:solidFill>
                  <a:srgbClr val="009ED3"/>
                </a:solidFill>
                <a:bevel/>
              </a:ln>
            </p:spPr>
          </p:sp>
          <p:sp>
            <p:nvSpPr>
              <p:cNvPr name="" id="133"/>
              <p:cNvSpPr/>
              <p:nvPr/>
            </p:nvSpPr>
            <p:spPr>
              <a:xfrm>
                <a:off y="1361801" x="532599"/>
                <a:ext cy="3093200" cx="71811"/>
              </a:xfrm>
              <a:custGeom>
                <a:avLst/>
                <a:gdLst/>
                <a:ahLst/>
                <a:cxnLst/>
                <a:pathLst>
                  <a:path w="71811" h="3093200">
                    <a:moveTo>
                      <a:pt y="0" x="0"/>
                    </a:moveTo>
                    <a:lnTo>
                      <a:pt y="71811" x="71811"/>
                    </a:lnTo>
                    <a:lnTo>
                      <a:pt y="3165012" x="71811"/>
                    </a:lnTo>
                    <a:lnTo>
                      <a:pt y="30932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A3D9"/>
              </a:solidFill>
              <a:ln cap="flat" w="7600">
                <a:solidFill>
                  <a:srgbClr val="009ED3"/>
                </a:solidFill>
                <a:bevel/>
              </a:ln>
            </p:spPr>
          </p:sp>
          <p:sp>
            <p:nvSpPr>
              <p:cNvPr name="" id="134"/>
              <p:cNvSpPr/>
              <p:nvPr/>
            </p:nvSpPr>
            <p:spPr>
              <a:xfrm>
                <a:off y="4454997" x="-41109"/>
                <a:ext cy="71811" cx="573708"/>
              </a:xfrm>
              <a:custGeom>
                <a:avLst/>
                <a:gdLst/>
                <a:ahLst/>
                <a:cxnLst/>
                <a:pathLst>
                  <a:path w="573708" h="71811">
                    <a:moveTo>
                      <a:pt y="0" x="0"/>
                    </a:moveTo>
                    <a:lnTo>
                      <a:pt y="0" x="573708"/>
                    </a:lnTo>
                    <a:lnTo>
                      <a:pt y="71811" x="645519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A3D9"/>
              </a:solidFill>
              <a:ln cap="flat" w="7600">
                <a:solidFill>
                  <a:srgbClr val="009ED3"/>
                </a:solidFill>
                <a:bevel/>
              </a:ln>
            </p:spPr>
          </p:sp>
          <p:sp>
            <p:nvSpPr>
              <p:cNvPr name="Text 357" id="357"/>
              <p:cNvSpPr txBox="1"/>
              <p:nvPr/>
            </p:nvSpPr>
            <p:spPr>
              <a:xfrm rot="-5400000">
                <a:off y="2621546" x="-1300854"/>
                <a:ext cy="573708" cx="3093200"/>
              </a:xfrm>
              <a:prstGeom prst="rect">
                <a:avLst/>
              </a:prstGeom>
              <a:noFill/>
            </p:spPr>
            <p:txBody>
              <a:bodyPr wrap="square" rtlCol="0" tIns="0" bIns="0" anchor="ctr" lIns="36000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1368">
                    <a:solidFill>
                      <a:srgbClr val="FFFFFF"/>
                    </a:solidFill>
                    <a:latin typeface="Arial"/>
                  </a:rPr>
                  <a:t>Storage Service</a:t>
                </a:r>
              </a:p>
            </p:txBody>
          </p:sp>
        </p:grpSp>
        <p:grpSp>
          <p:nvGrpSpPr>
            <p:cNvPr name="3D Rectangle" id="314"/>
            <p:cNvGrpSpPr/>
            <p:nvPr/>
          </p:nvGrpSpPr>
          <p:grpSpPr>
            <a:xfrm>
              <a:off y="-287399" x="859400"/>
              <a:ext cy="1003200" cx="8147200"/>
              <a:chOff y="-287399" x="859400"/>
              <a:chExt cy="1003200" cx="8147200"/>
            </a:xfrm>
          </p:grpSpPr>
          <p:sp>
            <p:nvSpPr>
              <p:cNvPr name="" id="315"/>
              <p:cNvSpPr/>
              <p:nvPr/>
            </p:nvSpPr>
            <p:spPr>
              <a:xfrm>
                <a:off y="-287399" x="859400"/>
                <a:ext cy="1003200" cx="8147200"/>
              </a:xfrm>
              <a:custGeom>
                <a:avLst/>
                <a:gdLst/>
                <a:ahLst/>
                <a:cxnLst/>
                <a:pathLst>
                  <a:path w="8147200" h="1003200">
                    <a:moveTo>
                      <a:pt y="0" x="0"/>
                    </a:moveTo>
                    <a:lnTo>
                      <a:pt y="0" x="8147200"/>
                    </a:lnTo>
                    <a:lnTo>
                      <a:pt y="1003200" x="8147200"/>
                    </a:lnTo>
                    <a:lnTo>
                      <a:pt y="10032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AE9D"/>
              </a:solidFill>
              <a:ln cap="flat" w="7600">
                <a:solidFill>
                  <a:srgbClr val="00AE9D"/>
                </a:solidFill>
                <a:bevel/>
              </a:ln>
            </p:spPr>
          </p:sp>
          <p:sp>
            <p:nvSpPr>
              <p:cNvPr name="" id="316"/>
              <p:cNvSpPr/>
              <p:nvPr/>
            </p:nvSpPr>
            <p:spPr>
              <a:xfrm>
                <a:off y="-287399" x="9006611"/>
                <a:ext cy="1003200" cx="192411"/>
              </a:xfrm>
              <a:custGeom>
                <a:avLst/>
                <a:gdLst/>
                <a:ahLst/>
                <a:cxnLst/>
                <a:pathLst>
                  <a:path w="192411" h="1003200">
                    <a:moveTo>
                      <a:pt y="0" x="0"/>
                    </a:moveTo>
                    <a:lnTo>
                      <a:pt y="-122800" x="192411"/>
                    </a:lnTo>
                    <a:lnTo>
                      <a:pt y="880399" x="192411"/>
                    </a:lnTo>
                    <a:lnTo>
                      <a:pt y="10032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AE9D"/>
              </a:solidFill>
              <a:ln cap="flat" w="7600">
                <a:solidFill>
                  <a:srgbClr val="00AE9D"/>
                </a:solidFill>
                <a:bevel/>
              </a:ln>
            </p:spPr>
          </p:sp>
          <p:sp>
            <p:nvSpPr>
              <p:cNvPr name="" id="317"/>
              <p:cNvSpPr/>
              <p:nvPr/>
            </p:nvSpPr>
            <p:spPr>
              <a:xfrm>
                <a:off y="-410200" x="859400"/>
                <a:ext cy="122800" cx="8147200"/>
              </a:xfrm>
              <a:custGeom>
                <a:avLst/>
                <a:gdLst/>
                <a:ahLst/>
                <a:cxnLst/>
                <a:pathLst>
                  <a:path w="8147200" h="122800">
                    <a:moveTo>
                      <a:pt y="0" x="192411"/>
                    </a:moveTo>
                    <a:lnTo>
                      <a:pt y="0" x="8339632"/>
                    </a:lnTo>
                    <a:lnTo>
                      <a:pt y="122800" x="8147200"/>
                    </a:lnTo>
                    <a:lnTo>
                      <a:pt y="122800" x="0"/>
                    </a:lnTo>
                    <a:lnTo>
                      <a:pt y="0" x="192411"/>
                    </a:lnTo>
                    <a:close/>
                  </a:path>
                </a:pathLst>
              </a:custGeom>
              <a:solidFill>
                <a:srgbClr val="00AE9D"/>
              </a:solidFill>
              <a:ln cap="flat" w="7600">
                <a:solidFill>
                  <a:srgbClr val="00AE9D"/>
                </a:solidFill>
                <a:bevel/>
              </a:ln>
            </p:spPr>
          </p:sp>
        </p:grpSp>
        <p:grpSp>
          <p:nvGrpSpPr>
            <p:cNvPr name="" id="332"/>
            <p:cNvGrpSpPr/>
            <p:nvPr/>
          </p:nvGrpSpPr>
          <p:grpSpPr>
            <a:xfrm>
              <a:off y="4032906" x="7323329"/>
              <a:ext cy="1424909" cx="1631469"/>
              <a:chOff y="4032906" x="7323329"/>
              <a:chExt cy="1424909" cx="1631469"/>
            </a:xfrm>
          </p:grpSpPr>
          <p:grpSp>
            <p:nvGrpSpPr>
              <p:cNvPr name="" id="326"/>
              <p:cNvGrpSpPr/>
              <p:nvPr/>
            </p:nvGrpSpPr>
            <p:grpSpPr>
              <a:xfrm>
                <a:off y="5131014" x="7323329"/>
                <a:ext cy="326800" cx="1631469"/>
                <a:chOff y="5131014" x="7323329"/>
                <a:chExt cy="326800" cx="1631469"/>
              </a:xfrm>
            </p:grpSpPr>
            <p:sp>
              <p:nvSpPr>
                <p:cNvPr name="Rounded Rectangle" id="327"/>
                <p:cNvSpPr/>
                <p:nvPr/>
              </p:nvSpPr>
              <p:spPr>
                <a:xfrm>
                  <a:off y="5145869" x="7364111"/>
                  <a:ext cy="297091" cx="1549898"/>
                </a:xfrm>
                <a:custGeom>
                  <a:avLst/>
                  <a:gdLst/>
                  <a:ahLst/>
                  <a:cxnLst/>
                  <a:pathLst>
                    <a:path w="1549898" h="297091">
                      <a:moveTo>
                        <a:pt y="297091" x="1458698"/>
                      </a:moveTo>
                      <a:cubicBezTo>
                        <a:pt y="297091" x="1509064"/>
                        <a:pt y="256261" x="1549898"/>
                        <a:pt y="205891" x="1549898"/>
                      </a:cubicBezTo>
                      <a:lnTo>
                        <a:pt y="91200" x="1549898"/>
                      </a:lnTo>
                      <a:cubicBezTo>
                        <a:pt y="40830" x="1549898"/>
                        <a:pt y="0" x="1509064"/>
                        <a:pt y="0" x="1458698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1458698"/>
                      </a:lnTo>
                      <a:close/>
                    </a:path>
                  </a:pathLst>
                </a:custGeom>
                <a:solidFill>
                  <a:srgbClr val="008CCC"/>
                </a:solidFill>
                <a:ln cap="flat" w="7600">
                  <a:solidFill>
                    <a:srgbClr val="008CCC"/>
                  </a:solidFill>
                  <a:bevel/>
                </a:ln>
              </p:spPr>
            </p:sp>
            <p:sp>
              <p:nvSpPr>
                <p:cNvPr name="Rounded Rectangle" id="328"/>
                <p:cNvSpPr/>
                <p:nvPr/>
              </p:nvSpPr>
              <p:spPr>
                <a:xfrm>
                  <a:off y="5131014" x="7323329"/>
                  <a:ext cy="326800" cx="1631469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1631469" h="326800">
                      <a:moveTo>
                        <a:pt y="326800" x="1540269"/>
                      </a:moveTo>
                      <a:cubicBezTo>
                        <a:pt y="326800" x="1590642"/>
                        <a:pt y="285970" x="1631469"/>
                        <a:pt y="235600" x="1631469"/>
                      </a:cubicBezTo>
                      <a:lnTo>
                        <a:pt y="91200" x="1631469"/>
                      </a:lnTo>
                      <a:cubicBezTo>
                        <a:pt y="40830" x="1631469"/>
                        <a:pt y="0" x="1590642"/>
                        <a:pt y="0" x="1540269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1540269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008CCC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Management Console</a:t>
                  </a:r>
                </a:p>
              </p:txBody>
            </p:sp>
          </p:grpSp>
          <p:grpSp>
            <p:nvGrpSpPr>
              <p:cNvPr name="" id="329"/>
              <p:cNvGrpSpPr/>
              <p:nvPr/>
            </p:nvGrpSpPr>
            <p:grpSpPr>
              <a:xfrm>
                <a:off y="4032905" x="7637460"/>
                <a:ext cy="912000" cx="1003200"/>
                <a:chOff y="4032905" x="7637460"/>
                <a:chExt cy="912000" cx="1003200"/>
              </a:xfrm>
            </p:grpSpPr>
            <p:sp>
              <p:nvSpPr>
                <p:cNvPr name="" id="330"/>
                <p:cNvSpPr/>
                <p:nvPr/>
              </p:nvSpPr>
              <p:spPr>
                <a:xfrm>
                  <a:off y="4032905" x="7637460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y="456000" x="1003200"/>
                      </a:moveTo>
                      <a:cubicBezTo>
                        <a:pt y="707813" x="1003200"/>
                        <a:pt y="912000" x="778597"/>
                        <a:pt y="912000" x="501600"/>
                      </a:cubicBezTo>
                      <a:cubicBezTo>
                        <a:pt y="912000" x="224605"/>
                        <a:pt y="707813" x="0"/>
                        <a:pt y="456000" x="0"/>
                      </a:cubicBezTo>
                      <a:cubicBezTo>
                        <a:pt y="204187" x="0"/>
                        <a:pt y="0" x="224605"/>
                        <a:pt y="0" x="501600"/>
                      </a:cubicBezTo>
                      <a:cubicBezTo>
                        <a:pt y="0" x="778597"/>
                        <a:pt y="204187" x="1003200"/>
                        <a:pt y="456000" x="1003200"/>
                      </a:cubicBezTo>
                      <a:close/>
                    </a:path>
                  </a:pathLst>
                </a:custGeom>
                <a:solidFill>
                  <a:srgbClr val="002855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31"/>
                <p:cNvSpPr/>
                <p:nvPr/>
              </p:nvSpPr>
              <p:spPr>
                <a:xfrm>
                  <a:off y="4263755" x="7807586"/>
                  <a:ext cy="482220" cx="662948"/>
                </a:xfrm>
                <a:custGeom>
                  <a:avLst/>
                  <a:gdLst/>
                  <a:ahLst/>
                  <a:cxnLst/>
                  <a:pathLst>
                    <a:path w="662948" h="482220">
                      <a:moveTo>
                        <a:pt y="14820" x="646785"/>
                      </a:moveTo>
                      <a:cubicBezTo>
                        <a:pt y="4940" x="635917"/>
                        <a:pt y="0" x="622959"/>
                        <a:pt y="0" x="607772"/>
                      </a:cubicBezTo>
                      <a:lnTo>
                        <a:pt y="0" x="55176"/>
                      </a:lnTo>
                      <a:cubicBezTo>
                        <a:pt y="0" x="40128"/>
                        <a:pt y="4940" x="27031"/>
                        <a:pt y="14820" x="16302"/>
                      </a:cubicBezTo>
                      <a:cubicBezTo>
                        <a:pt y="24700" x="5434"/>
                        <a:pt y="36480" x="0"/>
                        <a:pt y="50287" x="0"/>
                      </a:cubicBezTo>
                      <a:lnTo>
                        <a:pt y="431933" x="0"/>
                      </a:lnTo>
                      <a:cubicBezTo>
                        <a:pt y="445867" x="0"/>
                        <a:pt y="457647" x="5434"/>
                        <a:pt y="467400" x="16302"/>
                      </a:cubicBezTo>
                      <a:cubicBezTo>
                        <a:pt y="477280" x="27031"/>
                        <a:pt y="482220" x="40128"/>
                        <a:pt y="482220" x="55176"/>
                      </a:cubicBezTo>
                      <a:lnTo>
                        <a:pt y="482220" x="607772"/>
                      </a:lnTo>
                      <a:cubicBezTo>
                        <a:pt y="482220" x="622959"/>
                        <a:pt y="477280" x="635917"/>
                        <a:pt y="467400" x="646785"/>
                      </a:cubicBezTo>
                      <a:cubicBezTo>
                        <a:pt y="457647" x="657653"/>
                        <a:pt y="445867" x="662948"/>
                        <a:pt y="431933" x="662948"/>
                      </a:cubicBezTo>
                      <a:lnTo>
                        <a:pt y="50287" x="662948"/>
                      </a:lnTo>
                      <a:cubicBezTo>
                        <a:pt y="36480" x="662948"/>
                        <a:pt y="24700" x="657653"/>
                        <a:pt y="14820" x="646785"/>
                      </a:cubicBezTo>
                      <a:close/>
                      <a:moveTo>
                        <a:pt y="431933" x="618779"/>
                      </a:moveTo>
                      <a:cubicBezTo>
                        <a:pt y="434720" x="618779"/>
                        <a:pt y="437127" x="617803"/>
                        <a:pt y="439027" x="615435"/>
                      </a:cubicBezTo>
                      <a:cubicBezTo>
                        <a:pt y="441053" x="613345"/>
                        <a:pt y="442066" x="610697"/>
                        <a:pt y="442066" x="607772"/>
                      </a:cubicBezTo>
                      <a:lnTo>
                        <a:pt y="442066" x="55176"/>
                      </a:lnTo>
                      <a:cubicBezTo>
                        <a:pt y="442066" x="52250"/>
                        <a:pt y="441053" x="49742"/>
                        <a:pt y="439027" x="47513"/>
                      </a:cubicBezTo>
                      <a:cubicBezTo>
                        <a:pt y="437127" x="45283"/>
                        <a:pt y="434720" x="44169"/>
                        <a:pt y="431933" x="44169"/>
                      </a:cubicBezTo>
                      <a:lnTo>
                        <a:pt y="50287" x="44169"/>
                      </a:lnTo>
                      <a:cubicBezTo>
                        <a:pt y="47627" x="44169"/>
                        <a:pt y="45220" x="45283"/>
                        <a:pt y="43193" x="47513"/>
                      </a:cubicBezTo>
                      <a:cubicBezTo>
                        <a:pt y="41167" x="49742"/>
                        <a:pt y="40153" x="52250"/>
                        <a:pt y="40153" x="55176"/>
                      </a:cubicBezTo>
                      <a:lnTo>
                        <a:pt y="40153" x="607772"/>
                      </a:lnTo>
                      <a:cubicBezTo>
                        <a:pt y="40153" x="610697"/>
                        <a:pt y="41167" x="613345"/>
                        <a:pt y="43193" x="615435"/>
                      </a:cubicBezTo>
                      <a:cubicBezTo>
                        <a:pt y="45220" x="617803"/>
                        <a:pt y="47627" x="618779"/>
                        <a:pt y="50287" x="618779"/>
                      </a:cubicBezTo>
                      <a:lnTo>
                        <a:pt y="431933" x="618779"/>
                      </a:lnTo>
                      <a:close/>
                      <a:moveTo>
                        <a:pt y="402800" x="85412"/>
                      </a:moveTo>
                      <a:lnTo>
                        <a:pt y="402800" x="114253"/>
                      </a:lnTo>
                      <a:lnTo>
                        <a:pt y="363280" x="114253"/>
                      </a:lnTo>
                      <a:lnTo>
                        <a:pt y="363280" x="85412"/>
                      </a:lnTo>
                      <a:lnTo>
                        <a:pt y="402800" x="85412"/>
                      </a:lnTo>
                      <a:close/>
                      <a:moveTo>
                        <a:pt y="205960" x="93910"/>
                      </a:moveTo>
                      <a:cubicBezTo>
                        <a:pt y="206847" x="95582"/>
                        <a:pt y="207227" x="97394"/>
                        <a:pt y="207227" x="99345"/>
                      </a:cubicBezTo>
                      <a:lnTo>
                        <a:pt y="207227" x="230318"/>
                      </a:lnTo>
                      <a:cubicBezTo>
                        <a:pt y="207227" x="232268"/>
                        <a:pt y="206847" x="234080"/>
                        <a:pt y="205960" x="235752"/>
                      </a:cubicBezTo>
                      <a:cubicBezTo>
                        <a:pt y="205073" x="237424"/>
                        <a:pt y="203807" x="238817"/>
                        <a:pt y="202286" x="239793"/>
                      </a:cubicBezTo>
                      <a:cubicBezTo>
                        <a:pt y="199120" x="241882"/>
                        <a:pt y="195827" x="241882"/>
                        <a:pt y="192534" x="239932"/>
                      </a:cubicBezTo>
                      <a:lnTo>
                        <a:pt y="83473" x="174445"/>
                      </a:lnTo>
                      <a:cubicBezTo>
                        <a:pt y="81826" x="173470"/>
                        <a:pt y="80560" x="172077"/>
                        <a:pt y="79673" x="170405"/>
                      </a:cubicBezTo>
                      <a:cubicBezTo>
                        <a:pt y="78660" x="168733"/>
                        <a:pt y="78280" x="166782"/>
                        <a:pt y="78280" x="164831"/>
                      </a:cubicBezTo>
                      <a:cubicBezTo>
                        <a:pt y="78280" x="162880"/>
                        <a:pt y="78660" x="161069"/>
                        <a:pt y="79673" x="159258"/>
                      </a:cubicBezTo>
                      <a:cubicBezTo>
                        <a:pt y="80560" x="157586"/>
                        <a:pt y="81826" x="156332"/>
                        <a:pt y="83473" x="155356"/>
                      </a:cubicBezTo>
                      <a:lnTo>
                        <a:pt y="192534" x="89870"/>
                      </a:lnTo>
                      <a:cubicBezTo>
                        <a:pt y="195827" x="87780"/>
                        <a:pt y="199120" x="87919"/>
                        <a:pt y="202286" x="90009"/>
                      </a:cubicBezTo>
                      <a:cubicBezTo>
                        <a:pt y="203807" x="90985"/>
                        <a:pt y="205073" x="92239"/>
                        <a:pt y="205960" x="93910"/>
                      </a:cubicBezTo>
                      <a:close/>
                      <a:moveTo>
                        <a:pt y="184806" x="175838"/>
                      </a:moveTo>
                      <a:cubicBezTo>
                        <a:pt y="185566" x="175838"/>
                        <a:pt y="186200" x="175560"/>
                        <a:pt y="186707" x="175002"/>
                      </a:cubicBezTo>
                      <a:cubicBezTo>
                        <a:pt y="187087" x="174445"/>
                        <a:pt y="187340" x="173749"/>
                        <a:pt y="187340" x="173052"/>
                      </a:cubicBezTo>
                      <a:lnTo>
                        <a:pt y="187340" x="156611"/>
                      </a:lnTo>
                      <a:cubicBezTo>
                        <a:pt y="187340" x="155914"/>
                        <a:pt y="187087" x="155356"/>
                        <a:pt y="186707" x="154799"/>
                      </a:cubicBezTo>
                      <a:cubicBezTo>
                        <a:pt y="186200" x="154242"/>
                        <a:pt y="185566" x="153963"/>
                        <a:pt y="184806" x="153963"/>
                      </a:cubicBezTo>
                      <a:lnTo>
                        <a:pt y="170113" x="153963"/>
                      </a:lnTo>
                      <a:cubicBezTo>
                        <a:pt y="169353" x="153963"/>
                        <a:pt y="168720" x="154242"/>
                        <a:pt y="168340" x="154799"/>
                      </a:cubicBezTo>
                      <a:cubicBezTo>
                        <a:pt y="167833" x="155356"/>
                        <a:pt y="167580" x="155914"/>
                        <a:pt y="167580" x="156611"/>
                      </a:cubicBezTo>
                      <a:lnTo>
                        <a:pt y="167580" x="173052"/>
                      </a:lnTo>
                      <a:cubicBezTo>
                        <a:pt y="167580" x="173749"/>
                        <a:pt y="167833" x="174445"/>
                        <a:pt y="168340" x="175002"/>
                      </a:cubicBezTo>
                      <a:cubicBezTo>
                        <a:pt y="168720" x="175560"/>
                        <a:pt y="169353" x="175838"/>
                        <a:pt y="170113" x="175838"/>
                      </a:cubicBezTo>
                      <a:lnTo>
                        <a:pt y="184806" x="175838"/>
                      </a:lnTo>
                      <a:close/>
                      <a:moveTo>
                        <a:pt y="118813" x="153406"/>
                      </a:moveTo>
                      <a:cubicBezTo>
                        <a:pt y="118180" x="154103"/>
                        <a:pt y="117927" x="154799"/>
                        <a:pt y="117927" x="155496"/>
                      </a:cubicBezTo>
                      <a:lnTo>
                        <a:pt y="117927" x="174306"/>
                      </a:lnTo>
                      <a:cubicBezTo>
                        <a:pt y="117927" x="174863"/>
                        <a:pt y="118180" x="175560"/>
                        <a:pt y="118813" x="176257"/>
                      </a:cubicBezTo>
                      <a:cubicBezTo>
                        <a:pt y="119067" x="176814"/>
                        <a:pt y="119700" x="177093"/>
                        <a:pt y="120207" x="177093"/>
                      </a:cubicBezTo>
                      <a:lnTo>
                        <a:pt y="155800" x="175560"/>
                      </a:lnTo>
                      <a:cubicBezTo>
                        <a:pt y="156307" x="175560"/>
                        <a:pt y="156813" x="175281"/>
                        <a:pt y="157193" x="174724"/>
                      </a:cubicBezTo>
                      <a:cubicBezTo>
                        <a:pt y="157447" x="174166"/>
                        <a:pt y="157573" x="173470"/>
                        <a:pt y="157573" x="172773"/>
                      </a:cubicBezTo>
                      <a:lnTo>
                        <a:pt y="157573" x="156889"/>
                      </a:lnTo>
                      <a:cubicBezTo>
                        <a:pt y="157573" x="156192"/>
                        <a:pt y="157447" x="155496"/>
                        <a:pt y="157193" x="154939"/>
                      </a:cubicBezTo>
                      <a:cubicBezTo>
                        <a:pt y="156813" x="154381"/>
                        <a:pt y="156307" x="153963"/>
                        <a:pt y="155800" x="153963"/>
                      </a:cubicBezTo>
                      <a:lnTo>
                        <a:pt y="120460" x="152570"/>
                      </a:lnTo>
                      <a:cubicBezTo>
                        <a:pt y="119700" x="152570"/>
                        <a:pt y="119067" x="152849"/>
                        <a:pt y="118813" x="153406"/>
                      </a:cubicBezTo>
                      <a:close/>
                      <a:moveTo>
                        <a:pt y="402674" x="128744"/>
                      </a:moveTo>
                      <a:lnTo>
                        <a:pt y="402674" x="157586"/>
                      </a:lnTo>
                      <a:lnTo>
                        <a:pt y="265114" x="157586"/>
                      </a:lnTo>
                      <a:lnTo>
                        <a:pt y="265114" x="128744"/>
                      </a:lnTo>
                      <a:lnTo>
                        <a:pt y="402674" x="128744"/>
                      </a:lnTo>
                      <a:close/>
                      <a:moveTo>
                        <a:pt y="402674" x="172077"/>
                      </a:moveTo>
                      <a:lnTo>
                        <a:pt y="402674" x="200919"/>
                      </a:lnTo>
                      <a:lnTo>
                        <a:pt y="337060" x="200919"/>
                      </a:lnTo>
                      <a:lnTo>
                        <a:pt y="337060" x="172077"/>
                      </a:lnTo>
                      <a:lnTo>
                        <a:pt y="402674" x="172077"/>
                      </a:lnTo>
                      <a:close/>
                      <a:moveTo>
                        <a:pt y="402674" x="215409"/>
                      </a:moveTo>
                      <a:lnTo>
                        <a:pt y="402674" x="244390"/>
                      </a:lnTo>
                      <a:lnTo>
                        <a:pt y="297667" x="244390"/>
                      </a:lnTo>
                      <a:lnTo>
                        <a:pt y="297667" x="215409"/>
                      </a:lnTo>
                      <a:lnTo>
                        <a:pt y="402674" x="215409"/>
                      </a:lnTo>
                      <a:close/>
                      <a:moveTo>
                        <a:pt y="402674" x="297616"/>
                      </a:moveTo>
                      <a:lnTo>
                        <a:pt y="402674" x="354603"/>
                      </a:lnTo>
                      <a:lnTo>
                        <a:pt y="371893" x="354603"/>
                      </a:lnTo>
                      <a:lnTo>
                        <a:pt y="371893" x="297616"/>
                      </a:lnTo>
                      <a:lnTo>
                        <a:pt y="402674" x="297616"/>
                      </a:lnTo>
                      <a:close/>
                      <a:moveTo>
                        <a:pt y="345800" x="297616"/>
                      </a:moveTo>
                      <a:lnTo>
                        <a:pt y="345800" x="354603"/>
                      </a:lnTo>
                      <a:lnTo>
                        <a:pt y="314894" x="354603"/>
                      </a:lnTo>
                      <a:lnTo>
                        <a:pt y="314894" x="297616"/>
                      </a:lnTo>
                      <a:lnTo>
                        <a:pt y="345800" x="297616"/>
                      </a:lnTo>
                      <a:close/>
                      <a:moveTo>
                        <a:pt y="287153" x="297616"/>
                      </a:moveTo>
                      <a:lnTo>
                        <a:pt y="287153" x="354603"/>
                      </a:lnTo>
                      <a:lnTo>
                        <a:pt y="256247" x="354603"/>
                      </a:lnTo>
                      <a:lnTo>
                        <a:pt y="256247" x="297616"/>
                      </a:lnTo>
                      <a:lnTo>
                        <a:pt y="287153" x="297616"/>
                      </a:lnTo>
                      <a:close/>
                      <a:moveTo>
                        <a:pt y="150860" x="488363"/>
                      </a:moveTo>
                      <a:lnTo>
                        <a:pt y="76887" x="474847"/>
                      </a:lnTo>
                      <a:lnTo>
                        <a:pt y="181007" x="426220"/>
                      </a:lnTo>
                      <a:lnTo>
                        <a:pt y="144907" x="381773"/>
                      </a:lnTo>
                      <a:lnTo>
                        <a:pt y="179360" x="308623"/>
                      </a:lnTo>
                      <a:lnTo>
                        <a:pt y="197600" x="314336"/>
                      </a:lnTo>
                      <a:lnTo>
                        <a:pt y="166820" x="379823"/>
                      </a:lnTo>
                      <a:lnTo>
                        <a:pt y="208873" x="431515"/>
                      </a:lnTo>
                      <a:lnTo>
                        <a:pt y="130467" x="468160"/>
                      </a:lnTo>
                      <a:lnTo>
                        <a:pt y="173787" x="476102"/>
                      </a:lnTo>
                      <a:lnTo>
                        <a:pt y="159347" x="535457"/>
                      </a:lnTo>
                      <a:lnTo>
                        <a:pt y="171887" x="576422"/>
                      </a:lnTo>
                      <a:lnTo>
                        <a:pt y="152887" x="580184"/>
                      </a:lnTo>
                      <a:lnTo>
                        <a:pt y="139333" x="535737"/>
                      </a:lnTo>
                      <a:lnTo>
                        <a:pt y="150860" x="488363"/>
                      </a:lnTo>
                      <a:close/>
                      <a:moveTo>
                        <a:pt y="402674" x="383584"/>
                      </a:moveTo>
                      <a:lnTo>
                        <a:pt y="402674" x="576839"/>
                      </a:lnTo>
                      <a:lnTo>
                        <a:pt y="371893" x="576839"/>
                      </a:lnTo>
                      <a:lnTo>
                        <a:pt y="371893" x="383584"/>
                      </a:lnTo>
                      <a:lnTo>
                        <a:pt y="402674" x="383584"/>
                      </a:lnTo>
                      <a:close/>
                      <a:moveTo>
                        <a:pt y="345800" x="383584"/>
                      </a:moveTo>
                      <a:lnTo>
                        <a:pt y="345800" x="576839"/>
                      </a:lnTo>
                      <a:lnTo>
                        <a:pt y="314894" x="576839"/>
                      </a:lnTo>
                      <a:lnTo>
                        <a:pt y="314894" x="383584"/>
                      </a:lnTo>
                      <a:lnTo>
                        <a:pt y="345800" x="383584"/>
                      </a:lnTo>
                      <a:close/>
                      <a:moveTo>
                        <a:pt y="287153" x="383584"/>
                      </a:moveTo>
                      <a:lnTo>
                        <a:pt y="287153" x="576839"/>
                      </a:lnTo>
                      <a:lnTo>
                        <a:pt y="256247" x="576839"/>
                      </a:lnTo>
                      <a:lnTo>
                        <a:pt y="256247" x="383584"/>
                      </a:lnTo>
                      <a:lnTo>
                        <a:pt y="287153" x="3835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</p:grpSp>
        <p:grpSp>
          <p:nvGrpSpPr>
            <p:cNvPr name="" id="396"/>
            <p:cNvGrpSpPr/>
            <p:nvPr/>
          </p:nvGrpSpPr>
          <p:grpSpPr>
            <a:xfrm>
              <a:off y="4602510" x="6080600"/>
              <a:ext cy="349645" cx="1109600"/>
              <a:chOff y="4602510" x="6080600"/>
              <a:chExt cy="349645" cx="1109600"/>
            </a:xfrm>
          </p:grpSpPr>
          <p:sp>
            <p:nvSpPr>
              <p:cNvPr name="" id="392"/>
              <p:cNvSpPr/>
              <p:nvPr/>
            </p:nvSpPr>
            <p:spPr>
              <a:xfrm rot="10800000">
                <a:off y="4602523" x="6080600"/>
                <a:ext cy="256284" cx="1109600"/>
              </a:xfrm>
              <a:custGeom>
                <a:avLst/>
                <a:gdLst/>
                <a:ahLst/>
                <a:cxnLst/>
                <a:pathLst>
                  <a:path w="1109600" h="256284">
                    <a:moveTo>
                      <a:pt y="20795" x="459919"/>
                    </a:moveTo>
                    <a:cubicBezTo>
                      <a:pt y="15234" x="474871"/>
                      <a:pt y="15434" x="512248"/>
                      <a:pt y="15434" x="512248"/>
                    </a:cubicBezTo>
                    <a:lnTo>
                      <a:pt y="15434" x="1060572"/>
                    </a:lnTo>
                    <a:lnTo>
                      <a:pt y="0" x="1060572"/>
                    </a:lnTo>
                    <a:lnTo>
                      <a:pt y="34133" x="1109600"/>
                    </a:lnTo>
                    <a:lnTo>
                      <a:pt y="67567" x="1060572"/>
                    </a:lnTo>
                    <a:lnTo>
                      <a:pt y="52148" x="1060572"/>
                    </a:lnTo>
                    <a:lnTo>
                      <a:pt y="52148" x="539304"/>
                    </a:lnTo>
                    <a:cubicBezTo>
                      <a:pt y="52148" x="539304"/>
                      <a:pt y="51349" x="502520"/>
                      <a:pt y="57516" x="486584"/>
                    </a:cubicBezTo>
                    <a:cubicBezTo>
                      <a:pt y="63682" x="470648"/>
                      <a:pt y="85419" x="450390"/>
                      <a:pt y="85419" x="450390"/>
                    </a:cubicBezTo>
                    <a:lnTo>
                      <a:pt y="222580" x="319177"/>
                    </a:lnTo>
                    <a:cubicBezTo>
                      <a:pt y="222580" x="319177"/>
                      <a:pt y="244735" x="299761"/>
                      <a:pt y="250788" x="283296"/>
                    </a:cubicBezTo>
                    <a:cubicBezTo>
                      <a:pt y="256840" x="266831"/>
                      <a:pt y="256284" x="231523"/>
                      <a:pt y="256284" x="231523"/>
                    </a:cubicBezTo>
                    <a:lnTo>
                      <a:pt y="256284" x="0"/>
                    </a:lnTo>
                    <a:lnTo>
                      <a:pt y="219442" x="0"/>
                    </a:lnTo>
                    <a:lnTo>
                      <a:pt y="219412" x="204844"/>
                    </a:lnTo>
                    <a:cubicBezTo>
                      <a:pt y="219412" x="204844"/>
                      <a:pt y="219949" x="241401"/>
                      <a:pt y="214067" x="257135"/>
                    </a:cubicBezTo>
                    <a:cubicBezTo>
                      <a:pt y="208185" x="272868"/>
                      <a:pt y="185932" x="293051"/>
                      <a:pt y="185932" x="293051"/>
                    </a:cubicBezTo>
                    <a:lnTo>
                      <a:pt y="49049" x="424343"/>
                    </a:lnTo>
                    <a:cubicBezTo>
                      <a:pt y="49049" x="424343"/>
                      <a:pt y="26356" x="444969"/>
                      <a:pt y="20795" x="459919"/>
                    </a:cubicBezTo>
                    <a:close/>
                  </a:path>
                </a:pathLst>
              </a:custGeom>
              <a:solidFill>
                <a:srgbClr val="527294"/>
              </a:solidFill>
              <a:ln cap="flat" w="7600">
                <a:solidFill>
                  <a:srgbClr val="527294"/>
                </a:solidFill>
                <a:bevel/>
              </a:ln>
            </p:spPr>
          </p:sp>
          <p:sp>
            <p:nvSpPr>
              <p:cNvPr name="" id="393"/>
              <p:cNvSpPr/>
              <p:nvPr/>
            </p:nvSpPr>
            <p:spPr>
              <a:xfrm rot="10800000">
                <a:off y="4602547" x="6080600"/>
                <a:ext cy="256284" cx="1109600"/>
              </a:xfrm>
              <a:custGeom>
                <a:avLst/>
                <a:gdLst/>
                <a:ahLst/>
                <a:cxnLst/>
                <a:pathLst>
                  <a:path w="1109600" h="256284">
                    <a:moveTo>
                      <a:pt y="235489" x="459919"/>
                    </a:moveTo>
                    <a:cubicBezTo>
                      <a:pt y="241050" x="474871"/>
                      <a:pt y="240850" x="512248"/>
                      <a:pt y="240850" x="512248"/>
                    </a:cubicBezTo>
                    <a:lnTo>
                      <a:pt y="240850" x="1060572"/>
                    </a:lnTo>
                    <a:lnTo>
                      <a:pt y="256284" x="1060572"/>
                    </a:lnTo>
                    <a:lnTo>
                      <a:pt y="222151" x="1109600"/>
                    </a:lnTo>
                    <a:lnTo>
                      <a:pt y="188717" x="1060572"/>
                    </a:lnTo>
                    <a:lnTo>
                      <a:pt y="204136" x="1060572"/>
                    </a:lnTo>
                    <a:lnTo>
                      <a:pt y="204136" x="539304"/>
                    </a:lnTo>
                    <a:cubicBezTo>
                      <a:pt y="204136" x="539304"/>
                      <a:pt y="204935" x="502520"/>
                      <a:pt y="198768" x="486584"/>
                    </a:cubicBezTo>
                    <a:cubicBezTo>
                      <a:pt y="192601" x="470648"/>
                      <a:pt y="170865" x="450390"/>
                      <a:pt y="170865" x="450390"/>
                    </a:cubicBezTo>
                    <a:lnTo>
                      <a:pt y="33703" x="319177"/>
                    </a:lnTo>
                    <a:cubicBezTo>
                      <a:pt y="33703" x="319177"/>
                      <a:pt y="11549" x="299761"/>
                      <a:pt y="5496" x="283296"/>
                    </a:cubicBezTo>
                    <a:cubicBezTo>
                      <a:pt y="-557" x="266831"/>
                      <a:pt y="0" x="231523"/>
                      <a:pt y="0" x="231523"/>
                    </a:cubicBezTo>
                    <a:lnTo>
                      <a:pt y="0" x="0"/>
                    </a:lnTo>
                    <a:lnTo>
                      <a:pt y="36843" x="0"/>
                    </a:lnTo>
                    <a:lnTo>
                      <a:pt y="36872" x="204844"/>
                    </a:lnTo>
                    <a:cubicBezTo>
                      <a:pt y="36872" x="204844"/>
                      <a:pt y="36336" x="241401"/>
                      <a:pt y="42217" x="257135"/>
                    </a:cubicBezTo>
                    <a:cubicBezTo>
                      <a:pt y="48099" x="272868"/>
                      <a:pt y="70352" x="293051"/>
                      <a:pt y="70352" x="293051"/>
                    </a:cubicBezTo>
                    <a:lnTo>
                      <a:pt y="207235" x="424343"/>
                    </a:lnTo>
                    <a:cubicBezTo>
                      <a:pt y="207235" x="424343"/>
                      <a:pt y="229929" x="444969"/>
                      <a:pt y="235489" x="459919"/>
                    </a:cubicBezTo>
                    <a:close/>
                  </a:path>
                </a:pathLst>
              </a:custGeom>
              <a:solidFill>
                <a:srgbClr val="EE7C31"/>
              </a:solidFill>
              <a:ln cap="flat" w="7600">
                <a:solidFill>
                  <a:srgbClr val="EE7C31"/>
                </a:solidFill>
                <a:bevel/>
              </a:ln>
            </p:spPr>
          </p:sp>
          <p:sp>
            <p:nvSpPr>
              <p:cNvPr name="" id="394"/>
              <p:cNvSpPr/>
              <p:nvPr/>
            </p:nvSpPr>
            <p:spPr>
              <a:xfrm rot="10800000">
                <a:off y="4695833" x="6080600"/>
                <a:ext cy="256284" cx="1109600"/>
              </a:xfrm>
              <a:custGeom>
                <a:avLst/>
                <a:gdLst/>
                <a:ahLst/>
                <a:cxnLst/>
                <a:pathLst>
                  <a:path w="1109600" h="256284">
                    <a:moveTo>
                      <a:pt y="20795" x="459919"/>
                    </a:moveTo>
                    <a:cubicBezTo>
                      <a:pt y="15234" x="474871"/>
                      <a:pt y="15434" x="512248"/>
                      <a:pt y="15434" x="512248"/>
                    </a:cubicBezTo>
                    <a:lnTo>
                      <a:pt y="15434" x="1060572"/>
                    </a:lnTo>
                    <a:lnTo>
                      <a:pt y="0" x="1060572"/>
                    </a:lnTo>
                    <a:lnTo>
                      <a:pt y="34133" x="1109600"/>
                    </a:lnTo>
                    <a:lnTo>
                      <a:pt y="67567" x="1060572"/>
                    </a:lnTo>
                    <a:lnTo>
                      <a:pt y="52148" x="1060572"/>
                    </a:lnTo>
                    <a:lnTo>
                      <a:pt y="52148" x="539304"/>
                    </a:lnTo>
                    <a:cubicBezTo>
                      <a:pt y="52148" x="539304"/>
                      <a:pt y="51349" x="502520"/>
                      <a:pt y="57516" x="486584"/>
                    </a:cubicBezTo>
                    <a:cubicBezTo>
                      <a:pt y="63682" x="470648"/>
                      <a:pt y="85419" x="450390"/>
                      <a:pt y="85419" x="450390"/>
                    </a:cubicBezTo>
                    <a:lnTo>
                      <a:pt y="222580" x="319177"/>
                    </a:lnTo>
                    <a:cubicBezTo>
                      <a:pt y="222580" x="319177"/>
                      <a:pt y="244735" x="299761"/>
                      <a:pt y="250788" x="283296"/>
                    </a:cubicBezTo>
                    <a:cubicBezTo>
                      <a:pt y="256840" x="266831"/>
                      <a:pt y="256284" x="231523"/>
                      <a:pt y="256284" x="231523"/>
                    </a:cubicBezTo>
                    <a:lnTo>
                      <a:pt y="256284" x="0"/>
                    </a:lnTo>
                    <a:lnTo>
                      <a:pt y="219442" x="0"/>
                    </a:lnTo>
                    <a:lnTo>
                      <a:pt y="219412" x="204844"/>
                    </a:lnTo>
                    <a:cubicBezTo>
                      <a:pt y="219412" x="204844"/>
                      <a:pt y="219949" x="241401"/>
                      <a:pt y="214067" x="257135"/>
                    </a:cubicBezTo>
                    <a:cubicBezTo>
                      <a:pt y="208185" x="272868"/>
                      <a:pt y="185932" x="293051"/>
                      <a:pt y="185932" x="293051"/>
                    </a:cubicBezTo>
                    <a:lnTo>
                      <a:pt y="49049" x="424343"/>
                    </a:lnTo>
                    <a:cubicBezTo>
                      <a:pt y="49049" x="424343"/>
                      <a:pt y="26356" x="444969"/>
                      <a:pt y="20795" x="459919"/>
                    </a:cubicBezTo>
                    <a:close/>
                  </a:path>
                </a:pathLst>
              </a:custGeom>
              <a:solidFill>
                <a:srgbClr val="1BBC9D"/>
              </a:solidFill>
              <a:ln cap="flat" w="7600">
                <a:solidFill>
                  <a:srgbClr val="1BBC9D"/>
                </a:solidFill>
                <a:bevel/>
              </a:ln>
            </p:spPr>
          </p:sp>
          <p:sp>
            <p:nvSpPr>
              <p:cNvPr name="" id="395"/>
              <p:cNvSpPr/>
              <p:nvPr/>
            </p:nvSpPr>
            <p:spPr>
              <a:xfrm rot="10800000">
                <a:off y="4695857" x="6080600"/>
                <a:ext cy="256284" cx="1109600"/>
              </a:xfrm>
              <a:custGeom>
                <a:avLst/>
                <a:gdLst/>
                <a:ahLst/>
                <a:cxnLst/>
                <a:pathLst>
                  <a:path w="1109600" h="256284">
                    <a:moveTo>
                      <a:pt y="235489" x="459919"/>
                    </a:moveTo>
                    <a:cubicBezTo>
                      <a:pt y="241050" x="474871"/>
                      <a:pt y="240850" x="512248"/>
                      <a:pt y="240850" x="512248"/>
                    </a:cubicBezTo>
                    <a:lnTo>
                      <a:pt y="240850" x="1060572"/>
                    </a:lnTo>
                    <a:lnTo>
                      <a:pt y="256284" x="1060572"/>
                    </a:lnTo>
                    <a:lnTo>
                      <a:pt y="222151" x="1109600"/>
                    </a:lnTo>
                    <a:lnTo>
                      <a:pt y="188717" x="1060572"/>
                    </a:lnTo>
                    <a:lnTo>
                      <a:pt y="204136" x="1060572"/>
                    </a:lnTo>
                    <a:lnTo>
                      <a:pt y="204136" x="539304"/>
                    </a:lnTo>
                    <a:cubicBezTo>
                      <a:pt y="204136" x="539304"/>
                      <a:pt y="204935" x="502520"/>
                      <a:pt y="198768" x="486584"/>
                    </a:cubicBezTo>
                    <a:cubicBezTo>
                      <a:pt y="192601" x="470648"/>
                      <a:pt y="170865" x="450390"/>
                      <a:pt y="170865" x="450390"/>
                    </a:cubicBezTo>
                    <a:lnTo>
                      <a:pt y="33703" x="319177"/>
                    </a:lnTo>
                    <a:cubicBezTo>
                      <a:pt y="33703" x="319177"/>
                      <a:pt y="11549" x="299761"/>
                      <a:pt y="5496" x="283296"/>
                    </a:cubicBezTo>
                    <a:cubicBezTo>
                      <a:pt y="-557" x="266831"/>
                      <a:pt y="0" x="231523"/>
                      <a:pt y="0" x="231523"/>
                    </a:cubicBezTo>
                    <a:lnTo>
                      <a:pt y="0" x="0"/>
                    </a:lnTo>
                    <a:lnTo>
                      <a:pt y="36843" x="0"/>
                    </a:lnTo>
                    <a:lnTo>
                      <a:pt y="36872" x="204844"/>
                    </a:lnTo>
                    <a:cubicBezTo>
                      <a:pt y="36872" x="204844"/>
                      <a:pt y="36336" x="241401"/>
                      <a:pt y="42217" x="257135"/>
                    </a:cubicBezTo>
                    <a:cubicBezTo>
                      <a:pt y="48099" x="272868"/>
                      <a:pt y="70352" x="293051"/>
                      <a:pt y="70352" x="293051"/>
                    </a:cubicBezTo>
                    <a:lnTo>
                      <a:pt y="207235" x="424343"/>
                    </a:lnTo>
                    <a:cubicBezTo>
                      <a:pt y="207235" x="424343"/>
                      <a:pt y="229929" x="444969"/>
                      <a:pt y="235489" x="459919"/>
                    </a:cubicBezTo>
                    <a:close/>
                  </a:path>
                </a:pathLst>
              </a:custGeom>
              <a:solidFill>
                <a:srgbClr val="DD7195"/>
              </a:solidFill>
              <a:ln cap="flat" w="7600">
                <a:solidFill>
                  <a:srgbClr val="DD7195"/>
                </a:solidFill>
                <a:bevel/>
              </a:ln>
            </p:spPr>
          </p:sp>
        </p:grpSp>
        <p:grpSp>
          <p:nvGrpSpPr>
            <p:cNvPr name="" id="408"/>
            <p:cNvGrpSpPr/>
            <p:nvPr/>
          </p:nvGrpSpPr>
          <p:grpSpPr>
            <a:xfrm>
              <a:off y="6371417" x="-41108"/>
              <a:ext cy="1398400" cx="573708"/>
              <a:chOff y="6371417" x="-41108"/>
              <a:chExt cy="1398400" cx="573708"/>
            </a:xfrm>
          </p:grpSpPr>
          <p:sp>
            <p:nvSpPr>
              <p:cNvPr name="" id="409"/>
              <p:cNvSpPr/>
              <p:nvPr/>
            </p:nvSpPr>
            <p:spPr>
              <a:xfrm>
                <a:off y="6371417" x="-41108"/>
                <a:ext cy="1398400" cx="573708"/>
              </a:xfrm>
              <a:custGeom>
                <a:avLst/>
                <a:gdLst/>
                <a:ahLst/>
                <a:cxnLst/>
                <a:pathLst>
                  <a:path w="573708" h="1398400">
                    <a:moveTo>
                      <a:pt y="0" x="0"/>
                    </a:moveTo>
                    <a:lnTo>
                      <a:pt y="0" x="573708"/>
                    </a:lnTo>
                    <a:lnTo>
                      <a:pt y="1398400" x="573708"/>
                    </a:lnTo>
                    <a:lnTo>
                      <a:pt y="1398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B4F0"/>
              </a:solidFill>
              <a:ln cap="flat" w="7600">
                <a:solidFill>
                  <a:srgbClr val="009ED3"/>
                </a:solidFill>
                <a:bevel/>
              </a:ln>
            </p:spPr>
          </p:sp>
          <p:sp>
            <p:nvSpPr>
              <p:cNvPr name="" id="410"/>
              <p:cNvSpPr/>
              <p:nvPr/>
            </p:nvSpPr>
            <p:spPr>
              <a:xfrm>
                <a:off y="6371417" x="532600"/>
                <a:ext cy="1398400" cx="71811"/>
              </a:xfrm>
              <a:custGeom>
                <a:avLst/>
                <a:gdLst/>
                <a:ahLst/>
                <a:cxnLst/>
                <a:pathLst>
                  <a:path w="71811" h="1398400">
                    <a:moveTo>
                      <a:pt y="0" x="0"/>
                    </a:moveTo>
                    <a:lnTo>
                      <a:pt y="71811" x="71811"/>
                    </a:lnTo>
                    <a:lnTo>
                      <a:pt y="1470212" x="71811"/>
                    </a:lnTo>
                    <a:lnTo>
                      <a:pt y="1398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A3D9"/>
              </a:solidFill>
              <a:ln cap="flat" w="7600">
                <a:solidFill>
                  <a:srgbClr val="009ED3"/>
                </a:solidFill>
                <a:bevel/>
              </a:ln>
            </p:spPr>
          </p:sp>
          <p:sp>
            <p:nvSpPr>
              <p:cNvPr name="" id="411"/>
              <p:cNvSpPr/>
              <p:nvPr/>
            </p:nvSpPr>
            <p:spPr>
              <a:xfrm>
                <a:off y="7769813" x="-41108"/>
                <a:ext cy="71811" cx="573708"/>
              </a:xfrm>
              <a:custGeom>
                <a:avLst/>
                <a:gdLst/>
                <a:ahLst/>
                <a:cxnLst/>
                <a:pathLst>
                  <a:path w="573708" h="71811">
                    <a:moveTo>
                      <a:pt y="0" x="0"/>
                    </a:moveTo>
                    <a:lnTo>
                      <a:pt y="0" x="573708"/>
                    </a:lnTo>
                    <a:lnTo>
                      <a:pt y="71811" x="645519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A3D9"/>
              </a:solidFill>
              <a:ln cap="flat" w="7600">
                <a:solidFill>
                  <a:srgbClr val="009ED3"/>
                </a:solidFill>
                <a:bevel/>
              </a:ln>
            </p:spPr>
          </p:sp>
          <p:sp>
            <p:nvSpPr>
              <p:cNvPr name="Text 358" id="358"/>
              <p:cNvSpPr txBox="1"/>
              <p:nvPr/>
            </p:nvSpPr>
            <p:spPr>
              <a:xfrm rot="-5400000">
                <a:off y="6783763" x="-453454"/>
                <a:ext cy="573708" cx="1398400"/>
              </a:xfrm>
              <a:prstGeom prst="rect">
                <a:avLst/>
              </a:prstGeom>
              <a:noFill/>
            </p:spPr>
            <p:txBody>
              <a:bodyPr wrap="square" rtlCol="0" tIns="0" bIns="0" anchor="ctr" lIns="36000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1368">
                    <a:solidFill>
                      <a:srgbClr val="FFFFFF"/>
                    </a:solidFill>
                    <a:latin typeface="Arial"/>
                  </a:rPr>
                  <a:t>Storage Units</a:t>
                </a:r>
              </a:p>
            </p:txBody>
          </p:sp>
        </p:grpSp>
        <p:grpSp>
          <p:nvGrpSpPr>
            <p:cNvPr name="" id="428"/>
            <p:cNvGrpSpPr/>
            <p:nvPr/>
          </p:nvGrpSpPr>
          <p:grpSpPr>
            <a:xfrm>
              <a:off y="5870453" x="1304000"/>
              <a:ext cy="330695" cx="6513200"/>
              <a:chOff y="5870453" x="1304000"/>
              <a:chExt cy="330695" cx="6513200"/>
            </a:xfrm>
          </p:grpSpPr>
          <p:grpSp>
            <p:nvGrpSpPr>
              <p:cNvPr name="Arrow symbol 3" id="412"/>
              <p:cNvGrpSpPr/>
              <p:nvPr/>
            </p:nvGrpSpPr>
            <p:grpSpPr>
              <a:xfrm rot="-5400000">
                <a:off y="5819201" x="1785920"/>
                <a:ext cy="433200" cx="330695"/>
                <a:chOff y="5819201" x="1785920"/>
                <a:chExt cy="433200" cx="330695"/>
              </a:xfrm>
            </p:grpSpPr>
            <p:sp>
              <p:nvSpPr>
                <p:cNvPr name="" id="413"/>
                <p:cNvSpPr/>
                <p:nvPr/>
              </p:nvSpPr>
              <p:spPr>
                <a:xfrm>
                  <a:off y="5819201" x="1785825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y="176649" x="240712"/>
                      </a:moveTo>
                      <a:lnTo>
                        <a:pt y="141656" x="240712"/>
                      </a:lnTo>
                      <a:lnTo>
                        <a:pt y="214562" x="327662"/>
                      </a:lnTo>
                      <a:lnTo>
                        <a:pt y="291688" x="240712"/>
                      </a:lnTo>
                      <a:lnTo>
                        <a:pt y="257689" x="240712"/>
                      </a:lnTo>
                      <a:cubicBezTo>
                        <a:pt y="257689" x="240712"/>
                        <a:pt y="221911" x="85923"/>
                        <a:pt y="176649" x="0"/>
                      </a:cubicBezTo>
                      <a:lnTo>
                        <a:pt y="0" x="0"/>
                      </a:lnTo>
                      <a:cubicBezTo>
                        <a:pt y="0" x="0"/>
                        <a:pt y="126253" x="90977"/>
                        <a:pt y="176649" x="240712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14"/>
                <p:cNvSpPr/>
                <p:nvPr/>
              </p:nvSpPr>
              <p:spPr>
                <a:xfrm flipV="true">
                  <a:off y="5960713" x="1785825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y="176505" x="240712"/>
                      </a:moveTo>
                      <a:lnTo>
                        <a:pt y="141512" x="240712"/>
                      </a:lnTo>
                      <a:lnTo>
                        <a:pt y="218638" x="327662"/>
                      </a:lnTo>
                      <a:lnTo>
                        <a:pt y="291688" x="240712"/>
                      </a:lnTo>
                      <a:lnTo>
                        <a:pt y="257545" x="240712"/>
                      </a:lnTo>
                      <a:cubicBezTo>
                        <a:pt y="257545" x="240712"/>
                        <a:pt y="221766" x="85923"/>
                        <a:pt y="176505" x="0"/>
                      </a:cubicBezTo>
                      <a:lnTo>
                        <a:pt y="0" x="0"/>
                      </a:lnTo>
                      <a:cubicBezTo>
                        <a:pt y="0" x="0"/>
                        <a:pt y="126109" x="90977"/>
                        <a:pt y="176505" x="240712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15"/>
                <p:cNvSpPr/>
                <p:nvPr/>
              </p:nvSpPr>
              <p:spPr>
                <a:xfrm>
                  <a:off y="5960857" x="2026537"/>
                  <a:ext cy="152278" cx="89982"/>
                </a:xfrm>
                <a:custGeom>
                  <a:avLst/>
                  <a:gdLst/>
                  <a:ahLst/>
                  <a:cxnLst/>
                  <a:pathLst>
                    <a:path w="89982" h="152278">
                      <a:moveTo>
                        <a:pt y="0" x="0"/>
                      </a:moveTo>
                      <a:lnTo>
                        <a:pt y="152278" x="0"/>
                      </a:lnTo>
                      <a:lnTo>
                        <a:pt y="72184" x="89982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scaled="0" ang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name="Arrow symbol 3" id="416"/>
              <p:cNvGrpSpPr/>
              <p:nvPr/>
            </p:nvGrpSpPr>
            <p:grpSpPr>
              <a:xfrm rot="-5400000">
                <a:off y="5819201" x="3364807"/>
                <a:ext cy="433200" cx="330695"/>
                <a:chOff y="5819201" x="3364807"/>
                <a:chExt cy="433200" cx="330695"/>
              </a:xfrm>
            </p:grpSpPr>
            <p:sp>
              <p:nvSpPr>
                <p:cNvPr name="" id="417"/>
                <p:cNvSpPr/>
                <p:nvPr/>
              </p:nvSpPr>
              <p:spPr>
                <a:xfrm>
                  <a:off y="5819201" x="3364712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y="176649" x="240712"/>
                      </a:moveTo>
                      <a:lnTo>
                        <a:pt y="141656" x="240712"/>
                      </a:lnTo>
                      <a:lnTo>
                        <a:pt y="214562" x="327662"/>
                      </a:lnTo>
                      <a:lnTo>
                        <a:pt y="291688" x="240712"/>
                      </a:lnTo>
                      <a:lnTo>
                        <a:pt y="257689" x="240712"/>
                      </a:lnTo>
                      <a:cubicBezTo>
                        <a:pt y="257689" x="240712"/>
                        <a:pt y="221911" x="85923"/>
                        <a:pt y="176649" x="0"/>
                      </a:cubicBezTo>
                      <a:lnTo>
                        <a:pt y="0" x="0"/>
                      </a:lnTo>
                      <a:cubicBezTo>
                        <a:pt y="0" x="0"/>
                        <a:pt y="126253" x="90977"/>
                        <a:pt y="176649" x="240712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18"/>
                <p:cNvSpPr/>
                <p:nvPr/>
              </p:nvSpPr>
              <p:spPr>
                <a:xfrm flipV="true">
                  <a:off y="5960713" x="3364712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y="176505" x="240712"/>
                      </a:moveTo>
                      <a:lnTo>
                        <a:pt y="141512" x="240712"/>
                      </a:lnTo>
                      <a:lnTo>
                        <a:pt y="218638" x="327662"/>
                      </a:lnTo>
                      <a:lnTo>
                        <a:pt y="291688" x="240712"/>
                      </a:lnTo>
                      <a:lnTo>
                        <a:pt y="257545" x="240712"/>
                      </a:lnTo>
                      <a:cubicBezTo>
                        <a:pt y="257545" x="240712"/>
                        <a:pt y="221766" x="85923"/>
                        <a:pt y="176505" x="0"/>
                      </a:cubicBezTo>
                      <a:lnTo>
                        <a:pt y="0" x="0"/>
                      </a:lnTo>
                      <a:cubicBezTo>
                        <a:pt y="0" x="0"/>
                        <a:pt y="126109" x="90977"/>
                        <a:pt y="176505" x="240712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19"/>
                <p:cNvSpPr/>
                <p:nvPr/>
              </p:nvSpPr>
              <p:spPr>
                <a:xfrm>
                  <a:off y="5960857" x="3605424"/>
                  <a:ext cy="152278" cx="89982"/>
                </a:xfrm>
                <a:custGeom>
                  <a:avLst/>
                  <a:gdLst/>
                  <a:ahLst/>
                  <a:cxnLst/>
                  <a:pathLst>
                    <a:path w="89982" h="152278">
                      <a:moveTo>
                        <a:pt y="0" x="0"/>
                      </a:moveTo>
                      <a:lnTo>
                        <a:pt y="152278" x="0"/>
                      </a:lnTo>
                      <a:lnTo>
                        <a:pt y="72184" x="89982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scaled="0" ang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name="Arrow symbol 3" id="420"/>
              <p:cNvGrpSpPr/>
              <p:nvPr/>
            </p:nvGrpSpPr>
            <p:grpSpPr>
              <a:xfrm rot="-5400000">
                <a:off y="5819201" x="4936738"/>
                <a:ext cy="433200" cx="330695"/>
                <a:chOff y="5819201" x="4936738"/>
                <a:chExt cy="433200" cx="330695"/>
              </a:xfrm>
            </p:grpSpPr>
            <p:sp>
              <p:nvSpPr>
                <p:cNvPr name="" id="421"/>
                <p:cNvSpPr/>
                <p:nvPr/>
              </p:nvSpPr>
              <p:spPr>
                <a:xfrm>
                  <a:off y="5819201" x="4936643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y="176649" x="240712"/>
                      </a:moveTo>
                      <a:lnTo>
                        <a:pt y="141656" x="240712"/>
                      </a:lnTo>
                      <a:lnTo>
                        <a:pt y="214562" x="327662"/>
                      </a:lnTo>
                      <a:lnTo>
                        <a:pt y="291688" x="240712"/>
                      </a:lnTo>
                      <a:lnTo>
                        <a:pt y="257689" x="240712"/>
                      </a:lnTo>
                      <a:cubicBezTo>
                        <a:pt y="257689" x="240712"/>
                        <a:pt y="221911" x="85923"/>
                        <a:pt y="176649" x="0"/>
                      </a:cubicBezTo>
                      <a:lnTo>
                        <a:pt y="0" x="0"/>
                      </a:lnTo>
                      <a:cubicBezTo>
                        <a:pt y="0" x="0"/>
                        <a:pt y="126253" x="90977"/>
                        <a:pt y="176649" x="240712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22"/>
                <p:cNvSpPr/>
                <p:nvPr/>
              </p:nvSpPr>
              <p:spPr>
                <a:xfrm flipV="true">
                  <a:off y="5960713" x="4936643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y="176505" x="240712"/>
                      </a:moveTo>
                      <a:lnTo>
                        <a:pt y="141512" x="240712"/>
                      </a:lnTo>
                      <a:lnTo>
                        <a:pt y="218638" x="327662"/>
                      </a:lnTo>
                      <a:lnTo>
                        <a:pt y="291688" x="240712"/>
                      </a:lnTo>
                      <a:lnTo>
                        <a:pt y="257545" x="240712"/>
                      </a:lnTo>
                      <a:cubicBezTo>
                        <a:pt y="257545" x="240712"/>
                        <a:pt y="221766" x="85923"/>
                        <a:pt y="176505" x="0"/>
                      </a:cubicBezTo>
                      <a:lnTo>
                        <a:pt y="0" x="0"/>
                      </a:lnTo>
                      <a:cubicBezTo>
                        <a:pt y="0" x="0"/>
                        <a:pt y="126109" x="90977"/>
                        <a:pt y="176505" x="240712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23"/>
                <p:cNvSpPr/>
                <p:nvPr/>
              </p:nvSpPr>
              <p:spPr>
                <a:xfrm>
                  <a:off y="5960857" x="5177355"/>
                  <a:ext cy="152278" cx="89982"/>
                </a:xfrm>
                <a:custGeom>
                  <a:avLst/>
                  <a:gdLst/>
                  <a:ahLst/>
                  <a:cxnLst/>
                  <a:pathLst>
                    <a:path w="89982" h="152278">
                      <a:moveTo>
                        <a:pt y="0" x="0"/>
                      </a:moveTo>
                      <a:lnTo>
                        <a:pt y="152278" x="0"/>
                      </a:lnTo>
                      <a:lnTo>
                        <a:pt y="72184" x="89982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scaled="0" ang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name="Arrow symbol 3" id="424"/>
              <p:cNvGrpSpPr/>
              <p:nvPr/>
            </p:nvGrpSpPr>
            <p:grpSpPr>
              <a:xfrm rot="-5400000">
                <a:off y="5819201" x="7781205"/>
                <a:ext cy="433200" cx="330695"/>
                <a:chOff y="5819201" x="7781205"/>
                <a:chExt cy="433200" cx="330695"/>
              </a:xfrm>
            </p:grpSpPr>
            <p:sp>
              <p:nvSpPr>
                <p:cNvPr name="" id="425"/>
                <p:cNvSpPr/>
                <p:nvPr/>
              </p:nvSpPr>
              <p:spPr>
                <a:xfrm>
                  <a:off y="5819201" x="7781110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y="176649" x="240712"/>
                      </a:moveTo>
                      <a:lnTo>
                        <a:pt y="141656" x="240712"/>
                      </a:lnTo>
                      <a:lnTo>
                        <a:pt y="214562" x="327662"/>
                      </a:lnTo>
                      <a:lnTo>
                        <a:pt y="291688" x="240712"/>
                      </a:lnTo>
                      <a:lnTo>
                        <a:pt y="257689" x="240712"/>
                      </a:lnTo>
                      <a:cubicBezTo>
                        <a:pt y="257689" x="240712"/>
                        <a:pt y="221911" x="85923"/>
                        <a:pt y="176649" x="0"/>
                      </a:cubicBezTo>
                      <a:lnTo>
                        <a:pt y="0" x="0"/>
                      </a:lnTo>
                      <a:cubicBezTo>
                        <a:pt y="0" x="0"/>
                        <a:pt y="126253" x="90977"/>
                        <a:pt y="176649" x="240712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26"/>
                <p:cNvSpPr/>
                <p:nvPr/>
              </p:nvSpPr>
              <p:spPr>
                <a:xfrm flipV="true">
                  <a:off y="5960713" x="7781110"/>
                  <a:ext cy="291688" cx="327662"/>
                </a:xfrm>
                <a:custGeom>
                  <a:avLst/>
                  <a:gdLst/>
                  <a:ahLst/>
                  <a:cxnLst/>
                  <a:pathLst>
                    <a:path w="327662" h="291688">
                      <a:moveTo>
                        <a:pt y="176505" x="240712"/>
                      </a:moveTo>
                      <a:lnTo>
                        <a:pt y="141512" x="240712"/>
                      </a:lnTo>
                      <a:lnTo>
                        <a:pt y="218638" x="327662"/>
                      </a:lnTo>
                      <a:lnTo>
                        <a:pt y="291688" x="240712"/>
                      </a:lnTo>
                      <a:lnTo>
                        <a:pt y="257545" x="240712"/>
                      </a:lnTo>
                      <a:cubicBezTo>
                        <a:pt y="257545" x="240712"/>
                        <a:pt y="221766" x="85923"/>
                        <a:pt y="176505" x="0"/>
                      </a:cubicBezTo>
                      <a:lnTo>
                        <a:pt y="0" x="0"/>
                      </a:lnTo>
                      <a:cubicBezTo>
                        <a:pt y="0" x="0"/>
                        <a:pt y="126109" x="90977"/>
                        <a:pt y="176505" x="240712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name="" id="427"/>
                <p:cNvSpPr/>
                <p:nvPr/>
              </p:nvSpPr>
              <p:spPr>
                <a:xfrm>
                  <a:off y="5960857" x="8021822"/>
                  <a:ext cy="152278" cx="89982"/>
                </a:xfrm>
                <a:custGeom>
                  <a:avLst/>
                  <a:gdLst/>
                  <a:ahLst/>
                  <a:cxnLst/>
                  <a:pathLst>
                    <a:path w="89982" h="152278">
                      <a:moveTo>
                        <a:pt y="0" x="0"/>
                      </a:moveTo>
                      <a:lnTo>
                        <a:pt y="152278" x="0"/>
                      </a:lnTo>
                      <a:lnTo>
                        <a:pt y="72184" x="89982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scaled="0" ang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name="" id="437"/>
            <p:cNvGrpSpPr/>
            <p:nvPr/>
          </p:nvGrpSpPr>
          <p:grpSpPr>
            <a:xfrm>
              <a:off y="1582193" x="1178600"/>
              <a:ext cy="1790492" cx="3463001"/>
              <a:chOff y="1582193" x="1178600"/>
              <a:chExt cy="1790492" cx="3463001"/>
            </a:xfrm>
          </p:grpSpPr>
          <p:grpSp>
            <p:nvGrpSpPr>
              <p:cNvPr name="" id="256"/>
              <p:cNvGrpSpPr/>
              <p:nvPr/>
            </p:nvGrpSpPr>
            <p:grpSpPr>
              <a:xfrm>
                <a:off y="1764990" x="1400581"/>
                <a:ext cy="1424909" cx="1290419"/>
                <a:chOff y="1764990" x="1400581"/>
                <a:chExt cy="1424909" cx="1290419"/>
              </a:xfrm>
            </p:grpSpPr>
            <p:grpSp>
              <p:nvGrpSpPr>
                <p:cNvPr name="AWS Storage Gateway" id="209"/>
                <p:cNvGrpSpPr/>
                <p:nvPr/>
              </p:nvGrpSpPr>
              <p:grpSpPr>
                <a:xfrm>
                  <a:off y="1764990" x="1544190"/>
                  <a:ext cy="912000" cx="1003200"/>
                  <a:chOff y="1764990" x="1544190"/>
                  <a:chExt cy="912000" cx="1003200"/>
                </a:xfrm>
              </p:grpSpPr>
              <p:sp>
                <p:nvSpPr>
                  <p:cNvPr name="" id="210"/>
                  <p:cNvSpPr/>
                  <p:nvPr/>
                </p:nvSpPr>
                <p:spPr>
                  <a:xfrm>
                    <a:off y="1947015" x="2112086"/>
                    <a:ext cy="566716" cx="375262"/>
                  </a:xfrm>
                  <a:custGeom>
                    <a:avLst/>
                    <a:gdLst/>
                    <a:ahLst/>
                    <a:cxnLst/>
                    <a:pathLst>
                      <a:path w="375262" h="566716">
                        <a:moveTo>
                          <a:pt y="105086" x="375262"/>
                        </a:moveTo>
                        <a:lnTo>
                          <a:pt y="566716" x="375262"/>
                        </a:lnTo>
                        <a:lnTo>
                          <a:pt y="499160" x="0"/>
                        </a:lnTo>
                        <a:lnTo>
                          <a:pt y="0" x="55039"/>
                        </a:lnTo>
                        <a:lnTo>
                          <a:pt y="105086" x="375262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cap="flat" w="2500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name="" id="211"/>
                  <p:cNvSpPr/>
                  <p:nvPr/>
                </p:nvSpPr>
                <p:spPr>
                  <a:xfrm>
                    <a:off y="1905731" x="1544191"/>
                    <a:ext cy="641778" cx="135094"/>
                  </a:xfrm>
                  <a:custGeom>
                    <a:avLst/>
                    <a:gdLst/>
                    <a:ahLst/>
                    <a:cxnLst/>
                    <a:pathLst>
                      <a:path w="135094" h="641778">
                        <a:moveTo>
                          <a:pt y="0" x="135094"/>
                        </a:moveTo>
                        <a:lnTo>
                          <a:pt y="641778" x="135094"/>
                        </a:lnTo>
                        <a:lnTo>
                          <a:pt y="587358" x="0"/>
                        </a:lnTo>
                        <a:lnTo>
                          <a:pt y="52543" x="0"/>
                        </a:lnTo>
                        <a:lnTo>
                          <a:pt y="0" x="135094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cap="flat" w="2500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name="" id="212"/>
                  <p:cNvSpPr/>
                  <p:nvPr/>
                </p:nvSpPr>
                <p:spPr>
                  <a:xfrm>
                    <a:off y="1905731" x="1679285"/>
                    <a:ext cy="641778" cx="112578"/>
                  </a:xfrm>
                  <a:custGeom>
                    <a:avLst/>
                    <a:gdLst/>
                    <a:ahLst/>
                    <a:cxnLst/>
                    <a:pathLst>
                      <a:path w="112578" h="641778">
                        <a:moveTo>
                          <a:pt y="0" x="0"/>
                        </a:moveTo>
                        <a:lnTo>
                          <a:pt y="22518" x="112578"/>
                        </a:lnTo>
                        <a:lnTo>
                          <a:pt y="617383" x="112578"/>
                        </a:lnTo>
                        <a:lnTo>
                          <a:pt y="641778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cap="flat" w="2500">
                    <a:solidFill>
                      <a:srgbClr val="E05243"/>
                    </a:solidFill>
                    <a:bevel/>
                  </a:ln>
                </p:spPr>
              </p:sp>
              <p:sp>
                <p:nvSpPr>
                  <p:cNvPr name="" id="213"/>
                  <p:cNvSpPr/>
                  <p:nvPr/>
                </p:nvSpPr>
                <p:spPr>
                  <a:xfrm>
                    <a:off y="1764990" x="1776853"/>
                    <a:ext cy="912000" cx="267687"/>
                  </a:xfrm>
                  <a:custGeom>
                    <a:avLst/>
                    <a:gdLst/>
                    <a:ahLst/>
                    <a:cxnLst/>
                    <a:pathLst>
                      <a:path w="267687" h="912000">
                        <a:moveTo>
                          <a:pt y="103210" x="0"/>
                        </a:moveTo>
                        <a:lnTo>
                          <a:pt y="810669" x="0"/>
                        </a:lnTo>
                        <a:lnTo>
                          <a:pt y="912000" x="267687"/>
                        </a:lnTo>
                        <a:lnTo>
                          <a:pt y="0" x="267687"/>
                        </a:lnTo>
                        <a:lnTo>
                          <a:pt y="103210" x="0"/>
                        </a:lnTo>
                        <a:close/>
                      </a:path>
                    </a:pathLst>
                  </a:custGeom>
                  <a:solidFill>
                    <a:srgbClr val="AC3D31"/>
                  </a:solidFill>
                  <a:ln cap="flat" w="2500">
                    <a:solidFill>
                      <a:srgbClr val="AC3D31"/>
                    </a:solidFill>
                    <a:bevel/>
                  </a:ln>
                </p:spPr>
              </p:sp>
              <p:sp>
                <p:nvSpPr>
                  <p:cNvPr name="" id="214"/>
                  <p:cNvSpPr/>
                  <p:nvPr/>
                </p:nvSpPr>
                <p:spPr>
                  <a:xfrm>
                    <a:off y="1926373" x="2147114"/>
                    <a:ext cy="152000" cx="340238"/>
                  </a:xfrm>
                  <a:custGeom>
                    <a:avLst/>
                    <a:gdLst/>
                    <a:ahLst/>
                    <a:cxnLst/>
                    <a:pathLst>
                      <a:path w="340238" h="152000">
                        <a:moveTo>
                          <a:pt y="125728" x="340238"/>
                        </a:moveTo>
                        <a:lnTo>
                          <a:pt y="152000" x="0"/>
                        </a:lnTo>
                        <a:lnTo>
                          <a:pt y="0" x="12509"/>
                        </a:lnTo>
                        <a:lnTo>
                          <a:pt y="125728" x="340238"/>
                        </a:lnTo>
                        <a:close/>
                      </a:path>
                    </a:pathLst>
                  </a:custGeom>
                  <a:solidFill>
                    <a:srgbClr val="822C23"/>
                  </a:solidFill>
                  <a:ln cap="flat" w="2500">
                    <a:solidFill>
                      <a:srgbClr val="822C23"/>
                    </a:solidFill>
                    <a:bevel/>
                  </a:ln>
                </p:spPr>
              </p:sp>
              <p:sp>
                <p:nvSpPr>
                  <p:cNvPr name="" id="215"/>
                  <p:cNvSpPr/>
                  <p:nvPr/>
                </p:nvSpPr>
                <p:spPr>
                  <a:xfrm>
                    <a:off y="1764990" x="2044540"/>
                    <a:ext cy="912000" cx="502851"/>
                  </a:xfrm>
                  <a:custGeom>
                    <a:avLst/>
                    <a:gdLst/>
                    <a:ahLst/>
                    <a:cxnLst/>
                    <a:pathLst>
                      <a:path w="502851" h="912000">
                        <a:moveTo>
                          <a:pt y="0" x="0"/>
                        </a:moveTo>
                        <a:lnTo>
                          <a:pt y="193284" x="502851"/>
                        </a:lnTo>
                        <a:lnTo>
                          <a:pt y="726222" x="502851"/>
                        </a:lnTo>
                        <a:lnTo>
                          <a:pt y="748741" x="442809"/>
                        </a:lnTo>
                        <a:lnTo>
                          <a:pt y="287111" x="442809"/>
                        </a:lnTo>
                        <a:lnTo>
                          <a:pt y="219556" x="152606"/>
                        </a:lnTo>
                        <a:lnTo>
                          <a:pt y="857576" x="152606"/>
                        </a:lnTo>
                        <a:lnTo>
                          <a:pt y="912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E05243"/>
                  </a:solidFill>
                  <a:ln cap="flat" w="2500">
                    <a:solidFill>
                      <a:srgbClr val="E05243"/>
                    </a:solidFill>
                    <a:bevel/>
                  </a:ln>
                </p:spPr>
              </p:sp>
            </p:grpSp>
            <p:grpSp>
              <p:nvGrpSpPr>
                <p:cNvPr name="" id="239"/>
                <p:cNvGrpSpPr/>
                <p:nvPr/>
              </p:nvGrpSpPr>
              <p:grpSpPr>
                <a:xfrm>
                  <a:off y="2863098" x="1400581"/>
                  <a:ext cy="326800" cx="1290419"/>
                  <a:chOff y="2863098" x="1400581"/>
                  <a:chExt cy="326800" cx="1290419"/>
                </a:xfrm>
              </p:grpSpPr>
              <p:sp>
                <p:nvSpPr>
                  <p:cNvPr name="Rounded Rectangle" id="240"/>
                  <p:cNvSpPr/>
                  <p:nvPr/>
                </p:nvSpPr>
                <p:spPr>
                  <a:xfrm>
                    <a:off y="2877953" x="1432841"/>
                    <a:ext cy="297091" cx="1225895"/>
                  </a:xfrm>
                  <a:custGeom>
                    <a:avLst/>
                    <a:gdLst/>
                    <a:ahLst/>
                    <a:cxnLst/>
                    <a:pathLst>
                      <a:path w="1225895" h="297091">
                        <a:moveTo>
                          <a:pt y="297091" x="1134695"/>
                        </a:moveTo>
                        <a:cubicBezTo>
                          <a:pt y="297091" x="1185068"/>
                          <a:pt y="256261" x="1225895"/>
                          <a:pt y="205891" x="1225895"/>
                        </a:cubicBezTo>
                        <a:lnTo>
                          <a:pt y="91200" x="1225895"/>
                        </a:lnTo>
                        <a:cubicBezTo>
                          <a:pt y="40830" x="1225895"/>
                          <a:pt y="0" x="1185068"/>
                          <a:pt y="0" x="1134695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05891" x="0"/>
                        </a:lnTo>
                        <a:cubicBezTo>
                          <a:pt y="256261" x="0"/>
                          <a:pt y="297091" x="40830"/>
                          <a:pt y="297091" x="91200"/>
                        </a:cubicBezTo>
                        <a:lnTo>
                          <a:pt y="297091" x="1134695"/>
                        </a:lnTo>
                        <a:close/>
                      </a:path>
                    </a:pathLst>
                  </a:custGeom>
                  <a:solidFill>
                    <a:srgbClr val="B60717"/>
                  </a:solidFill>
                  <a:ln cap="flat" w="7600">
                    <a:solidFill>
                      <a:srgbClr val="B60717"/>
                    </a:solidFill>
                    <a:bevel/>
                  </a:ln>
                </p:spPr>
              </p:sp>
              <p:sp>
                <p:nvSpPr>
                  <p:cNvPr name="Rounded Rectangle" id="241"/>
                  <p:cNvSpPr/>
                  <p:nvPr/>
                </p:nvSpPr>
                <p:spPr>
                  <a:xfrm>
                    <a:off y="2863098" x="1400581"/>
                    <a:ext cy="326800" cx="1290419"/>
                  </a:xfrm>
                  <a:custGeom>
                    <a:avLst/>
                    <a:gdLst/>
                    <a:ahLst/>
                    <a:cxnLst/>
                    <a:rect l="l" b="b" r="r" t="t"/>
                    <a:pathLst>
                      <a:path w="1290419" h="326800">
                        <a:moveTo>
                          <a:pt y="326800" x="1199219"/>
                        </a:moveTo>
                        <a:cubicBezTo>
                          <a:pt y="326800" x="1249592"/>
                          <a:pt y="285970" x="1290419"/>
                          <a:pt y="235600" x="1290419"/>
                        </a:cubicBezTo>
                        <a:lnTo>
                          <a:pt y="91200" x="1290419"/>
                        </a:lnTo>
                        <a:cubicBezTo>
                          <a:pt y="40830" x="1290419"/>
                          <a:pt y="0" x="1249592"/>
                          <a:pt y="0" x="1199219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35600" x="0"/>
                        </a:lnTo>
                        <a:cubicBezTo>
                          <a:pt y="285970" x="0"/>
                          <a:pt y="326800" x="40830"/>
                          <a:pt y="326800" x="91200"/>
                        </a:cubicBezTo>
                        <a:lnTo>
                          <a:pt y="326800" x="1199219"/>
                        </a:lnTo>
                        <a:close/>
                      </a:path>
                    </a:pathLst>
                  </a:custGeom>
                  <a:noFill/>
                  <a:ln cap="flat" w="7600">
                    <a:solidFill>
                      <a:srgbClr val="B60717"/>
                    </a:solidFill>
                    <a:bevel/>
                  </a:ln>
                </p:spPr>
                <p:txBody>
                  <a:bodyPr wrap="square" rtlCol="0" tIns="0" bIns="0" anchor="ctr" lIns="36000" r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Storage Gateway</a:t>
                    </a:r>
                  </a:p>
                </p:txBody>
              </p:sp>
            </p:grpSp>
          </p:grpSp>
          <p:sp>
            <p:nvSpPr>
              <p:cNvPr name="" id="335"/>
              <p:cNvSpPr/>
              <p:nvPr/>
            </p:nvSpPr>
            <p:spPr>
              <a:xfrm>
                <a:off y="1582193" x="1178600"/>
                <a:ext cy="1790492" cx="3463001"/>
              </a:xfrm>
              <a:custGeom>
                <a:avLst/>
                <a:gdLst/>
                <a:ahLst/>
                <a:cxnLst/>
                <a:pathLst>
                  <a:path w="3463001" h="1790492">
                    <a:moveTo>
                      <a:pt y="0" x="341880"/>
                    </a:moveTo>
                    <a:lnTo>
                      <a:pt y="0" x="3119785"/>
                    </a:lnTo>
                    <a:cubicBezTo>
                      <a:pt y="0" x="3309184"/>
                      <a:pt y="76080" x="3463001"/>
                      <a:pt y="170257" x="3463001"/>
                    </a:cubicBezTo>
                    <a:lnTo>
                      <a:pt y="1619704" x="3463001"/>
                    </a:lnTo>
                    <a:cubicBezTo>
                      <a:pt y="1713876" x="3463001"/>
                      <a:pt y="1790492" x="3309184"/>
                      <a:pt y="1790492" x="3119785"/>
                    </a:cubicBezTo>
                    <a:lnTo>
                      <a:pt y="1790492" x="341880"/>
                    </a:lnTo>
                    <a:cubicBezTo>
                      <a:pt y="1790492" x="152473"/>
                      <a:pt y="1713876" x="0"/>
                      <a:pt y="1619704" x="0"/>
                    </a:cubicBezTo>
                    <a:lnTo>
                      <a:pt y="170257" x="0"/>
                    </a:lnTo>
                    <a:cubicBezTo>
                      <a:pt y="76080" x="0"/>
                      <a:pt y="0" x="152473"/>
                      <a:pt y="0" x="341880"/>
                    </a:cubicBezTo>
                    <a:close/>
                  </a:path>
                </a:pathLst>
              </a:custGeom>
              <a:noFill/>
              <a:ln cap="flat" w="7600">
                <a:solidFill>
                  <a:srgbClr val="000000"/>
                </a:solidFill>
                <a:custDash>
                  <a:ds sp="500000" d="1100000"/>
                  <a:ds sp="500000" d="250000"/>
                </a:custDash>
                <a:bevel/>
              </a:ln>
            </p:spPr>
          </p:sp>
          <p:grpSp>
            <p:nvGrpSpPr>
              <p:cNvPr name="" id="436"/>
              <p:cNvGrpSpPr/>
              <p:nvPr/>
            </p:nvGrpSpPr>
            <p:grpSpPr>
              <a:xfrm>
                <a:off y="1764992" x="3177332"/>
                <a:ext cy="1424901" cx="1271738"/>
                <a:chOff y="1764992" x="3177332"/>
                <a:chExt cy="1424901" cx="1271738"/>
              </a:xfrm>
            </p:grpSpPr>
            <p:grpSp>
              <p:nvGrpSpPr>
                <p:cNvPr name="" id="429"/>
                <p:cNvGrpSpPr/>
                <p:nvPr/>
              </p:nvGrpSpPr>
              <p:grpSpPr>
                <a:xfrm>
                  <a:off y="1764992" x="3311601"/>
                  <a:ext cy="912000" cx="1003200"/>
                  <a:chOff y="1764992" x="3311601"/>
                  <a:chExt cy="912000" cx="1003200"/>
                </a:xfrm>
              </p:grpSpPr>
              <p:sp>
                <p:nvSpPr>
                  <p:cNvPr name="" id="430"/>
                  <p:cNvSpPr/>
                  <p:nvPr/>
                </p:nvSpPr>
                <p:spPr>
                  <a:xfrm>
                    <a:off y="1764992" x="3311601"/>
                    <a:ext cy="912000" cx="1003200"/>
                  </a:xfrm>
                  <a:custGeom>
                    <a:avLst/>
                    <a:gdLst/>
                    <a:ahLst/>
                    <a:cxnLst/>
                    <a:pathLst>
                      <a:path w="1003200" h="912000">
                        <a:moveTo>
                          <a:pt y="409262" x="991154"/>
                        </a:moveTo>
                        <a:lnTo>
                          <a:pt y="46619" x="785034"/>
                        </a:lnTo>
                        <a:cubicBezTo>
                          <a:pt y="18324" x="769264"/>
                          <a:pt y="0" x="739862"/>
                          <a:pt y="0" x="707758"/>
                        </a:cubicBezTo>
                        <a:lnTo>
                          <a:pt y="0" x="295439"/>
                        </a:lnTo>
                        <a:cubicBezTo>
                          <a:pt y="0" x="263329"/>
                          <a:pt y="18312" x="233923"/>
                          <a:pt y="46619" x="218163"/>
                        </a:cubicBezTo>
                        <a:lnTo>
                          <a:pt y="408311" x="11964"/>
                        </a:lnTo>
                        <a:cubicBezTo>
                          <a:pt y="436391" x="-3988"/>
                          <a:pt y="470931" x="-3988"/>
                          <a:pt y="499011" x="11964"/>
                        </a:cubicBezTo>
                        <a:lnTo>
                          <a:pt y="863717" x="218084"/>
                        </a:lnTo>
                        <a:cubicBezTo>
                          <a:pt y="892415" x="233683"/>
                          <a:pt y="910738" x="263011"/>
                          <a:pt y="912000" x="295360"/>
                        </a:cubicBezTo>
                        <a:lnTo>
                          <a:pt y="912000" x="707679"/>
                        </a:lnTo>
                        <a:cubicBezTo>
                          <a:pt y="910875" x="740026"/>
                          <a:pt y="892628" x="769409"/>
                          <a:pt y="863953" x="785034"/>
                        </a:cubicBezTo>
                        <a:lnTo>
                          <a:pt y="501311" x="991154"/>
                        </a:lnTo>
                        <a:cubicBezTo>
                          <a:pt y="472779" x="1007213"/>
                          <a:pt y="437793" x="1007213"/>
                          <a:pt y="409262" x="991154"/>
                        </a:cubicBezTo>
                        <a:close/>
                      </a:path>
                    </a:pathLst>
                  </a:custGeom>
                  <a:solidFill>
                    <a:srgbClr val="4285F4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31"/>
                  <p:cNvSpPr/>
                  <p:nvPr/>
                </p:nvSpPr>
                <p:spPr>
                  <a:xfrm>
                    <a:off y="2062306" x="3679925"/>
                    <a:ext cy="614449" cx="586776"/>
                  </a:xfrm>
                  <a:custGeom>
                    <a:avLst/>
                    <a:gdLst/>
                    <a:ahLst/>
                    <a:cxnLst/>
                    <a:pathLst>
                      <a:path w="586776" h="614449">
                        <a:moveTo>
                          <a:pt y="6660" x="329165"/>
                        </a:moveTo>
                        <a:lnTo>
                          <a:pt y="0" x="23512"/>
                        </a:lnTo>
                        <a:lnTo>
                          <a:pt y="273529" x="0"/>
                        </a:lnTo>
                        <a:lnTo>
                          <a:pt y="335370" x="17791"/>
                        </a:lnTo>
                        <a:lnTo>
                          <a:pt y="614449" x="293388"/>
                        </a:lnTo>
                        <a:lnTo>
                          <a:pt y="614449" x="339354"/>
                        </a:lnTo>
                        <a:cubicBezTo>
                          <a:pt y="613325" x="371701"/>
                          <a:pt y="595077" x="401082"/>
                          <a:pt y="566402" x="416707"/>
                        </a:cubicBezTo>
                        <a:lnTo>
                          <a:pt y="267265" x="586776"/>
                        </a:lnTo>
                        <a:lnTo>
                          <a:pt y="6660" x="329165"/>
                        </a:lnTo>
                        <a:close/>
                      </a:path>
                    </a:pathLst>
                  </a:custGeom>
                  <a:solidFill>
                    <a:srgbClr val="3D7CE3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32"/>
                  <p:cNvSpPr/>
                  <p:nvPr/>
                </p:nvSpPr>
                <p:spPr>
                  <a:xfrm>
                    <a:off y="1980881" x="3617269"/>
                    <a:ext cy="484502" cx="391864"/>
                  </a:xfrm>
                  <a:custGeom>
                    <a:avLst/>
                    <a:gdLst/>
                    <a:ahLst/>
                    <a:cxnLst/>
                    <a:pathLst>
                      <a:path w="391864" h="484502">
                        <a:moveTo>
                          <a:pt y="0" x="195932"/>
                        </a:moveTo>
                        <a:lnTo>
                          <a:pt y="88084" x="0"/>
                        </a:lnTo>
                        <a:lnTo>
                          <a:pt y="220250" x="0"/>
                        </a:lnTo>
                        <a:cubicBezTo>
                          <a:pt y="342505" x="0"/>
                          <a:pt y="456753" x="83624"/>
                          <a:pt y="484502" x="195932"/>
                        </a:cubicBezTo>
                        <a:cubicBezTo>
                          <a:pt y="456753" x="308240"/>
                          <a:pt y="342426" x="391864"/>
                          <a:pt y="220250" x="391864"/>
                        </a:cubicBezTo>
                        <a:lnTo>
                          <a:pt y="88084" x="391864"/>
                        </a:lnTo>
                        <a:lnTo>
                          <a:pt y="0" x="195932"/>
                        </a:lnTo>
                        <a:close/>
                        <a:moveTo>
                          <a:pt y="93317" x="195932"/>
                        </a:moveTo>
                        <a:cubicBezTo>
                          <a:pt y="93317" x="230559"/>
                          <a:pt y="121714" x="258630"/>
                          <a:pt y="156744" x="258630"/>
                        </a:cubicBezTo>
                        <a:cubicBezTo>
                          <a:pt y="191773" x="258630"/>
                          <a:pt y="220170" x="230559"/>
                          <a:pt y="220170" x="195932"/>
                        </a:cubicBezTo>
                        <a:cubicBezTo>
                          <a:pt y="220170" x="161305"/>
                          <a:pt y="191773" x="133233"/>
                          <a:pt y="156744" x="133233"/>
                        </a:cubicBezTo>
                        <a:cubicBezTo>
                          <a:pt y="121714" x="133233"/>
                          <a:pt y="93317" x="161305"/>
                          <a:pt y="93317" x="195932"/>
                        </a:cubicBezTo>
                        <a:close/>
                        <a:moveTo>
                          <a:pt y="355587" x="313491"/>
                        </a:moveTo>
                        <a:cubicBezTo>
                          <a:pt y="357168" x="313495"/>
                          <a:pt y="358715" x="313030"/>
                          <a:pt y="360027" x="312159"/>
                        </a:cubicBezTo>
                        <a:cubicBezTo>
                          <a:pt y="362168" x="310748"/>
                          <a:pt y="364387" x="309337"/>
                          <a:pt y="366449" x="307770"/>
                        </a:cubicBezTo>
                        <a:cubicBezTo>
                          <a:pt y="404968" x="280103"/>
                          <a:pt y="433417" x="240876"/>
                          <a:pt y="447556" x="195932"/>
                        </a:cubicBezTo>
                        <a:cubicBezTo>
                          <a:pt y="433521" x="151042"/>
                          <a:pt y="405218" x="111822"/>
                          <a:pt y="366845" x="84094"/>
                        </a:cubicBezTo>
                        <a:cubicBezTo>
                          <a:pt y="364784" x="82526"/>
                          <a:pt y="362564" x="81116"/>
                          <a:pt y="360423" x="79705"/>
                        </a:cubicBezTo>
                        <a:cubicBezTo>
                          <a:pt y="359111" x="78833"/>
                          <a:pt y="357565" x="78369"/>
                          <a:pt y="355984" x="78373"/>
                        </a:cubicBezTo>
                        <a:lnTo>
                          <a:pt y="320386" x="78373"/>
                        </a:lnTo>
                        <a:cubicBezTo>
                          <a:pt y="271784" x="78373"/>
                          <a:pt y="247286" x="156745"/>
                          <a:pt y="247286" x="195932"/>
                        </a:cubicBezTo>
                        <a:cubicBezTo>
                          <a:pt y="247286" x="235118"/>
                          <a:pt y="271705" x="313491"/>
                          <a:pt y="320386" x="313491"/>
                        </a:cubicBezTo>
                        <a:lnTo>
                          <a:pt y="355587" x="31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</p:grpSp>
            <p:grpSp>
              <p:nvGrpSpPr>
                <p:cNvPr name="" id="433"/>
                <p:cNvGrpSpPr/>
                <p:nvPr/>
              </p:nvGrpSpPr>
              <p:grpSpPr>
                <a:xfrm>
                  <a:off y="2863093" x="3405366"/>
                  <a:ext cy="326800" cx="815670"/>
                  <a:chOff y="2863093" x="3405366"/>
                  <a:chExt cy="326800" cx="815670"/>
                </a:xfrm>
              </p:grpSpPr>
              <p:sp>
                <p:nvSpPr>
                  <p:cNvPr name="Rounded Rectangle" id="434"/>
                  <p:cNvSpPr/>
                  <p:nvPr/>
                </p:nvSpPr>
                <p:spPr>
                  <a:xfrm>
                    <a:off y="2877947" x="3425757"/>
                    <a:ext cy="297091" cx="774888"/>
                  </a:xfrm>
                  <a:custGeom>
                    <a:avLst/>
                    <a:gdLst/>
                    <a:ahLst/>
                    <a:cxnLst/>
                    <a:pathLst>
                      <a:path w="774888" h="297091">
                        <a:moveTo>
                          <a:pt y="297091" x="683686"/>
                        </a:moveTo>
                        <a:cubicBezTo>
                          <a:pt y="297091" x="734056"/>
                          <a:pt y="256261" x="774888"/>
                          <a:pt y="205891" x="774888"/>
                        </a:cubicBezTo>
                        <a:lnTo>
                          <a:pt y="91200" x="774888"/>
                        </a:lnTo>
                        <a:cubicBezTo>
                          <a:pt y="40830" x="774888"/>
                          <a:pt y="0" x="734056"/>
                          <a:pt y="0" x="683686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05891" x="0"/>
                        </a:lnTo>
                        <a:cubicBezTo>
                          <a:pt y="256261" x="0"/>
                          <a:pt y="297091" x="40830"/>
                          <a:pt y="297091" x="91200"/>
                        </a:cubicBezTo>
                        <a:lnTo>
                          <a:pt y="297091" x="683686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cap="flat" w="7600">
                    <a:solidFill>
                      <a:srgbClr val="008CCC"/>
                    </a:solidFill>
                    <a:bevel/>
                  </a:ln>
                </p:spPr>
              </p:sp>
              <p:sp>
                <p:nvSpPr>
                  <p:cNvPr name="Rounded Rectangle" id="435"/>
                  <p:cNvSpPr/>
                  <p:nvPr/>
                </p:nvSpPr>
                <p:spPr>
                  <a:xfrm>
                    <a:off y="2863093" x="3405366"/>
                    <a:ext cy="326800" cx="815670"/>
                  </a:xfrm>
                  <a:custGeom>
                    <a:avLst/>
                    <a:gdLst/>
                    <a:ahLst/>
                    <a:cxnLst/>
                    <a:rect l="l" b="b" r="r" t="t"/>
                    <a:pathLst>
                      <a:path w="815670" h="326800">
                        <a:moveTo>
                          <a:pt y="326800" x="724470"/>
                        </a:moveTo>
                        <a:cubicBezTo>
                          <a:pt y="326800" x="774843"/>
                          <a:pt y="285970" x="815670"/>
                          <a:pt y="235600" x="815670"/>
                        </a:cubicBezTo>
                        <a:lnTo>
                          <a:pt y="91200" x="815670"/>
                        </a:lnTo>
                        <a:cubicBezTo>
                          <a:pt y="40830" x="815670"/>
                          <a:pt y="0" x="774843"/>
                          <a:pt y="0" x="724470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35600" x="0"/>
                        </a:lnTo>
                        <a:cubicBezTo>
                          <a:pt y="285970" x="0"/>
                          <a:pt y="326800" x="40830"/>
                          <a:pt y="326800" x="91200"/>
                        </a:cubicBezTo>
                        <a:lnTo>
                          <a:pt y="326800" x="724470"/>
                        </a:lnTo>
                        <a:close/>
                      </a:path>
                    </a:pathLst>
                  </a:custGeom>
                  <a:noFill/>
                  <a:ln cap="flat" w="7600">
                    <a:solidFill>
                      <a:srgbClr val="008CCC"/>
                    </a:solidFill>
                    <a:bevel/>
                  </a:ln>
                </p:spPr>
                <p:txBody>
                  <a:bodyPr wrap="square" rtlCol="0" tIns="0" bIns="0" anchor="ctr" lIns="36000" r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IAM</a:t>
                    </a:r>
                  </a:p>
                </p:txBody>
              </p:sp>
            </p:grpSp>
          </p:grpSp>
        </p:grpSp>
        <p:sp>
          <p:nvSpPr>
            <p:cNvPr name="ETL任务" id="459"/>
            <p:cNvSpPr/>
            <p:nvPr/>
          </p:nvSpPr>
          <p:spPr>
            <a:xfrm>
              <a:off y="3486198" x="7973760"/>
              <a:ext cy="433200" cx="330600"/>
            </a:xfrm>
            <a:custGeom>
              <a:avLst/>
              <a:gdLst>
                <a:gd name="connsiteX0" fmla="*/ 0 w 330600"/>
                <a:gd name="connsiteY0" fmla="*/ 216600 h 433200"/>
                <a:gd name="connsiteX1" fmla="*/ 165300 w 330600"/>
                <a:gd name="connsiteY1" fmla="*/ 0 h 433200"/>
                <a:gd name="connsiteX2" fmla="*/ 330600 w 330600"/>
                <a:gd name="connsiteY2" fmla="*/ 216600 h 433200"/>
                <a:gd name="connsiteX3" fmla="*/ 165300 w 330600"/>
                <a:gd name="connsiteY3" fmla="*/ 433200 h 4332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pathLst>
                <a:path w="330600" h="433200">
                  <a:moveTo>
                    <a:pt y="127682" x="206908"/>
                  </a:moveTo>
                  <a:cubicBezTo>
                    <a:pt y="137257" x="203656"/>
                    <a:pt y="148870" x="205021"/>
                    <a:pt y="156721" x="211012"/>
                  </a:cubicBezTo>
                  <a:cubicBezTo>
                    <a:pt y="161810" x="214896"/>
                    <a:pt y="164352" x="219984"/>
                    <a:pt y="164352" x="225072"/>
                  </a:cubicBezTo>
                  <a:cubicBezTo>
                    <a:pt y="164352" x="227834"/>
                    <a:pt y="163602" x="230598"/>
                    <a:pt y="162104" x="233168"/>
                  </a:cubicBezTo>
                  <a:cubicBezTo>
                    <a:pt y="171317" x="237485"/>
                    <a:pt y="181478" x="240738"/>
                    <a:pt y="192290" x="242709"/>
                  </a:cubicBezTo>
                  <a:cubicBezTo>
                    <a:pt y="196048" x="235247"/>
                    <a:pt y="205523" x="229948"/>
                    <a:pt y="216600" x="229948"/>
                  </a:cubicBezTo>
                  <a:cubicBezTo>
                    <a:pt y="227721" x="229948"/>
                    <a:pt y="237194" x="235242"/>
                    <a:pt y="240954" x="242709"/>
                  </a:cubicBezTo>
                  <a:cubicBezTo>
                    <a:pt y="251766" x="240725"/>
                    <a:pt y="261923" x="237469"/>
                    <a:pt y="271135" x="233148"/>
                  </a:cubicBezTo>
                  <a:cubicBezTo>
                    <a:pt y="269643" x="230583"/>
                    <a:pt y="268898" x="227827"/>
                    <a:pt y="268898" x="225072"/>
                  </a:cubicBezTo>
                  <a:cubicBezTo>
                    <a:pt y="268898" x="219984"/>
                    <a:pt y="271440" x="214896"/>
                    <a:pt y="276528" x="211014"/>
                  </a:cubicBezTo>
                  <a:cubicBezTo>
                    <a:pt y="284369" x="205030"/>
                    <a:pt y="295960" x="203660"/>
                    <a:pt y="305525" x="206895"/>
                  </a:cubicBezTo>
                  <a:cubicBezTo>
                    <a:pt y="311184" x="199864"/>
                    <a:pt y="315449" x="192113"/>
                    <a:pt y="318032" x="183861"/>
                  </a:cubicBezTo>
                  <a:cubicBezTo>
                    <a:pt y="308269" x="180988"/>
                    <a:pt y="301341" x="173763"/>
                    <a:pt y="301341" x="165300"/>
                  </a:cubicBezTo>
                  <a:cubicBezTo>
                    <a:pt y="301341" x="156837"/>
                    <a:pt y="308270" x="149612"/>
                    <a:pt y="318032" x="146739"/>
                  </a:cubicBezTo>
                  <a:cubicBezTo>
                    <a:pt y="315449" x="138487"/>
                    <a:pt y="311184" x="130736"/>
                    <a:pt y="305526" x="123705"/>
                  </a:cubicBezTo>
                  <a:cubicBezTo>
                    <a:pt y="295960" x="126941"/>
                    <a:pt y="284369" x="125570"/>
                    <a:pt y="276528" x="119587"/>
                  </a:cubicBezTo>
                  <a:cubicBezTo>
                    <a:pt y="271441" x="115703"/>
                    <a:pt y="268899" x="110616"/>
                    <a:pt y="268899" x="105528"/>
                  </a:cubicBezTo>
                  <a:cubicBezTo>
                    <a:pt y="268899" x="102773"/>
                    <a:pt y="269644" x="100016"/>
                    <a:pt y="271135" x="97452"/>
                  </a:cubicBezTo>
                  <a:cubicBezTo>
                    <a:pt y="261923" x="93132"/>
                    <a:pt y="251766" x="89875"/>
                    <a:pt y="240954" x="87891"/>
                  </a:cubicBezTo>
                  <a:cubicBezTo>
                    <a:pt y="237194" x="95358"/>
                    <a:pt y="227723" x="100652"/>
                    <a:pt y="216600" x="100652"/>
                  </a:cubicBezTo>
                  <a:cubicBezTo>
                    <a:pt y="205523" x="100652"/>
                    <a:pt y="196047" x="95354"/>
                    <a:pt y="192290" x="87891"/>
                  </a:cubicBezTo>
                  <a:cubicBezTo>
                    <a:pt y="181477" x="89862"/>
                    <a:pt y="171317" x="93115"/>
                    <a:pt y="162104" x="97432"/>
                  </a:cubicBezTo>
                  <a:cubicBezTo>
                    <a:pt y="163603" x="100003"/>
                    <a:pt y="164352" x="102766"/>
                    <a:pt y="164352" x="105529"/>
                  </a:cubicBezTo>
                  <a:cubicBezTo>
                    <a:pt y="164352" x="110616"/>
                    <a:pt y="161810" x="115705"/>
                    <a:pt y="156722" x="119588"/>
                  </a:cubicBezTo>
                  <a:cubicBezTo>
                    <a:pt y="148869" x="125580"/>
                    <a:pt y="137255" x="126945"/>
                    <a:pt y="127682" x="123693"/>
                  </a:cubicBezTo>
                  <a:cubicBezTo>
                    <a:pt y="122021" x="130722"/>
                    <a:pt y="117754" x="138474"/>
                    <a:pt y="115168" x="146725"/>
                  </a:cubicBezTo>
                  <a:cubicBezTo>
                    <a:pt y="124956" x="149589"/>
                    <a:pt y="131909" x="156824"/>
                    <a:pt y="131909" x="165300"/>
                  </a:cubicBezTo>
                  <a:cubicBezTo>
                    <a:pt y="131909" x="173778"/>
                    <a:pt y="124956" x="181012"/>
                    <a:pt y="115168" x="183877"/>
                  </a:cubicBezTo>
                  <a:cubicBezTo>
                    <a:pt y="117754" x="192127"/>
                    <a:pt y="122021" x="199880"/>
                    <a:pt y="127682" x="206908"/>
                  </a:cubicBezTo>
                  <a:close/>
                  <a:moveTo>
                    <a:pt y="272242" x="165663"/>
                  </a:moveTo>
                  <a:cubicBezTo>
                    <a:pt y="272242" x="189137"/>
                    <a:pt y="247306" x="208167"/>
                    <a:pt y="216600" x="208167"/>
                  </a:cubicBezTo>
                  <a:cubicBezTo>
                    <a:pt y="185787" x="208167"/>
                    <a:pt y="160852" x="189137"/>
                    <a:pt y="160852" x="165663"/>
                  </a:cubicBezTo>
                  <a:cubicBezTo>
                    <a:pt y="160852" x="142189"/>
                    <a:pt y="185787" x="123160"/>
                    <a:pt y="216600" x="123160"/>
                  </a:cubicBezTo>
                  <a:cubicBezTo>
                    <a:pt y="247306" x="123160"/>
                    <a:pt y="272242" x="142189"/>
                    <a:pt y="272242" x="165663"/>
                  </a:cubicBezTo>
                  <a:close/>
                  <a:moveTo>
                    <a:pt y="332739" x="65587"/>
                  </a:moveTo>
                  <a:cubicBezTo>
                    <a:pt y="368736" x="90024"/>
                    <a:pt y="391412" x="125641"/>
                    <a:pt y="391412" x="165300"/>
                  </a:cubicBezTo>
                  <a:cubicBezTo>
                    <a:pt y="391412" x="238980"/>
                    <a:pt y="313146" x="298709"/>
                    <a:pt y="216600" x="298709"/>
                  </a:cubicBezTo>
                  <a:cubicBezTo>
                    <a:pt y="216600" x="298709"/>
                    <a:pt y="215887" x="298708"/>
                    <a:pt y="215531" x="298707"/>
                  </a:cubicBezTo>
                  <a:lnTo>
                    <a:pt y="215531" x="330600"/>
                  </a:lnTo>
                  <a:cubicBezTo>
                    <a:pt y="215887" x="330600"/>
                    <a:pt y="216600" x="330600"/>
                    <a:pt y="216600" x="330600"/>
                  </a:cubicBezTo>
                  <a:cubicBezTo>
                    <a:pt y="336225" x="330600"/>
                    <a:pt y="433200" x="256593"/>
                    <a:pt y="433200" x="165300"/>
                  </a:cubicBezTo>
                  <a:cubicBezTo>
                    <a:pt y="433200" x="116835"/>
                    <a:pt y="405870" x="73241"/>
                    <a:pt y="362329" x="43006"/>
                  </a:cubicBezTo>
                  <a:lnTo>
                    <a:pt y="392244" x="20176"/>
                  </a:lnTo>
                  <a:cubicBezTo>
                    <a:pt y="392244" x="16462"/>
                    <a:pt y="388298" x="13451"/>
                    <a:pt y="383432" x="13451"/>
                  </a:cubicBezTo>
                  <a:lnTo>
                    <a:pt y="307796" x="13451"/>
                  </a:lnTo>
                  <a:cubicBezTo>
                    <a:pt y="302929" x="13451"/>
                    <a:pt y="298984" x="16462"/>
                    <a:pt y="298984" x="20176"/>
                  </a:cubicBezTo>
                  <a:lnTo>
                    <a:pt y="298984" x="77898"/>
                  </a:lnTo>
                  <a:cubicBezTo>
                    <a:pt y="298984" x="81613"/>
                    <a:pt y="302929" x="84623"/>
                    <a:pt y="307796" x="84623"/>
                  </a:cubicBezTo>
                  <a:lnTo>
                    <a:pt y="332739" x="65587"/>
                  </a:lnTo>
                  <a:close/>
                  <a:moveTo>
                    <a:pt y="217669" x="0"/>
                  </a:moveTo>
                  <a:lnTo>
                    <a:pt y="217669" x="31893"/>
                  </a:lnTo>
                  <a:cubicBezTo>
                    <a:pt y="217313" x="31892"/>
                    <a:pt y="216600" x="31891"/>
                    <a:pt y="216600" x="31891"/>
                  </a:cubicBezTo>
                  <a:cubicBezTo>
                    <a:pt y="120054" x="31891"/>
                    <a:pt y="41788" x="91620"/>
                    <a:pt y="41788" x="165300"/>
                  </a:cubicBezTo>
                  <a:cubicBezTo>
                    <a:pt y="41788" x="203273"/>
                    <a:pt y="62577" x="237541"/>
                    <a:pt y="95942" x="261836"/>
                  </a:cubicBezTo>
                  <a:lnTo>
                    <a:pt y="120997" x="242715"/>
                  </a:lnTo>
                  <a:cubicBezTo>
                    <a:pt y="125864" x="242715"/>
                    <a:pt y="129810" x="245726"/>
                    <a:pt y="129810" x="249440"/>
                  </a:cubicBezTo>
                  <a:lnTo>
                    <a:pt y="129810" x="307162"/>
                  </a:lnTo>
                  <a:cubicBezTo>
                    <a:pt y="129810" x="310150"/>
                    <a:pt y="127257" x="312682"/>
                    <a:pt y="123724" x="313559"/>
                  </a:cubicBezTo>
                  <a:cubicBezTo>
                    <a:pt y="122996" x="314411"/>
                    <a:pt y="122270" x="314144"/>
                    <a:pt y="121547" x="313874"/>
                  </a:cubicBezTo>
                  <a:cubicBezTo>
                    <a:pt y="121365" x="313882"/>
                    <a:pt y="121182" x="313887"/>
                    <a:pt y="120997" x="313887"/>
                  </a:cubicBezTo>
                  <a:lnTo>
                    <a:pt y="45362" x="313887"/>
                  </a:lnTo>
                  <a:cubicBezTo>
                    <a:pt y="40495" x="313887"/>
                    <a:pt y="36550" x="310876"/>
                    <a:pt y="36550" x="307162"/>
                  </a:cubicBezTo>
                  <a:lnTo>
                    <a:pt y="66387" x="284391"/>
                  </a:lnTo>
                  <a:cubicBezTo>
                    <a:pt y="25463" x="254320"/>
                    <a:pt y="0" x="212080"/>
                    <a:pt y="0" x="165300"/>
                  </a:cubicBezTo>
                  <a:cubicBezTo>
                    <a:pt y="0" x="74007"/>
                    <a:pt y="96975" x="0"/>
                    <a:pt y="216600" x="0"/>
                  </a:cubicBezTo>
                  <a:cubicBezTo>
                    <a:pt y="216600" x="0"/>
                    <a:pt y="217313" x="0"/>
                    <a:pt y="217669" x="0"/>
                  </a:cubicBezTo>
                  <a:close/>
                </a:path>
              </a:pathLst>
            </a:custGeom>
            <a:solidFill>
              <a:srgbClr val="527294"/>
            </a:solidFill>
            <a:ln cap="flat" w="7600">
              <a:solidFill>
                <a:srgbClr val="527294"/>
              </a:solidFill>
              <a:bevel/>
            </a:ln>
          </p:spPr>
        </p:sp>
        <p:grpSp>
          <p:nvGrpSpPr>
            <p:cNvPr name="" id="468"/>
            <p:cNvGrpSpPr/>
            <p:nvPr/>
          </p:nvGrpSpPr>
          <p:grpSpPr>
            <a:xfrm>
              <a:off y="3850117" x="1178600"/>
              <a:ext cy="1790492" cx="4734800"/>
              <a:chOff y="3850117" x="1178600"/>
              <a:chExt cy="1790492" cx="4734800"/>
            </a:xfrm>
          </p:grpSpPr>
          <p:grpSp>
            <p:nvGrpSpPr>
              <p:cNvPr name="" id="313"/>
              <p:cNvGrpSpPr/>
              <p:nvPr/>
            </p:nvGrpSpPr>
            <p:grpSpPr>
              <a:xfrm>
                <a:off y="3850117" x="1178600"/>
                <a:ext cy="1790492" cx="4734800"/>
                <a:chOff y="3850117" x="1178600"/>
                <a:chExt cy="1790492" cx="4734800"/>
              </a:xfrm>
            </p:grpSpPr>
            <p:grpSp>
              <p:nvGrpSpPr>
                <p:cNvPr name="" id="257"/>
                <p:cNvGrpSpPr/>
                <p:nvPr/>
              </p:nvGrpSpPr>
              <p:grpSpPr>
                <a:xfrm>
                  <a:off y="4032906" x="1315400"/>
                  <a:ext cy="1424909" cx="1271738"/>
                  <a:chOff y="4032906" x="1315400"/>
                  <a:chExt cy="1424909" cx="1271738"/>
                </a:xfrm>
              </p:grpSpPr>
              <p:grpSp>
                <p:nvGrpSpPr>
                  <p:cNvPr name="" id="184"/>
                  <p:cNvGrpSpPr/>
                  <p:nvPr/>
                </p:nvGrpSpPr>
                <p:grpSpPr>
                  <a:xfrm>
                    <a:off y="5131014" x="1315400"/>
                    <a:ext cy="326800" cx="1271738"/>
                    <a:chOff y="5131014" x="1315400"/>
                    <a:chExt cy="326800" cx="1271738"/>
                  </a:xfrm>
                </p:grpSpPr>
                <p:sp>
                  <p:nvSpPr>
                    <p:cNvPr name="Rounded Rectangle" id="185"/>
                    <p:cNvSpPr/>
                    <p:nvPr/>
                  </p:nvSpPr>
                  <p:spPr>
                    <a:xfrm>
                      <a:off y="5145869" x="1347194"/>
                      <a:ext cy="297091" cx="1208149"/>
                    </a:xfrm>
                    <a:custGeom>
                      <a:avLst/>
                      <a:gdLst/>
                      <a:ahLst/>
                      <a:cxnLst/>
                      <a:pathLst>
                        <a:path w="1208149" h="297091">
                          <a:moveTo>
                            <a:pt y="297091" x="1116949"/>
                          </a:moveTo>
                          <a:cubicBezTo>
                            <a:pt y="297091" x="1167322"/>
                            <a:pt y="256261" x="1208149"/>
                            <a:pt y="205891" x="1208149"/>
                          </a:cubicBezTo>
                          <a:lnTo>
                            <a:pt y="91200" x="1208149"/>
                          </a:lnTo>
                          <a:cubicBezTo>
                            <a:pt y="40830" x="1208149"/>
                            <a:pt y="0" x="1167322"/>
                            <a:pt y="0" x="1116949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05891" x="0"/>
                          </a:lnTo>
                          <a:cubicBezTo>
                            <a:pt y="256261" x="0"/>
                            <a:pt y="297091" x="40830"/>
                            <a:pt y="297091" x="91200"/>
                          </a:cubicBezTo>
                          <a:lnTo>
                            <a:pt y="297091" x="1116949"/>
                          </a:lnTo>
                          <a:close/>
                        </a:path>
                      </a:pathLst>
                    </a:custGeom>
                    <a:solidFill>
                      <a:srgbClr val="008CCC"/>
                    </a:solidFill>
                    <a:ln cap="flat" w="7600">
                      <a:solidFill>
                        <a:srgbClr val="008CCC"/>
                      </a:solidFill>
                      <a:bevel/>
                    </a:ln>
                  </p:spPr>
                </p:sp>
                <p:sp>
                  <p:nvSpPr>
                    <p:cNvPr name="Rounded Rectangle" id="186"/>
                    <p:cNvSpPr/>
                    <p:nvPr/>
                  </p:nvSpPr>
                  <p:spPr>
                    <a:xfrm>
                      <a:off y="5131014" x="1315400"/>
                      <a:ext cy="326800" cx="1271738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w="1271738" h="326800">
                          <a:moveTo>
                            <a:pt y="326800" x="1180538"/>
                          </a:moveTo>
                          <a:cubicBezTo>
                            <a:pt y="326800" x="1230911"/>
                            <a:pt y="285970" x="1271738"/>
                            <a:pt y="235600" x="1271738"/>
                          </a:cubicBezTo>
                          <a:lnTo>
                            <a:pt y="91200" x="1271738"/>
                          </a:lnTo>
                          <a:cubicBezTo>
                            <a:pt y="40830" x="1271738"/>
                            <a:pt y="0" x="1230911"/>
                            <a:pt y="0" x="1180538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35600" x="0"/>
                          </a:lnTo>
                          <a:cubicBezTo>
                            <a:pt y="285970" x="0"/>
                            <a:pt y="326800" x="40830"/>
                            <a:pt y="326800" x="91200"/>
                          </a:cubicBezTo>
                          <a:lnTo>
                            <a:pt y="326800" x="1180538"/>
                          </a:lnTo>
                          <a:close/>
                        </a:path>
                      </a:pathLst>
                    </a:custGeom>
                    <a:noFill/>
                    <a:ln cap="flat" w="7600">
                      <a:solidFill>
                        <a:srgbClr val="008CCC"/>
                      </a:solidFill>
                      <a:bevel/>
                    </a:ln>
                  </p:spPr>
                  <p:txBody>
                    <a:bodyPr wrap="square" rtlCol="0" tIns="0" bIns="0" anchor="ctr" lIns="3600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Volume Storage</a:t>
                      </a:r>
                    </a:p>
                  </p:txBody>
                </p:sp>
              </p:grpSp>
              <p:grpSp>
                <p:nvGrpSpPr>
                  <p:cNvPr name="" id="245"/>
                  <p:cNvGrpSpPr/>
                  <p:nvPr/>
                </p:nvGrpSpPr>
                <p:grpSpPr>
                  <a:xfrm>
                    <a:off y="4032906" x="1449669"/>
                    <a:ext cy="912000" cx="1003200"/>
                    <a:chOff y="4032906" x="1449669"/>
                    <a:chExt cy="912000" cx="1003200"/>
                  </a:xfrm>
                </p:grpSpPr>
                <p:sp>
                  <p:nvSpPr>
                    <p:cNvPr name="" id="246"/>
                    <p:cNvSpPr/>
                    <p:nvPr/>
                  </p:nvSpPr>
                  <p:spPr>
                    <a:xfrm>
                      <a:off y="4032906" x="1449669"/>
                      <a:ext cy="912000" cx="1003200"/>
                    </a:xfrm>
                    <a:custGeom>
                      <a:avLst/>
                      <a:gdLst/>
                      <a:ahLst/>
                      <a:cxnLst/>
                      <a:pathLst>
                        <a:path w="1003200" h="912000">
                          <a:moveTo>
                            <a:pt y="409262" x="991154"/>
                          </a:moveTo>
                          <a:lnTo>
                            <a:pt y="46619" x="785034"/>
                          </a:lnTo>
                          <a:cubicBezTo>
                            <a:pt y="18324" x="769264"/>
                            <a:pt y="0" x="739862"/>
                            <a:pt y="0" x="707758"/>
                          </a:cubicBezTo>
                          <a:lnTo>
                            <a:pt y="0" x="295439"/>
                          </a:lnTo>
                          <a:cubicBezTo>
                            <a:pt y="0" x="263329"/>
                            <a:pt y="18312" x="233923"/>
                            <a:pt y="46619" x="218163"/>
                          </a:cubicBezTo>
                          <a:lnTo>
                            <a:pt y="408311" x="11964"/>
                          </a:lnTo>
                          <a:cubicBezTo>
                            <a:pt y="436391" x="-3988"/>
                            <a:pt y="470931" x="-3988"/>
                            <a:pt y="499011" x="11964"/>
                          </a:cubicBezTo>
                          <a:lnTo>
                            <a:pt y="863717" x="218084"/>
                          </a:lnTo>
                          <a:cubicBezTo>
                            <a:pt y="892415" x="233683"/>
                            <a:pt y="910738" x="263011"/>
                            <a:pt y="912000" x="295360"/>
                          </a:cubicBezTo>
                          <a:lnTo>
                            <a:pt y="912000" x="707679"/>
                          </a:lnTo>
                          <a:cubicBezTo>
                            <a:pt y="910875" x="740026"/>
                            <a:pt y="892628" x="769409"/>
                            <a:pt y="863953" x="785034"/>
                          </a:cubicBezTo>
                          <a:lnTo>
                            <a:pt y="501311" x="991154"/>
                          </a:lnTo>
                          <a:cubicBezTo>
                            <a:pt y="472779" x="1007213"/>
                            <a:pt y="437793" x="1007213"/>
                            <a:pt y="409262" x="991154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247"/>
                    <p:cNvSpPr/>
                    <p:nvPr/>
                  </p:nvSpPr>
                  <p:spPr>
                    <a:xfrm>
                      <a:off y="4277338" x="1699728"/>
                      <a:ext cy="667092" cx="723066"/>
                    </a:xfrm>
                    <a:custGeom>
                      <a:avLst/>
                      <a:gdLst/>
                      <a:ahLst/>
                      <a:cxnLst/>
                      <a:pathLst>
                        <a:path w="723066" h="667092">
                          <a:moveTo>
                            <a:pt y="64616" x="502290"/>
                          </a:moveTo>
                          <a:lnTo>
                            <a:pt y="40831" x="405892"/>
                          </a:lnTo>
                          <a:lnTo>
                            <a:pt y="56291" x="391001"/>
                          </a:lnTo>
                          <a:lnTo>
                            <a:pt y="131373" x="465220"/>
                          </a:lnTo>
                          <a:lnTo>
                            <a:pt y="234442" x="466004"/>
                          </a:lnTo>
                          <a:lnTo>
                            <a:pt y="79521" x="313334"/>
                          </a:lnTo>
                          <a:lnTo>
                            <a:pt y="79284" x="188800"/>
                          </a:lnTo>
                          <a:lnTo>
                            <a:pt y="0" x="110427"/>
                          </a:lnTo>
                          <a:lnTo>
                            <a:pt y="70721" x="28136"/>
                          </a:lnTo>
                          <a:lnTo>
                            <a:pt y="357886" x="0"/>
                          </a:lnTo>
                          <a:lnTo>
                            <a:pt y="667092" x="305653"/>
                          </a:lnTo>
                          <a:lnTo>
                            <a:pt y="667092" x="457618"/>
                          </a:lnTo>
                          <a:cubicBezTo>
                            <a:pt y="665969" x="489966"/>
                            <a:pt y="647721" x="519346"/>
                            <a:pt y="619047" x="534972"/>
                          </a:cubicBezTo>
                          <a:lnTo>
                            <a:pt y="287641" x="723066"/>
                          </a:lnTo>
                          <a:lnTo>
                            <a:pt y="64616" x="502290"/>
                          </a:lnTo>
                          <a:close/>
                        </a:path>
                      </a:pathLst>
                    </a:custGeom>
                    <a:solidFill>
                      <a:srgbClr val="3D7CE3"/>
                    </a:solidFill>
                    <a:ln cap="flat" w="7600">
                      <a:noFill/>
                      <a:bevel/>
                    </a:ln>
                  </p:spPr>
                </p:sp>
                <p:grpSp>
                  <p:nvGrpSpPr>
                    <p:cNvPr name="" id="248"/>
                    <p:cNvGrpSpPr/>
                    <p:nvPr/>
                  </p:nvGrpSpPr>
                  <p:grpSpPr>
                    <a:xfrm>
                      <a:off y="4320309" x="1802361"/>
                      <a:ext cy="298344" cx="297816"/>
                      <a:chOff y="4320309" x="1802361"/>
                      <a:chExt cy="298344" cx="297816"/>
                    </a:xfrm>
                  </p:grpSpPr>
                  <p:sp>
                    <p:nvSpPr>
                      <p:cNvPr name="" id="249"/>
                      <p:cNvSpPr/>
                      <p:nvPr/>
                    </p:nvSpPr>
                    <p:spPr>
                      <a:xfrm>
                        <a:off y="4320309" x="1888571"/>
                        <a:ext cy="146675" cx="12539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25396" h="146675">
                            <a:moveTo>
                              <a:pt y="110046" x="0"/>
                            </a:moveTo>
                            <a:lnTo>
                              <a:pt y="146675" x="62698"/>
                            </a:lnTo>
                            <a:lnTo>
                              <a:pt y="110046" x="125396"/>
                            </a:lnTo>
                            <a:lnTo>
                              <a:pt y="36708" x="125396"/>
                            </a:lnTo>
                            <a:lnTo>
                              <a:pt y="0" x="62698"/>
                            </a:lnTo>
                            <a:lnTo>
                              <a:pt y="36708" x="0"/>
                            </a:lnTo>
                            <a:lnTo>
                              <a:pt y="110046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name="" id="250"/>
                      <p:cNvSpPr/>
                      <p:nvPr/>
                    </p:nvSpPr>
                    <p:spPr>
                      <a:xfrm>
                        <a:off y="4469996" x="1974781"/>
                        <a:ext cy="146675" cx="12539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25396" h="146675">
                            <a:moveTo>
                              <a:pt y="109967" x="0"/>
                            </a:moveTo>
                            <a:lnTo>
                              <a:pt y="146675" x="62698"/>
                            </a:lnTo>
                            <a:lnTo>
                              <a:pt y="109967" x="125396"/>
                            </a:lnTo>
                            <a:lnTo>
                              <a:pt y="36629" x="125396"/>
                            </a:lnTo>
                            <a:lnTo>
                              <a:pt y="0" x="62698"/>
                            </a:lnTo>
                            <a:lnTo>
                              <a:pt y="36629" x="0"/>
                            </a:lnTo>
                            <a:lnTo>
                              <a:pt y="109967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name="" id="251"/>
                      <p:cNvSpPr/>
                      <p:nvPr/>
                    </p:nvSpPr>
                    <p:spPr>
                      <a:xfrm>
                        <a:off y="4471979" x="1802361"/>
                        <a:ext cy="146675" cx="125396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25396" h="146675">
                            <a:moveTo>
                              <a:pt y="109967" x="0"/>
                            </a:moveTo>
                            <a:lnTo>
                              <a:pt y="146675" x="62698"/>
                            </a:lnTo>
                            <a:lnTo>
                              <a:pt y="109967" x="125396"/>
                            </a:lnTo>
                            <a:lnTo>
                              <a:pt y="36629" x="125396"/>
                            </a:lnTo>
                            <a:lnTo>
                              <a:pt y="0" x="62698"/>
                            </a:lnTo>
                            <a:lnTo>
                              <a:pt y="36629" x="0"/>
                            </a:lnTo>
                            <a:lnTo>
                              <a:pt y="109967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noFill/>
                        <a:bevel/>
                      </a:ln>
                    </p:spPr>
                  </p:sp>
                </p:grpSp>
                <p:grpSp>
                  <p:nvGrpSpPr>
                    <p:cNvPr name="" id="252"/>
                    <p:cNvGrpSpPr/>
                    <p:nvPr/>
                  </p:nvGrpSpPr>
                  <p:grpSpPr>
                    <a:xfrm>
                      <a:off y="4277615" x="1700469"/>
                      <a:ext cy="422581" cx="501600"/>
                      <a:chOff y="4277615" x="1700469"/>
                      <a:chExt cy="422581" cx="501600"/>
                    </a:xfrm>
                  </p:grpSpPr>
                  <p:sp>
                    <p:nvSpPr>
                      <p:cNvPr name="" id="253"/>
                      <p:cNvSpPr/>
                      <p:nvPr/>
                    </p:nvSpPr>
                    <p:spPr>
                      <a:xfrm>
                        <a:off y="4277615" x="1700469"/>
                        <a:ext cy="422581" cx="109725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09725" h="422581">
                            <a:moveTo>
                              <a:pt y="56212" x="109725"/>
                            </a:moveTo>
                            <a:lnTo>
                              <a:pt y="92841" x="47025"/>
                            </a:lnTo>
                            <a:lnTo>
                              <a:pt y="329740" x="47025"/>
                            </a:lnTo>
                            <a:lnTo>
                              <a:pt y="366369" x="109725"/>
                            </a:lnTo>
                            <a:lnTo>
                              <a:pt y="422581" x="109725"/>
                            </a:lnTo>
                            <a:lnTo>
                              <a:pt y="358441" x="0"/>
                            </a:lnTo>
                            <a:lnTo>
                              <a:pt y="64140" x="0"/>
                            </a:lnTo>
                            <a:lnTo>
                              <a:pt y="0" x="109725"/>
                            </a:lnTo>
                            <a:lnTo>
                              <a:pt y="56212" x="10972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noFill/>
                        <a:bevel/>
                      </a:ln>
                    </p:spPr>
                  </p:sp>
                  <p:sp>
                    <p:nvSpPr>
                      <p:cNvPr name="" id="254"/>
                      <p:cNvSpPr/>
                      <p:nvPr/>
                    </p:nvSpPr>
                    <p:spPr>
                      <a:xfrm>
                        <a:off y="4277615" x="2092345"/>
                        <a:ext cy="422581" cx="109725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09725" h="422581">
                            <a:moveTo>
                              <a:pt y="56212" x="0"/>
                            </a:moveTo>
                            <a:lnTo>
                              <a:pt y="92841" x="62700"/>
                            </a:lnTo>
                            <a:lnTo>
                              <a:pt y="329740" x="62700"/>
                            </a:lnTo>
                            <a:lnTo>
                              <a:pt y="366369" x="0"/>
                            </a:lnTo>
                            <a:lnTo>
                              <a:pt y="422581" x="0"/>
                            </a:lnTo>
                            <a:lnTo>
                              <a:pt y="358441" x="109725"/>
                            </a:lnTo>
                            <a:lnTo>
                              <a:pt y="64140" x="109725"/>
                            </a:lnTo>
                            <a:lnTo>
                              <a:pt y="0" x="0"/>
                            </a:lnTo>
                            <a:lnTo>
                              <a:pt y="56212" x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noFill/>
                        <a:bevel/>
                      </a:ln>
                    </p:spPr>
                  </p:sp>
                </p:grpSp>
              </p:grpSp>
            </p:grpSp>
            <p:grpSp>
              <p:nvGrpSpPr>
                <p:cNvPr name="" id="260"/>
                <p:cNvGrpSpPr/>
                <p:nvPr/>
              </p:nvGrpSpPr>
              <p:grpSpPr>
                <a:xfrm>
                  <a:off y="4032906" x="2979713"/>
                  <a:ext cy="1424909" cx="1100883"/>
                  <a:chOff y="4032906" x="2979713"/>
                  <a:chExt cy="1424909" cx="1100883"/>
                </a:xfrm>
              </p:grpSpPr>
              <p:grpSp>
                <p:nvGrpSpPr>
                  <p:cNvPr name="" id="188"/>
                  <p:cNvGrpSpPr/>
                  <p:nvPr/>
                </p:nvGrpSpPr>
                <p:grpSpPr>
                  <a:xfrm>
                    <a:off y="4032906" x="3028554"/>
                    <a:ext cy="912000" cx="1003200"/>
                    <a:chOff y="4032906" x="3028554"/>
                    <a:chExt cy="912000" cx="1003200"/>
                  </a:xfrm>
                </p:grpSpPr>
                <p:sp>
                  <p:nvSpPr>
                    <p:cNvPr name="" id="189"/>
                    <p:cNvSpPr/>
                    <p:nvPr/>
                  </p:nvSpPr>
                  <p:spPr>
                    <a:xfrm>
                      <a:off y="4486208" x="3460128"/>
                      <a:ext cy="5396" cx="454455"/>
                    </a:xfrm>
                    <a:custGeom>
                      <a:avLst/>
                      <a:gdLst/>
                      <a:ahLst/>
                      <a:cxnLst/>
                      <a:pathLst>
                        <a:path fill="none" w="454455" h="5396">
                          <a:moveTo>
                            <a:pt y="0" x="0"/>
                          </a:moveTo>
                          <a:lnTo>
                            <a:pt y="0" x="455840"/>
                          </a:lnTo>
                        </a:path>
                      </a:pathLst>
                    </a:custGeom>
                    <a:gradFill>
                      <a:gsLst>
                        <a:gs pos="0">
                          <a:srgbClr val="DCE6F2"/>
                        </a:gs>
                        <a:gs pos="50000">
                          <a:srgbClr val="B9CDE5"/>
                        </a:gs>
                        <a:gs pos="100000">
                          <a:srgbClr val="95B3D7"/>
                        </a:gs>
                      </a:gsLst>
                      <a:lin scaled="0" ang="5400000"/>
                    </a:gradFill>
                    <a:ln cap="flat" w="7600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" id="190"/>
                    <p:cNvSpPr/>
                    <p:nvPr/>
                  </p:nvSpPr>
                  <p:spPr>
                    <a:xfrm>
                      <a:off y="4130933" x="3522834"/>
                      <a:ext cy="701502" cx="398444"/>
                    </a:xfrm>
                    <a:custGeom>
                      <a:avLst/>
                      <a:gdLst/>
                      <a:ahLst/>
                      <a:cxnLst/>
                      <a:pathLst>
                        <a:path fill="none" w="398444" h="701502">
                          <a:moveTo>
                            <a:pt y="0" x="398444"/>
                          </a:moveTo>
                          <a:lnTo>
                            <a:pt y="0" x="0"/>
                          </a:lnTo>
                          <a:lnTo>
                            <a:pt y="701502" x="0"/>
                          </a:lnTo>
                          <a:lnTo>
                            <a:pt y="701502" x="398444"/>
                          </a:lnTo>
                        </a:path>
                      </a:pathLst>
                    </a:custGeom>
                    <a:gradFill>
                      <a:gsLst>
                        <a:gs pos="0">
                          <a:srgbClr val="DCE6F2"/>
                        </a:gs>
                        <a:gs pos="50000">
                          <a:srgbClr val="B9CDE5"/>
                        </a:gs>
                        <a:gs pos="100000">
                          <a:srgbClr val="95B3D7"/>
                        </a:gs>
                      </a:gsLst>
                      <a:lin scaled="0" ang="5400000"/>
                    </a:gradFill>
                    <a:ln cap="flat" w="7600">
                      <a:solidFill>
                        <a:srgbClr val="366092"/>
                      </a:solidFill>
                      <a:bevel/>
                    </a:ln>
                  </p:spPr>
                </p:sp>
                <p:sp>
                  <p:nvSpPr>
                    <p:cNvPr name="" id="191"/>
                    <p:cNvSpPr/>
                    <p:nvPr/>
                  </p:nvSpPr>
                  <p:spPr>
                    <a:xfrm>
                      <a:off y="4032906" x="3907089"/>
                      <a:ext cy="223087" cx="122700"/>
                    </a:xfrm>
                    <a:custGeom>
                      <a:avLst/>
                      <a:gdLst/>
                      <a:ahLst/>
                      <a:cxnLst/>
                      <a:pathLst>
                        <a:path w="122700" h="223087">
                          <a:moveTo>
                            <a:pt y="0" x="0"/>
                          </a:moveTo>
                          <a:lnTo>
                            <a:pt y="0" x="122700"/>
                          </a:lnTo>
                          <a:lnTo>
                            <a:pt y="223087" x="122700"/>
                          </a:lnTo>
                          <a:lnTo>
                            <a:pt y="223087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4FB8BB"/>
                    </a:solidFill>
                    <a:ln cap="flat" w="2500">
                      <a:solidFill>
                        <a:srgbClr val="4FB8BB"/>
                      </a:solidFill>
                      <a:bevel/>
                    </a:ln>
                  </p:spPr>
                </p:sp>
                <p:sp>
                  <p:nvSpPr>
                    <p:cNvPr name="" id="192"/>
                    <p:cNvSpPr/>
                    <p:nvPr/>
                  </p:nvSpPr>
                  <p:spPr>
                    <a:xfrm>
                      <a:off y="4102859" x="3925947"/>
                      <a:ext cy="53365" cx="83158"/>
                    </a:xfrm>
                    <a:custGeom>
                      <a:avLst/>
                      <a:gdLst/>
                      <a:ahLst/>
                      <a:cxnLst/>
                      <a:pathLst>
                        <a:path w="83158" h="53365">
                          <a:moveTo>
                            <a:pt y="0" x="0"/>
                          </a:moveTo>
                          <a:lnTo>
                            <a:pt y="0" x="83158"/>
                          </a:lnTo>
                          <a:lnTo>
                            <a:pt y="53365" x="83158"/>
                          </a:lnTo>
                          <a:lnTo>
                            <a:pt y="53365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193"/>
                    <p:cNvSpPr/>
                    <p:nvPr/>
                  </p:nvSpPr>
                  <p:spPr>
                    <a:xfrm>
                      <a:off y="4376022" x="3908069"/>
                      <a:ext cy="223088" cx="122700"/>
                    </a:xfrm>
                    <a:custGeom>
                      <a:avLst/>
                      <a:gdLst/>
                      <a:ahLst/>
                      <a:cxnLst/>
                      <a:pathLst>
                        <a:path w="122700" h="223088">
                          <a:moveTo>
                            <a:pt y="0" x="0"/>
                          </a:moveTo>
                          <a:lnTo>
                            <a:pt y="0" x="122700"/>
                          </a:lnTo>
                          <a:lnTo>
                            <a:pt y="223088" x="122700"/>
                          </a:lnTo>
                          <a:lnTo>
                            <a:pt y="22308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4FB8BB"/>
                    </a:solidFill>
                    <a:ln cap="flat" w="2500">
                      <a:solidFill>
                        <a:srgbClr val="4FB8BB"/>
                      </a:solidFill>
                      <a:bevel/>
                    </a:ln>
                  </p:spPr>
                </p:sp>
                <p:sp>
                  <p:nvSpPr>
                    <p:cNvPr name="" id="194"/>
                    <p:cNvSpPr/>
                    <p:nvPr/>
                  </p:nvSpPr>
                  <p:spPr>
                    <a:xfrm>
                      <a:off y="4445976" x="3926920"/>
                      <a:ext cy="53365" cx="83158"/>
                    </a:xfrm>
                    <a:custGeom>
                      <a:avLst/>
                      <a:gdLst/>
                      <a:ahLst/>
                      <a:cxnLst/>
                      <a:pathLst>
                        <a:path w="83158" h="53365">
                          <a:moveTo>
                            <a:pt y="0" x="0"/>
                          </a:moveTo>
                          <a:lnTo>
                            <a:pt y="0" x="83158"/>
                          </a:lnTo>
                          <a:lnTo>
                            <a:pt y="53365" x="83158"/>
                          </a:lnTo>
                          <a:lnTo>
                            <a:pt y="53365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195"/>
                    <p:cNvSpPr/>
                    <p:nvPr/>
                  </p:nvSpPr>
                  <p:spPr>
                    <a:xfrm>
                      <a:off y="4721263" x="3909057"/>
                      <a:ext cy="223088" cx="122700"/>
                    </a:xfrm>
                    <a:custGeom>
                      <a:avLst/>
                      <a:gdLst/>
                      <a:ahLst/>
                      <a:cxnLst/>
                      <a:pathLst>
                        <a:path w="122700" h="223088">
                          <a:moveTo>
                            <a:pt y="0" x="0"/>
                          </a:moveTo>
                          <a:lnTo>
                            <a:pt y="0" x="122700"/>
                          </a:lnTo>
                          <a:lnTo>
                            <a:pt y="223088" x="122700"/>
                          </a:lnTo>
                          <a:lnTo>
                            <a:pt y="22308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4FB8BB"/>
                    </a:solidFill>
                    <a:ln cap="flat" w="2500">
                      <a:solidFill>
                        <a:srgbClr val="4FB8BB"/>
                      </a:solidFill>
                      <a:bevel/>
                    </a:ln>
                  </p:spPr>
                </p:sp>
                <p:sp>
                  <p:nvSpPr>
                    <p:cNvPr name="" id="196"/>
                    <p:cNvSpPr/>
                    <p:nvPr/>
                  </p:nvSpPr>
                  <p:spPr>
                    <a:xfrm>
                      <a:off y="4791205" x="3927961"/>
                      <a:ext cy="53365" cx="83158"/>
                    </a:xfrm>
                    <a:custGeom>
                      <a:avLst/>
                      <a:gdLst/>
                      <a:ahLst/>
                      <a:cxnLst/>
                      <a:pathLst>
                        <a:path w="83158" h="53365">
                          <a:moveTo>
                            <a:pt y="0" x="0"/>
                          </a:moveTo>
                          <a:lnTo>
                            <a:pt y="0" x="83158"/>
                          </a:lnTo>
                          <a:lnTo>
                            <a:pt y="53365" x="83158"/>
                          </a:lnTo>
                          <a:lnTo>
                            <a:pt y="53365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197"/>
                    <p:cNvSpPr/>
                    <p:nvPr/>
                  </p:nvSpPr>
                  <p:spPr>
                    <a:xfrm>
                      <a:off y="4033470" x="3578292"/>
                      <a:ext cy="223087" cx="236468"/>
                    </a:xfrm>
                    <a:custGeom>
                      <a:avLst/>
                      <a:gdLst/>
                      <a:ahLst/>
                      <a:cxnLst/>
                      <a:pathLst>
                        <a:path w="236468" h="223087">
                          <a:moveTo>
                            <a:pt y="0" x="0"/>
                          </a:moveTo>
                          <a:lnTo>
                            <a:pt y="0" x="236468"/>
                          </a:lnTo>
                          <a:lnTo>
                            <a:pt y="223087" x="236468"/>
                          </a:lnTo>
                          <a:lnTo>
                            <a:pt y="223087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DA2BF"/>
                    </a:solidFill>
                    <a:ln cap="flat" w="2500">
                      <a:solidFill>
                        <a:srgbClr val="2DA2BF"/>
                      </a:solidFill>
                      <a:bevel/>
                    </a:ln>
                  </p:spPr>
                </p:sp>
                <p:sp>
                  <p:nvSpPr>
                    <p:cNvPr name="" id="198"/>
                    <p:cNvSpPr/>
                    <p:nvPr/>
                  </p:nvSpPr>
                  <p:spPr>
                    <a:xfrm>
                      <a:off y="4103426" x="3614636"/>
                      <a:ext cy="53364" cx="160262"/>
                    </a:xfrm>
                    <a:custGeom>
                      <a:avLst/>
                      <a:gdLst/>
                      <a:ahLst/>
                      <a:cxnLst/>
                      <a:pathLst>
                        <a:path w="160262" h="53364">
                          <a:moveTo>
                            <a:pt y="0" x="0"/>
                          </a:moveTo>
                          <a:lnTo>
                            <a:pt y="0" x="160262"/>
                          </a:lnTo>
                          <a:lnTo>
                            <a:pt y="53364" x="160262"/>
                          </a:lnTo>
                          <a:lnTo>
                            <a:pt y="53364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199"/>
                    <p:cNvSpPr/>
                    <p:nvPr/>
                  </p:nvSpPr>
                  <p:spPr>
                    <a:xfrm>
                      <a:off y="4377363" x="3580201"/>
                      <a:ext cy="223087" cx="236468"/>
                    </a:xfrm>
                    <a:custGeom>
                      <a:avLst/>
                      <a:gdLst/>
                      <a:ahLst/>
                      <a:cxnLst/>
                      <a:pathLst>
                        <a:path w="236468" h="223087">
                          <a:moveTo>
                            <a:pt y="0" x="0"/>
                          </a:moveTo>
                          <a:lnTo>
                            <a:pt y="0" x="236468"/>
                          </a:lnTo>
                          <a:lnTo>
                            <a:pt y="223087" x="236468"/>
                          </a:lnTo>
                          <a:lnTo>
                            <a:pt y="223087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DA2BF"/>
                    </a:solidFill>
                    <a:ln cap="flat" w="2500">
                      <a:solidFill>
                        <a:srgbClr val="2DA2BF"/>
                      </a:solidFill>
                      <a:bevel/>
                    </a:ln>
                  </p:spPr>
                </p:sp>
                <p:sp>
                  <p:nvSpPr>
                    <p:cNvPr name="" id="200"/>
                    <p:cNvSpPr/>
                    <p:nvPr/>
                  </p:nvSpPr>
                  <p:spPr>
                    <a:xfrm>
                      <a:off y="4446538" x="3616551"/>
                      <a:ext cy="53365" cx="160262"/>
                    </a:xfrm>
                    <a:custGeom>
                      <a:avLst/>
                      <a:gdLst/>
                      <a:ahLst/>
                      <a:cxnLst/>
                      <a:pathLst>
                        <a:path w="160262" h="53365">
                          <a:moveTo>
                            <a:pt y="0" x="0"/>
                          </a:moveTo>
                          <a:lnTo>
                            <a:pt y="0" x="160262"/>
                          </a:lnTo>
                          <a:lnTo>
                            <a:pt y="53365" x="160262"/>
                          </a:lnTo>
                          <a:lnTo>
                            <a:pt y="53365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201"/>
                    <p:cNvSpPr/>
                    <p:nvPr/>
                  </p:nvSpPr>
                  <p:spPr>
                    <a:xfrm>
                      <a:off y="4721818" x="3582115"/>
                      <a:ext cy="223087" cx="236468"/>
                    </a:xfrm>
                    <a:custGeom>
                      <a:avLst/>
                      <a:gdLst/>
                      <a:ahLst/>
                      <a:cxnLst/>
                      <a:pathLst>
                        <a:path w="236468" h="223087">
                          <a:moveTo>
                            <a:pt y="0" x="0"/>
                          </a:moveTo>
                          <a:lnTo>
                            <a:pt y="0" x="236468"/>
                          </a:lnTo>
                          <a:lnTo>
                            <a:pt y="223087" x="236468"/>
                          </a:lnTo>
                          <a:lnTo>
                            <a:pt y="223087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DA2BF"/>
                    </a:solidFill>
                    <a:ln cap="flat" w="2500">
                      <a:solidFill>
                        <a:srgbClr val="2DA2BF"/>
                      </a:solidFill>
                      <a:bevel/>
                    </a:ln>
                  </p:spPr>
                </p:sp>
                <p:sp>
                  <p:nvSpPr>
                    <p:cNvPr name="" id="202"/>
                    <p:cNvSpPr/>
                    <p:nvPr/>
                  </p:nvSpPr>
                  <p:spPr>
                    <a:xfrm>
                      <a:off y="4791760" x="3618493"/>
                      <a:ext cy="53365" cx="160262"/>
                    </a:xfrm>
                    <a:custGeom>
                      <a:avLst/>
                      <a:gdLst/>
                      <a:ahLst/>
                      <a:cxnLst/>
                      <a:pathLst>
                        <a:path w="160262" h="53365">
                          <a:moveTo>
                            <a:pt y="0" x="0"/>
                          </a:moveTo>
                          <a:lnTo>
                            <a:pt y="0" x="160262"/>
                          </a:lnTo>
                          <a:lnTo>
                            <a:pt y="53365" x="160262"/>
                          </a:lnTo>
                          <a:lnTo>
                            <a:pt y="53365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203"/>
                    <p:cNvSpPr/>
                    <p:nvPr/>
                  </p:nvSpPr>
                  <p:spPr>
                    <a:xfrm>
                      <a:off y="4318766" x="3028553"/>
                      <a:ext cy="333957" cx="432834"/>
                    </a:xfrm>
                    <a:custGeom>
                      <a:avLst/>
                      <a:gdLst/>
                      <a:ahLst/>
                      <a:cxnLst/>
                      <a:pathLst>
                        <a:path w="432834" h="333957">
                          <a:moveTo>
                            <a:pt y="0" x="0"/>
                          </a:moveTo>
                          <a:lnTo>
                            <a:pt y="0" x="432834"/>
                          </a:lnTo>
                          <a:lnTo>
                            <a:pt y="333957" x="432834"/>
                          </a:lnTo>
                          <a:lnTo>
                            <a:pt y="333957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DD7195"/>
                    </a:solidFill>
                    <a:ln cap="flat" w="2500">
                      <a:solidFill>
                        <a:srgbClr val="DD7195"/>
                      </a:solidFill>
                      <a:bevel/>
                    </a:ln>
                  </p:spPr>
                </p:sp>
                <p:sp>
                  <p:nvSpPr>
                    <p:cNvPr name="" id="204"/>
                    <p:cNvSpPr/>
                    <p:nvPr/>
                  </p:nvSpPr>
                  <p:spPr>
                    <a:xfrm>
                      <a:off y="4415368" x="3106785"/>
                      <a:ext cy="67360" cx="266893"/>
                    </a:xfrm>
                    <a:custGeom>
                      <a:avLst/>
                      <a:gdLst/>
                      <a:ahLst/>
                      <a:cxnLst/>
                      <a:pathLst>
                        <a:path w="266893" h="67360">
                          <a:moveTo>
                            <a:pt y="0" x="0"/>
                          </a:moveTo>
                          <a:lnTo>
                            <a:pt y="0" x="266893"/>
                          </a:lnTo>
                          <a:lnTo>
                            <a:pt y="67360" x="266893"/>
                          </a:lnTo>
                          <a:lnTo>
                            <a:pt y="6736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3164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205"/>
                    <p:cNvSpPr/>
                    <p:nvPr/>
                  </p:nvSpPr>
                  <p:spPr>
                    <a:xfrm>
                      <a:off y="4532784" x="3166707"/>
                      <a:ext cy="67360" cx="149349"/>
                    </a:xfrm>
                    <a:custGeom>
                      <a:avLst/>
                      <a:gdLst/>
                      <a:ahLst/>
                      <a:cxnLst/>
                      <a:pathLst>
                        <a:path w="149349" h="67360">
                          <a:moveTo>
                            <a:pt y="0" x="0"/>
                          </a:moveTo>
                          <a:lnTo>
                            <a:pt y="0" x="149349"/>
                          </a:lnTo>
                          <a:lnTo>
                            <a:pt y="67360" x="149349"/>
                          </a:lnTo>
                          <a:lnTo>
                            <a:pt y="6736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 w="3164">
                      <a:solidFill>
                        <a:srgbClr val="FFFFFF"/>
                      </a:solidFill>
                      <a:bevel/>
                    </a:ln>
                  </p:spPr>
                </p:sp>
              </p:grpSp>
              <p:grpSp>
                <p:nvGrpSpPr>
                  <p:cNvPr name="" id="206"/>
                  <p:cNvGrpSpPr/>
                  <p:nvPr/>
                </p:nvGrpSpPr>
                <p:grpSpPr>
                  <a:xfrm>
                    <a:off y="5131014" x="2979713"/>
                    <a:ext cy="326800" cx="1100883"/>
                    <a:chOff y="5131014" x="2979713"/>
                    <a:chExt cy="326800" cx="1100883"/>
                  </a:xfrm>
                </p:grpSpPr>
                <p:sp>
                  <p:nvSpPr>
                    <p:cNvPr name="Rounded Rectangle" id="207"/>
                    <p:cNvSpPr/>
                    <p:nvPr/>
                  </p:nvSpPr>
                  <p:spPr>
                    <a:xfrm>
                      <a:off y="5145869" x="3007234"/>
                      <a:ext cy="297091" cx="1045836"/>
                    </a:xfrm>
                    <a:custGeom>
                      <a:avLst/>
                      <a:gdLst/>
                      <a:ahLst/>
                      <a:cxnLst/>
                      <a:pathLst>
                        <a:path w="1045836" h="297091">
                          <a:moveTo>
                            <a:pt y="297091" x="954636"/>
                          </a:moveTo>
                          <a:cubicBezTo>
                            <a:pt y="297091" x="1005009"/>
                            <a:pt y="256261" x="1045836"/>
                            <a:pt y="205891" x="1045836"/>
                          </a:cubicBezTo>
                          <a:lnTo>
                            <a:pt y="91200" x="1045836"/>
                          </a:lnTo>
                          <a:cubicBezTo>
                            <a:pt y="40830" x="1045836"/>
                            <a:pt y="0" x="1005009"/>
                            <a:pt y="0" x="954636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05891" x="0"/>
                          </a:lnTo>
                          <a:cubicBezTo>
                            <a:pt y="256261" x="0"/>
                            <a:pt y="297091" x="40830"/>
                            <a:pt y="297091" x="91200"/>
                          </a:cubicBezTo>
                          <a:lnTo>
                            <a:pt y="297091" x="954636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Rounded Rectangle" id="208"/>
                    <p:cNvSpPr/>
                    <p:nvPr/>
                  </p:nvSpPr>
                  <p:spPr>
                    <a:xfrm>
                      <a:off y="5131014" x="2979713"/>
                      <a:ext cy="326800" cx="1100883"/>
                    </a:xfrm>
                    <a:custGeom>
                      <a:avLst/>
                      <a:gdLst/>
                      <a:ahLst/>
                      <a:cxnLst/>
                      <a:rect l="l" b="b" r="r" t="t"/>
                      <a:pathLst>
                        <a:path w="1100883" h="326800">
                          <a:moveTo>
                            <a:pt y="326800" x="1009683"/>
                          </a:moveTo>
                          <a:cubicBezTo>
                            <a:pt y="326800" x="1060056"/>
                            <a:pt y="285970" x="1100883"/>
                            <a:pt y="235600" x="1100883"/>
                          </a:cubicBezTo>
                          <a:lnTo>
                            <a:pt y="91200" x="1100883"/>
                          </a:lnTo>
                          <a:cubicBezTo>
                            <a:pt y="40830" x="1100883"/>
                            <a:pt y="0" x="1060056"/>
                            <a:pt y="0" x="1009683"/>
                          </a:cubicBezTo>
                          <a:lnTo>
                            <a:pt y="0" x="91200"/>
                          </a:lnTo>
                          <a:cubicBezTo>
                            <a:pt y="0" x="40830"/>
                            <a:pt y="40830" x="0"/>
                            <a:pt y="91200" x="0"/>
                          </a:cubicBezTo>
                          <a:lnTo>
                            <a:pt y="235600" x="0"/>
                          </a:lnTo>
                          <a:cubicBezTo>
                            <a:pt y="285970" x="0"/>
                            <a:pt y="326800" x="40830"/>
                            <a:pt y="326800" x="91200"/>
                          </a:cubicBezTo>
                          <a:lnTo>
                            <a:pt y="326800" x="1009683"/>
                          </a:lnTo>
                          <a:close/>
                        </a:path>
                      </a:pathLst>
                    </a:custGeom>
                    <a:solidFill>
                      <a:srgbClr val="008CCC"/>
                    </a:solidFill>
                    <a:ln cap="flat" w="7600">
                      <a:solidFill>
                        <a:srgbClr val="008CCC"/>
                      </a:solidFill>
                      <a:bevel/>
                    </a:ln>
                  </p:spPr>
                  <p:txBody>
                    <a:bodyPr wrap="square" rtlCol="0" tIns="0" bIns="0" anchor="ctr" lIns="36000" rIns="36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64">
                          <a:solidFill>
                            <a:srgbClr val="FFFFFF"/>
                          </a:solidFill>
                          <a:latin typeface="Arial"/>
                        </a:rPr>
                        <a:t>Tenant Service</a:t>
                      </a:r>
                    </a:p>
                  </p:txBody>
                </p:sp>
              </p:grpSp>
            </p:grpSp>
            <p:sp>
              <p:nvSpPr>
                <p:cNvPr name="" id="261"/>
                <p:cNvSpPr/>
                <p:nvPr/>
              </p:nvSpPr>
              <p:spPr>
                <a:xfrm>
                  <a:off y="3850117" x="1178600"/>
                  <a:ext cy="1790492" cx="4734800"/>
                </a:xfrm>
                <a:custGeom>
                  <a:avLst/>
                  <a:gdLst/>
                  <a:ahLst/>
                  <a:cxnLst/>
                  <a:pathLst>
                    <a:path w="4734800" h="1790492">
                      <a:moveTo>
                        <a:pt y="0" x="467436"/>
                      </a:moveTo>
                      <a:lnTo>
                        <a:pt y="0" x="4265530"/>
                      </a:lnTo>
                      <a:cubicBezTo>
                        <a:pt y="0" x="4524500"/>
                        <a:pt y="76079" x="4734800"/>
                        <a:pt y="170256" x="4734800"/>
                      </a:cubicBezTo>
                      <a:lnTo>
                        <a:pt y="1619697" x="4734800"/>
                      </a:lnTo>
                      <a:cubicBezTo>
                        <a:pt y="1713876" x="4734800"/>
                        <a:pt y="1790492" x="4524500"/>
                        <a:pt y="1790492" x="4265530"/>
                      </a:cubicBezTo>
                      <a:lnTo>
                        <a:pt y="1790492" x="467436"/>
                      </a:lnTo>
                      <a:cubicBezTo>
                        <a:pt y="1790492" x="208470"/>
                        <a:pt y="1713876" x="0"/>
                        <a:pt y="1619697" x="0"/>
                      </a:cubicBezTo>
                      <a:lnTo>
                        <a:pt y="170256" x="0"/>
                      </a:lnTo>
                      <a:cubicBezTo>
                        <a:pt y="76079" x="0"/>
                        <a:pt y="0" x="208470"/>
                        <a:pt y="0" x="467436"/>
                      </a:cubicBezTo>
                      <a:close/>
                    </a:path>
                  </a:pathLst>
                </a:custGeom>
                <a:noFill/>
                <a:ln cap="flat" w="7600">
                  <a:solidFill>
                    <a:srgbClr val="000000"/>
                  </a:solidFill>
                  <a:custDash>
                    <a:ds sp="500000" d="1100000"/>
                    <a:ds sp="500000" d="250000"/>
                  </a:custDash>
                  <a:bevel/>
                </a:ln>
              </p:spPr>
            </p:sp>
          </p:grpSp>
          <p:grpSp>
            <p:nvGrpSpPr>
              <p:cNvPr name="" id="467"/>
              <p:cNvGrpSpPr/>
              <p:nvPr/>
            </p:nvGrpSpPr>
            <p:grpSpPr>
              <a:xfrm>
                <a:off y="4032906" x="4473172"/>
                <a:ext cy="1424909" cx="1257823"/>
                <a:chOff y="4032906" x="4473172"/>
                <a:chExt cy="1424909" cx="1257823"/>
              </a:xfrm>
            </p:grpSpPr>
            <p:pic>
              <p:nvPicPr>
                <p:cNvPr name="" id="463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y="4032906" x="4600485"/>
                  <a:ext cy="912000" cx="1003200"/>
                </a:xfrm>
                <a:prstGeom prst="rect">
                  <a:avLst/>
                </a:prstGeom>
              </p:spPr>
            </p:pic>
            <p:grpSp>
              <p:nvGrpSpPr>
                <p:cNvPr name="" id="464"/>
                <p:cNvGrpSpPr/>
                <p:nvPr/>
              </p:nvGrpSpPr>
              <p:grpSpPr>
                <a:xfrm>
                  <a:off y="5131014" x="4473172"/>
                  <a:ext cy="326800" cx="1257823"/>
                  <a:chOff y="5131014" x="4473172"/>
                  <a:chExt cy="326800" cx="1257823"/>
                </a:xfrm>
              </p:grpSpPr>
              <p:sp>
                <p:nvSpPr>
                  <p:cNvPr name="Rounded Rectangle" id="465"/>
                  <p:cNvSpPr/>
                  <p:nvPr/>
                </p:nvSpPr>
                <p:spPr>
                  <a:xfrm>
                    <a:off y="5145869" x="4504618"/>
                    <a:ext cy="297091" cx="1194933"/>
                  </a:xfrm>
                  <a:custGeom>
                    <a:avLst/>
                    <a:gdLst/>
                    <a:ahLst/>
                    <a:cxnLst/>
                    <a:pathLst>
                      <a:path w="1194933" h="297091">
                        <a:moveTo>
                          <a:pt y="297091" x="1103733"/>
                        </a:moveTo>
                        <a:cubicBezTo>
                          <a:pt y="297091" x="1154106"/>
                          <a:pt y="256261" x="1194933"/>
                          <a:pt y="205891" x="1194933"/>
                        </a:cubicBezTo>
                        <a:lnTo>
                          <a:pt y="91200" x="1194933"/>
                        </a:lnTo>
                        <a:cubicBezTo>
                          <a:pt y="40830" x="1194933"/>
                          <a:pt y="0" x="1154106"/>
                          <a:pt y="0" x="1103733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05891" x="0"/>
                        </a:lnTo>
                        <a:cubicBezTo>
                          <a:pt y="256261" x="0"/>
                          <a:pt y="297091" x="40830"/>
                          <a:pt y="297091" x="91200"/>
                        </a:cubicBezTo>
                        <a:lnTo>
                          <a:pt y="297091" x="1103733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cap="flat" w="7600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name="Rounded Rectangle" id="466"/>
                  <p:cNvSpPr/>
                  <p:nvPr/>
                </p:nvSpPr>
                <p:spPr>
                  <a:xfrm>
                    <a:off y="5131014" x="4473172"/>
                    <a:ext cy="326800" cx="1257823"/>
                  </a:xfrm>
                  <a:custGeom>
                    <a:avLst/>
                    <a:gdLst/>
                    <a:ahLst/>
                    <a:cxnLst/>
                    <a:rect l="l" b="b" r="r" t="t"/>
                    <a:pathLst>
                      <a:path w="1257823" h="326800">
                        <a:moveTo>
                          <a:pt y="326800" x="1166623"/>
                        </a:moveTo>
                        <a:cubicBezTo>
                          <a:pt y="326800" x="1216996"/>
                          <a:pt y="285970" x="1257823"/>
                          <a:pt y="235600" x="1257823"/>
                        </a:cubicBezTo>
                        <a:lnTo>
                          <a:pt y="91200" x="1257823"/>
                        </a:lnTo>
                        <a:cubicBezTo>
                          <a:pt y="40830" x="1257823"/>
                          <a:pt y="0" x="1216996"/>
                          <a:pt y="0" x="1166623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35600" x="0"/>
                        </a:lnTo>
                        <a:cubicBezTo>
                          <a:pt y="285970" x="0"/>
                          <a:pt y="326800" x="40830"/>
                          <a:pt y="326800" x="91200"/>
                        </a:cubicBezTo>
                        <a:lnTo>
                          <a:pt y="326800" x="1166623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cap="flat" w="7600">
                    <a:solidFill>
                      <a:srgbClr val="008CCC"/>
                    </a:solidFill>
                    <a:bevel/>
                  </a:ln>
                </p:spPr>
                <p:txBody>
                  <a:bodyPr wrap="square" rtlCol="0" tIns="0" bIns="0" anchor="ctr" lIns="36000" r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Directory Service</a:t>
                    </a:r>
                  </a:p>
                </p:txBody>
              </p:sp>
            </p:grpSp>
          </p:grpSp>
        </p:grpSp>
        <p:grpSp>
          <p:nvGrpSpPr>
            <p:cNvPr name="" id="505"/>
            <p:cNvGrpSpPr/>
            <p:nvPr/>
          </p:nvGrpSpPr>
          <p:grpSpPr>
            <a:xfrm>
              <a:off y="2152201" x="4813900"/>
              <a:ext cy="433200" cx="790400"/>
              <a:chOff y="2152201" x="4813900"/>
              <a:chExt cy="433200" cx="790400"/>
            </a:xfrm>
          </p:grpSpPr>
          <p:sp>
            <p:nvSpPr>
              <p:cNvPr name="" id="501"/>
              <p:cNvSpPr/>
              <p:nvPr/>
            </p:nvSpPr>
            <p:spPr>
              <a:xfrm>
                <a:off y="2267855" x="4813900"/>
                <a:ext cy="317529" cx="790400"/>
              </a:xfrm>
              <a:custGeom>
                <a:avLst/>
                <a:gdLst/>
                <a:ahLst/>
                <a:cxnLst/>
                <a:pathLst>
                  <a:path w="790400" h="317529">
                    <a:moveTo>
                      <a:pt y="25764" x="327614"/>
                    </a:moveTo>
                    <a:cubicBezTo>
                      <a:pt y="18874" x="338265"/>
                      <a:pt y="19122" x="364889"/>
                      <a:pt y="19122" x="364889"/>
                    </a:cubicBezTo>
                    <a:lnTo>
                      <a:pt y="19122" x="755476"/>
                    </a:lnTo>
                    <a:lnTo>
                      <a:pt y="0" x="755476"/>
                    </a:lnTo>
                    <a:lnTo>
                      <a:pt y="42290" x="790400"/>
                    </a:lnTo>
                    <a:lnTo>
                      <a:pt y="83713" x="755476"/>
                    </a:lnTo>
                    <a:lnTo>
                      <a:pt y="64610" x="755476"/>
                    </a:lnTo>
                    <a:lnTo>
                      <a:pt y="64610" x="384161"/>
                    </a:lnTo>
                    <a:cubicBezTo>
                      <a:pt y="64610" x="384161"/>
                      <a:pt y="63620" x="357959"/>
                      <a:pt y="71260" x="346608"/>
                    </a:cubicBezTo>
                    <a:cubicBezTo>
                      <a:pt y="78901" x="335256"/>
                      <a:pt y="105832" x="320826"/>
                      <a:pt y="105832" x="320826"/>
                    </a:cubicBezTo>
                    <a:lnTo>
                      <a:pt y="275771" x="227359"/>
                    </a:lnTo>
                    <a:cubicBezTo>
                      <a:pt y="275771" x="227359"/>
                      <a:pt y="303219" x="213529"/>
                      <a:pt y="310719" x="201801"/>
                    </a:cubicBezTo>
                    <a:cubicBezTo>
                      <a:pt y="318218" x="190071"/>
                      <a:pt y="317529" x="164920"/>
                      <a:pt y="317529" x="164920"/>
                    </a:cubicBezTo>
                    <a:lnTo>
                      <a:pt y="317529" x="0"/>
                    </a:lnTo>
                    <a:lnTo>
                      <a:pt y="271882" x="0"/>
                    </a:lnTo>
                    <a:lnTo>
                      <a:pt y="271846" x="145915"/>
                    </a:lnTo>
                    <a:cubicBezTo>
                      <a:pt y="271846" x="145915"/>
                      <a:pt y="272510" x="171957"/>
                      <a:pt y="265223" x="183165"/>
                    </a:cubicBezTo>
                    <a:cubicBezTo>
                      <a:pt y="257936" x="194372"/>
                      <a:pt y="230365" x="208748"/>
                      <a:pt y="230365" x="208748"/>
                    </a:cubicBezTo>
                    <a:lnTo>
                      <a:pt y="60771" x="302272"/>
                    </a:lnTo>
                    <a:cubicBezTo>
                      <a:pt y="60771" x="302272"/>
                      <a:pt y="32654" x="316964"/>
                      <a:pt y="25764" x="327614"/>
                    </a:cubicBezTo>
                    <a:close/>
                  </a:path>
                </a:pathLst>
              </a:custGeom>
              <a:solidFill>
                <a:srgbClr val="527294"/>
              </a:solidFill>
              <a:ln cap="flat" w="7600">
                <a:solidFill>
                  <a:srgbClr val="527294"/>
                </a:solidFill>
                <a:bevel/>
              </a:ln>
            </p:spPr>
          </p:sp>
          <p:sp>
            <p:nvSpPr>
              <p:cNvPr name="" id="502"/>
              <p:cNvSpPr/>
              <p:nvPr/>
            </p:nvSpPr>
            <p:spPr>
              <a:xfrm>
                <a:off y="2267825" x="4813900"/>
                <a:ext cy="317529" cx="790400"/>
              </a:xfrm>
              <a:custGeom>
                <a:avLst/>
                <a:gdLst/>
                <a:ahLst/>
                <a:cxnLst/>
                <a:pathLst>
                  <a:path w="790400" h="317529">
                    <a:moveTo>
                      <a:pt y="291765" x="327614"/>
                    </a:moveTo>
                    <a:cubicBezTo>
                      <a:pt y="298655" x="338265"/>
                      <a:pt y="298406" x="364889"/>
                      <a:pt y="298406" x="364889"/>
                    </a:cubicBezTo>
                    <a:lnTo>
                      <a:pt y="298406" x="755476"/>
                    </a:lnTo>
                    <a:lnTo>
                      <a:pt y="317529" x="755476"/>
                    </a:lnTo>
                    <a:lnTo>
                      <a:pt y="275239" x="790400"/>
                    </a:lnTo>
                    <a:lnTo>
                      <a:pt y="233816" x="755476"/>
                    </a:lnTo>
                    <a:lnTo>
                      <a:pt y="252919" x="755476"/>
                    </a:lnTo>
                    <a:lnTo>
                      <a:pt y="252919" x="384161"/>
                    </a:lnTo>
                    <a:cubicBezTo>
                      <a:pt y="252919" x="384161"/>
                      <a:pt y="253908" x="357959"/>
                      <a:pt y="246268" x="346608"/>
                    </a:cubicBezTo>
                    <a:cubicBezTo>
                      <a:pt y="238628" x="335256"/>
                      <a:pt y="211697" x="320826"/>
                      <a:pt y="211697" x="320826"/>
                    </a:cubicBezTo>
                    <a:lnTo>
                      <a:pt y="41758" x="227359"/>
                    </a:lnTo>
                    <a:cubicBezTo>
                      <a:pt y="41758" x="227359"/>
                      <a:pt y="14309" x="213529"/>
                      <a:pt y="6810" x="201801"/>
                    </a:cubicBezTo>
                    <a:cubicBezTo>
                      <a:pt y="-690" x="190071"/>
                      <a:pt y="0" x="164920"/>
                      <a:pt y="0" x="164920"/>
                    </a:cubicBezTo>
                    <a:lnTo>
                      <a:pt y="0" x="0"/>
                    </a:lnTo>
                    <a:lnTo>
                      <a:pt y="45647" x="0"/>
                    </a:lnTo>
                    <a:lnTo>
                      <a:pt y="45683" x="145915"/>
                    </a:lnTo>
                    <a:cubicBezTo>
                      <a:pt y="45683" x="145915"/>
                      <a:pt y="45019" x="171957"/>
                      <a:pt y="52306" x="183165"/>
                    </a:cubicBezTo>
                    <a:cubicBezTo>
                      <a:pt y="59593" x="194372"/>
                      <a:pt y="87164" x="208748"/>
                      <a:pt y="87164" x="208748"/>
                    </a:cubicBezTo>
                    <a:lnTo>
                      <a:pt y="256758" x="302272"/>
                    </a:lnTo>
                    <a:cubicBezTo>
                      <a:pt y="256758" x="302272"/>
                      <a:pt y="284875" x="316964"/>
                      <a:pt y="291765" x="327614"/>
                    </a:cubicBezTo>
                    <a:close/>
                  </a:path>
                </a:pathLst>
              </a:custGeom>
              <a:solidFill>
                <a:srgbClr val="EE7C31"/>
              </a:solidFill>
              <a:ln cap="flat" w="7600">
                <a:solidFill>
                  <a:srgbClr val="EE7C31"/>
                </a:solidFill>
                <a:bevel/>
              </a:ln>
            </p:spPr>
          </p:sp>
          <p:sp>
            <p:nvSpPr>
              <p:cNvPr name="" id="503"/>
              <p:cNvSpPr/>
              <p:nvPr/>
            </p:nvSpPr>
            <p:spPr>
              <a:xfrm>
                <a:off y="2152246" x="4813900"/>
                <a:ext cy="317529" cx="790400"/>
              </a:xfrm>
              <a:custGeom>
                <a:avLst/>
                <a:gdLst/>
                <a:ahLst/>
                <a:cxnLst/>
                <a:pathLst>
                  <a:path w="790400" h="317529">
                    <a:moveTo>
                      <a:pt y="25764" x="327614"/>
                    </a:moveTo>
                    <a:cubicBezTo>
                      <a:pt y="18874" x="338265"/>
                      <a:pt y="19122" x="364889"/>
                      <a:pt y="19122" x="364889"/>
                    </a:cubicBezTo>
                    <a:lnTo>
                      <a:pt y="19122" x="755476"/>
                    </a:lnTo>
                    <a:lnTo>
                      <a:pt y="0" x="755476"/>
                    </a:lnTo>
                    <a:lnTo>
                      <a:pt y="42290" x="790400"/>
                    </a:lnTo>
                    <a:lnTo>
                      <a:pt y="83713" x="755476"/>
                    </a:lnTo>
                    <a:lnTo>
                      <a:pt y="64610" x="755476"/>
                    </a:lnTo>
                    <a:lnTo>
                      <a:pt y="64610" x="384161"/>
                    </a:lnTo>
                    <a:cubicBezTo>
                      <a:pt y="64610" x="384161"/>
                      <a:pt y="63620" x="357959"/>
                      <a:pt y="71260" x="346608"/>
                    </a:cubicBezTo>
                    <a:cubicBezTo>
                      <a:pt y="78901" x="335256"/>
                      <a:pt y="105832" x="320826"/>
                      <a:pt y="105832" x="320826"/>
                    </a:cubicBezTo>
                    <a:lnTo>
                      <a:pt y="275771" x="227359"/>
                    </a:lnTo>
                    <a:cubicBezTo>
                      <a:pt y="275771" x="227359"/>
                      <a:pt y="303219" x="213529"/>
                      <a:pt y="310719" x="201801"/>
                    </a:cubicBezTo>
                    <a:cubicBezTo>
                      <a:pt y="318218" x="190071"/>
                      <a:pt y="317529" x="164920"/>
                      <a:pt y="317529" x="164920"/>
                    </a:cubicBezTo>
                    <a:lnTo>
                      <a:pt y="317529" x="0"/>
                    </a:lnTo>
                    <a:lnTo>
                      <a:pt y="271882" x="0"/>
                    </a:lnTo>
                    <a:lnTo>
                      <a:pt y="271846" x="145915"/>
                    </a:lnTo>
                    <a:cubicBezTo>
                      <a:pt y="271846" x="145915"/>
                      <a:pt y="272510" x="171957"/>
                      <a:pt y="265223" x="183165"/>
                    </a:cubicBezTo>
                    <a:cubicBezTo>
                      <a:pt y="257936" x="194372"/>
                      <a:pt y="230365" x="208748"/>
                      <a:pt y="230365" x="208748"/>
                    </a:cubicBezTo>
                    <a:lnTo>
                      <a:pt y="60771" x="302272"/>
                    </a:lnTo>
                    <a:cubicBezTo>
                      <a:pt y="60771" x="302272"/>
                      <a:pt y="32654" x="316964"/>
                      <a:pt y="25764" x="327614"/>
                    </a:cubicBezTo>
                    <a:close/>
                  </a:path>
                </a:pathLst>
              </a:custGeom>
              <a:solidFill>
                <a:srgbClr val="1BBC9D"/>
              </a:solidFill>
              <a:ln cap="flat" w="7600">
                <a:solidFill>
                  <a:srgbClr val="1BBC9D"/>
                </a:solidFill>
                <a:bevel/>
              </a:ln>
            </p:spPr>
          </p:sp>
          <p:sp>
            <p:nvSpPr>
              <p:cNvPr name="" id="504"/>
              <p:cNvSpPr/>
              <p:nvPr/>
            </p:nvSpPr>
            <p:spPr>
              <a:xfrm>
                <a:off y="2152216" x="4813900"/>
                <a:ext cy="317529" cx="790400"/>
              </a:xfrm>
              <a:custGeom>
                <a:avLst/>
                <a:gdLst/>
                <a:ahLst/>
                <a:cxnLst/>
                <a:pathLst>
                  <a:path w="790400" h="317529">
                    <a:moveTo>
                      <a:pt y="291765" x="327614"/>
                    </a:moveTo>
                    <a:cubicBezTo>
                      <a:pt y="298655" x="338265"/>
                      <a:pt y="298406" x="364889"/>
                      <a:pt y="298406" x="364889"/>
                    </a:cubicBezTo>
                    <a:lnTo>
                      <a:pt y="298406" x="755476"/>
                    </a:lnTo>
                    <a:lnTo>
                      <a:pt y="317529" x="755476"/>
                    </a:lnTo>
                    <a:lnTo>
                      <a:pt y="275239" x="790400"/>
                    </a:lnTo>
                    <a:lnTo>
                      <a:pt y="233816" x="755476"/>
                    </a:lnTo>
                    <a:lnTo>
                      <a:pt y="252919" x="755476"/>
                    </a:lnTo>
                    <a:lnTo>
                      <a:pt y="252919" x="384161"/>
                    </a:lnTo>
                    <a:cubicBezTo>
                      <a:pt y="252919" x="384161"/>
                      <a:pt y="253908" x="357959"/>
                      <a:pt y="246268" x="346608"/>
                    </a:cubicBezTo>
                    <a:cubicBezTo>
                      <a:pt y="238628" x="335256"/>
                      <a:pt y="211697" x="320826"/>
                      <a:pt y="211697" x="320826"/>
                    </a:cubicBezTo>
                    <a:lnTo>
                      <a:pt y="41758" x="227359"/>
                    </a:lnTo>
                    <a:cubicBezTo>
                      <a:pt y="41758" x="227359"/>
                      <a:pt y="14309" x="213529"/>
                      <a:pt y="6810" x="201801"/>
                    </a:cubicBezTo>
                    <a:cubicBezTo>
                      <a:pt y="-690" x="190071"/>
                      <a:pt y="0" x="164920"/>
                      <a:pt y="0" x="164920"/>
                    </a:cubicBezTo>
                    <a:lnTo>
                      <a:pt y="0" x="0"/>
                    </a:lnTo>
                    <a:lnTo>
                      <a:pt y="45647" x="0"/>
                    </a:lnTo>
                    <a:lnTo>
                      <a:pt y="45683" x="145915"/>
                    </a:lnTo>
                    <a:cubicBezTo>
                      <a:pt y="45683" x="145915"/>
                      <a:pt y="45019" x="171957"/>
                      <a:pt y="52306" x="183165"/>
                    </a:cubicBezTo>
                    <a:cubicBezTo>
                      <a:pt y="59593" x="194372"/>
                      <a:pt y="87164" x="208748"/>
                      <a:pt y="87164" x="208748"/>
                    </a:cubicBezTo>
                    <a:lnTo>
                      <a:pt y="256758" x="302272"/>
                    </a:lnTo>
                    <a:cubicBezTo>
                      <a:pt y="256758" x="302272"/>
                      <a:pt y="284875" x="316964"/>
                      <a:pt y="291765" x="327614"/>
                    </a:cubicBezTo>
                    <a:close/>
                  </a:path>
                </a:pathLst>
              </a:custGeom>
              <a:solidFill>
                <a:srgbClr val="DD7195"/>
              </a:solidFill>
              <a:ln cap="flat" w="7600">
                <a:solidFill>
                  <a:srgbClr val="DD7195"/>
                </a:solidFill>
                <a:bevel/>
              </a:ln>
            </p:spPr>
          </p:sp>
        </p:grpSp>
        <p:grpSp>
          <p:nvGrpSpPr>
            <p:cNvPr name="" id="506"/>
            <p:cNvGrpSpPr/>
            <p:nvPr/>
          </p:nvGrpSpPr>
          <p:grpSpPr>
            <a:xfrm>
              <a:off y="1582201" x="5776623"/>
              <a:ext cy="1790492" cx="3031290"/>
              <a:chOff y="1582201" x="5776623"/>
              <a:chExt cy="1790492" cx="3031290"/>
            </a:xfrm>
          </p:grpSpPr>
          <p:sp>
            <p:nvSpPr>
              <p:cNvPr name="" id="299"/>
              <p:cNvSpPr/>
              <p:nvPr/>
            </p:nvSpPr>
            <p:spPr>
              <a:xfrm>
                <a:off y="1582201" x="5776623"/>
                <a:ext cy="1790492" cx="3031290"/>
              </a:xfrm>
              <a:custGeom>
                <a:avLst/>
                <a:gdLst/>
                <a:ahLst/>
                <a:cxnLst/>
                <a:pathLst>
                  <a:path w="3031290" h="1790492">
                    <a:moveTo>
                      <a:pt y="0" x="299259"/>
                    </a:moveTo>
                    <a:lnTo>
                      <a:pt y="0" x="2730855"/>
                    </a:lnTo>
                    <a:cubicBezTo>
                      <a:pt y="0" x="2896649"/>
                      <a:pt y="76080" x="3031290"/>
                      <a:pt y="170257" x="3031290"/>
                    </a:cubicBezTo>
                    <a:lnTo>
                      <a:pt y="1619704" x="3031290"/>
                    </a:lnTo>
                    <a:cubicBezTo>
                      <a:pt y="1713876" x="3031290"/>
                      <a:pt y="1790492" x="2896649"/>
                      <a:pt y="1790492" x="2730855"/>
                    </a:cubicBezTo>
                    <a:lnTo>
                      <a:pt y="1790492" x="299259"/>
                    </a:lnTo>
                    <a:cubicBezTo>
                      <a:pt y="1790492" x="133465"/>
                      <a:pt y="1713876" x="0"/>
                      <a:pt y="1619704" x="0"/>
                    </a:cubicBezTo>
                    <a:lnTo>
                      <a:pt y="170257" x="0"/>
                    </a:lnTo>
                    <a:cubicBezTo>
                      <a:pt y="76080" x="0"/>
                      <a:pt y="0" x="133465"/>
                      <a:pt y="0" x="299259"/>
                    </a:cubicBezTo>
                    <a:close/>
                  </a:path>
                </a:pathLst>
              </a:custGeom>
              <a:noFill/>
              <a:ln cap="flat" w="7600">
                <a:solidFill>
                  <a:srgbClr val="000000"/>
                </a:solidFill>
                <a:custDash>
                  <a:ds sp="500000" d="1100000"/>
                  <a:ds sp="500000" d="250000"/>
                </a:custDash>
                <a:bevel/>
              </a:ln>
            </p:spPr>
          </p:sp>
          <p:grpSp>
            <p:nvGrpSpPr>
              <p:cNvPr name="" id="311"/>
              <p:cNvGrpSpPr/>
              <p:nvPr/>
            </p:nvGrpSpPr>
            <p:grpSpPr>
              <a:xfrm>
                <a:off y="1764990" x="5930036"/>
                <a:ext cy="1424901" cx="1271738"/>
                <a:chOff y="1764990" x="5930036"/>
                <a:chExt cy="1424901" cx="1271738"/>
              </a:xfrm>
            </p:grpSpPr>
            <p:grpSp>
              <p:nvGrpSpPr>
                <p:cNvPr name="Global Secondary Indexes" id="262"/>
                <p:cNvGrpSpPr/>
                <p:nvPr/>
              </p:nvGrpSpPr>
              <p:grpSpPr>
                <a:xfrm>
                  <a:off y="1764990" x="6064306"/>
                  <a:ext cy="912000" cx="1003200"/>
                  <a:chOff y="1764990" x="6064306"/>
                  <a:chExt cy="912000" cx="1003200"/>
                </a:xfrm>
              </p:grpSpPr>
              <p:grpSp>
                <p:nvGrpSpPr>
                  <p:cNvPr name="" id="263"/>
                  <p:cNvGrpSpPr/>
                  <p:nvPr/>
                </p:nvGrpSpPr>
                <p:grpSpPr>
                  <a:xfrm>
                    <a:off y="1764987" x="6063625"/>
                    <a:ext cy="185218" cx="154038"/>
                    <a:chOff y="1764987" x="6063625"/>
                    <a:chExt cy="185218" cx="154038"/>
                  </a:xfrm>
                </p:grpSpPr>
                <p:sp>
                  <p:nvSpPr>
                    <p:cNvPr name="" id="264"/>
                    <p:cNvSpPr/>
                    <p:nvPr/>
                  </p:nvSpPr>
                  <p:spPr>
                    <a:xfrm>
                      <a:off y="1834200" x="6064306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15328" x="152675"/>
                          </a:lnTo>
                          <a:lnTo>
                            <a:pt y="11532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65"/>
                    <p:cNvSpPr/>
                    <p:nvPr/>
                  </p:nvSpPr>
                  <p:spPr>
                    <a:xfrm>
                      <a:off y="1764991" x="6064306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48279" x="152675"/>
                          </a:lnTo>
                          <a:lnTo>
                            <a:pt y="14827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66"/>
                  <p:cNvGrpSpPr/>
                  <p:nvPr/>
                </p:nvGrpSpPr>
                <p:grpSpPr>
                  <a:xfrm>
                    <a:off y="1764987" x="6281887"/>
                    <a:ext cy="185218" cx="154038"/>
                    <a:chOff y="1764987" x="6281887"/>
                    <a:chExt cy="185218" cx="154038"/>
                  </a:xfrm>
                </p:grpSpPr>
                <p:sp>
                  <p:nvSpPr>
                    <p:cNvPr name="" id="267"/>
                    <p:cNvSpPr/>
                    <p:nvPr/>
                  </p:nvSpPr>
                  <p:spPr>
                    <a:xfrm>
                      <a:off y="1834200" x="6282568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15328" x="152675"/>
                          </a:lnTo>
                          <a:lnTo>
                            <a:pt y="11532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68"/>
                    <p:cNvSpPr/>
                    <p:nvPr/>
                  </p:nvSpPr>
                  <p:spPr>
                    <a:xfrm>
                      <a:off y="1764991" x="6282568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48279" x="152675"/>
                          </a:lnTo>
                          <a:lnTo>
                            <a:pt y="14827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69"/>
                  <p:cNvGrpSpPr/>
                  <p:nvPr/>
                </p:nvGrpSpPr>
                <p:grpSpPr>
                  <a:xfrm>
                    <a:off y="1765333" x="6502610"/>
                    <a:ext cy="184525" cx="564896"/>
                    <a:chOff y="1765333" x="6502610"/>
                    <a:chExt cy="184525" cx="564896"/>
                  </a:xfrm>
                </p:grpSpPr>
                <p:sp>
                  <p:nvSpPr>
                    <p:cNvPr name="" id="270"/>
                    <p:cNvSpPr/>
                    <p:nvPr/>
                  </p:nvSpPr>
                  <p:spPr>
                    <a:xfrm>
                      <a:off y="1834287" x="6505109"/>
                      <a:ext cy="114897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14897">
                          <a:moveTo>
                            <a:pt y="0" x="0"/>
                          </a:moveTo>
                          <a:lnTo>
                            <a:pt y="0" x="559898"/>
                          </a:lnTo>
                          <a:lnTo>
                            <a:pt y="114897" x="559898"/>
                          </a:lnTo>
                          <a:lnTo>
                            <a:pt y="114897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71"/>
                    <p:cNvSpPr/>
                    <p:nvPr/>
                  </p:nvSpPr>
                  <p:spPr>
                    <a:xfrm>
                      <a:off y="1765337" x="6505109"/>
                      <a:ext cy="147723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47723">
                          <a:moveTo>
                            <a:pt y="0" x="0"/>
                          </a:moveTo>
                          <a:lnTo>
                            <a:pt y="0" x="559898"/>
                          </a:lnTo>
                          <a:lnTo>
                            <a:pt y="147723" x="559898"/>
                          </a:lnTo>
                          <a:lnTo>
                            <a:pt y="14772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72"/>
                  <p:cNvGrpSpPr/>
                  <p:nvPr/>
                </p:nvGrpSpPr>
                <p:grpSpPr>
                  <a:xfrm>
                    <a:off y="1998918" x="6064307"/>
                    <a:ext cy="210886" cx="152674"/>
                    <a:chOff y="1998918" x="6064307"/>
                    <a:chExt cy="210886" cx="152674"/>
                  </a:xfrm>
                </p:grpSpPr>
                <p:sp>
                  <p:nvSpPr>
                    <p:cNvPr name="" id="273"/>
                    <p:cNvSpPr/>
                    <p:nvPr/>
                  </p:nvSpPr>
                  <p:spPr>
                    <a:xfrm>
                      <a:off y="2094529" x="6064307"/>
                      <a:ext cy="115273" cx="152674"/>
                    </a:xfrm>
                    <a:custGeom>
                      <a:avLst/>
                      <a:gdLst/>
                      <a:ahLst/>
                      <a:cxnLst/>
                      <a:pathLst>
                        <a:path w="152674" h="115273">
                          <a:moveTo>
                            <a:pt y="0" x="0"/>
                          </a:moveTo>
                          <a:lnTo>
                            <a:pt y="0" x="152674"/>
                          </a:lnTo>
                          <a:lnTo>
                            <a:pt y="115273" x="152674"/>
                          </a:lnTo>
                          <a:lnTo>
                            <a:pt y="11527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74"/>
                    <p:cNvSpPr/>
                    <p:nvPr/>
                  </p:nvSpPr>
                  <p:spPr>
                    <a:xfrm>
                      <a:off y="1998961" x="6064307"/>
                      <a:ext cy="174556" cx="152674"/>
                    </a:xfrm>
                    <a:custGeom>
                      <a:avLst/>
                      <a:gdLst/>
                      <a:ahLst/>
                      <a:cxnLst/>
                      <a:pathLst>
                        <a:path w="152674" h="174556">
                          <a:moveTo>
                            <a:pt y="0" x="0"/>
                          </a:moveTo>
                          <a:lnTo>
                            <a:pt y="0" x="152674"/>
                          </a:lnTo>
                          <a:lnTo>
                            <a:pt y="174556" x="152674"/>
                          </a:lnTo>
                          <a:lnTo>
                            <a:pt y="17455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75"/>
                  <p:cNvGrpSpPr/>
                  <p:nvPr/>
                </p:nvGrpSpPr>
                <p:grpSpPr>
                  <a:xfrm>
                    <a:off y="2258518" x="6063625"/>
                    <a:ext cy="185218" cx="154038"/>
                    <a:chOff y="2258518" x="6063625"/>
                    <a:chExt cy="185218" cx="154038"/>
                  </a:xfrm>
                </p:grpSpPr>
                <p:sp>
                  <p:nvSpPr>
                    <p:cNvPr name="" id="276"/>
                    <p:cNvSpPr/>
                    <p:nvPr/>
                  </p:nvSpPr>
                  <p:spPr>
                    <a:xfrm>
                      <a:off y="2327731" x="6064306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15328" x="152675"/>
                          </a:lnTo>
                          <a:lnTo>
                            <a:pt y="11532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77"/>
                    <p:cNvSpPr/>
                    <p:nvPr/>
                  </p:nvSpPr>
                  <p:spPr>
                    <a:xfrm>
                      <a:off y="2258522" x="6064306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48279" x="152675"/>
                          </a:lnTo>
                          <a:lnTo>
                            <a:pt y="14827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78"/>
                  <p:cNvGrpSpPr/>
                  <p:nvPr/>
                </p:nvGrpSpPr>
                <p:grpSpPr>
                  <a:xfrm>
                    <a:off y="2258518" x="6281887"/>
                    <a:ext cy="185218" cx="154038"/>
                    <a:chOff y="2258518" x="6281887"/>
                    <a:chExt cy="185218" cx="154038"/>
                  </a:xfrm>
                </p:grpSpPr>
                <p:sp>
                  <p:nvSpPr>
                    <p:cNvPr name="" id="279"/>
                    <p:cNvSpPr/>
                    <p:nvPr/>
                  </p:nvSpPr>
                  <p:spPr>
                    <a:xfrm>
                      <a:off y="2327731" x="6282568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15328" x="152675"/>
                          </a:lnTo>
                          <a:lnTo>
                            <a:pt y="11532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80"/>
                    <p:cNvSpPr/>
                    <p:nvPr/>
                  </p:nvSpPr>
                  <p:spPr>
                    <a:xfrm>
                      <a:off y="2258522" x="6282568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48279" x="152675"/>
                          </a:lnTo>
                          <a:lnTo>
                            <a:pt y="14827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81"/>
                  <p:cNvGrpSpPr/>
                  <p:nvPr/>
                </p:nvGrpSpPr>
                <p:grpSpPr>
                  <a:xfrm>
                    <a:off y="2259083" x="6502610"/>
                    <a:ext cy="184538" cx="564896"/>
                    <a:chOff y="2259083" x="6502610"/>
                    <a:chExt cy="184538" cx="564896"/>
                  </a:xfrm>
                </p:grpSpPr>
                <p:sp>
                  <p:nvSpPr>
                    <p:cNvPr name="" id="282"/>
                    <p:cNvSpPr/>
                    <p:nvPr/>
                  </p:nvSpPr>
                  <p:spPr>
                    <a:xfrm>
                      <a:off y="2328042" x="6505109"/>
                      <a:ext cy="114904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14904">
                          <a:moveTo>
                            <a:pt y="0" x="0"/>
                          </a:moveTo>
                          <a:lnTo>
                            <a:pt y="0" x="559898"/>
                          </a:lnTo>
                          <a:lnTo>
                            <a:pt y="114904" x="559898"/>
                          </a:lnTo>
                          <a:lnTo>
                            <a:pt y="114904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83"/>
                    <p:cNvSpPr/>
                    <p:nvPr/>
                  </p:nvSpPr>
                  <p:spPr>
                    <a:xfrm>
                      <a:off y="2259087" x="6505109"/>
                      <a:ext cy="147734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47734">
                          <a:moveTo>
                            <a:pt y="0" x="0"/>
                          </a:moveTo>
                          <a:lnTo>
                            <a:pt y="0" x="559898"/>
                          </a:lnTo>
                          <a:lnTo>
                            <a:pt y="147734" x="559898"/>
                          </a:lnTo>
                          <a:lnTo>
                            <a:pt y="147734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84"/>
                  <p:cNvGrpSpPr/>
                  <p:nvPr/>
                </p:nvGrpSpPr>
                <p:grpSpPr>
                  <a:xfrm>
                    <a:off y="2492452" x="6063625"/>
                    <a:ext cy="185218" cx="154038"/>
                    <a:chOff y="2492452" x="6063625"/>
                    <a:chExt cy="185218" cx="154038"/>
                  </a:xfrm>
                </p:grpSpPr>
                <p:sp>
                  <p:nvSpPr>
                    <p:cNvPr name="" id="285"/>
                    <p:cNvSpPr/>
                    <p:nvPr/>
                  </p:nvSpPr>
                  <p:spPr>
                    <a:xfrm>
                      <a:off y="2561665" x="6064306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15328" x="152675"/>
                          </a:lnTo>
                          <a:lnTo>
                            <a:pt y="11532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86"/>
                    <p:cNvSpPr/>
                    <p:nvPr/>
                  </p:nvSpPr>
                  <p:spPr>
                    <a:xfrm>
                      <a:off y="2492456" x="6064306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48279" x="152675"/>
                          </a:lnTo>
                          <a:lnTo>
                            <a:pt y="14827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87"/>
                  <p:cNvGrpSpPr/>
                  <p:nvPr/>
                </p:nvGrpSpPr>
                <p:grpSpPr>
                  <a:xfrm>
                    <a:off y="2492452" x="6281887"/>
                    <a:ext cy="185218" cx="154038"/>
                    <a:chOff y="2492452" x="6281887"/>
                    <a:chExt cy="185218" cx="154038"/>
                  </a:xfrm>
                </p:grpSpPr>
                <p:sp>
                  <p:nvSpPr>
                    <p:cNvPr name="" id="288"/>
                    <p:cNvSpPr/>
                    <p:nvPr/>
                  </p:nvSpPr>
                  <p:spPr>
                    <a:xfrm>
                      <a:off y="2561665" x="6282568"/>
                      <a:ext cy="115328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15328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15328" x="152675"/>
                          </a:lnTo>
                          <a:lnTo>
                            <a:pt y="11532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89"/>
                    <p:cNvSpPr/>
                    <p:nvPr/>
                  </p:nvSpPr>
                  <p:spPr>
                    <a:xfrm>
                      <a:off y="2492456" x="6282568"/>
                      <a:ext cy="148279" cx="152675"/>
                    </a:xfrm>
                    <a:custGeom>
                      <a:avLst/>
                      <a:gdLst/>
                      <a:ahLst/>
                      <a:cxnLst/>
                      <a:pathLst>
                        <a:path w="152675" h="148279">
                          <a:moveTo>
                            <a:pt y="0" x="0"/>
                          </a:moveTo>
                          <a:lnTo>
                            <a:pt y="0" x="152675"/>
                          </a:lnTo>
                          <a:lnTo>
                            <a:pt y="148279" x="152675"/>
                          </a:lnTo>
                          <a:lnTo>
                            <a:pt y="14827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90"/>
                  <p:cNvGrpSpPr/>
                  <p:nvPr/>
                </p:nvGrpSpPr>
                <p:grpSpPr>
                  <a:xfrm>
                    <a:off y="2492792" x="6502610"/>
                    <a:ext cy="184538" cx="564896"/>
                    <a:chOff y="2492792" x="6502610"/>
                    <a:chExt cy="184538" cx="564896"/>
                  </a:xfrm>
                </p:grpSpPr>
                <p:sp>
                  <p:nvSpPr>
                    <p:cNvPr name="" id="291"/>
                    <p:cNvSpPr/>
                    <p:nvPr/>
                  </p:nvSpPr>
                  <p:spPr>
                    <a:xfrm>
                      <a:off y="2561751" x="6505109"/>
                      <a:ext cy="114904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14904">
                          <a:moveTo>
                            <a:pt y="0" x="0"/>
                          </a:moveTo>
                          <a:lnTo>
                            <a:pt y="0" x="559898"/>
                          </a:lnTo>
                          <a:lnTo>
                            <a:pt y="114904" x="559898"/>
                          </a:lnTo>
                          <a:lnTo>
                            <a:pt y="114904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92"/>
                    <p:cNvSpPr/>
                    <p:nvPr/>
                  </p:nvSpPr>
                  <p:spPr>
                    <a:xfrm>
                      <a:off y="2492796" x="6505109"/>
                      <a:ext cy="147734" cx="559898"/>
                    </a:xfrm>
                    <a:custGeom>
                      <a:avLst/>
                      <a:gdLst/>
                      <a:ahLst/>
                      <a:cxnLst/>
                      <a:pathLst>
                        <a:path w="559898" h="147734">
                          <a:moveTo>
                            <a:pt y="0" x="0"/>
                          </a:moveTo>
                          <a:lnTo>
                            <a:pt y="0" x="559898"/>
                          </a:lnTo>
                          <a:lnTo>
                            <a:pt y="147734" x="559898"/>
                          </a:lnTo>
                          <a:lnTo>
                            <a:pt y="147734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93"/>
                  <p:cNvGrpSpPr/>
                  <p:nvPr/>
                </p:nvGrpSpPr>
                <p:grpSpPr>
                  <a:xfrm>
                    <a:off y="1998918" x="6282570"/>
                    <a:ext cy="210886" cx="152674"/>
                    <a:chOff y="1998918" x="6282570"/>
                    <a:chExt cy="210886" cx="152674"/>
                  </a:xfrm>
                </p:grpSpPr>
                <p:sp>
                  <p:nvSpPr>
                    <p:cNvPr name="" id="294"/>
                    <p:cNvSpPr/>
                    <p:nvPr/>
                  </p:nvSpPr>
                  <p:spPr>
                    <a:xfrm>
                      <a:off y="2094529" x="6282570"/>
                      <a:ext cy="115273" cx="152674"/>
                    </a:xfrm>
                    <a:custGeom>
                      <a:avLst/>
                      <a:gdLst/>
                      <a:ahLst/>
                      <a:cxnLst/>
                      <a:pathLst>
                        <a:path w="152674" h="115273">
                          <a:moveTo>
                            <a:pt y="0" x="0"/>
                          </a:moveTo>
                          <a:lnTo>
                            <a:pt y="0" x="152674"/>
                          </a:lnTo>
                          <a:lnTo>
                            <a:pt y="115273" x="152674"/>
                          </a:lnTo>
                          <a:lnTo>
                            <a:pt y="11527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95"/>
                    <p:cNvSpPr/>
                    <p:nvPr/>
                  </p:nvSpPr>
                  <p:spPr>
                    <a:xfrm>
                      <a:off y="1998961" x="6282570"/>
                      <a:ext cy="174556" cx="152674"/>
                    </a:xfrm>
                    <a:custGeom>
                      <a:avLst/>
                      <a:gdLst/>
                      <a:ahLst/>
                      <a:cxnLst/>
                      <a:pathLst>
                        <a:path w="152674" h="174556">
                          <a:moveTo>
                            <a:pt y="0" x="0"/>
                          </a:moveTo>
                          <a:lnTo>
                            <a:pt y="0" x="152674"/>
                          </a:lnTo>
                          <a:lnTo>
                            <a:pt y="174556" x="152674"/>
                          </a:lnTo>
                          <a:lnTo>
                            <a:pt y="17455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name="" id="296"/>
                  <p:cNvGrpSpPr/>
                  <p:nvPr/>
                </p:nvGrpSpPr>
                <p:grpSpPr>
                  <a:xfrm>
                    <a:off y="2002284" x="6502610"/>
                    <a:ext cy="210886" cx="564896"/>
                    <a:chOff y="2002284" x="6502610"/>
                    <a:chExt cy="210886" cx="564896"/>
                  </a:xfrm>
                </p:grpSpPr>
                <p:sp>
                  <p:nvSpPr>
                    <p:cNvPr name="" id="297"/>
                    <p:cNvSpPr/>
                    <p:nvPr/>
                  </p:nvSpPr>
                  <p:spPr>
                    <a:xfrm>
                      <a:off y="2097894" x="6502610"/>
                      <a:ext cy="115273" cx="564896"/>
                    </a:xfrm>
                    <a:custGeom>
                      <a:avLst/>
                      <a:gdLst/>
                      <a:ahLst/>
                      <a:cxnLst/>
                      <a:pathLst>
                        <a:path w="564896" h="115273">
                          <a:moveTo>
                            <a:pt y="0" x="0"/>
                          </a:moveTo>
                          <a:lnTo>
                            <a:pt y="0" x="564896"/>
                          </a:lnTo>
                          <a:lnTo>
                            <a:pt y="115273" x="564896"/>
                          </a:lnTo>
                          <a:lnTo>
                            <a:pt y="11527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cap="flat" w="2500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name="" id="298"/>
                    <p:cNvSpPr/>
                    <p:nvPr/>
                  </p:nvSpPr>
                  <p:spPr>
                    <a:xfrm>
                      <a:off y="2002326" x="6502610"/>
                      <a:ext cy="174556" cx="564896"/>
                    </a:xfrm>
                    <a:custGeom>
                      <a:avLst/>
                      <a:gdLst/>
                      <a:ahLst/>
                      <a:cxnLst/>
                      <a:pathLst>
                        <a:path w="564896" h="174556">
                          <a:moveTo>
                            <a:pt y="0" x="0"/>
                          </a:moveTo>
                          <a:lnTo>
                            <a:pt y="0" x="564896"/>
                          </a:lnTo>
                          <a:lnTo>
                            <a:pt y="174556" x="564896"/>
                          </a:lnTo>
                          <a:lnTo>
                            <a:pt y="17455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cap="flat" w="2500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300"/>
                <p:cNvGrpSpPr/>
                <p:nvPr/>
              </p:nvGrpSpPr>
              <p:grpSpPr>
                <a:xfrm>
                  <a:off y="2863092" x="5930036"/>
                  <a:ext cy="326800" cx="1271738"/>
                  <a:chOff y="2863092" x="5930036"/>
                  <a:chExt cy="326800" cx="1271738"/>
                </a:xfrm>
              </p:grpSpPr>
              <p:sp>
                <p:nvSpPr>
                  <p:cNvPr name="Rounded Rectangle" id="301"/>
                  <p:cNvSpPr/>
                  <p:nvPr/>
                </p:nvSpPr>
                <p:spPr>
                  <a:xfrm>
                    <a:off y="2877946" x="5961830"/>
                    <a:ext cy="297091" cx="1208149"/>
                  </a:xfrm>
                  <a:custGeom>
                    <a:avLst/>
                    <a:gdLst/>
                    <a:ahLst/>
                    <a:cxnLst/>
                    <a:pathLst>
                      <a:path w="1208149" h="297091">
                        <a:moveTo>
                          <a:pt y="297091" x="1116949"/>
                        </a:moveTo>
                        <a:cubicBezTo>
                          <a:pt y="297091" x="1167322"/>
                          <a:pt y="256261" x="1208149"/>
                          <a:pt y="205891" x="1208149"/>
                        </a:cubicBezTo>
                        <a:lnTo>
                          <a:pt y="91200" x="1208149"/>
                        </a:lnTo>
                        <a:cubicBezTo>
                          <a:pt y="40830" x="1208149"/>
                          <a:pt y="0" x="1167322"/>
                          <a:pt y="0" x="1116949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05891" x="0"/>
                        </a:lnTo>
                        <a:cubicBezTo>
                          <a:pt y="256261" x="0"/>
                          <a:pt y="297091" x="40830"/>
                          <a:pt y="297091" x="91200"/>
                        </a:cubicBezTo>
                        <a:lnTo>
                          <a:pt y="297091" x="1116949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cap="flat" w="7600">
                    <a:solidFill>
                      <a:srgbClr val="008CCC"/>
                    </a:solidFill>
                    <a:bevel/>
                  </a:ln>
                </p:spPr>
              </p:sp>
              <p:sp>
                <p:nvSpPr>
                  <p:cNvPr name="Rounded Rectangle" id="302"/>
                  <p:cNvSpPr/>
                  <p:nvPr/>
                </p:nvSpPr>
                <p:spPr>
                  <a:xfrm>
                    <a:off y="2863092" x="5930036"/>
                    <a:ext cy="326800" cx="1271738"/>
                  </a:xfrm>
                  <a:custGeom>
                    <a:avLst/>
                    <a:gdLst/>
                    <a:ahLst/>
                    <a:cxnLst/>
                    <a:rect l="l" b="b" r="r" t="t"/>
                    <a:pathLst>
                      <a:path w="1271738" h="326800">
                        <a:moveTo>
                          <a:pt y="326800" x="1180538"/>
                        </a:moveTo>
                        <a:cubicBezTo>
                          <a:pt y="326800" x="1230911"/>
                          <a:pt y="285970" x="1271738"/>
                          <a:pt y="235600" x="1271738"/>
                        </a:cubicBezTo>
                        <a:lnTo>
                          <a:pt y="91200" x="1271738"/>
                        </a:lnTo>
                        <a:cubicBezTo>
                          <a:pt y="40830" x="1271738"/>
                          <a:pt y="0" x="1230911"/>
                          <a:pt y="0" x="1180538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35600" x="0"/>
                        </a:lnTo>
                        <a:cubicBezTo>
                          <a:pt y="285970" x="0"/>
                          <a:pt y="326800" x="40830"/>
                          <a:pt y="326800" x="91200"/>
                        </a:cubicBezTo>
                        <a:lnTo>
                          <a:pt y="326800" x="1180538"/>
                        </a:lnTo>
                        <a:close/>
                      </a:path>
                    </a:pathLst>
                  </a:custGeom>
                  <a:noFill/>
                  <a:ln cap="flat" w="7600">
                    <a:solidFill>
                      <a:srgbClr val="008CCC"/>
                    </a:solidFill>
                    <a:bevel/>
                  </a:ln>
                </p:spPr>
                <p:txBody>
                  <a:bodyPr wrap="square" rtlCol="0" tIns="0" bIns="0" anchor="ctr" lIns="36000" r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Index</a:t>
                    </a:r>
                  </a:p>
                </p:txBody>
              </p:sp>
            </p:grpSp>
          </p:grpSp>
          <p:grpSp>
            <p:nvGrpSpPr>
              <p:cNvPr name="" id="312"/>
              <p:cNvGrpSpPr/>
              <p:nvPr/>
            </p:nvGrpSpPr>
            <p:grpSpPr>
              <a:xfrm>
                <a:off y="1764932" x="7637506"/>
                <a:ext cy="1425023" cx="1003200"/>
                <a:chOff y="1764932" x="7637506"/>
                <a:chExt cy="1425023" cx="1003200"/>
              </a:xfrm>
            </p:grpSpPr>
            <p:grpSp>
              <p:nvGrpSpPr>
                <p:cNvPr name="ElastiCache Memcache" id="303"/>
                <p:cNvGrpSpPr/>
                <p:nvPr/>
              </p:nvGrpSpPr>
              <p:grpSpPr>
                <a:xfrm>
                  <a:off y="1765048" x="7637506"/>
                  <a:ext cy="912000" cx="1003200"/>
                  <a:chOff y="1765048" x="7637506"/>
                  <a:chExt cy="912000" cx="1003200"/>
                </a:xfrm>
              </p:grpSpPr>
              <p:sp>
                <p:nvSpPr>
                  <p:cNvPr name="" id="304"/>
                  <p:cNvSpPr/>
                  <p:nvPr/>
                </p:nvSpPr>
                <p:spPr>
                  <a:xfrm>
                    <a:off y="2525753" x="7637506"/>
                    <a:ext cy="151243" cx="1003200"/>
                  </a:xfrm>
                  <a:custGeom>
                    <a:avLst/>
                    <a:gdLst/>
                    <a:ahLst/>
                    <a:cxnLst/>
                    <a:pathLst>
                      <a:path w="1003200" h="151243">
                        <a:moveTo>
                          <a:pt y="0" x="1003200"/>
                        </a:moveTo>
                        <a:lnTo>
                          <a:pt y="67166" x="1003200"/>
                        </a:lnTo>
                        <a:cubicBezTo>
                          <a:pt y="113601" x="1003200"/>
                          <a:pt y="151243" x="959052"/>
                          <a:pt y="151243" x="904598"/>
                        </a:cubicBezTo>
                        <a:lnTo>
                          <a:pt y="151243" x="98491"/>
                        </a:lnTo>
                        <a:cubicBezTo>
                          <a:pt y="151243" x="44032"/>
                          <a:pt y="113601" x="0"/>
                          <a:pt y="67166" x="0"/>
                        </a:cubicBezTo>
                        <a:lnTo>
                          <a:pt y="14014" x="0"/>
                        </a:lnTo>
                        <a:lnTo>
                          <a:pt y="0" x="1003200"/>
                        </a:lnTo>
                        <a:close/>
                      </a:path>
                    </a:pathLst>
                  </a:custGeom>
                  <a:solidFill>
                    <a:srgbClr val="1B4A78"/>
                  </a:solidFill>
                  <a:ln cap="flat" w="2500">
                    <a:solidFill>
                      <a:srgbClr val="1B4A78"/>
                    </a:solidFill>
                    <a:bevel/>
                  </a:ln>
                </p:spPr>
              </p:sp>
              <p:sp>
                <p:nvSpPr>
                  <p:cNvPr name="" id="305"/>
                  <p:cNvSpPr/>
                  <p:nvPr/>
                </p:nvSpPr>
                <p:spPr>
                  <a:xfrm>
                    <a:off y="1764932" x="7637506"/>
                    <a:ext cy="865921" cx="1003200"/>
                  </a:xfrm>
                  <a:custGeom>
                    <a:avLst/>
                    <a:gdLst/>
                    <a:ahLst/>
                    <a:cxnLst/>
                    <a:pathLst>
                      <a:path w="1003200" h="865921">
                        <a:moveTo>
                          <a:pt y="0" x="98491"/>
                        </a:moveTo>
                        <a:lnTo>
                          <a:pt y="0" x="904598"/>
                        </a:lnTo>
                        <a:cubicBezTo>
                          <a:pt y="0" x="959052"/>
                          <a:pt y="37545" x="1003200"/>
                          <a:pt y="83981" x="1003200"/>
                        </a:cubicBezTo>
                        <a:lnTo>
                          <a:pt y="781842" x="1003200"/>
                        </a:lnTo>
                        <a:cubicBezTo>
                          <a:pt y="828271" x="1003200"/>
                          <a:pt y="865921" x="959052"/>
                          <a:pt y="865921" x="904598"/>
                        </a:cubicBezTo>
                        <a:lnTo>
                          <a:pt y="865921" x="98491"/>
                        </a:lnTo>
                        <a:cubicBezTo>
                          <a:pt y="865921" x="44032"/>
                          <a:pt y="828271" x="0"/>
                          <a:pt y="781842" x="0"/>
                        </a:cubicBezTo>
                        <a:lnTo>
                          <a:pt y="83981" x="0"/>
                        </a:lnTo>
                        <a:cubicBezTo>
                          <a:pt y="37545" x="0"/>
                          <a:pt y="0" x="44032"/>
                          <a:pt y="0" x="98491"/>
                        </a:cubicBezTo>
                        <a:close/>
                      </a:path>
                    </a:pathLst>
                  </a:custGeom>
                  <a:solidFill>
                    <a:srgbClr val="2E73B7"/>
                  </a:solidFill>
                  <a:ln cap="flat" w="2500">
                    <a:solidFill>
                      <a:srgbClr val="2E73B7"/>
                    </a:solidFill>
                    <a:bevel/>
                  </a:ln>
                </p:spPr>
              </p:sp>
              <p:sp>
                <p:nvSpPr>
                  <p:cNvPr name="" id="306"/>
                  <p:cNvSpPr/>
                  <p:nvPr/>
                </p:nvSpPr>
                <p:spPr>
                  <a:xfrm>
                    <a:off y="1913248" x="7770913"/>
                    <a:ext cy="615600" cx="725586"/>
                  </a:xfrm>
                  <a:custGeom>
                    <a:avLst/>
                    <a:gdLst/>
                    <a:ahLst/>
                    <a:cxnLst/>
                    <a:pathLst>
                      <a:path w="725586" h="615600">
                        <a:moveTo>
                          <a:pt y="80207" x="0"/>
                        </a:moveTo>
                        <a:lnTo>
                          <a:pt y="80207" x="94538"/>
                        </a:lnTo>
                        <a:lnTo>
                          <a:pt y="0" x="94538"/>
                        </a:lnTo>
                        <a:lnTo>
                          <a:pt y="0" x="171320"/>
                        </a:lnTo>
                        <a:lnTo>
                          <a:pt y="80207" x="171320"/>
                        </a:lnTo>
                        <a:lnTo>
                          <a:pt y="80207" x="208751"/>
                        </a:lnTo>
                        <a:lnTo>
                          <a:pt y="0" x="208751"/>
                        </a:lnTo>
                        <a:lnTo>
                          <a:pt y="0" x="285533"/>
                        </a:lnTo>
                        <a:lnTo>
                          <a:pt y="80207" x="285533"/>
                        </a:lnTo>
                        <a:lnTo>
                          <a:pt y="80207" x="325842"/>
                        </a:lnTo>
                        <a:lnTo>
                          <a:pt y="0" x="325842"/>
                        </a:lnTo>
                        <a:lnTo>
                          <a:pt y="0" x="402624"/>
                        </a:lnTo>
                        <a:lnTo>
                          <a:pt y="80207" x="402624"/>
                        </a:lnTo>
                        <a:lnTo>
                          <a:pt y="80207" x="442934"/>
                        </a:lnTo>
                        <a:lnTo>
                          <a:pt y="0" x="442934"/>
                        </a:lnTo>
                        <a:lnTo>
                          <a:pt y="0" x="519717"/>
                        </a:lnTo>
                        <a:lnTo>
                          <a:pt y="80207" x="519717"/>
                        </a:lnTo>
                        <a:lnTo>
                          <a:pt y="80207" x="554268"/>
                        </a:lnTo>
                        <a:lnTo>
                          <a:pt y="0" x="554268"/>
                        </a:lnTo>
                        <a:lnTo>
                          <a:pt y="0" x="631050"/>
                        </a:lnTo>
                        <a:lnTo>
                          <a:pt y="80207" x="631050"/>
                        </a:lnTo>
                        <a:lnTo>
                          <a:pt y="80207" x="725586"/>
                        </a:lnTo>
                        <a:lnTo>
                          <a:pt y="145349" x="725586"/>
                        </a:lnTo>
                        <a:lnTo>
                          <a:pt y="145349" x="631050"/>
                        </a:lnTo>
                        <a:lnTo>
                          <a:pt y="177107" x="631050"/>
                        </a:lnTo>
                        <a:lnTo>
                          <a:pt y="177107" x="725586"/>
                        </a:lnTo>
                        <a:lnTo>
                          <a:pt y="242249" x="725586"/>
                        </a:lnTo>
                        <a:lnTo>
                          <a:pt y="242249" x="631050"/>
                        </a:lnTo>
                        <a:lnTo>
                          <a:pt y="276449" x="631050"/>
                        </a:lnTo>
                        <a:lnTo>
                          <a:pt y="276449" x="725586"/>
                        </a:lnTo>
                        <a:lnTo>
                          <a:pt y="341592" x="725586"/>
                        </a:lnTo>
                        <a:lnTo>
                          <a:pt y="341592" x="631050"/>
                        </a:lnTo>
                        <a:lnTo>
                          <a:pt y="375792" x="631050"/>
                        </a:lnTo>
                        <a:lnTo>
                          <a:pt y="375792" x="725586"/>
                        </a:lnTo>
                        <a:lnTo>
                          <a:pt y="440934" x="725586"/>
                        </a:lnTo>
                        <a:lnTo>
                          <a:pt y="440934" x="631050"/>
                        </a:lnTo>
                        <a:lnTo>
                          <a:pt y="470249" x="631050"/>
                        </a:lnTo>
                        <a:lnTo>
                          <a:pt y="470249" x="725586"/>
                        </a:lnTo>
                        <a:lnTo>
                          <a:pt y="535391" x="725586"/>
                        </a:lnTo>
                        <a:lnTo>
                          <a:pt y="535391" x="631050"/>
                        </a:lnTo>
                        <a:lnTo>
                          <a:pt y="615600" x="631050"/>
                        </a:lnTo>
                        <a:lnTo>
                          <a:pt y="615600" x="554268"/>
                        </a:lnTo>
                        <a:lnTo>
                          <a:pt y="535391" x="554268"/>
                        </a:lnTo>
                        <a:lnTo>
                          <a:pt y="535391" x="519717"/>
                        </a:lnTo>
                        <a:lnTo>
                          <a:pt y="615600" x="519717"/>
                        </a:lnTo>
                        <a:lnTo>
                          <a:pt y="615600" x="442934"/>
                        </a:lnTo>
                        <a:lnTo>
                          <a:pt y="535391" x="442935"/>
                        </a:lnTo>
                        <a:lnTo>
                          <a:pt y="535391" x="402624"/>
                        </a:lnTo>
                        <a:lnTo>
                          <a:pt y="615600" x="402624"/>
                        </a:lnTo>
                        <a:lnTo>
                          <a:pt y="615600" x="325842"/>
                        </a:lnTo>
                        <a:lnTo>
                          <a:pt y="535391" x="325844"/>
                        </a:lnTo>
                        <a:lnTo>
                          <a:pt y="535391" x="285533"/>
                        </a:lnTo>
                        <a:lnTo>
                          <a:pt y="615600" x="285533"/>
                        </a:lnTo>
                        <a:lnTo>
                          <a:pt y="615600" x="208751"/>
                        </a:lnTo>
                        <a:lnTo>
                          <a:pt y="535391" x="208751"/>
                        </a:lnTo>
                        <a:lnTo>
                          <a:pt y="535391" x="171321"/>
                        </a:lnTo>
                        <a:lnTo>
                          <a:pt y="615600" x="171320"/>
                        </a:lnTo>
                        <a:lnTo>
                          <a:pt y="615600" x="94538"/>
                        </a:lnTo>
                        <a:lnTo>
                          <a:pt y="535391" x="94539"/>
                        </a:lnTo>
                        <a:lnTo>
                          <a:pt y="535392" x="0"/>
                        </a:lnTo>
                        <a:lnTo>
                          <a:pt y="470249" x="0"/>
                        </a:lnTo>
                        <a:lnTo>
                          <a:pt y="470249" x="94539"/>
                        </a:lnTo>
                        <a:lnTo>
                          <a:pt y="440934" x="94538"/>
                        </a:lnTo>
                        <a:lnTo>
                          <a:pt y="440935" x="0"/>
                        </a:lnTo>
                        <a:lnTo>
                          <a:pt y="375792" x="0"/>
                        </a:lnTo>
                        <a:lnTo>
                          <a:pt y="375792" x="94538"/>
                        </a:lnTo>
                        <a:lnTo>
                          <a:pt y="341592" x="94538"/>
                        </a:lnTo>
                        <a:lnTo>
                          <a:pt y="341592" x="0"/>
                        </a:lnTo>
                        <a:lnTo>
                          <a:pt y="276449" x="0"/>
                        </a:lnTo>
                        <a:lnTo>
                          <a:pt y="276449" x="94538"/>
                        </a:lnTo>
                        <a:lnTo>
                          <a:pt y="242249" x="94538"/>
                        </a:lnTo>
                        <a:lnTo>
                          <a:pt y="242250" x="0"/>
                        </a:lnTo>
                        <a:lnTo>
                          <a:pt y="177107" x="0"/>
                        </a:lnTo>
                        <a:lnTo>
                          <a:pt y="177107" x="94538"/>
                        </a:lnTo>
                        <a:lnTo>
                          <a:pt y="145349" x="94539"/>
                        </a:lnTo>
                        <a:lnTo>
                          <a:pt y="145350" x="0"/>
                        </a:lnTo>
                        <a:lnTo>
                          <a:pt y="80207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07"/>
                  <p:cNvSpPr/>
                  <p:nvPr/>
                </p:nvSpPr>
                <p:spPr>
                  <a:xfrm>
                    <a:off y="2088591" x="7966100"/>
                    <a:ext cy="264915" cx="339886"/>
                  </a:xfrm>
                  <a:custGeom>
                    <a:avLst/>
                    <a:gdLst/>
                    <a:ahLst/>
                    <a:cxnLst/>
                    <a:pathLst>
                      <a:path w="339886" h="264915">
                        <a:moveTo>
                          <a:pt y="0" x="0"/>
                        </a:moveTo>
                        <a:lnTo>
                          <a:pt y="264915" x="0"/>
                        </a:lnTo>
                        <a:lnTo>
                          <a:pt y="264915" x="63472"/>
                        </a:lnTo>
                        <a:lnTo>
                          <a:pt y="83383" x="63472"/>
                        </a:lnTo>
                        <a:lnTo>
                          <a:pt y="264915" x="142301"/>
                        </a:lnTo>
                        <a:lnTo>
                          <a:pt y="264915" x="193489"/>
                        </a:lnTo>
                        <a:lnTo>
                          <a:pt y="81646" x="272318"/>
                        </a:lnTo>
                        <a:lnTo>
                          <a:pt y="264915" x="272318"/>
                        </a:lnTo>
                        <a:lnTo>
                          <a:pt y="264915" x="339886"/>
                        </a:lnTo>
                        <a:lnTo>
                          <a:pt y="0" x="339886"/>
                        </a:lnTo>
                        <a:lnTo>
                          <a:pt y="0" x="242629"/>
                        </a:lnTo>
                        <a:lnTo>
                          <a:pt y="180229" x="172502"/>
                        </a:lnTo>
                        <a:lnTo>
                          <a:pt y="0" x="97256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2E73B7"/>
                  </a:solidFill>
                  <a:ln cap="flat" w="2500">
                    <a:solidFill>
                      <a:srgbClr val="2E73B7"/>
                    </a:solidFill>
                    <a:bevel/>
                  </a:ln>
                </p:spPr>
              </p:sp>
            </p:grpSp>
            <p:grpSp>
              <p:nvGrpSpPr>
                <p:cNvPr name="" id="308"/>
                <p:cNvGrpSpPr/>
                <p:nvPr/>
              </p:nvGrpSpPr>
              <p:grpSpPr>
                <a:xfrm>
                  <a:off y="2863155" x="7661571"/>
                  <a:ext cy="326800" cx="955069"/>
                  <a:chOff y="2863155" x="7661571"/>
                  <a:chExt cy="326800" cx="955069"/>
                </a:xfrm>
              </p:grpSpPr>
              <p:sp>
                <p:nvSpPr>
                  <p:cNvPr name="Rounded Rectangle" id="309"/>
                  <p:cNvSpPr/>
                  <p:nvPr/>
                </p:nvSpPr>
                <p:spPr>
                  <a:xfrm>
                    <a:off y="2878009" x="7685448"/>
                    <a:ext cy="297091" cx="907318"/>
                  </a:xfrm>
                  <a:custGeom>
                    <a:avLst/>
                    <a:gdLst/>
                    <a:ahLst/>
                    <a:cxnLst/>
                    <a:pathLst>
                      <a:path w="907318" h="297091">
                        <a:moveTo>
                          <a:pt y="297091" x="816118"/>
                        </a:moveTo>
                        <a:cubicBezTo>
                          <a:pt y="297091" x="866484"/>
                          <a:pt y="256261" x="907318"/>
                          <a:pt y="205891" x="907318"/>
                        </a:cubicBezTo>
                        <a:lnTo>
                          <a:pt y="91200" x="907318"/>
                        </a:lnTo>
                        <a:cubicBezTo>
                          <a:pt y="40830" x="907318"/>
                          <a:pt y="0" x="866484"/>
                          <a:pt y="0" x="816118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05891" x="0"/>
                        </a:lnTo>
                        <a:cubicBezTo>
                          <a:pt y="256261" x="0"/>
                          <a:pt y="297091" x="40830"/>
                          <a:pt y="297091" x="91200"/>
                        </a:cubicBezTo>
                        <a:lnTo>
                          <a:pt y="297091" x="816118"/>
                        </a:lnTo>
                        <a:close/>
                      </a:path>
                    </a:pathLst>
                  </a:custGeom>
                  <a:solidFill>
                    <a:srgbClr val="008CCC"/>
                  </a:solidFill>
                  <a:ln cap="flat" w="7600">
                    <a:solidFill>
                      <a:srgbClr val="008CCC"/>
                    </a:solidFill>
                    <a:bevel/>
                  </a:ln>
                </p:spPr>
              </p:sp>
              <p:sp>
                <p:nvSpPr>
                  <p:cNvPr name="Rounded Rectangle" id="310"/>
                  <p:cNvSpPr/>
                  <p:nvPr/>
                </p:nvSpPr>
                <p:spPr>
                  <a:xfrm>
                    <a:off y="2863155" x="7661571"/>
                    <a:ext cy="326800" cx="955069"/>
                  </a:xfrm>
                  <a:custGeom>
                    <a:avLst/>
                    <a:gdLst/>
                    <a:ahLst/>
                    <a:cxnLst/>
                    <a:rect l="l" b="b" r="r" t="t"/>
                    <a:pathLst>
                      <a:path w="955069" h="326800">
                        <a:moveTo>
                          <a:pt y="326800" x="863869"/>
                        </a:moveTo>
                        <a:cubicBezTo>
                          <a:pt y="326800" x="914242"/>
                          <a:pt y="285970" x="955069"/>
                          <a:pt y="235600" x="955069"/>
                        </a:cubicBezTo>
                        <a:lnTo>
                          <a:pt y="91200" x="955069"/>
                        </a:lnTo>
                        <a:cubicBezTo>
                          <a:pt y="40830" x="955069"/>
                          <a:pt y="0" x="914242"/>
                          <a:pt y="0" x="863869"/>
                        </a:cubicBezTo>
                        <a:lnTo>
                          <a:pt y="0" x="91200"/>
                        </a:lnTo>
                        <a:cubicBezTo>
                          <a:pt y="0" x="40830"/>
                          <a:pt y="40830" x="0"/>
                          <a:pt y="91200" x="0"/>
                        </a:cubicBezTo>
                        <a:lnTo>
                          <a:pt y="235600" x="0"/>
                        </a:lnTo>
                        <a:cubicBezTo>
                          <a:pt y="285970" x="0"/>
                          <a:pt y="326800" x="40830"/>
                          <a:pt y="326800" x="91200"/>
                        </a:cubicBezTo>
                        <a:lnTo>
                          <a:pt y="326800" x="863869"/>
                        </a:lnTo>
                        <a:close/>
                      </a:path>
                    </a:pathLst>
                  </a:custGeom>
                  <a:noFill/>
                  <a:ln cap="flat" w="7600">
                    <a:solidFill>
                      <a:srgbClr val="008CCC"/>
                    </a:solidFill>
                    <a:bevel/>
                  </a:ln>
                </p:spPr>
                <p:txBody>
                  <a:bodyPr wrap="square" rtlCol="0" tIns="0" bIns="0" anchor="ctr" lIns="36000" r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ES Cache</a:t>
                    </a:r>
                  </a:p>
                </p:txBody>
              </p:sp>
            </p:grpSp>
          </p:grpSp>
        </p:grpSp>
        <p:grpSp>
          <p:nvGrpSpPr>
            <p:cNvPr name="" id="508"/>
            <p:cNvGrpSpPr/>
            <p:nvPr/>
          </p:nvGrpSpPr>
          <p:grpSpPr>
            <a:xfrm rot="5400000">
              <a:off y="3533501" x="3602153"/>
              <a:ext cy="171000" cx="422095"/>
              <a:chOff y="3533501" x="3602153"/>
              <a:chExt cy="171000" cx="422095"/>
            </a:xfrm>
          </p:grpSpPr>
          <p:sp>
            <p:nvSpPr>
              <p:cNvPr name="Chevron arrow" id="509"/>
              <p:cNvSpPr/>
              <p:nvPr/>
            </p:nvSpPr>
            <p:spPr>
              <a:xfrm>
                <a:off y="3533501" x="3857401"/>
                <a:ext cy="171000" cx="166847"/>
              </a:xfrm>
              <a:custGeom>
                <a:avLst/>
                <a:gdLst/>
                <a:ahLst/>
                <a:cxnLst/>
                <a:pathLst>
                  <a:path w="166847" h="171000">
                    <a:moveTo>
                      <a:pt y="0" x="0"/>
                    </a:moveTo>
                    <a:lnTo>
                      <a:pt y="85500" x="83424"/>
                    </a:lnTo>
                    <a:lnTo>
                      <a:pt y="171000" x="0"/>
                    </a:lnTo>
                    <a:lnTo>
                      <a:pt y="171000" x="83424"/>
                    </a:lnTo>
                    <a:lnTo>
                      <a:pt y="85500" x="166847"/>
                    </a:lnTo>
                    <a:lnTo>
                      <a:pt y="0" x="83424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DA2BF"/>
              </a:solidFill>
              <a:ln cap="flat" w="7600">
                <a:solidFill>
                  <a:srgbClr val="2DA2BF"/>
                </a:solidFill>
                <a:bevel/>
              </a:ln>
            </p:spPr>
          </p:sp>
          <p:sp>
            <p:nvSpPr>
              <p:cNvPr name="Chevron arrow" id="510"/>
              <p:cNvSpPr/>
              <p:nvPr/>
            </p:nvSpPr>
            <p:spPr>
              <a:xfrm>
                <a:off y="3533501" x="3729777"/>
                <a:ext cy="171000" cx="166847"/>
              </a:xfrm>
              <a:custGeom>
                <a:avLst/>
                <a:gdLst/>
                <a:ahLst/>
                <a:cxnLst/>
                <a:pathLst>
                  <a:path w="166847" h="171000">
                    <a:moveTo>
                      <a:pt y="0" x="0"/>
                    </a:moveTo>
                    <a:lnTo>
                      <a:pt y="85500" x="83424"/>
                    </a:lnTo>
                    <a:lnTo>
                      <a:pt y="171000" x="0"/>
                    </a:lnTo>
                    <a:lnTo>
                      <a:pt y="171000" x="83424"/>
                    </a:lnTo>
                    <a:lnTo>
                      <a:pt y="85500" x="166847"/>
                    </a:lnTo>
                    <a:lnTo>
                      <a:pt y="0" x="83424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DA2BF"/>
              </a:solidFill>
              <a:ln cap="flat" w="7600">
                <a:solidFill>
                  <a:srgbClr val="2DA2BF"/>
                </a:solidFill>
                <a:bevel/>
              </a:ln>
            </p:spPr>
          </p:sp>
          <p:sp>
            <p:nvSpPr>
              <p:cNvPr name="Chevron arrow" id="511"/>
              <p:cNvSpPr/>
              <p:nvPr/>
            </p:nvSpPr>
            <p:spPr>
              <a:xfrm>
                <a:off y="3533501" x="3602153"/>
                <a:ext cy="171000" cx="166847"/>
              </a:xfrm>
              <a:custGeom>
                <a:avLst/>
                <a:gdLst/>
                <a:ahLst/>
                <a:cxnLst/>
                <a:pathLst>
                  <a:path w="166847" h="171000">
                    <a:moveTo>
                      <a:pt y="0" x="0"/>
                    </a:moveTo>
                    <a:lnTo>
                      <a:pt y="85500" x="83424"/>
                    </a:lnTo>
                    <a:lnTo>
                      <a:pt y="171000" x="0"/>
                    </a:lnTo>
                    <a:lnTo>
                      <a:pt y="171000" x="83424"/>
                    </a:lnTo>
                    <a:lnTo>
                      <a:pt y="85500" x="166847"/>
                    </a:lnTo>
                    <a:lnTo>
                      <a:pt y="0" x="83424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DA2BF"/>
              </a:solidFill>
              <a:ln cap="flat" w="7600">
                <a:solidFill>
                  <a:srgbClr val="2DA2BF"/>
                </a:solidFill>
                <a:bevel/>
              </a:ln>
            </p:spPr>
          </p:sp>
        </p:grpSp>
        <p:grpSp>
          <p:nvGrpSpPr>
            <p:cNvPr name="" id="516"/>
            <p:cNvGrpSpPr/>
            <p:nvPr/>
          </p:nvGrpSpPr>
          <p:grpSpPr>
            <a:xfrm>
              <a:off y="-287399" x="-41108"/>
              <a:ext cy="972800" cx="573708"/>
              <a:chOff y="-287399" x="-41108"/>
              <a:chExt cy="972800" cx="573708"/>
            </a:xfrm>
          </p:grpSpPr>
          <p:sp>
            <p:nvSpPr>
              <p:cNvPr name="" id="517"/>
              <p:cNvSpPr/>
              <p:nvPr/>
            </p:nvSpPr>
            <p:spPr>
              <a:xfrm>
                <a:off y="-287399" x="-41108"/>
                <a:ext cy="972800" cx="573708"/>
              </a:xfrm>
              <a:custGeom>
                <a:avLst/>
                <a:gdLst/>
                <a:ahLst/>
                <a:cxnLst/>
                <a:pathLst>
                  <a:path w="573708" h="972800">
                    <a:moveTo>
                      <a:pt y="0" x="0"/>
                    </a:moveTo>
                    <a:lnTo>
                      <a:pt y="0" x="573708"/>
                    </a:lnTo>
                    <a:lnTo>
                      <a:pt y="972800" x="573708"/>
                    </a:lnTo>
                    <a:lnTo>
                      <a:pt y="9728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19CBB1"/>
              </a:solidFill>
              <a:ln cap="flat" w="7600">
                <a:solidFill>
                  <a:srgbClr val="15B29B"/>
                </a:solidFill>
                <a:bevel/>
              </a:ln>
            </p:spPr>
          </p:sp>
          <p:sp>
            <p:nvSpPr>
              <p:cNvPr name="" id="518"/>
              <p:cNvSpPr/>
              <p:nvPr/>
            </p:nvSpPr>
            <p:spPr>
              <a:xfrm>
                <a:off y="-287399" x="532600"/>
                <a:ext cy="972800" cx="71811"/>
              </a:xfrm>
              <a:custGeom>
                <a:avLst/>
                <a:gdLst/>
                <a:ahLst/>
                <a:cxnLst/>
                <a:pathLst>
                  <a:path w="71811" h="972800">
                    <a:moveTo>
                      <a:pt y="0" x="0"/>
                    </a:moveTo>
                    <a:lnTo>
                      <a:pt y="71811" x="71811"/>
                    </a:lnTo>
                    <a:lnTo>
                      <a:pt y="1044612" x="71811"/>
                    </a:lnTo>
                    <a:lnTo>
                      <a:pt y="9728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16B8A0"/>
              </a:solidFill>
              <a:ln cap="flat" w="7600">
                <a:solidFill>
                  <a:srgbClr val="15B29B"/>
                </a:solidFill>
                <a:bevel/>
              </a:ln>
            </p:spPr>
          </p:sp>
          <p:sp>
            <p:nvSpPr>
              <p:cNvPr name="" id="519"/>
              <p:cNvSpPr/>
              <p:nvPr/>
            </p:nvSpPr>
            <p:spPr>
              <a:xfrm>
                <a:off y="685397" x="-41108"/>
                <a:ext cy="71811" cx="573708"/>
              </a:xfrm>
              <a:custGeom>
                <a:avLst/>
                <a:gdLst/>
                <a:ahLst/>
                <a:cxnLst/>
                <a:pathLst>
                  <a:path w="573708" h="71811">
                    <a:moveTo>
                      <a:pt y="0" x="0"/>
                    </a:moveTo>
                    <a:lnTo>
                      <a:pt y="0" x="573708"/>
                    </a:lnTo>
                    <a:lnTo>
                      <a:pt y="71811" x="645519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16B8A0"/>
              </a:solidFill>
              <a:ln cap="flat" w="7600">
                <a:solidFill>
                  <a:srgbClr val="15B29B"/>
                </a:solidFill>
                <a:bevel/>
              </a:ln>
            </p:spPr>
          </p:sp>
          <p:sp>
            <p:nvSpPr>
              <p:cNvPr name="Text 359" id="359"/>
              <p:cNvSpPr txBox="1"/>
              <p:nvPr/>
            </p:nvSpPr>
            <p:spPr>
              <a:xfrm rot="-5400000">
                <a:off y="-87853" x="-240654"/>
                <a:ext cy="573708" cx="972800"/>
              </a:xfrm>
              <a:prstGeom prst="rect">
                <a:avLst/>
              </a:prstGeom>
              <a:noFill/>
            </p:spPr>
            <p:txBody>
              <a:bodyPr wrap="square" rtlCol="0" tIns="0" bIns="0" anchor="ctr" lIns="36000" rIns="36000"/>
              <a:lstStyle/>
              <a:p>
                <a:pPr algn="ctr">
                  <a:lnSpc>
                    <a:spcPct val="100000"/>
                  </a:lnSpc>
                </a:pPr>
                <a:r>
                  <a:rPr b="1" sz="1368">
                    <a:solidFill>
                      <a:srgbClr val="FFFFFF"/>
                    </a:solidFill>
                    <a:latin typeface="Arial"/>
                  </a:rPr>
                  <a:t>SDK</a:t>
                </a:r>
              </a:p>
            </p:txBody>
          </p:sp>
        </p:grpSp>
        <p:pic>
          <p:nvPicPr>
            <p:cNvPr name="" id="5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-184799" x="4302200"/>
              <a:ext cy="798000" cx="866400"/>
            </a:xfrm>
            <a:prstGeom prst="rect">
              <a:avLst/>
            </a:prstGeom>
          </p:spPr>
        </p:pic>
        <p:pic>
          <p:nvPicPr>
            <p:cNvPr name="" id="5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-97399" x="6445400"/>
              <a:ext cy="623200" cx="2204000"/>
            </a:xfrm>
            <a:prstGeom prst="rect">
              <a:avLst/>
            </a:prstGeom>
          </p:spPr>
        </p:pic>
        <p:pic>
          <p:nvPicPr>
            <p:cNvPr name="" id="5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-184799" x="2189400"/>
              <a:ext cy="798000" cx="866400"/>
            </a:xfrm>
            <a:prstGeom prst="rect">
              <a:avLst/>
            </a:prstGeom>
          </p:spPr>
        </p:pic>
        <p:grpSp>
          <p:nvGrpSpPr>
            <p:cNvPr name="" id="560"/>
            <p:cNvGrpSpPr/>
            <p:nvPr/>
          </p:nvGrpSpPr>
          <p:grpSpPr>
            <a:xfrm>
              <a:off y="764479" x="4773400"/>
              <a:ext cy="440800" cx="319200"/>
              <a:chOff y="764479" x="4773400"/>
              <a:chExt cy="440800" cx="319200"/>
            </a:xfrm>
          </p:grpSpPr>
          <p:sp>
            <p:nvSpPr>
              <p:cNvPr name="" id="561"/>
              <p:cNvSpPr/>
              <p:nvPr/>
            </p:nvSpPr>
            <p:spPr>
              <a:xfrm>
                <a:off y="764479" x="4773400"/>
                <a:ext cy="440800" cx="319200"/>
              </a:xfrm>
              <a:custGeom>
                <a:avLst/>
                <a:gdLst/>
                <a:ahLst/>
                <a:cxnLst/>
                <a:pathLst>
                  <a:path w="319200" h="440800">
                    <a:moveTo>
                      <a:pt y="53002" x="272105"/>
                    </a:moveTo>
                    <a:cubicBezTo>
                      <a:pt y="42402" x="176170"/>
                      <a:pt y="0" x="159600"/>
                      <a:pt y="0" x="159600"/>
                    </a:cubicBezTo>
                    <a:cubicBezTo>
                      <a:pt y="0" x="159600"/>
                      <a:pt y="54768" x="137796"/>
                      <a:pt y="54768" x="0"/>
                    </a:cubicBezTo>
                    <a:lnTo>
                      <a:pt y="280911" x="0"/>
                    </a:lnTo>
                    <a:cubicBezTo>
                      <a:pt y="308295" x="0"/>
                      <a:pt y="333913" x="14826"/>
                      <a:pt y="355997" x="35757"/>
                    </a:cubicBezTo>
                    <a:cubicBezTo>
                      <a:pt y="406349" x="82852"/>
                      <a:pt y="440800" x="159600"/>
                      <a:pt y="440800" x="159600"/>
                    </a:cubicBezTo>
                    <a:cubicBezTo>
                      <a:pt y="440800" x="159600"/>
                      <a:pt y="370131" x="319200"/>
                      <a:pt y="280911" x="319200"/>
                    </a:cubicBezTo>
                    <a:lnTo>
                      <a:pt y="54768" x="319200"/>
                    </a:lnTo>
                    <a:cubicBezTo>
                      <a:pt y="54768" x="301757"/>
                      <a:pt y="53885" x="286059"/>
                      <a:pt y="53002" x="272105"/>
                    </a:cubicBezTo>
                    <a:close/>
                  </a:path>
                </a:pathLst>
              </a:custGeom>
              <a:solidFill>
                <a:srgbClr val="0078D7"/>
              </a:solidFill>
              <a:ln cap="flat" w="7600">
                <a:noFill/>
                <a:bevel/>
              </a:ln>
            </p:spPr>
          </p:sp>
          <p:sp>
            <p:nvSpPr>
              <p:cNvPr name="" id="562"/>
              <p:cNvSpPr/>
              <p:nvPr/>
            </p:nvSpPr>
            <p:spPr>
              <a:xfrm>
                <a:off y="892567" x="4862357"/>
                <a:ext cy="186391" cx="140548"/>
              </a:xfrm>
              <a:custGeom>
                <a:avLst/>
                <a:gdLst/>
                <a:ahLst/>
                <a:cxnLst/>
                <a:pathLst>
                  <a:path w="140548" h="186391">
                    <a:moveTo>
                      <a:pt y="88337" x="134308"/>
                    </a:moveTo>
                    <a:lnTo>
                      <a:pt y="88337" x="124714"/>
                    </a:lnTo>
                    <a:lnTo>
                      <a:pt y="56536" x="124714"/>
                    </a:lnTo>
                    <a:cubicBezTo>
                      <a:pt y="41518" x="124714"/>
                      <a:pt y="27384" x="119482"/>
                      <a:pt y="17667" x="109888"/>
                    </a:cubicBezTo>
                    <a:cubicBezTo>
                      <a:pt y="17667" x="109888"/>
                      <a:pt y="16784" x="109017"/>
                      <a:pt y="16784" x="109017"/>
                    </a:cubicBezTo>
                    <a:cubicBezTo>
                      <a:pt y="6184" x="99423"/>
                      <a:pt y="0" x="85469"/>
                      <a:pt y="0" x="70643"/>
                    </a:cubicBezTo>
                    <a:cubicBezTo>
                      <a:pt y="0" x="55816"/>
                      <a:pt y="7067" x="41862"/>
                      <a:pt y="16784" x="32269"/>
                    </a:cubicBezTo>
                    <a:cubicBezTo>
                      <a:pt y="27384" x="22675"/>
                      <a:pt y="41518" x="16571"/>
                      <a:pt y="57419" x="16571"/>
                    </a:cubicBezTo>
                    <a:lnTo>
                      <a:pt y="89220" x="16571"/>
                    </a:lnTo>
                    <a:lnTo>
                      <a:pt y="89220" x="6977"/>
                    </a:lnTo>
                    <a:cubicBezTo>
                      <a:pt y="89220" x="3489"/>
                      <a:pt y="92753" x="0"/>
                      <a:pt y="96287" x="0"/>
                    </a:cubicBezTo>
                    <a:lnTo>
                      <a:pt y="159890" x="0"/>
                    </a:lnTo>
                    <a:lnTo>
                      <a:pt y="179324" x="0"/>
                    </a:lnTo>
                    <a:cubicBezTo>
                      <a:pt y="182857" x="0"/>
                      <a:pt y="186391" x="3489"/>
                      <a:pt y="186391" x="6977"/>
                    </a:cubicBezTo>
                    <a:lnTo>
                      <a:pt y="186391" x="133436"/>
                    </a:lnTo>
                    <a:cubicBezTo>
                      <a:pt y="186391" x="136925"/>
                      <a:pt y="182857" x="140548"/>
                      <a:pt y="179324" x="140548"/>
                    </a:cubicBezTo>
                    <a:lnTo>
                      <a:pt y="96287" x="140548"/>
                    </a:lnTo>
                    <a:cubicBezTo>
                      <a:pt y="90987" x="141285"/>
                      <a:pt y="88337" x="137796"/>
                      <a:pt y="88337" x="134308"/>
                    </a:cubicBezTo>
                    <a:close/>
                    <a:moveTo>
                      <a:pt y="88337" x="99423"/>
                    </a:moveTo>
                    <a:lnTo>
                      <a:pt y="88337" x="55816"/>
                    </a:lnTo>
                    <a:lnTo>
                      <a:pt y="88337" x="42734"/>
                    </a:lnTo>
                    <a:lnTo>
                      <a:pt y="56536" x="42734"/>
                    </a:lnTo>
                    <a:cubicBezTo>
                      <a:pt y="47702" x="42734"/>
                      <a:pt y="39751" x="46223"/>
                      <a:pt y="33568" x="51456"/>
                    </a:cubicBezTo>
                    <a:cubicBezTo>
                      <a:pt y="28268" x="56688"/>
                      <a:pt y="24734" x="63666"/>
                      <a:pt y="24734" x="71515"/>
                    </a:cubicBezTo>
                    <a:cubicBezTo>
                      <a:pt y="24734" x="79364"/>
                      <a:pt y="28268" x="86341"/>
                      <a:pt y="33568" x="91574"/>
                    </a:cubicBezTo>
                    <a:cubicBezTo>
                      <a:pt y="35335" x="92446"/>
                      <a:pt y="36218" x="94190"/>
                      <a:pt y="37985" x="95062"/>
                    </a:cubicBezTo>
                    <a:cubicBezTo>
                      <a:pt y="43285" x="98551"/>
                      <a:pt y="49469" x="100295"/>
                      <a:pt y="56536" x="100295"/>
                    </a:cubicBezTo>
                    <a:cubicBezTo>
                      <a:pt y="56536" x="99423"/>
                      <a:pt y="88337" x="99423"/>
                      <a:pt y="88337" x="9942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</p:grpSp>
        <p:sp>
          <p:nvSpPr>
            <p:cNvPr name="Multi-Style Rectangle" id="564"/>
            <p:cNvSpPr/>
            <p:nvPr/>
          </p:nvSpPr>
          <p:spPr>
            <a:xfrm>
              <a:off y="-963799" x="-303400"/>
              <a:ext cy="8922400" cx="9750800"/>
            </a:xfrm>
            <a:custGeom>
              <a:avLst/>
              <a:gdLst>
                <a:gd name="connsiteX0" fmla="*/ 4875400 w 9750800"/>
                <a:gd name="connsiteY0" fmla="*/ 4461200 h 8922400"/>
                <a:gd name="connsiteX1" fmla="*/ 0 w 9750800"/>
                <a:gd name="connsiteY1" fmla="*/ 4461200 h 8922400"/>
                <a:gd name="connsiteX2" fmla="*/ 4875400 w 9750800"/>
                <a:gd name="connsiteY2" fmla="*/ 0 h 8922400"/>
                <a:gd name="connsiteX3" fmla="*/ 9750800 w 9750800"/>
                <a:gd name="connsiteY3" fmla="*/ 4461200 h 8922400"/>
                <a:gd name="connsiteX4" fmla="*/ 4875400 w 9750800"/>
                <a:gd name="connsiteY4" fmla="*/ 8922400 h 89224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9750800" h="8922400">
                  <a:moveTo>
                    <a:pt y="0" x="91200"/>
                  </a:moveTo>
                  <a:lnTo>
                    <a:pt y="0" x="9659600"/>
                  </a:lnTo>
                  <a:cubicBezTo>
                    <a:pt y="0" x="9709970"/>
                    <a:pt y="40830" x="9750800"/>
                    <a:pt y="91200" x="9750800"/>
                  </a:cubicBezTo>
                  <a:lnTo>
                    <a:pt y="8831200" x="9750800"/>
                  </a:lnTo>
                  <a:cubicBezTo>
                    <a:pt y="8881570" x="9750800"/>
                    <a:pt y="8922400" x="9709970"/>
                    <a:pt y="8922400" x="9659600"/>
                  </a:cubicBezTo>
                  <a:lnTo>
                    <a:pt y="8922400" x="91200"/>
                  </a:lnTo>
                  <a:cubicBezTo>
                    <a:pt y="8922400" x="40830"/>
                    <a:pt y="8881570" x="0"/>
                    <a:pt y="8831200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cap="flat" w="7600">
              <a:solidFill>
                <a:srgbClr val="808080"/>
              </a:solidFill>
              <a:bevel/>
            </a:ln>
            <a:effectLst>
              <a:outerShdw blurRad="0" dir="2700000" algn="tl" dist="21496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name="" id="565"/>
            <p:cNvSpPr/>
            <p:nvPr/>
          </p:nvSpPr>
          <p:spPr>
            <a:xfrm>
              <a:off y="-1100601" x="2434394"/>
              <a:ext cy="267341" cx="4275220"/>
            </a:xfrm>
            <a:custGeom>
              <a:avLst/>
              <a:gdLst>
                <a:gd name="connsiteX0" fmla="*/ 0 w 4275220"/>
                <a:gd name="connsiteY0" fmla="*/ 133670 h 267341"/>
                <a:gd name="connsiteX1" fmla="*/ 2137614 w 4275220"/>
                <a:gd name="connsiteY1" fmla="*/ 0 h 267341"/>
                <a:gd name="connsiteX2" fmla="*/ 4275220 w 4275220"/>
                <a:gd name="connsiteY2" fmla="*/ 133670 h 267341"/>
                <a:gd name="connsiteX3" fmla="*/ 2137614 w 4275220"/>
                <a:gd name="connsiteY3" fmla="*/ 267341 h 267341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l="l" b="b" r="r" t="t"/>
              <a:pathLst>
                <a:path w="4275220" h="267341">
                  <a:moveTo>
                    <a:pt y="0" x="0"/>
                  </a:moveTo>
                  <a:lnTo>
                    <a:pt y="0" x="4275220"/>
                  </a:lnTo>
                  <a:lnTo>
                    <a:pt y="133670" x="4189720"/>
                  </a:lnTo>
                  <a:lnTo>
                    <a:pt y="267341" x="4275220"/>
                  </a:lnTo>
                  <a:lnTo>
                    <a:pt y="267341" x="0"/>
                  </a:lnTo>
                  <a:lnTo>
                    <a:pt y="133670" x="51303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27294"/>
            </a:solidFill>
            <a:ln cap="flat" w="7600">
              <a:solidFill>
                <a:srgbClr val="527294"/>
              </a:solidFill>
              <a:bevel/>
            </a:ln>
          </p:spPr>
          <p:txBody>
            <a:bodyPr wrap="square" rtlCol="0" tIns="0" bIns="0" anchor="ctr" lIns="36000" rIns="36000"/>
            <a:lstStyle/>
            <a:p>
              <a:pPr algn="ctr">
                <a:lnSpc>
                  <a:spcPct val="100000"/>
                </a:lnSpc>
              </a:pPr>
              <a:r>
                <a:rPr b="1" sz="1368">
                  <a:solidFill>
                    <a:srgbClr val="FFFFFF"/>
                  </a:solidFill>
                  <a:latin typeface="Arial"/>
                </a:rPr>
                <a:t>Storage Architecture</a:t>
              </a:r>
            </a:p>
          </p:txBody>
        </p:sp>
        <p:sp>
          <p:nvSpPr>
            <p:cNvPr name="Text 360" id="360"/>
            <p:cNvSpPr txBox="1"/>
            <p:nvPr/>
          </p:nvSpPr>
          <p:spPr>
            <a:xfrm>
              <a:off y="-1108201" x="-311000"/>
              <a:ext cy="1814880" cx="9766000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61" id="361"/>
            <p:cNvSpPr txBox="1"/>
            <p:nvPr/>
          </p:nvSpPr>
          <p:spPr>
            <a:xfrm>
              <a:off y="2521560" x="-311000"/>
              <a:ext cy="1814880" cx="9766000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62" id="362"/>
            <p:cNvSpPr txBox="1"/>
            <p:nvPr/>
          </p:nvSpPr>
          <p:spPr>
            <a:xfrm>
              <a:off y="6151320" x="-311000"/>
              <a:ext cy="1814880" cx="9766000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63" id="363"/>
            <p:cNvSpPr txBox="1"/>
            <p:nvPr/>
          </p:nvSpPr>
          <p:spPr>
            <a:xfrm>
              <a:off y="-1108201" x="-311000"/>
              <a:ext cy="1814880" cx="9766000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64" id="364"/>
            <p:cNvSpPr txBox="1"/>
            <p:nvPr/>
          </p:nvSpPr>
          <p:spPr>
            <a:xfrm>
              <a:off y="2521560" x="-311000"/>
              <a:ext cy="1814880" cx="9766000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65" id="365"/>
            <p:cNvSpPr txBox="1"/>
            <p:nvPr/>
          </p:nvSpPr>
          <p:spPr>
            <a:xfrm>
              <a:off y="6151320" x="-311000"/>
              <a:ext cy="1814880" cx="9766000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66" id="366"/>
            <p:cNvSpPr txBox="1"/>
            <p:nvPr/>
          </p:nvSpPr>
          <p:spPr>
            <a:xfrm>
              <a:off y="-1108201" x="-311000"/>
              <a:ext cy="1814880" cx="9766000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67" id="367"/>
            <p:cNvSpPr txBox="1"/>
            <p:nvPr/>
          </p:nvSpPr>
          <p:spPr>
            <a:xfrm>
              <a:off y="2521560" x="-311000"/>
              <a:ext cy="1814880" cx="9766000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68" id="368"/>
            <p:cNvSpPr txBox="1"/>
            <p:nvPr/>
          </p:nvSpPr>
          <p:spPr>
            <a:xfrm>
              <a:off y="6151320" x="-311000"/>
              <a:ext cy="1814880" cx="9766000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dcmitype="http://purl.org/dc/dcmitype/" xmlns:dcterms="http://purl.org/dc/terms/" xmlns:xsi="http://www.w3.org/2001/XMLSchema-instance" xmlns:cp="http://schemas.openxmlformats.org/package/2006/metadata/core-properties">
  <dc:title>PowerPoint Presentation</dc:title>
  <dc:creator>lihefei</dc:creator>
  <cp:lastModifiedBy>lihefei</cp:lastModifiedBy>
  <cp:revision>1</cp:revision>
  <dcterms:created xsi:type="dcterms:W3CDTF">2018-12-20T14:22:45Z</dcterms:created>
  <dcterms:modified xsi:type="dcterms:W3CDTF">2018-12-20T14:22:45Z</dcterms:modified>
</cp:coreProperties>
</file>