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x="9144000" cy="6858000"/>
  <p:notesSz cx="6858000" cy="9144000"/>
  <p:defaultTextStyle>
    <a:defPPr>
      <a:defRPr lang="en-US"/>
    </a:defPPr>
    <a:lvl1pPr defTabSz="914400" marL="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marL="4572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marL="9144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marL="13716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marL="18288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marL="22860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marL="27432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marL="32004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marL="3657600" eaLnBrk="1" latinLnBrk="0" hangingPunct="1" rtl="0" algn="l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  <Relationship Id="rId2" Target="../media/image1.png" Type="http://schemas.openxmlformats.org/officeDocument/2006/relationships/image"/>
  <Relationship Id="rId3" Target="../media/image2.png" Type="http://schemas.openxmlformats.org/officeDocument/2006/relationships/image"/>
  <Relationship Id="rId4" Target="../media/image3.png" Type="http://schemas.openxmlformats.org/officeDocument/2006/relationships/image"/>
  <Relationship Id="rId5" Target="../media/image4.png" Type="http://schemas.openxmlformats.org/officeDocument/2006/relationships/image"/>
  <Relationship Id="rId6" Target="../media/image5.jpg" Type="http://schemas.openxmlformats.org/officeDocument/2006/relationships/imag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877" name="Group877"/>
          <p:cNvGrpSpPr/>
          <p:nvPr/>
        </p:nvGrpSpPr>
        <p:grpSpPr>
          <a:xfrm>
            <a:off y="11104" x="-1621083"/>
            <a:ext cx="12386165" cy="6835792"/>
            <a:chOff y="11104" x="-1621083"/>
            <a:chExt cx="12386165" cy="6835792"/>
          </a:xfrm>
        </p:grpSpPr>
        <p:grpSp>
          <p:nvGrpSpPr>
            <p:cNvPr id="808" name=""/>
            <p:cNvGrpSpPr/>
            <p:nvPr/>
          </p:nvGrpSpPr>
          <p:grpSpPr>
            <a:xfrm>
              <a:off y="18704" x="-1613482"/>
              <a:ext cx="11141281" cy="2572271"/>
              <a:chOff y="18704" x="-1613482"/>
              <a:chExt cx="11141281" cy="2572271"/>
            </a:xfrm>
          </p:grpSpPr>
          <p:grpSp>
            <p:nvGrpSpPr>
              <p:cNvPr id="422" name=""/>
              <p:cNvGrpSpPr/>
              <p:nvPr/>
            </p:nvGrpSpPr>
            <p:grpSpPr>
              <a:xfrm>
                <a:off y="512764" x="-1119422"/>
                <a:ext cx="5204105" cy="2006400"/>
                <a:chOff y="512764" x="-1119422"/>
                <a:chExt cx="5204105" cy="2006400"/>
              </a:xfrm>
            </p:grpSpPr>
            <p:sp>
              <p:nvSpPr>
                <p:cNvPr id="423" name=""/>
                <p:cNvSpPr/>
                <p:nvPr/>
              </p:nvSpPr>
              <p:spPr>
                <a:xfrm>
                  <a:off y="512764" x="-1119422"/>
                  <a:ext cx="5204105" cy="2006400"/>
                </a:xfrm>
                <a:custGeom>
                  <a:avLst/>
                  <a:gdLst/>
                  <a:ahLst/>
                  <a:cxnLst/>
                  <a:pathLst>
                    <a:path h="2006400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2006400" x="5204105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id="424" name=""/>
                <p:cNvSpPr/>
                <p:nvPr/>
              </p:nvSpPr>
              <p:spPr>
                <a:xfrm>
                  <a:off y="512764" x="4084683"/>
                  <a:ext cx="71811" cy="2006400"/>
                </a:xfrm>
                <a:custGeom>
                  <a:avLst/>
                  <a:gdLst/>
                  <a:ahLst/>
                  <a:cxnLst/>
                  <a:pathLst>
                    <a:path h="20064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1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id="425" name=""/>
                <p:cNvSpPr/>
                <p:nvPr/>
              </p:nvSpPr>
              <p:spPr>
                <a:xfrm>
                  <a:off y="2519164" x="-1119422"/>
                  <a:ext cx="5204105" cy="71811"/>
                </a:xfrm>
                <a:custGeom>
                  <a:avLst/>
                  <a:gdLst/>
                  <a:ahLst/>
                  <a:cxnLst/>
                  <a:pathLst>
                    <a:path h="71811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71811" x="527591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63E7D"/>
                  </a:solidFill>
                  <a:bevel/>
                </a:ln>
              </p:spPr>
            </p:sp>
          </p:grpSp>
          <p:grpSp>
            <p:nvGrpSpPr>
              <p:cNvPr id="434" name=""/>
              <p:cNvGrpSpPr/>
              <p:nvPr/>
            </p:nvGrpSpPr>
            <p:grpSpPr>
              <a:xfrm>
                <a:off y="512764" x="4251883"/>
                <a:ext cx="5204105" cy="2006400"/>
                <a:chOff y="512764" x="4251883"/>
                <a:chExt cx="5204105" cy="2006400"/>
              </a:xfrm>
            </p:grpSpPr>
            <p:sp>
              <p:nvSpPr>
                <p:cNvPr id="435" name=""/>
                <p:cNvSpPr/>
                <p:nvPr/>
              </p:nvSpPr>
              <p:spPr>
                <a:xfrm>
                  <a:off y="512764" x="4251883"/>
                  <a:ext cx="5204105" cy="2006400"/>
                </a:xfrm>
                <a:custGeom>
                  <a:avLst/>
                  <a:gdLst/>
                  <a:ahLst/>
                  <a:cxnLst/>
                  <a:pathLst>
                    <a:path h="2006400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2006400" x="5204105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436" name=""/>
                <p:cNvSpPr/>
                <p:nvPr/>
              </p:nvSpPr>
              <p:spPr>
                <a:xfrm>
                  <a:off y="512764" x="9455988"/>
                  <a:ext cx="71811" cy="2006400"/>
                </a:xfrm>
                <a:custGeom>
                  <a:avLst/>
                  <a:gdLst/>
                  <a:ahLst/>
                  <a:cxnLst/>
                  <a:pathLst>
                    <a:path h="20064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1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437" name=""/>
                <p:cNvSpPr/>
                <p:nvPr/>
              </p:nvSpPr>
              <p:spPr>
                <a:xfrm>
                  <a:off y="2519164" x="4251883"/>
                  <a:ext cx="5204105" cy="71811"/>
                </a:xfrm>
                <a:custGeom>
                  <a:avLst/>
                  <a:gdLst/>
                  <a:ahLst/>
                  <a:cxnLst/>
                  <a:pathLst>
                    <a:path h="71811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71811" x="527591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id="442" name=""/>
              <p:cNvGrpSpPr/>
              <p:nvPr/>
            </p:nvGrpSpPr>
            <p:grpSpPr>
              <a:xfrm>
                <a:off y="18704" x="-1119422"/>
                <a:ext cx="5204105" cy="364800"/>
                <a:chOff y="18704" x="-1119422"/>
                <a:chExt cx="5204105" cy="364800"/>
              </a:xfrm>
            </p:grpSpPr>
            <p:sp>
              <p:nvSpPr>
                <p:cNvPr id="443" name=""/>
                <p:cNvSpPr/>
                <p:nvPr/>
              </p:nvSpPr>
              <p:spPr>
                <a:xfrm>
                  <a:off y="18704" x="-1119422"/>
                  <a:ext cx="5204105" cy="364800"/>
                </a:xfrm>
                <a:custGeom>
                  <a:avLst/>
                  <a:gdLst/>
                  <a:ahLst/>
                  <a:cxnLst/>
                  <a:pathLst>
                    <a:path h="364800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364800" x="5204105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444" name=""/>
                <p:cNvSpPr/>
                <p:nvPr/>
              </p:nvSpPr>
              <p:spPr>
                <a:xfrm>
                  <a:off y="18704" x="4084683"/>
                  <a:ext cx="71811" cy="364800"/>
                </a:xfrm>
                <a:custGeom>
                  <a:avLst/>
                  <a:gdLst/>
                  <a:ahLst/>
                  <a:cxnLst/>
                  <a:pathLst>
                    <a:path h="3648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436611" x="71811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445" name=""/>
                <p:cNvSpPr/>
                <p:nvPr/>
              </p:nvSpPr>
              <p:spPr>
                <a:xfrm>
                  <a:off y="383504" x="-1119422"/>
                  <a:ext cx="5204105" cy="71811"/>
                </a:xfrm>
                <a:custGeom>
                  <a:avLst/>
                  <a:gdLst/>
                  <a:ahLst/>
                  <a:cxnLst/>
                  <a:pathLst>
                    <a:path h="71811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71811" x="527591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id="878" name="Text 878"/>
                <p:cNvSpPr txBox="1"/>
                <p:nvPr/>
              </p:nvSpPr>
              <p:spPr>
                <a:xfrm>
                  <a:off y="18704" x="-1119422"/>
                  <a:ext cx="5204105" cy="364800"/>
                </a:xfrm>
                <a:prstGeom prst="rect">
                  <a:avLst/>
                </a:prstGeom>
                <a:noFill/>
              </p:spPr>
              <p:txBody>
                <a:bodyPr tIns="0" rtlCol="0" anchor="ctr" lIns="36000" wrap="square" bIns="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IAM</a:t>
                  </a:r>
                </a:p>
              </p:txBody>
            </p:sp>
          </p:grpSp>
          <p:grpSp>
            <p:nvGrpSpPr>
              <p:cNvPr id="446" name=""/>
              <p:cNvGrpSpPr/>
              <p:nvPr/>
            </p:nvGrpSpPr>
            <p:grpSpPr>
              <a:xfrm>
                <a:off y="512764" x="-1613482"/>
                <a:ext cx="364800" cy="2006400"/>
                <a:chOff y="512764" x="-1613482"/>
                <a:chExt cx="364800" cy="2006400"/>
              </a:xfrm>
            </p:grpSpPr>
            <p:sp>
              <p:nvSpPr>
                <p:cNvPr id="447" name=""/>
                <p:cNvSpPr/>
                <p:nvPr/>
              </p:nvSpPr>
              <p:spPr>
                <a:xfrm>
                  <a:off y="512764" x="-1613482"/>
                  <a:ext cx="364800" cy="2006400"/>
                </a:xfrm>
                <a:custGeom>
                  <a:avLst/>
                  <a:gdLst/>
                  <a:ahLst/>
                  <a:cxnLst/>
                  <a:pathLst>
                    <a:path h="2006400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2006400" x="364800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96C0CE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id="448" name=""/>
                <p:cNvSpPr/>
                <p:nvPr/>
              </p:nvSpPr>
              <p:spPr>
                <a:xfrm>
                  <a:off y="512764" x="-1248683"/>
                  <a:ext cx="71811" cy="2006400"/>
                </a:xfrm>
                <a:custGeom>
                  <a:avLst/>
                  <a:gdLst/>
                  <a:ahLst/>
                  <a:cxnLst/>
                  <a:pathLst>
                    <a:path h="20064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1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id="449" name=""/>
                <p:cNvSpPr/>
                <p:nvPr/>
              </p:nvSpPr>
              <p:spPr>
                <a:xfrm>
                  <a:off y="2519164" x="-1613482"/>
                  <a:ext cx="364800" cy="71811"/>
                </a:xfrm>
                <a:custGeom>
                  <a:avLst/>
                  <a:gdLst/>
                  <a:ahLst/>
                  <a:cxnLst/>
                  <a:pathLst>
                    <a:path h="71811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w="7600" cap="flat">
                  <a:solidFill>
                    <a:srgbClr val="83A9B5"/>
                  </a:solidFill>
                  <a:bevel/>
                </a:ln>
              </p:spPr>
            </p:sp>
          </p:grpSp>
          <p:grpSp>
            <p:nvGrpSpPr>
              <p:cNvPr id="450" name=""/>
              <p:cNvGrpSpPr/>
              <p:nvPr/>
            </p:nvGrpSpPr>
            <p:grpSpPr>
              <a:xfrm>
                <a:off y="18704" x="4251883"/>
                <a:ext cx="5204105" cy="364800"/>
                <a:chOff y="18704" x="4251883"/>
                <a:chExt cx="5204105" cy="364800"/>
              </a:xfrm>
            </p:grpSpPr>
            <p:sp>
              <p:nvSpPr>
                <p:cNvPr id="451" name=""/>
                <p:cNvSpPr/>
                <p:nvPr/>
              </p:nvSpPr>
              <p:spPr>
                <a:xfrm>
                  <a:off y="18704" x="4251883"/>
                  <a:ext cx="5204105" cy="364800"/>
                </a:xfrm>
                <a:custGeom>
                  <a:avLst/>
                  <a:gdLst/>
                  <a:ahLst/>
                  <a:cxnLst/>
                  <a:pathLst>
                    <a:path h="364800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364800" x="5204105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452" name=""/>
                <p:cNvSpPr/>
                <p:nvPr/>
              </p:nvSpPr>
              <p:spPr>
                <a:xfrm>
                  <a:off y="18704" x="9455988"/>
                  <a:ext cx="71811" cy="364800"/>
                </a:xfrm>
                <a:custGeom>
                  <a:avLst/>
                  <a:gdLst/>
                  <a:ahLst/>
                  <a:cxnLst/>
                  <a:pathLst>
                    <a:path h="3648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436611" x="71811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453" name=""/>
                <p:cNvSpPr/>
                <p:nvPr/>
              </p:nvSpPr>
              <p:spPr>
                <a:xfrm>
                  <a:off y="383504" x="4251883"/>
                  <a:ext cx="5204105" cy="71811"/>
                </a:xfrm>
                <a:custGeom>
                  <a:avLst/>
                  <a:gdLst/>
                  <a:ahLst/>
                  <a:cxnLst/>
                  <a:pathLst>
                    <a:path h="71811" w="5204105">
                      <a:moveTo>
                        <a:pt y="0" x="0"/>
                      </a:moveTo>
                      <a:lnTo>
                        <a:pt y="0" x="5204105"/>
                      </a:lnTo>
                      <a:lnTo>
                        <a:pt y="71811" x="527591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id="879" name="Text 879"/>
                <p:cNvSpPr txBox="1"/>
                <p:nvPr/>
              </p:nvSpPr>
              <p:spPr>
                <a:xfrm>
                  <a:off y="18704" x="4251883"/>
                  <a:ext cx="5204105" cy="364800"/>
                </a:xfrm>
                <a:prstGeom prst="rect">
                  <a:avLst/>
                </a:prstGeom>
                <a:noFill/>
              </p:spPr>
              <p:txBody>
                <a:bodyPr tIns="0" rtlCol="0" anchor="ctr" lIns="0" wrap="square" b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368">
                      <a:solidFill>
                        <a:srgbClr val="FFFFFF"/>
                      </a:solidFill>
                      <a:latin typeface="Arial"/>
                    </a:rPr>
                    <a:t>Administration Portal</a:t>
                  </a:r>
                </a:p>
              </p:txBody>
            </p:sp>
          </p:grpSp>
          <p:grpSp>
            <p:nvGrpSpPr>
              <p:cNvPr id="457" name=""/>
              <p:cNvGrpSpPr/>
              <p:nvPr/>
            </p:nvGrpSpPr>
            <p:grpSpPr>
              <a:xfrm>
                <a:off y="867135" x="7775744"/>
                <a:ext cx="1631469" cy="1424909"/>
                <a:chOff y="867135" x="7775744"/>
                <a:chExt cx="1631469" cy="1424909"/>
              </a:xfrm>
            </p:grpSpPr>
            <p:grpSp>
              <p:nvGrpSpPr>
                <p:cNvPr id="458" name=""/>
                <p:cNvGrpSpPr/>
                <p:nvPr/>
              </p:nvGrpSpPr>
              <p:grpSpPr>
                <a:xfrm>
                  <a:off y="1965244" x="7775744"/>
                  <a:ext cx="1631469" cy="326800"/>
                  <a:chOff y="1965244" x="7775744"/>
                  <a:chExt cx="1631469" cy="326800"/>
                </a:xfrm>
              </p:grpSpPr>
              <p:sp>
                <p:nvSpPr>
                  <p:cNvPr id="459" name="Rounded Rectangle"/>
                  <p:cNvSpPr/>
                  <p:nvPr/>
                </p:nvSpPr>
                <p:spPr>
                  <a:xfrm>
                    <a:off y="1980098" x="7816526"/>
                    <a:ext cx="1549898" cy="297091"/>
                  </a:xfrm>
                  <a:custGeom>
                    <a:avLst/>
                    <a:gdLst/>
                    <a:ahLst/>
                    <a:cxnLst/>
                    <a:pathLst>
                      <a:path h="297091" w="1549898">
                        <a:moveTo>
                          <a:pt y="297091" x="1458698"/>
                        </a:moveTo>
                        <a:cubicBezTo>
                          <a:pt y="297091" x="1509064"/>
                          <a:pt y="256261" x="1549898"/>
                          <a:pt y="205891" x="1549898"/>
                        </a:cubicBezTo>
                        <a:lnTo>
                          <a:pt y="91200" x="1549898"/>
                        </a:lnTo>
                        <a:cubicBezTo>
                          <a:pt y="40830" x="1549898"/>
                          <a:pt y="0" x="1509064"/>
                          <a:pt y="0" x="1458698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1458698"/>
                        </a:ln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  <p:sp>
                <p:nvSpPr>
                  <p:cNvPr id="460" name="Rounded Rectangle"/>
                  <p:cNvSpPr/>
                  <p:nvPr/>
                </p:nvSpPr>
                <p:spPr>
                  <a:xfrm>
                    <a:off y="1965244" x="7775744"/>
                    <a:ext cx="1631469" cy="326800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h="326800" w="1631469">
                        <a:moveTo>
                          <a:pt y="326800" x="1540269"/>
                        </a:moveTo>
                        <a:cubicBezTo>
                          <a:pt y="326800" x="1590642"/>
                          <a:pt y="285970" x="1631469"/>
                          <a:pt y="235600" x="1631469"/>
                        </a:cubicBezTo>
                        <a:lnTo>
                          <a:pt y="91200" x="1631469"/>
                        </a:lnTo>
                        <a:cubicBezTo>
                          <a:pt y="40830" x="1631469"/>
                          <a:pt y="0" x="1590642"/>
                          <a:pt y="0" x="1540269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1540269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0E2350"/>
                    </a:solidFill>
                    <a:bevel/>
                  </a:ln>
                </p:spPr>
                <p:txBody>
                  <a:bodyPr tIns="0" rtlCol="0" anchor="ctr" lIns="36000" wrap="square" bIns="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Management Console</a:t>
                    </a:r>
                  </a:p>
                </p:txBody>
              </p:sp>
            </p:grpSp>
            <p:grpSp>
              <p:nvGrpSpPr>
                <p:cNvPr id="461" name=""/>
                <p:cNvGrpSpPr/>
                <p:nvPr/>
              </p:nvGrpSpPr>
              <p:grpSpPr>
                <a:xfrm>
                  <a:off y="867135" x="8089875"/>
                  <a:ext cx="1003200" cy="912000"/>
                  <a:chOff y="867135" x="8089875"/>
                  <a:chExt cx="1003200" cy="912000"/>
                </a:xfrm>
              </p:grpSpPr>
              <p:sp>
                <p:nvSpPr>
                  <p:cNvPr id="462" name=""/>
                  <p:cNvSpPr/>
                  <p:nvPr/>
                </p:nvSpPr>
                <p:spPr>
                  <a:xfrm>
                    <a:off y="867135" x="8089875"/>
                    <a:ext cx="1003200" cy="912000"/>
                  </a:xfrm>
                  <a:custGeom>
                    <a:avLst/>
                    <a:gdLst/>
                    <a:ahLst/>
                    <a:cxnLst/>
                    <a:pathLst>
                      <a:path h="912000" w="1003200">
                        <a:moveTo>
                          <a:pt y="456000" x="1003200"/>
                        </a:moveTo>
                        <a:cubicBezTo>
                          <a:pt y="707813" x="1003200"/>
                          <a:pt y="912000" x="778597"/>
                          <a:pt y="912000" x="501600"/>
                        </a:cubicBezTo>
                        <a:cubicBezTo>
                          <a:pt y="912000" x="224605"/>
                          <a:pt y="707813" x="0"/>
                          <a:pt y="456000" x="0"/>
                        </a:cubicBezTo>
                        <a:cubicBezTo>
                          <a:pt y="204187" x="0"/>
                          <a:pt y="0" x="224605"/>
                          <a:pt y="0" x="501600"/>
                        </a:cubicBezTo>
                        <a:cubicBezTo>
                          <a:pt y="0" x="778597"/>
                          <a:pt y="204187" x="1003200"/>
                          <a:pt y="456000" x="1003200"/>
                        </a:cubicBezTo>
                        <a:close/>
                      </a:path>
                    </a:pathLst>
                  </a:custGeom>
                  <a:solidFill>
                    <a:srgbClr val="002855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3" name=""/>
                  <p:cNvSpPr/>
                  <p:nvPr/>
                </p:nvSpPr>
                <p:spPr>
                  <a:xfrm>
                    <a:off y="1097985" x="8260001"/>
                    <a:ext cx="662948" cy="482220"/>
                  </a:xfrm>
                  <a:custGeom>
                    <a:avLst/>
                    <a:gdLst/>
                    <a:ahLst/>
                    <a:cxnLst/>
                    <a:pathLst>
                      <a:path h="482220" w="662948">
                        <a:moveTo>
                          <a:pt y="14820" x="646785"/>
                        </a:moveTo>
                        <a:cubicBezTo>
                          <a:pt y="4940" x="635917"/>
                          <a:pt y="0" x="622959"/>
                          <a:pt y="0" x="607772"/>
                        </a:cubicBezTo>
                        <a:lnTo>
                          <a:pt y="0" x="55176"/>
                        </a:lnTo>
                        <a:cubicBezTo>
                          <a:pt y="0" x="40128"/>
                          <a:pt y="4940" x="27031"/>
                          <a:pt y="14820" x="16302"/>
                        </a:cubicBezTo>
                        <a:cubicBezTo>
                          <a:pt y="24700" x="5434"/>
                          <a:pt y="36480" x="0"/>
                          <a:pt y="50287" x="0"/>
                        </a:cubicBezTo>
                        <a:lnTo>
                          <a:pt y="431933" x="0"/>
                        </a:lnTo>
                        <a:cubicBezTo>
                          <a:pt y="445867" x="0"/>
                          <a:pt y="457647" x="5434"/>
                          <a:pt y="467400" x="16302"/>
                        </a:cubicBezTo>
                        <a:cubicBezTo>
                          <a:pt y="477280" x="27031"/>
                          <a:pt y="482220" x="40128"/>
                          <a:pt y="482220" x="55176"/>
                        </a:cubicBezTo>
                        <a:lnTo>
                          <a:pt y="482220" x="607772"/>
                        </a:lnTo>
                        <a:cubicBezTo>
                          <a:pt y="482220" x="622959"/>
                          <a:pt y="477280" x="635917"/>
                          <a:pt y="467400" x="646785"/>
                        </a:cubicBezTo>
                        <a:cubicBezTo>
                          <a:pt y="457647" x="657653"/>
                          <a:pt y="445867" x="662948"/>
                          <a:pt y="431933" x="662948"/>
                        </a:cubicBezTo>
                        <a:lnTo>
                          <a:pt y="50287" x="662948"/>
                        </a:lnTo>
                        <a:cubicBezTo>
                          <a:pt y="36480" x="662948"/>
                          <a:pt y="24700" x="657653"/>
                          <a:pt y="14820" x="646785"/>
                        </a:cubicBezTo>
                        <a:close/>
                        <a:moveTo>
                          <a:pt y="431933" x="618779"/>
                        </a:moveTo>
                        <a:cubicBezTo>
                          <a:pt y="434720" x="618779"/>
                          <a:pt y="437127" x="617803"/>
                          <a:pt y="439027" x="615435"/>
                        </a:cubicBezTo>
                        <a:cubicBezTo>
                          <a:pt y="441053" x="613345"/>
                          <a:pt y="442066" x="610697"/>
                          <a:pt y="442066" x="607772"/>
                        </a:cubicBezTo>
                        <a:lnTo>
                          <a:pt y="442066" x="55176"/>
                        </a:lnTo>
                        <a:cubicBezTo>
                          <a:pt y="442066" x="52250"/>
                          <a:pt y="441053" x="49742"/>
                          <a:pt y="439027" x="47513"/>
                        </a:cubicBezTo>
                        <a:cubicBezTo>
                          <a:pt y="437127" x="45283"/>
                          <a:pt y="434720" x="44169"/>
                          <a:pt y="431933" x="44169"/>
                        </a:cubicBezTo>
                        <a:lnTo>
                          <a:pt y="50287" x="44169"/>
                        </a:lnTo>
                        <a:cubicBezTo>
                          <a:pt y="47627" x="44169"/>
                          <a:pt y="45220" x="45283"/>
                          <a:pt y="43193" x="47513"/>
                        </a:cubicBezTo>
                        <a:cubicBezTo>
                          <a:pt y="41167" x="49742"/>
                          <a:pt y="40153" x="52250"/>
                          <a:pt y="40153" x="55176"/>
                        </a:cubicBezTo>
                        <a:lnTo>
                          <a:pt y="40153" x="607772"/>
                        </a:lnTo>
                        <a:cubicBezTo>
                          <a:pt y="40153" x="610697"/>
                          <a:pt y="41167" x="613345"/>
                          <a:pt y="43193" x="615435"/>
                        </a:cubicBezTo>
                        <a:cubicBezTo>
                          <a:pt y="45220" x="617803"/>
                          <a:pt y="47627" x="618779"/>
                          <a:pt y="50287" x="618779"/>
                        </a:cubicBezTo>
                        <a:lnTo>
                          <a:pt y="431933" x="618779"/>
                        </a:lnTo>
                        <a:close/>
                        <a:moveTo>
                          <a:pt y="402800" x="85412"/>
                        </a:moveTo>
                        <a:lnTo>
                          <a:pt y="402800" x="114253"/>
                        </a:lnTo>
                        <a:lnTo>
                          <a:pt y="363280" x="114253"/>
                        </a:lnTo>
                        <a:lnTo>
                          <a:pt y="363280" x="85412"/>
                        </a:lnTo>
                        <a:lnTo>
                          <a:pt y="402800" x="85412"/>
                        </a:lnTo>
                        <a:close/>
                        <a:moveTo>
                          <a:pt y="205960" x="93910"/>
                        </a:moveTo>
                        <a:cubicBezTo>
                          <a:pt y="206847" x="95582"/>
                          <a:pt y="207227" x="97394"/>
                          <a:pt y="207227" x="99345"/>
                        </a:cubicBezTo>
                        <a:lnTo>
                          <a:pt y="207227" x="230318"/>
                        </a:lnTo>
                        <a:cubicBezTo>
                          <a:pt y="207227" x="232268"/>
                          <a:pt y="206847" x="234080"/>
                          <a:pt y="205960" x="235752"/>
                        </a:cubicBezTo>
                        <a:cubicBezTo>
                          <a:pt y="205073" x="237424"/>
                          <a:pt y="203807" x="238817"/>
                          <a:pt y="202286" x="239793"/>
                        </a:cubicBezTo>
                        <a:cubicBezTo>
                          <a:pt y="199120" x="241882"/>
                          <a:pt y="195827" x="241882"/>
                          <a:pt y="192534" x="239932"/>
                        </a:cubicBezTo>
                        <a:lnTo>
                          <a:pt y="83473" x="174445"/>
                        </a:lnTo>
                        <a:cubicBezTo>
                          <a:pt y="81826" x="173470"/>
                          <a:pt y="80560" x="172077"/>
                          <a:pt y="79673" x="170405"/>
                        </a:cubicBezTo>
                        <a:cubicBezTo>
                          <a:pt y="78660" x="168733"/>
                          <a:pt y="78280" x="166782"/>
                          <a:pt y="78280" x="164831"/>
                        </a:cubicBezTo>
                        <a:cubicBezTo>
                          <a:pt y="78280" x="162880"/>
                          <a:pt y="78660" x="161069"/>
                          <a:pt y="79673" x="159258"/>
                        </a:cubicBezTo>
                        <a:cubicBezTo>
                          <a:pt y="80560" x="157586"/>
                          <a:pt y="81826" x="156332"/>
                          <a:pt y="83473" x="155356"/>
                        </a:cubicBezTo>
                        <a:lnTo>
                          <a:pt y="192534" x="89870"/>
                        </a:lnTo>
                        <a:cubicBezTo>
                          <a:pt y="195827" x="87780"/>
                          <a:pt y="199120" x="87919"/>
                          <a:pt y="202286" x="90009"/>
                        </a:cubicBezTo>
                        <a:cubicBezTo>
                          <a:pt y="203807" x="90985"/>
                          <a:pt y="205073" x="92239"/>
                          <a:pt y="205960" x="93910"/>
                        </a:cubicBezTo>
                        <a:close/>
                        <a:moveTo>
                          <a:pt y="184806" x="175838"/>
                        </a:moveTo>
                        <a:cubicBezTo>
                          <a:pt y="185566" x="175838"/>
                          <a:pt y="186200" x="175560"/>
                          <a:pt y="186707" x="175002"/>
                        </a:cubicBezTo>
                        <a:cubicBezTo>
                          <a:pt y="187087" x="174445"/>
                          <a:pt y="187340" x="173749"/>
                          <a:pt y="187340" x="173052"/>
                        </a:cubicBezTo>
                        <a:lnTo>
                          <a:pt y="187340" x="156611"/>
                        </a:lnTo>
                        <a:cubicBezTo>
                          <a:pt y="187340" x="155914"/>
                          <a:pt y="187087" x="155356"/>
                          <a:pt y="186707" x="154799"/>
                        </a:cubicBezTo>
                        <a:cubicBezTo>
                          <a:pt y="186200" x="154242"/>
                          <a:pt y="185566" x="153963"/>
                          <a:pt y="184806" x="153963"/>
                        </a:cubicBezTo>
                        <a:lnTo>
                          <a:pt y="170113" x="153963"/>
                        </a:lnTo>
                        <a:cubicBezTo>
                          <a:pt y="169353" x="153963"/>
                          <a:pt y="168720" x="154242"/>
                          <a:pt y="168340" x="154799"/>
                        </a:cubicBezTo>
                        <a:cubicBezTo>
                          <a:pt y="167833" x="155356"/>
                          <a:pt y="167580" x="155914"/>
                          <a:pt y="167580" x="156611"/>
                        </a:cubicBezTo>
                        <a:lnTo>
                          <a:pt y="167580" x="173052"/>
                        </a:lnTo>
                        <a:cubicBezTo>
                          <a:pt y="167580" x="173749"/>
                          <a:pt y="167833" x="174445"/>
                          <a:pt y="168340" x="175002"/>
                        </a:cubicBezTo>
                        <a:cubicBezTo>
                          <a:pt y="168720" x="175560"/>
                          <a:pt y="169353" x="175838"/>
                          <a:pt y="170113" x="175838"/>
                        </a:cubicBezTo>
                        <a:lnTo>
                          <a:pt y="184806" x="175838"/>
                        </a:lnTo>
                        <a:close/>
                        <a:moveTo>
                          <a:pt y="118813" x="153406"/>
                        </a:moveTo>
                        <a:cubicBezTo>
                          <a:pt y="118180" x="154103"/>
                          <a:pt y="117927" x="154799"/>
                          <a:pt y="117927" x="155496"/>
                        </a:cubicBezTo>
                        <a:lnTo>
                          <a:pt y="117927" x="174306"/>
                        </a:lnTo>
                        <a:cubicBezTo>
                          <a:pt y="117927" x="174863"/>
                          <a:pt y="118180" x="175560"/>
                          <a:pt y="118813" x="176257"/>
                        </a:cubicBezTo>
                        <a:cubicBezTo>
                          <a:pt y="119067" x="176814"/>
                          <a:pt y="119700" x="177093"/>
                          <a:pt y="120207" x="177093"/>
                        </a:cubicBezTo>
                        <a:lnTo>
                          <a:pt y="155800" x="175560"/>
                        </a:lnTo>
                        <a:cubicBezTo>
                          <a:pt y="156307" x="175560"/>
                          <a:pt y="156813" x="175281"/>
                          <a:pt y="157193" x="174724"/>
                        </a:cubicBezTo>
                        <a:cubicBezTo>
                          <a:pt y="157447" x="174166"/>
                          <a:pt y="157573" x="173470"/>
                          <a:pt y="157573" x="172773"/>
                        </a:cubicBezTo>
                        <a:lnTo>
                          <a:pt y="157573" x="156889"/>
                        </a:lnTo>
                        <a:cubicBezTo>
                          <a:pt y="157573" x="156192"/>
                          <a:pt y="157447" x="155496"/>
                          <a:pt y="157193" x="154939"/>
                        </a:cubicBezTo>
                        <a:cubicBezTo>
                          <a:pt y="156813" x="154381"/>
                          <a:pt y="156307" x="153963"/>
                          <a:pt y="155800" x="153963"/>
                        </a:cubicBezTo>
                        <a:lnTo>
                          <a:pt y="120460" x="152570"/>
                        </a:lnTo>
                        <a:cubicBezTo>
                          <a:pt y="119700" x="152570"/>
                          <a:pt y="119067" x="152849"/>
                          <a:pt y="118813" x="153406"/>
                        </a:cubicBezTo>
                        <a:close/>
                        <a:moveTo>
                          <a:pt y="402674" x="128744"/>
                        </a:moveTo>
                        <a:lnTo>
                          <a:pt y="402674" x="157586"/>
                        </a:lnTo>
                        <a:lnTo>
                          <a:pt y="265114" x="157586"/>
                        </a:lnTo>
                        <a:lnTo>
                          <a:pt y="265114" x="128744"/>
                        </a:lnTo>
                        <a:lnTo>
                          <a:pt y="402674" x="128744"/>
                        </a:lnTo>
                        <a:close/>
                        <a:moveTo>
                          <a:pt y="402674" x="172077"/>
                        </a:moveTo>
                        <a:lnTo>
                          <a:pt y="402674" x="200919"/>
                        </a:lnTo>
                        <a:lnTo>
                          <a:pt y="337060" x="200919"/>
                        </a:lnTo>
                        <a:lnTo>
                          <a:pt y="337060" x="172077"/>
                        </a:lnTo>
                        <a:lnTo>
                          <a:pt y="402674" x="172077"/>
                        </a:lnTo>
                        <a:close/>
                        <a:moveTo>
                          <a:pt y="402674" x="215409"/>
                        </a:moveTo>
                        <a:lnTo>
                          <a:pt y="402674" x="244390"/>
                        </a:lnTo>
                        <a:lnTo>
                          <a:pt y="297667" x="244390"/>
                        </a:lnTo>
                        <a:lnTo>
                          <a:pt y="297667" x="215409"/>
                        </a:lnTo>
                        <a:lnTo>
                          <a:pt y="402674" x="215409"/>
                        </a:lnTo>
                        <a:close/>
                        <a:moveTo>
                          <a:pt y="402674" x="297616"/>
                        </a:moveTo>
                        <a:lnTo>
                          <a:pt y="402674" x="354603"/>
                        </a:lnTo>
                        <a:lnTo>
                          <a:pt y="371893" x="354603"/>
                        </a:lnTo>
                        <a:lnTo>
                          <a:pt y="371893" x="297616"/>
                        </a:lnTo>
                        <a:lnTo>
                          <a:pt y="402674" x="297616"/>
                        </a:lnTo>
                        <a:close/>
                        <a:moveTo>
                          <a:pt y="345800" x="297616"/>
                        </a:moveTo>
                        <a:lnTo>
                          <a:pt y="345800" x="354603"/>
                        </a:lnTo>
                        <a:lnTo>
                          <a:pt y="314894" x="354603"/>
                        </a:lnTo>
                        <a:lnTo>
                          <a:pt y="314894" x="297616"/>
                        </a:lnTo>
                        <a:lnTo>
                          <a:pt y="345800" x="297616"/>
                        </a:lnTo>
                        <a:close/>
                        <a:moveTo>
                          <a:pt y="287153" x="297616"/>
                        </a:moveTo>
                        <a:lnTo>
                          <a:pt y="287153" x="354603"/>
                        </a:lnTo>
                        <a:lnTo>
                          <a:pt y="256247" x="354603"/>
                        </a:lnTo>
                        <a:lnTo>
                          <a:pt y="256247" x="297616"/>
                        </a:lnTo>
                        <a:lnTo>
                          <a:pt y="287153" x="297616"/>
                        </a:lnTo>
                        <a:close/>
                        <a:moveTo>
                          <a:pt y="150860" x="488363"/>
                        </a:moveTo>
                        <a:lnTo>
                          <a:pt y="76887" x="474847"/>
                        </a:lnTo>
                        <a:lnTo>
                          <a:pt y="181007" x="426220"/>
                        </a:lnTo>
                        <a:lnTo>
                          <a:pt y="144907" x="381773"/>
                        </a:lnTo>
                        <a:lnTo>
                          <a:pt y="179360" x="308623"/>
                        </a:lnTo>
                        <a:lnTo>
                          <a:pt y="197600" x="314336"/>
                        </a:lnTo>
                        <a:lnTo>
                          <a:pt y="166820" x="379823"/>
                        </a:lnTo>
                        <a:lnTo>
                          <a:pt y="208873" x="431515"/>
                        </a:lnTo>
                        <a:lnTo>
                          <a:pt y="130467" x="468160"/>
                        </a:lnTo>
                        <a:lnTo>
                          <a:pt y="173787" x="476102"/>
                        </a:lnTo>
                        <a:lnTo>
                          <a:pt y="159347" x="535457"/>
                        </a:lnTo>
                        <a:lnTo>
                          <a:pt y="171887" x="576422"/>
                        </a:lnTo>
                        <a:lnTo>
                          <a:pt y="152887" x="580184"/>
                        </a:lnTo>
                        <a:lnTo>
                          <a:pt y="139333" x="535737"/>
                        </a:lnTo>
                        <a:lnTo>
                          <a:pt y="150860" x="488363"/>
                        </a:lnTo>
                        <a:close/>
                        <a:moveTo>
                          <a:pt y="402674" x="383584"/>
                        </a:moveTo>
                        <a:lnTo>
                          <a:pt y="402674" x="576839"/>
                        </a:lnTo>
                        <a:lnTo>
                          <a:pt y="371893" x="576839"/>
                        </a:lnTo>
                        <a:lnTo>
                          <a:pt y="371893" x="383584"/>
                        </a:lnTo>
                        <a:lnTo>
                          <a:pt y="402674" x="383584"/>
                        </a:lnTo>
                        <a:close/>
                        <a:moveTo>
                          <a:pt y="345800" x="383584"/>
                        </a:moveTo>
                        <a:lnTo>
                          <a:pt y="345800" x="576839"/>
                        </a:lnTo>
                        <a:lnTo>
                          <a:pt y="314894" x="576839"/>
                        </a:lnTo>
                        <a:lnTo>
                          <a:pt y="314894" x="383584"/>
                        </a:lnTo>
                        <a:lnTo>
                          <a:pt y="345800" x="383584"/>
                        </a:lnTo>
                        <a:close/>
                        <a:moveTo>
                          <a:pt y="287153" x="383584"/>
                        </a:moveTo>
                        <a:lnTo>
                          <a:pt y="287153" x="576839"/>
                        </a:lnTo>
                        <a:lnTo>
                          <a:pt y="256247" x="576839"/>
                        </a:lnTo>
                        <a:lnTo>
                          <a:pt y="256247" x="383584"/>
                        </a:lnTo>
                        <a:lnTo>
                          <a:pt y="287153" x="3835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675" name=""/>
              <p:cNvGrpSpPr/>
              <p:nvPr/>
            </p:nvGrpSpPr>
            <p:grpSpPr>
              <a:xfrm>
                <a:off y="708418" x="4457083"/>
                <a:ext cx="2948800" cy="1742346"/>
                <a:chOff y="708418" x="4457083"/>
                <a:chExt cx="2948800" cy="1742346"/>
              </a:xfrm>
            </p:grpSpPr>
            <p:sp>
              <p:nvSpPr>
                <p:cNvPr id="464" name="Rounded Rectangle"/>
                <p:cNvSpPr/>
                <p:nvPr/>
              </p:nvSpPr>
              <p:spPr>
                <a:xfrm>
                  <a:off y="708418" x="4457083"/>
                  <a:ext cx="2948800" cy="1742346"/>
                </a:xfrm>
                <a:custGeom>
                  <a:avLst/>
                  <a:gdLst>
                    <a:gd name="connsiteX0" fmla="*/ 1474400 w 2948800"/>
                    <a:gd name="connsiteY0" fmla="*/ 1742346 h 1742346"/>
                    <a:gd name="connsiteX1" fmla="*/ 1474400 w 2948800"/>
                    <a:gd name="connsiteY1" fmla="*/ 0 h 1742346"/>
                    <a:gd name="connsiteX2" fmla="*/ 2948800 w 2948800"/>
                    <a:gd name="connsiteY2" fmla="*/ 871173 h 1742346"/>
                    <a:gd name="connsiteX3" fmla="*/ 0 w 2948800"/>
                    <a:gd name="connsiteY3" fmla="*/ 871173 h 1742346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h="1742346" w="2948800">
                      <a:moveTo>
                        <a:pt y="1742346" x="2862627"/>
                      </a:moveTo>
                      <a:cubicBezTo>
                        <a:pt y="1742346" x="2910220"/>
                        <a:pt y="1703766" x="2948800"/>
                        <a:pt y="1656172" x="2948800"/>
                      </a:cubicBezTo>
                      <a:lnTo>
                        <a:pt y="86173" x="2948800"/>
                      </a:lnTo>
                      <a:cubicBezTo>
                        <a:pt y="38580" x="2948800"/>
                        <a:pt y="0" x="2910220"/>
                        <a:pt y="0" x="2862627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656172" x="0"/>
                      </a:lnTo>
                      <a:cubicBezTo>
                        <a:pt y="1703766" x="0"/>
                        <a:pt y="1742346" x="38580"/>
                        <a:pt y="1742346" x="86173"/>
                      </a:cubicBezTo>
                      <a:lnTo>
                        <a:pt y="1742346" x="2862627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2060"/>
                  </a:solidFill>
                  <a:custDash>
                    <a:ds d="600000" sp="400000"/>
                  </a:custDash>
                  <a:bevel/>
                </a:ln>
              </p:spPr>
            </p:sp>
            <p:grpSp>
              <p:nvGrpSpPr>
                <p:cNvPr id="668" name=""/>
                <p:cNvGrpSpPr/>
                <p:nvPr/>
              </p:nvGrpSpPr>
              <p:grpSpPr>
                <a:xfrm>
                  <a:off y="899391" x="6167083"/>
                  <a:ext cx="1003200" cy="1360400"/>
                  <a:chOff y="899391" x="6167083"/>
                  <a:chExt cx="1003200" cy="1360400"/>
                </a:xfrm>
              </p:grpSpPr>
              <p:grpSp>
                <p:nvGrpSpPr>
                  <p:cNvPr id="645" name="SWF Decider"/>
                  <p:cNvGrpSpPr/>
                  <p:nvPr/>
                </p:nvGrpSpPr>
                <p:grpSpPr>
                  <a:xfrm>
                    <a:off y="899391" x="6167083"/>
                    <a:ext cx="1003200" cy="1003200"/>
                    <a:chOff y="899391" x="6167083"/>
                    <a:chExt cx="1003200" cy="1003200"/>
                  </a:xfrm>
                </p:grpSpPr>
                <p:sp>
                  <p:nvSpPr>
                    <p:cNvPr id="646" name=""/>
                    <p:cNvSpPr/>
                    <p:nvPr/>
                  </p:nvSpPr>
                  <p:spPr>
                    <a:xfrm>
                      <a:off y="945290" x="6167083"/>
                      <a:ext cx="1003200" cy="957302"/>
                    </a:xfrm>
                    <a:custGeom>
                      <a:avLst/>
                      <a:gdLst/>
                      <a:ahLst/>
                      <a:cxnLst/>
                      <a:pathLst>
                        <a:path h="957302" w="1003200">
                          <a:moveTo>
                            <a:pt y="478651" x="0"/>
                          </a:moveTo>
                          <a:cubicBezTo>
                            <a:pt y="214300" x="0"/>
                            <a:pt y="0" x="224502"/>
                            <a:pt y="0" x="501600"/>
                          </a:cubicBezTo>
                          <a:cubicBezTo>
                            <a:pt y="0" x="778554"/>
                            <a:pt y="214300" x="1003200"/>
                            <a:pt y="478651" x="1003200"/>
                          </a:cubicBezTo>
                          <a:cubicBezTo>
                            <a:pt y="743002" x="1003200"/>
                            <a:pt y="957302" x="778554"/>
                            <a:pt y="957302" x="501600"/>
                          </a:cubicBezTo>
                          <a:cubicBezTo>
                            <a:pt y="957302" x="224502"/>
                            <a:pt y="743002" x="0"/>
                            <a:pt y="478651" x="0"/>
                          </a:cubicBezTo>
                          <a:close/>
                        </a:path>
                      </a:pathLst>
                    </a:custGeom>
                    <a:solidFill>
                      <a:srgbClr val="906E28"/>
                    </a:solidFill>
                    <a:ln w="2500" cap="flat">
                      <a:solidFill>
                        <a:srgbClr val="906E28"/>
                      </a:solidFill>
                      <a:bevel/>
                    </a:ln>
                  </p:spPr>
                </p:sp>
                <p:sp>
                  <p:nvSpPr>
                    <p:cNvPr id="647" name=""/>
                    <p:cNvSpPr/>
                    <p:nvPr/>
                  </p:nvSpPr>
                  <p:spPr>
                    <a:xfrm>
                      <a:off y="899391" x="6167083"/>
                      <a:ext cx="1003200" cy="957302"/>
                    </a:xfrm>
                    <a:custGeom>
                      <a:avLst/>
                      <a:gdLst/>
                      <a:ahLst/>
                      <a:cxnLst/>
                      <a:pathLst>
                        <a:path h="957302" w="1003200">
                          <a:moveTo>
                            <a:pt y="478651" x="0"/>
                          </a:moveTo>
                          <a:cubicBezTo>
                            <a:pt y="214300" x="0"/>
                            <a:pt y="0" x="224502"/>
                            <a:pt y="0" x="501600"/>
                          </a:cubicBezTo>
                          <a:cubicBezTo>
                            <a:pt y="0" x="778554"/>
                            <a:pt y="214300" x="1003200"/>
                            <a:pt y="478651" x="1003200"/>
                          </a:cubicBezTo>
                          <a:cubicBezTo>
                            <a:pt y="743002" x="1003200"/>
                            <a:pt y="957302" x="778554"/>
                            <a:pt y="957302" x="501600"/>
                          </a:cubicBezTo>
                          <a:cubicBezTo>
                            <a:pt y="957302" x="224502"/>
                            <a:pt y="743002" x="0"/>
                            <a:pt y="478651" x="0"/>
                          </a:cubicBez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648" name=""/>
                    <p:cNvSpPr/>
                    <p:nvPr/>
                  </p:nvSpPr>
                  <p:spPr>
                    <a:xfrm>
                      <a:off y="1021786" x="6320239"/>
                      <a:ext cx="665593" cy="686285"/>
                    </a:xfrm>
                    <a:custGeom>
                      <a:avLst/>
                      <a:gdLst/>
                      <a:ahLst/>
                      <a:cxnLst/>
                      <a:pathLst>
                        <a:path h="686285" w="665593">
                          <a:moveTo>
                            <a:pt y="213317" x="194777"/>
                          </a:moveTo>
                          <a:lnTo>
                            <a:pt y="149322" x="194777"/>
                          </a:lnTo>
                          <a:lnTo>
                            <a:pt y="149322" x="306915"/>
                          </a:lnTo>
                          <a:lnTo>
                            <a:pt y="0" x="306915"/>
                          </a:lnTo>
                          <a:lnTo>
                            <a:pt y="0" x="57718"/>
                          </a:lnTo>
                          <a:lnTo>
                            <a:pt y="149322" x="57718"/>
                          </a:lnTo>
                          <a:lnTo>
                            <a:pt y="149322" x="169857"/>
                          </a:lnTo>
                          <a:lnTo>
                            <a:pt y="213317" x="169857"/>
                          </a:lnTo>
                          <a:lnTo>
                            <a:pt y="333963" x="0"/>
                          </a:lnTo>
                          <a:lnTo>
                            <a:pt y="461603" x="169857"/>
                          </a:lnTo>
                          <a:lnTo>
                            <a:pt y="534166" x="169857"/>
                          </a:lnTo>
                          <a:lnTo>
                            <a:pt y="534166" x="57718"/>
                          </a:lnTo>
                          <a:lnTo>
                            <a:pt y="686285" x="57718"/>
                          </a:lnTo>
                          <a:lnTo>
                            <a:pt y="686285" x="306915"/>
                          </a:lnTo>
                          <a:lnTo>
                            <a:pt y="534166" x="306915"/>
                          </a:lnTo>
                          <a:lnTo>
                            <a:pt y="534166" x="194777"/>
                          </a:lnTo>
                          <a:lnTo>
                            <a:pt y="461603" x="194777"/>
                          </a:lnTo>
                          <a:lnTo>
                            <a:pt y="348606" x="346081"/>
                          </a:lnTo>
                          <a:lnTo>
                            <a:pt y="348606" x="515754"/>
                          </a:lnTo>
                          <a:lnTo>
                            <a:pt y="535302" x="515754"/>
                          </a:lnTo>
                          <a:lnTo>
                            <a:pt y="535302" x="412668"/>
                          </a:lnTo>
                          <a:lnTo>
                            <a:pt y="686285" x="412668"/>
                          </a:lnTo>
                          <a:lnTo>
                            <a:pt y="686285" x="665593"/>
                          </a:lnTo>
                          <a:lnTo>
                            <a:pt y="535302" x="665593"/>
                          </a:lnTo>
                          <a:lnTo>
                            <a:pt y="535302" x="545786"/>
                          </a:lnTo>
                          <a:lnTo>
                            <a:pt y="319101" x="545786"/>
                          </a:lnTo>
                          <a:lnTo>
                            <a:pt y="319101" x="346081"/>
                          </a:lnTo>
                          <a:lnTo>
                            <a:pt y="213317" x="1947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649" name=""/>
                    <p:cNvSpPr/>
                    <p:nvPr/>
                  </p:nvSpPr>
                  <p:spPr>
                    <a:xfrm>
                      <a:off y="1583272" x="6406588"/>
                      <a:ext cx="189646" cy="98790"/>
                    </a:xfrm>
                    <a:custGeom>
                      <a:avLst/>
                      <a:gdLst/>
                      <a:ahLst/>
                      <a:cxnLst/>
                      <a:pathLst>
                        <a:path h="98790" w="189646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650" name=""/>
                    <p:cNvSpPr/>
                    <p:nvPr/>
                  </p:nvSpPr>
                  <p:spPr>
                    <a:xfrm>
                      <a:off y="1583272" x="6764236"/>
                      <a:ext cx="189646" cy="98790"/>
                    </a:xfrm>
                    <a:custGeom>
                      <a:avLst/>
                      <a:gdLst/>
                      <a:ahLst/>
                      <a:cxnLst/>
                      <a:pathLst>
                        <a:path h="98790" w="189646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651" name=""/>
                    <p:cNvSpPr/>
                    <p:nvPr/>
                  </p:nvSpPr>
                  <p:spPr>
                    <a:xfrm>
                      <a:off y="1260455" x="6366964"/>
                      <a:ext cx="270268" cy="194958"/>
                    </a:xfrm>
                    <a:custGeom>
                      <a:avLst/>
                      <a:gdLst/>
                      <a:ahLst/>
                      <a:cxnLst/>
                      <a:pathLst>
                        <a:path h="194958" w="270268">
                          <a:moveTo>
                            <a:pt y="0" x="135134"/>
                          </a:moveTo>
                          <a:lnTo>
                            <a:pt y="97479" x="0"/>
                          </a:lnTo>
                          <a:lnTo>
                            <a:pt y="194958" x="135134"/>
                          </a:lnTo>
                          <a:lnTo>
                            <a:pt y="97479" x="270268"/>
                          </a:lnTo>
                          <a:lnTo>
                            <a:pt y="0" x="135134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id="652" name=""/>
                    <p:cNvSpPr/>
                    <p:nvPr/>
                  </p:nvSpPr>
                  <p:spPr>
                    <a:xfrm>
                      <a:off y="1046702" x="6406588"/>
                      <a:ext cx="189646" cy="98790"/>
                    </a:xfrm>
                    <a:custGeom>
                      <a:avLst/>
                      <a:gdLst/>
                      <a:ahLst/>
                      <a:cxnLst/>
                      <a:pathLst>
                        <a:path h="98790" w="189646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w="2500" cap="flat">
                      <a:solidFill>
                        <a:srgbClr val="D9A741"/>
                      </a:solidFill>
                      <a:bevel/>
                    </a:ln>
                  </p:spPr>
                </p:sp>
              </p:grpSp>
              <p:grpSp>
                <p:nvGrpSpPr>
                  <p:cNvPr id="663" name="Rectangle 3"/>
                  <p:cNvGrpSpPr/>
                  <p:nvPr/>
                </p:nvGrpSpPr>
                <p:grpSpPr>
                  <a:xfrm>
                    <a:off y="1993791" x="6152833"/>
                    <a:ext cx="1031700" cy="266000"/>
                    <a:chOff y="1993791" x="6152833"/>
                    <a:chExt cx="1031700" cy="266000"/>
                  </a:xfrm>
                </p:grpSpPr>
                <p:sp>
                  <p:nvSpPr>
                    <p:cNvPr id="664" name="Rectangle balloon"/>
                    <p:cNvSpPr/>
                    <p:nvPr/>
                  </p:nvSpPr>
                  <p:spPr>
                    <a:xfrm>
                      <a:off y="1993791" x="6152833"/>
                      <a:ext cx="1031700" cy="266000"/>
                    </a:xfrm>
                    <a:custGeom>
                      <a:avLst/>
                      <a:gdLst/>
                      <a:ahLst/>
                      <a:cxnLst/>
                      <a:pathLst>
                        <a:path h="266000" w="1031700">
                          <a:moveTo>
                            <a:pt y="0" x="103170"/>
                          </a:moveTo>
                          <a:lnTo>
                            <a:pt y="0" x="928530"/>
                          </a:lnTo>
                          <a:cubicBezTo>
                            <a:pt y="0" x="985511"/>
                            <a:pt y="46189" x="1031700"/>
                            <a:pt y="103170" x="1031700"/>
                          </a:cubicBezTo>
                          <a:lnTo>
                            <a:pt y="162830" x="1031700"/>
                          </a:lnTo>
                          <a:cubicBezTo>
                            <a:pt y="219811" x="1031700"/>
                            <a:pt y="266000" x="985511"/>
                            <a:pt y="266000" x="928530"/>
                          </a:cubicBezTo>
                          <a:lnTo>
                            <a:pt y="266000" x="103170"/>
                          </a:lnTo>
                          <a:cubicBezTo>
                            <a:pt y="266000" x="46189"/>
                            <a:pt y="219811" x="0"/>
                            <a:pt y="162830" x="0"/>
                          </a:cubicBezTo>
                          <a:lnTo>
                            <a:pt y="103170" x="0"/>
                          </a:lnTo>
                          <a:cubicBezTo>
                            <a:pt y="46189" x="0"/>
                            <a:pt y="0" x="46189"/>
                            <a:pt y="0" x="103170"/>
                          </a:cubicBezTo>
                          <a:close/>
                        </a:path>
                      </a:pathLst>
                    </a:custGeom>
                    <a:solidFill>
                      <a:srgbClr val="BC8000"/>
                    </a:solidFill>
                    <a:ln w="7600" cap="flat">
                      <a:solidFill>
                        <a:srgbClr val="BC8000"/>
                      </a:solidFill>
                      <a:bevel/>
                    </a:ln>
                    <a:effectLst>
                      <a:outerShdw rotWithShape="0" blurRad="20000" algn="tl" dir="2700000" dist="10748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id="665" name="Rectangle balloon"/>
                    <p:cNvSpPr/>
                    <p:nvPr/>
                  </p:nvSpPr>
                  <p:spPr>
                    <a:xfrm>
                      <a:off y="2004108" x="6163150"/>
                      <a:ext cx="1011066" cy="245366"/>
                    </a:xfrm>
                    <a:custGeom>
                      <a:avLst/>
                      <a:gdLst/>
                      <a:ahLst/>
                      <a:cxnLst/>
                      <a:pathLst>
                        <a:path h="245366" w="1011066" stroke="false">
                          <a:moveTo>
                            <a:pt y="0" x="101107"/>
                          </a:moveTo>
                          <a:lnTo>
                            <a:pt y="0" x="909959"/>
                          </a:lnTo>
                          <a:cubicBezTo>
                            <a:pt y="0" x="965801"/>
                            <a:pt y="45265" x="1011066"/>
                            <a:pt y="101107" x="1011066"/>
                          </a:cubicBezTo>
                          <a:lnTo>
                            <a:pt y="144259" x="1011066"/>
                          </a:lnTo>
                          <a:cubicBezTo>
                            <a:pt y="200101" x="1011066"/>
                            <a:pt y="245366" x="965801"/>
                            <a:pt y="245366" x="909959"/>
                          </a:cubicBezTo>
                          <a:lnTo>
                            <a:pt y="245366" x="101107"/>
                          </a:lnTo>
                          <a:cubicBezTo>
                            <a:pt y="245366" x="45265"/>
                            <a:pt y="200101" x="0"/>
                            <a:pt y="144259" x="0"/>
                          </a:cubicBezTo>
                          <a:lnTo>
                            <a:pt y="101107" x="0"/>
                          </a:lnTo>
                          <a:cubicBezTo>
                            <a:pt y="45265" x="0"/>
                            <a:pt y="0" x="45265"/>
                            <a:pt y="0" x="10110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b="100000" r="100000"/>
                      </a:path>
                      <a:tileRect l="-100000" t="-1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666" name=""/>
                    <p:cNvSpPr/>
                    <p:nvPr/>
                  </p:nvSpPr>
                  <p:spPr>
                    <a:xfrm>
                      <a:off y="2004108" x="6163150"/>
                      <a:ext cx="1011066" cy="133000"/>
                    </a:xfrm>
                    <a:custGeom>
                      <a:avLst/>
                      <a:gdLst/>
                      <a:ahLst/>
                      <a:cxnLst/>
                      <a:pathLst>
                        <a:path h="133000" w="1011066" stroke="false">
                          <a:moveTo>
                            <a:pt y="0" x="101107"/>
                          </a:moveTo>
                          <a:lnTo>
                            <a:pt y="0" x="909959"/>
                          </a:lnTo>
                          <a:cubicBezTo>
                            <a:pt y="0" x="965801"/>
                            <a:pt y="45265" x="1011066"/>
                            <a:pt y="101107" x="1011066"/>
                          </a:cubicBezTo>
                          <a:lnTo>
                            <a:pt y="133000" x="1011066"/>
                          </a:lnTo>
                          <a:cubicBezTo>
                            <a:pt y="133000" x="1011066"/>
                            <a:pt y="100415" x="995900"/>
                            <a:pt y="100415" x="925125"/>
                          </a:cubicBezTo>
                          <a:lnTo>
                            <a:pt y="100415" x="85941"/>
                          </a:lnTo>
                          <a:cubicBezTo>
                            <a:pt y="100415" x="15166"/>
                            <a:pt y="133000" x="0"/>
                            <a:pt y="133000" x="0"/>
                          </a:cubicBezTo>
                          <a:lnTo>
                            <a:pt y="101107" x="0"/>
                          </a:lnTo>
                          <a:cubicBezTo>
                            <a:pt y="45265" x="0"/>
                            <a:pt y="0" x="45265"/>
                            <a:pt y="0" x="10110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scaled="0" ang="54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667" name=""/>
                    <p:cNvSpPr/>
                    <p:nvPr/>
                  </p:nvSpPr>
                  <p:spPr>
                    <a:xfrm>
                      <a:off y="2011708" x="6235369"/>
                      <a:ext cx="866628" cy="15960"/>
                    </a:xfrm>
                    <a:custGeom>
                      <a:avLst/>
                      <a:gdLst/>
                      <a:ahLst/>
                      <a:cxnLst/>
                      <a:pathLst>
                        <a:path h="15960" w="866628" stroke="false">
                          <a:moveTo>
                            <a:pt y="0" x="19602"/>
                          </a:moveTo>
                          <a:lnTo>
                            <a:pt y="0" x="847026"/>
                          </a:lnTo>
                          <a:cubicBezTo>
                            <a:pt y="0" x="857852"/>
                            <a:pt y="3573" x="866628"/>
                            <a:pt y="7980" x="866628"/>
                          </a:cubicBezTo>
                          <a:cubicBezTo>
                            <a:pt y="12387" x="866628"/>
                            <a:pt y="15960" x="857852"/>
                            <a:pt y="15960" x="847026"/>
                          </a:cubicBezTo>
                          <a:lnTo>
                            <a:pt y="15960" x="19602"/>
                          </a:lnTo>
                          <a:cubicBezTo>
                            <a:pt y="15960" x="8776"/>
                            <a:pt y="12387" x="0"/>
                            <a:pt y="7980" x="0"/>
                          </a:cubicBezTo>
                          <a:cubicBezTo>
                            <a:pt y="3573" x="0"/>
                            <a:pt y="0" x="8776"/>
                            <a:pt y="0" x="1960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880" name="Text 880"/>
                    <p:cNvSpPr txBox="1"/>
                    <p:nvPr/>
                  </p:nvSpPr>
                  <p:spPr>
                    <a:xfrm>
                      <a:off y="1993791" x="6152833"/>
                      <a:ext cx="1031700" cy="266000"/>
                    </a:xfrm>
                    <a:prstGeom prst="rect">
                      <a:avLst/>
                    </a:prstGeom>
                    <a:noFill/>
                  </p:spPr>
                  <p:txBody>
                    <a:bodyPr tIns="0" rtlCol="0" anchor="ctr" lIns="0" wrap="square" b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sz="1064">
                          <a:solidFill>
                            <a:srgbClr val="FFFFFF"/>
                          </a:solidFill>
                          <a:latin typeface="Arial"/>
                        </a:rPr>
                        <a:t>Policy Server</a:t>
                      </a:r>
                    </a:p>
                  </p:txBody>
                </p:sp>
              </p:grpSp>
            </p:grpSp>
            <p:grpSp>
              <p:nvGrpSpPr>
                <p:cNvPr id="674" name=""/>
                <p:cNvGrpSpPr/>
                <p:nvPr/>
              </p:nvGrpSpPr>
              <p:grpSpPr>
                <a:xfrm>
                  <a:off y="899391" x="4631883"/>
                  <a:ext cx="1003200" cy="1360400"/>
                  <a:chOff y="899391" x="4631883"/>
                  <a:chExt cx="1003200" cy="1360400"/>
                </a:xfrm>
              </p:grpSpPr>
              <p:grpSp>
                <p:nvGrpSpPr>
                  <p:cNvPr id="653" name="WorkDocs"/>
                  <p:cNvGrpSpPr/>
                  <p:nvPr/>
                </p:nvGrpSpPr>
                <p:grpSpPr>
                  <a:xfrm>
                    <a:off y="899391" x="4631883"/>
                    <a:ext cx="1003200" cy="1003200"/>
                    <a:chOff y="899391" x="4631883"/>
                    <a:chExt cx="1003200" cy="1003200"/>
                  </a:xfrm>
                </p:grpSpPr>
                <p:sp>
                  <p:nvSpPr>
                    <p:cNvPr id="654" name=""/>
                    <p:cNvSpPr/>
                    <p:nvPr/>
                  </p:nvSpPr>
                  <p:spPr>
                    <a:xfrm>
                      <a:off y="899391" x="4631883"/>
                      <a:ext cx="1003200" cy="1003200"/>
                    </a:xfrm>
                    <a:custGeom>
                      <a:avLst/>
                      <a:gdLst/>
                      <a:ahLst/>
                      <a:cxnLst/>
                      <a:pathLst>
                        <a:path h="1003200" w="1003200">
                          <a:moveTo>
                            <a:pt y="0" x="501600"/>
                          </a:moveTo>
                          <a:lnTo>
                            <a:pt y="250800" x="0"/>
                          </a:lnTo>
                          <a:lnTo>
                            <a:pt y="752400" x="0"/>
                          </a:lnTo>
                          <a:lnTo>
                            <a:pt y="1003200" x="501600"/>
                          </a:lnTo>
                          <a:lnTo>
                            <a:pt y="752400" x="1003200"/>
                          </a:lnTo>
                          <a:lnTo>
                            <a:pt y="250800" x="1003200"/>
                          </a:lnTo>
                          <a:lnTo>
                            <a:pt y="0" x="501600"/>
                          </a:ln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w="2500" cap="flat">
                      <a:solidFill>
                        <a:srgbClr val="F58536"/>
                      </a:solidFill>
                      <a:bevel/>
                    </a:ln>
                  </p:spPr>
                </p:sp>
                <p:grpSp>
                  <p:nvGrpSpPr>
                    <p:cNvPr id="655" name=""/>
                    <p:cNvGrpSpPr/>
                    <p:nvPr/>
                  </p:nvGrpSpPr>
                  <p:grpSpPr>
                    <a:xfrm>
                      <a:off y="1130221" x="4874134"/>
                      <a:ext cx="518699" cy="541540"/>
                      <a:chOff y="1130221" x="4874134"/>
                      <a:chExt cx="518699" cy="541540"/>
                    </a:xfrm>
                  </p:grpSpPr>
                  <p:sp>
                    <p:nvSpPr>
                      <p:cNvPr id="656" name=""/>
                      <p:cNvSpPr/>
                      <p:nvPr/>
                    </p:nvSpPr>
                    <p:spPr>
                      <a:xfrm>
                        <a:off y="1130221" x="4980435"/>
                        <a:ext cx="412397" cy="44756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447562" w="412397">
                            <a:moveTo>
                              <a:pt y="0" x="0"/>
                            </a:moveTo>
                            <a:lnTo>
                              <a:pt y="0" x="412397"/>
                            </a:lnTo>
                            <a:lnTo>
                              <a:pt y="447562" x="412397"/>
                            </a:lnTo>
                            <a:lnTo>
                              <a:pt y="447562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57" name=""/>
                      <p:cNvSpPr/>
                      <p:nvPr/>
                    </p:nvSpPr>
                    <p:spPr>
                      <a:xfrm>
                        <a:off y="1178094" x="5030383"/>
                        <a:ext cx="312500" cy="35181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351815" w="312500">
                            <a:moveTo>
                              <a:pt y="0" x="0"/>
                            </a:moveTo>
                            <a:lnTo>
                              <a:pt y="0" x="312500"/>
                            </a:lnTo>
                            <a:lnTo>
                              <a:pt y="351815" x="312500"/>
                            </a:lnTo>
                            <a:lnTo>
                              <a:pt y="351815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w="2500" cap="flat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id="658" name=""/>
                      <p:cNvSpPr/>
                      <p:nvPr/>
                    </p:nvSpPr>
                    <p:spPr>
                      <a:xfrm>
                        <a:off y="1224200" x="4874134"/>
                        <a:ext cx="412397" cy="44756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447562" w="412397">
                            <a:moveTo>
                              <a:pt y="0" x="0"/>
                            </a:moveTo>
                            <a:lnTo>
                              <a:pt y="0" x="412397"/>
                            </a:lnTo>
                            <a:lnTo>
                              <a:pt y="447562" x="412397"/>
                            </a:lnTo>
                            <a:lnTo>
                              <a:pt y="447562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59" name=""/>
                      <p:cNvSpPr/>
                      <p:nvPr/>
                    </p:nvSpPr>
                    <p:spPr>
                      <a:xfrm>
                        <a:off y="1272073" x="4924082"/>
                        <a:ext cx="312500" cy="35181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351815" w="312500">
                            <a:moveTo>
                              <a:pt y="0" x="0"/>
                            </a:moveTo>
                            <a:lnTo>
                              <a:pt y="0" x="312500"/>
                            </a:lnTo>
                            <a:lnTo>
                              <a:pt y="351815" x="312500"/>
                            </a:lnTo>
                            <a:lnTo>
                              <a:pt y="351815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w="2500" cap="flat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id="660" name=""/>
                      <p:cNvSpPr/>
                      <p:nvPr/>
                    </p:nvSpPr>
                    <p:spPr>
                      <a:xfrm>
                        <a:off y="1332849" x="4979154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46760" w="202356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61" name=""/>
                      <p:cNvSpPr/>
                      <p:nvPr/>
                    </p:nvSpPr>
                    <p:spPr>
                      <a:xfrm>
                        <a:off y="1426369" x="4979154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46760" w="202356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62" name=""/>
                      <p:cNvSpPr/>
                      <p:nvPr/>
                    </p:nvSpPr>
                    <p:spPr>
                      <a:xfrm>
                        <a:off y="1516352" x="4979154"/>
                        <a:ext cx="202356" cy="4676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46760" w="202356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2500" cap="flat">
                        <a:solidFill>
                          <a:srgbClr val="FFFFFF"/>
                        </a:solidFill>
                        <a:bevel/>
                      </a:ln>
                    </p:spPr>
                  </p:sp>
                </p:grpSp>
              </p:grpSp>
              <p:grpSp>
                <p:nvGrpSpPr>
                  <p:cNvPr id="669" name="Rectangle 3"/>
                  <p:cNvGrpSpPr/>
                  <p:nvPr/>
                </p:nvGrpSpPr>
                <p:grpSpPr>
                  <a:xfrm>
                    <a:off y="1993791" x="4641383"/>
                    <a:ext cx="984200" cy="266000"/>
                    <a:chOff y="1993791" x="4641383"/>
                    <a:chExt cx="984200" cy="266000"/>
                  </a:xfrm>
                </p:grpSpPr>
                <p:sp>
                  <p:nvSpPr>
                    <p:cNvPr id="670" name="Rectangle balloon"/>
                    <p:cNvSpPr/>
                    <p:nvPr/>
                  </p:nvSpPr>
                  <p:spPr>
                    <a:xfrm>
                      <a:off y="1993791" x="4641383"/>
                      <a:ext cx="984200" cy="266000"/>
                    </a:xfrm>
                    <a:custGeom>
                      <a:avLst/>
                      <a:gdLst/>
                      <a:ahLst/>
                      <a:cxnLst/>
                      <a:pathLst>
                        <a:path h="266000" w="984200">
                          <a:moveTo>
                            <a:pt y="0" x="98420"/>
                          </a:moveTo>
                          <a:lnTo>
                            <a:pt y="0" x="885780"/>
                          </a:lnTo>
                          <a:cubicBezTo>
                            <a:pt y="0" x="940135"/>
                            <a:pt y="44063" x="984200"/>
                            <a:pt y="98420" x="984200"/>
                          </a:cubicBezTo>
                          <a:lnTo>
                            <a:pt y="167580" x="984200"/>
                          </a:lnTo>
                          <a:cubicBezTo>
                            <a:pt y="221937" x="984200"/>
                            <a:pt y="266000" x="940135"/>
                            <a:pt y="266000" x="885780"/>
                          </a:cubicBezTo>
                          <a:lnTo>
                            <a:pt y="266000" x="98420"/>
                          </a:lnTo>
                          <a:cubicBezTo>
                            <a:pt y="266000" x="44063"/>
                            <a:pt y="221937" x="0"/>
                            <a:pt y="167580" x="0"/>
                          </a:cubicBezTo>
                          <a:lnTo>
                            <a:pt y="98420" x="0"/>
                          </a:lnTo>
                          <a:cubicBezTo>
                            <a:pt y="44063" x="0"/>
                            <a:pt y="0" x="44063"/>
                            <a:pt y="0" x="98420"/>
                          </a:cubicBez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w="7600" cap="flat">
                      <a:solidFill>
                        <a:srgbClr val="EE7A1C"/>
                      </a:solidFill>
                      <a:bevel/>
                    </a:ln>
                    <a:effectLst>
                      <a:outerShdw rotWithShape="0" blurRad="20000" algn="tl" dir="2700000" dist="10748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id="671" name="Rectangle balloon"/>
                    <p:cNvSpPr/>
                    <p:nvPr/>
                  </p:nvSpPr>
                  <p:spPr>
                    <a:xfrm>
                      <a:off y="2003633" x="4651225"/>
                      <a:ext cx="964516" cy="246316"/>
                    </a:xfrm>
                    <a:custGeom>
                      <a:avLst/>
                      <a:gdLst/>
                      <a:ahLst/>
                      <a:cxnLst/>
                      <a:pathLst>
                        <a:path h="246316" w="964516" stroke="false">
                          <a:moveTo>
                            <a:pt y="0" x="96452"/>
                          </a:moveTo>
                          <a:lnTo>
                            <a:pt y="0" x="868064"/>
                          </a:lnTo>
                          <a:cubicBezTo>
                            <a:pt y="0" x="921333"/>
                            <a:pt y="43181" x="964516"/>
                            <a:pt y="96452" x="964516"/>
                          </a:cubicBezTo>
                          <a:lnTo>
                            <a:pt y="149864" x="964516"/>
                          </a:lnTo>
                          <a:cubicBezTo>
                            <a:pt y="203134" x="964516"/>
                            <a:pt y="246316" x="921333"/>
                            <a:pt y="246316" x="868064"/>
                          </a:cubicBezTo>
                          <a:lnTo>
                            <a:pt y="246316" x="96452"/>
                          </a:lnTo>
                          <a:cubicBezTo>
                            <a:pt y="246316" x="43181"/>
                            <a:pt y="203134" x="0"/>
                            <a:pt y="149864" x="0"/>
                          </a:cubicBezTo>
                          <a:lnTo>
                            <a:pt y="96452" x="0"/>
                          </a:lnTo>
                          <a:cubicBezTo>
                            <a:pt y="43181" x="0"/>
                            <a:pt y="0" x="43181"/>
                            <a:pt y="0" x="964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b="100000" r="100000"/>
                      </a:path>
                      <a:tileRect l="-100000" t="-1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672" name=""/>
                    <p:cNvSpPr/>
                    <p:nvPr/>
                  </p:nvSpPr>
                  <p:spPr>
                    <a:xfrm>
                      <a:off y="2003633" x="4651225"/>
                      <a:ext cx="964516" cy="133000"/>
                    </a:xfrm>
                    <a:custGeom>
                      <a:avLst/>
                      <a:gdLst/>
                      <a:ahLst/>
                      <a:cxnLst/>
                      <a:pathLst>
                        <a:path h="133000" w="964516" stroke="false">
                          <a:moveTo>
                            <a:pt y="0" x="96452"/>
                          </a:moveTo>
                          <a:lnTo>
                            <a:pt y="0" x="868064"/>
                          </a:lnTo>
                          <a:cubicBezTo>
                            <a:pt y="0" x="921333"/>
                            <a:pt y="43181" x="964516"/>
                            <a:pt y="96452" x="964516"/>
                          </a:cubicBezTo>
                          <a:lnTo>
                            <a:pt y="133000" x="964516"/>
                          </a:lnTo>
                          <a:cubicBezTo>
                            <a:pt y="133000" x="964516"/>
                            <a:pt y="100415" x="950046"/>
                            <a:pt y="100415" x="882535"/>
                          </a:cubicBezTo>
                          <a:lnTo>
                            <a:pt y="100415" x="81983"/>
                          </a:lnTo>
                          <a:cubicBezTo>
                            <a:pt y="100415" x="14468"/>
                            <a:pt y="133000" x="0"/>
                            <a:pt y="133000" x="0"/>
                          </a:cubicBezTo>
                          <a:lnTo>
                            <a:pt y="96452" x="0"/>
                          </a:lnTo>
                          <a:cubicBezTo>
                            <a:pt y="43181" x="0"/>
                            <a:pt y="0" x="43181"/>
                            <a:pt y="0" x="964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scaled="0" ang="5400000"/>
                    </a:gra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673" name=""/>
                    <p:cNvSpPr/>
                    <p:nvPr/>
                  </p:nvSpPr>
                  <p:spPr>
                    <a:xfrm>
                      <a:off y="2011233" x="4720119"/>
                      <a:ext cx="826728" cy="15960"/>
                    </a:xfrm>
                    <a:custGeom>
                      <a:avLst/>
                      <a:gdLst/>
                      <a:ahLst/>
                      <a:cxnLst/>
                      <a:pathLst>
                        <a:path h="15960" w="826728" stroke="false">
                          <a:moveTo>
                            <a:pt y="0" x="18700"/>
                          </a:moveTo>
                          <a:lnTo>
                            <a:pt y="0" x="808032"/>
                          </a:lnTo>
                          <a:cubicBezTo>
                            <a:pt y="0" x="818353"/>
                            <a:pt y="3573" x="826728"/>
                            <a:pt y="7980" x="826728"/>
                          </a:cubicBezTo>
                          <a:cubicBezTo>
                            <a:pt y="12387" x="826728"/>
                            <a:pt y="15960" x="818353"/>
                            <a:pt y="15960" x="808032"/>
                          </a:cubicBezTo>
                          <a:lnTo>
                            <a:pt y="15960" x="18700"/>
                          </a:lnTo>
                          <a:cubicBezTo>
                            <a:pt y="15960" x="8372"/>
                            <a:pt y="12387" x="0"/>
                            <a:pt y="7980" x="0"/>
                          </a:cubicBezTo>
                          <a:cubicBezTo>
                            <a:pt y="3573" x="0"/>
                            <a:pt y="0" x="8372"/>
                            <a:pt y="0" x="1870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w="7600" cap="flat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id="881" name="Text 881"/>
                    <p:cNvSpPr txBox="1"/>
                    <p:nvPr/>
                  </p:nvSpPr>
                  <p:spPr>
                    <a:xfrm>
                      <a:off y="1993791" x="4641383"/>
                      <a:ext cx="984200" cy="266000"/>
                    </a:xfrm>
                    <a:prstGeom prst="rect">
                      <a:avLst/>
                    </a:prstGeom>
                    <a:noFill/>
                  </p:spPr>
                  <p:txBody>
                    <a:bodyPr tIns="0" rtlCol="0" anchor="ctr" lIns="0" wrap="square" b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sz="1064">
                          <a:solidFill>
                            <a:srgbClr val="FFFFFF"/>
                          </a:solidFill>
                          <a:latin typeface="Arial"/>
                        </a:rPr>
                        <a:t>Audit Server</a:t>
                      </a:r>
                    </a:p>
                  </p:txBody>
                </p:sp>
              </p:grpSp>
            </p:grpSp>
          </p:grpSp>
          <p:grpSp>
            <p:nvGrpSpPr>
              <p:cNvPr id="758" name=""/>
              <p:cNvGrpSpPr/>
              <p:nvPr/>
            </p:nvGrpSpPr>
            <p:grpSpPr>
              <a:xfrm>
                <a:off y="763564" x="-999717"/>
                <a:ext cx="2834800" cy="1504800"/>
                <a:chOff y="763564" x="-999717"/>
                <a:chExt cx="2834800" cy="1504800"/>
              </a:xfrm>
            </p:grpSpPr>
            <p:grpSp>
              <p:nvGrpSpPr>
                <p:cNvPr id="708" name=""/>
                <p:cNvGrpSpPr/>
                <p:nvPr/>
              </p:nvGrpSpPr>
              <p:grpSpPr>
                <a:xfrm>
                  <a:off y="868501" x="2273"/>
                  <a:ext cx="841328" cy="1244512"/>
                  <a:chOff y="868501" x="2273"/>
                  <a:chExt cx="841328" cy="1244512"/>
                </a:xfrm>
              </p:grpSpPr>
              <p:grpSp>
                <p:nvGrpSpPr>
                  <p:cNvPr id="709" name=""/>
                  <p:cNvGrpSpPr/>
                  <p:nvPr/>
                </p:nvGrpSpPr>
                <p:grpSpPr>
                  <a:xfrm>
                    <a:off y="868501" x="2273"/>
                    <a:ext cx="841328" cy="849690"/>
                    <a:chOff y="868501" x="2273"/>
                    <a:chExt cx="841328" cy="849690"/>
                  </a:xfrm>
                </p:grpSpPr>
                <p:sp>
                  <p:nvSpPr>
                    <p:cNvPr id="710" name=""/>
                    <p:cNvSpPr/>
                    <p:nvPr/>
                  </p:nvSpPr>
                  <p:spPr>
                    <a:xfrm>
                      <a:off y="868501" x="2273"/>
                      <a:ext cx="841328" cy="849690"/>
                    </a:xfrm>
                    <a:custGeom>
                      <a:avLst/>
                      <a:gdLst/>
                      <a:ahLst/>
                      <a:cxnLst/>
                      <a:pathLst>
                        <a:path h="849690" w="841328">
                          <a:moveTo>
                            <a:pt y="381300" x="831226"/>
                          </a:moveTo>
                          <a:lnTo>
                            <a:pt y="43434" x="658364"/>
                          </a:lnTo>
                          <a:cubicBezTo>
                            <a:pt y="17072" x="645136"/>
                            <a:pt y="0" x="620481"/>
                            <a:pt y="0" x="593557"/>
                          </a:cubicBezTo>
                          <a:lnTo>
                            <a:pt y="0" x="247768"/>
                          </a:lnTo>
                          <a:cubicBezTo>
                            <a:pt y="0" x="220839"/>
                            <a:pt y="17061" x="196178"/>
                            <a:pt y="43434" x="182961"/>
                          </a:cubicBezTo>
                          <a:lnTo>
                            <a:pt y="380414" x="10033"/>
                          </a:lnTo>
                          <a:cubicBezTo>
                            <a:pt y="406576" x="-3344"/>
                            <a:pt y="438756" x="-3344"/>
                            <a:pt y="464918" x="10033"/>
                          </a:cubicBezTo>
                          <a:lnTo>
                            <a:pt y="804705" x="182895"/>
                          </a:lnTo>
                          <a:cubicBezTo>
                            <a:pt y="831442" x="195976"/>
                            <a:pt y="848514" x="220573"/>
                            <a:pt y="849690" x="247702"/>
                          </a:cubicBezTo>
                          <a:lnTo>
                            <a:pt y="849690" x="593491"/>
                          </a:lnTo>
                          <a:cubicBezTo>
                            <a:pt y="848644" x="620619"/>
                            <a:pt y="831642" x="645258"/>
                            <a:pt y="804927" x="658364"/>
                          </a:cubicBezTo>
                          <a:lnTo>
                            <a:pt y="467060" x="831226"/>
                          </a:lnTo>
                          <a:cubicBezTo>
                            <a:pt y="440478" x="844694"/>
                            <a:pt y="407883" x="844694"/>
                            <a:pt y="381300" x="831226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1" name=""/>
                    <p:cNvSpPr/>
                    <p:nvPr/>
                  </p:nvSpPr>
                  <p:spPr>
                    <a:xfrm>
                      <a:off y="1158281" x="187665"/>
                      <a:ext cx="614875" cy="559689"/>
                    </a:xfrm>
                    <a:custGeom>
                      <a:avLst/>
                      <a:gdLst/>
                      <a:ahLst/>
                      <a:cxnLst/>
                      <a:pathLst>
                        <a:path h="559689" w="614875">
                          <a:moveTo>
                            <a:pt y="237482" x="614875"/>
                          </a:moveTo>
                          <a:lnTo>
                            <a:pt y="0" x="403432"/>
                          </a:lnTo>
                          <a:lnTo>
                            <a:pt y="19058" x="346578"/>
                          </a:lnTo>
                          <a:lnTo>
                            <a:pt y="35973" x="361629"/>
                          </a:lnTo>
                          <a:lnTo>
                            <a:pt y="44320" x="349272"/>
                          </a:lnTo>
                          <a:lnTo>
                            <a:pt y="124687" x="420783"/>
                          </a:lnTo>
                          <a:lnTo>
                            <a:pt y="135546" x="382333"/>
                          </a:lnTo>
                          <a:lnTo>
                            <a:pt y="43877" x="300963"/>
                          </a:lnTo>
                          <a:lnTo>
                            <a:pt y="22308" x="195800"/>
                          </a:lnTo>
                          <a:lnTo>
                            <a:pt y="76305" x="126130"/>
                          </a:lnTo>
                          <a:lnTo>
                            <a:pt y="197963" x="120083"/>
                          </a:lnTo>
                          <a:lnTo>
                            <a:pt y="110062" x="43840"/>
                          </a:lnTo>
                          <a:lnTo>
                            <a:pt y="115454" x="3352"/>
                          </a:lnTo>
                          <a:lnTo>
                            <a:pt y="159774" x="0"/>
                          </a:lnTo>
                          <a:lnTo>
                            <a:pt y="559689" x="355714"/>
                          </a:lnTo>
                          <a:lnTo>
                            <a:pt y="559689" x="408295"/>
                          </a:lnTo>
                          <a:cubicBezTo>
                            <a:pt y="558643" x="435423"/>
                            <a:pt y="541641" x="460063"/>
                            <a:pt y="514926" x="473168"/>
                          </a:cubicBezTo>
                          <a:lnTo>
                            <a:pt y="237482" x="614875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2" name=""/>
                    <p:cNvSpPr/>
                    <p:nvPr/>
                  </p:nvSpPr>
                  <p:spPr>
                    <a:xfrm>
                      <a:off y="1163821" x="287965"/>
                      <a:ext cx="235302" cy="264443"/>
                    </a:xfrm>
                    <a:custGeom>
                      <a:avLst/>
                      <a:gdLst/>
                      <a:ahLst/>
                      <a:cxnLst/>
                      <a:pathLst>
                        <a:path h="264443" w="235302">
                          <a:moveTo>
                            <a:pt y="0" x="117651"/>
                          </a:moveTo>
                          <a:cubicBezTo>
                            <a:pt y="0" x="52674"/>
                            <a:pt y="59198" x="0"/>
                            <a:pt y="132222" x="0"/>
                          </a:cubicBezTo>
                          <a:cubicBezTo>
                            <a:pt y="205245" x="0"/>
                            <a:pt y="264443" x="52674"/>
                            <a:pt y="264443" x="117651"/>
                          </a:cubicBezTo>
                          <a:cubicBezTo>
                            <a:pt y="264443" x="182628"/>
                            <a:pt y="205245" x="235302"/>
                            <a:pt y="132222" x="235302"/>
                          </a:cubicBezTo>
                          <a:cubicBezTo>
                            <a:pt y="59198" x="235302"/>
                            <a:pt y="0" x="182628"/>
                            <a:pt y="0" x="117651"/>
                          </a:cubicBezTo>
                          <a:close/>
                          <a:moveTo>
                            <a:pt y="235413" x="117651"/>
                          </a:moveTo>
                          <a:cubicBezTo>
                            <a:pt y="235413" x="66831"/>
                            <a:pt y="189114" x="25634"/>
                            <a:pt y="132222" x="25634"/>
                          </a:cubicBezTo>
                          <a:cubicBezTo>
                            <a:pt y="74886" x="25634"/>
                            <a:pt y="28587" x="66831"/>
                            <a:pt y="28587" x="117651"/>
                          </a:cubicBezTo>
                          <a:cubicBezTo>
                            <a:pt y="28587" x="168471"/>
                            <a:pt y="74886" x="209668"/>
                            <a:pt y="132222" x="209668"/>
                          </a:cubicBezTo>
                          <a:cubicBezTo>
                            <a:pt y="189114" x="209668"/>
                            <a:pt y="235413" x="168471"/>
                            <a:pt y="235413" x="11765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3" name=""/>
                    <p:cNvSpPr/>
                    <p:nvPr/>
                  </p:nvSpPr>
                  <p:spPr>
                    <a:xfrm>
                      <a:off y="1294376" x="354020"/>
                      <a:ext cx="103431" cy="59726"/>
                    </a:xfrm>
                    <a:custGeom>
                      <a:avLst/>
                      <a:gdLst/>
                      <a:ahLst/>
                      <a:cxnLst/>
                      <a:pathLst>
                        <a:path h="59726" w="103431">
                          <a:moveTo>
                            <a:pt y="17326" x="95896"/>
                          </a:moveTo>
                          <a:cubicBezTo>
                            <a:pt y="15194" x="93891"/>
                            <a:pt y="13312" x="91687"/>
                            <a:pt y="11712" x="89323"/>
                          </a:cubicBezTo>
                          <a:cubicBezTo>
                            <a:pt y="0" x="71254"/>
                            <a:pt y="-3396" x="49209"/>
                            <a:pt y="4325" x="29183"/>
                          </a:cubicBezTo>
                          <a:cubicBezTo>
                            <a:pt y="6801" x="21662"/>
                            <a:pt y="10918" x="14649"/>
                            <a:pt y="16440" x="8545"/>
                          </a:cubicBezTo>
                          <a:cubicBezTo>
                            <a:pt y="20438" x="3602"/>
                            <a:pt y="26680" x="0"/>
                            <a:pt y="33503" x="0"/>
                          </a:cubicBezTo>
                          <a:cubicBezTo>
                            <a:pt y="42145" x="0"/>
                            <a:pt y="50788" x="0"/>
                            <a:pt y="59726" x="0"/>
                          </a:cubicBezTo>
                          <a:lnTo>
                            <a:pt y="59726" x="103323"/>
                          </a:lnTo>
                          <a:cubicBezTo>
                            <a:pt y="52339" x="103323"/>
                            <a:pt y="45469" x="103323"/>
                            <a:pt y="38526" x="103323"/>
                          </a:cubicBezTo>
                          <a:cubicBezTo>
                            <a:pt y="30528" x="104028"/>
                            <a:pt y="22637" x="101263"/>
                            <a:pt y="17326" x="9589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4" name=""/>
                    <p:cNvSpPr/>
                    <p:nvPr/>
                  </p:nvSpPr>
                  <p:spPr>
                    <a:xfrm>
                      <a:off y="1221067" x="378664"/>
                      <a:ext cx="53371" cy="59981"/>
                    </a:xfrm>
                    <a:custGeom>
                      <a:avLst/>
                      <a:gdLst/>
                      <a:ahLst/>
                      <a:cxnLst/>
                      <a:pathLst>
                        <a:path h="59981" w="53371">
                          <a:moveTo>
                            <a:pt y="59981" x="26820"/>
                          </a:moveTo>
                          <a:cubicBezTo>
                            <a:pt y="59919" x="37636"/>
                            <a:pt y="52526" x="47350"/>
                            <a:pt y="41260" x="51415"/>
                          </a:cubicBezTo>
                          <a:cubicBezTo>
                            <a:pt y="29990" x="55479"/>
                            <a:pt y="17086" x="53091"/>
                            <a:pt y="8576" x="45367"/>
                          </a:cubicBezTo>
                          <a:cubicBezTo>
                            <a:pt y="0" x="37643"/>
                            <a:pt y="-2363" x="26111"/>
                            <a:pt y="2427" x="16170"/>
                          </a:cubicBezTo>
                          <a:cubicBezTo>
                            <a:pt y="7217" x="6228"/>
                            <a:pt y="18279" x="0"/>
                            <a:pt y="30434" x="0"/>
                          </a:cubicBezTo>
                          <a:cubicBezTo>
                            <a:pt y="46881" x="0"/>
                            <a:pt y="60063" x="12183"/>
                            <a:pt y="59981" x="2682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5" name=""/>
                    <p:cNvSpPr/>
                    <p:nvPr/>
                  </p:nvSpPr>
                  <p:spPr>
                    <a:xfrm>
                      <a:off y="1260143" x="554289"/>
                      <a:ext cx="85445" cy="63378"/>
                    </a:xfrm>
                    <a:custGeom>
                      <a:avLst/>
                      <a:gdLst/>
                      <a:ahLst/>
                      <a:cxnLst/>
                      <a:pathLst>
                        <a:path h="63378" w="85445">
                          <a:moveTo>
                            <a:pt y="0" x="57248"/>
                          </a:moveTo>
                          <a:lnTo>
                            <a:pt y="0" x="33258"/>
                          </a:lnTo>
                          <a:lnTo>
                            <a:pt y="20018" x="51070"/>
                          </a:lnTo>
                          <a:lnTo>
                            <a:pt y="20018" x="0"/>
                          </a:lnTo>
                          <a:lnTo>
                            <a:pt y="43360" x="0"/>
                          </a:lnTo>
                          <a:lnTo>
                            <a:pt y="43360" x="51070"/>
                          </a:lnTo>
                          <a:lnTo>
                            <a:pt y="63378" x="33258"/>
                          </a:lnTo>
                          <a:lnTo>
                            <a:pt y="63378" x="57248"/>
                          </a:lnTo>
                          <a:lnTo>
                            <a:pt y="31689" x="85445"/>
                          </a:lnTo>
                          <a:lnTo>
                            <a:pt y="0" x="5724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6" name=""/>
                    <p:cNvSpPr/>
                    <p:nvPr/>
                  </p:nvSpPr>
                  <p:spPr>
                    <a:xfrm>
                      <a:off y="1158281" x="534243"/>
                      <a:ext cx="56854" cy="63895"/>
                    </a:xfrm>
                    <a:custGeom>
                      <a:avLst/>
                      <a:gdLst/>
                      <a:ahLst/>
                      <a:cxnLst/>
                      <a:pathLst>
                        <a:path h="63895" w="56854">
                          <a:moveTo>
                            <a:pt y="44320" x="2695"/>
                          </a:moveTo>
                          <a:lnTo>
                            <a:pt y="60866" x="17418"/>
                          </a:lnTo>
                          <a:lnTo>
                            <a:pt y="35604" x="39896"/>
                          </a:lnTo>
                          <a:lnTo>
                            <a:pt y="63895" x="39896"/>
                          </a:lnTo>
                          <a:lnTo>
                            <a:pt y="44837" x="56854"/>
                          </a:lnTo>
                          <a:lnTo>
                            <a:pt y="0" x="56854"/>
                          </a:lnTo>
                          <a:lnTo>
                            <a:pt y="0" x="16958"/>
                          </a:lnTo>
                          <a:lnTo>
                            <a:pt y="19058" x="0"/>
                          </a:lnTo>
                          <a:lnTo>
                            <a:pt y="19058" x="25173"/>
                          </a:lnTo>
                          <a:lnTo>
                            <a:pt y="44320" x="269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7" name=""/>
                    <p:cNvSpPr/>
                    <p:nvPr/>
                  </p:nvSpPr>
                  <p:spPr>
                    <a:xfrm>
                      <a:off y="1364296" x="534243"/>
                      <a:ext cx="56854" cy="63895"/>
                    </a:xfrm>
                    <a:custGeom>
                      <a:avLst/>
                      <a:gdLst/>
                      <a:ahLst/>
                      <a:cxnLst/>
                      <a:pathLst>
                        <a:path h="63895" w="56854">
                          <a:moveTo>
                            <a:pt y="28291" x="39896"/>
                          </a:moveTo>
                          <a:lnTo>
                            <a:pt y="3029" x="17418"/>
                          </a:lnTo>
                          <a:lnTo>
                            <a:pt y="19575" x="2695"/>
                          </a:lnTo>
                          <a:lnTo>
                            <a:pt y="44837" x="25173"/>
                          </a:lnTo>
                          <a:lnTo>
                            <a:pt y="44837" x="0"/>
                          </a:lnTo>
                          <a:lnTo>
                            <a:pt y="63895" x="16958"/>
                          </a:lnTo>
                          <a:lnTo>
                            <a:pt y="63895" x="56854"/>
                          </a:lnTo>
                          <a:lnTo>
                            <a:pt y="19058" x="56854"/>
                          </a:lnTo>
                          <a:lnTo>
                            <a:pt y="0" x="39896"/>
                          </a:lnTo>
                          <a:lnTo>
                            <a:pt y="28291" x="3989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8" name=""/>
                    <p:cNvSpPr/>
                    <p:nvPr/>
                  </p:nvSpPr>
                  <p:spPr>
                    <a:xfrm>
                      <a:off y="1258260" x="178332"/>
                      <a:ext cx="62441" cy="70174"/>
                    </a:xfrm>
                    <a:custGeom>
                      <a:avLst/>
                      <a:gdLst/>
                      <a:ahLst/>
                      <a:cxnLst/>
                      <a:pathLst>
                        <a:path h="70174" w="62441">
                          <a:moveTo>
                            <a:pt y="0" x="31220"/>
                          </a:moveTo>
                          <a:cubicBezTo>
                            <a:pt y="0" x="13978"/>
                            <a:pt y="15709" x="0"/>
                            <a:pt y="35087" x="0"/>
                          </a:cubicBezTo>
                          <a:cubicBezTo>
                            <a:pt y="54465" x="0"/>
                            <a:pt y="70174" x="13978"/>
                            <a:pt y="70174" x="31220"/>
                          </a:cubicBezTo>
                          <a:cubicBezTo>
                            <a:pt y="70174" x="48463"/>
                            <a:pt y="54465" x="62441"/>
                            <a:pt y="35087" x="62441"/>
                          </a:cubicBezTo>
                          <a:cubicBezTo>
                            <a:pt y="15709" x="62441"/>
                            <a:pt y="0" x="48463"/>
                            <a:pt y="0" x="31220"/>
                          </a:cubicBezTo>
                          <a:close/>
                          <a:moveTo>
                            <a:pt y="54514" x="31220"/>
                          </a:moveTo>
                          <a:cubicBezTo>
                            <a:pt y="54514" x="24196"/>
                            <a:pt y="49754" x="17865"/>
                            <a:pt y="42458" x="15183"/>
                          </a:cubicBezTo>
                          <a:cubicBezTo>
                            <a:pt y="35162" x="12501"/>
                            <a:pt y="26769" x="13998"/>
                            <a:pt y="21198" x="18974"/>
                          </a:cubicBezTo>
                          <a:cubicBezTo>
                            <a:pt y="15626" x="23950"/>
                            <a:pt y="13976" x="31424"/>
                            <a:pt y="17018" x="37906"/>
                          </a:cubicBezTo>
                          <a:cubicBezTo>
                            <a:pt y="20059" x="44388"/>
                            <a:pt y="27193" x="48599"/>
                            <a:pt y="35087" x="48572"/>
                          </a:cubicBezTo>
                          <a:cubicBezTo>
                            <a:pt y="45857" x="48572"/>
                            <a:pt y="54588" x="40803"/>
                            <a:pt y="54514" x="3122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719" name=""/>
                  <p:cNvGrpSpPr/>
                  <p:nvPr/>
                </p:nvGrpSpPr>
                <p:grpSpPr>
                  <a:xfrm>
                    <a:off y="1808541" x="43701"/>
                    <a:ext cx="758472" cy="304472"/>
                    <a:chOff y="1808541" x="43701"/>
                    <a:chExt cx="758472" cy="304472"/>
                  </a:xfrm>
                </p:grpSpPr>
                <p:sp>
                  <p:nvSpPr>
                    <p:cNvPr id="720" name="Rounded Rectangle"/>
                    <p:cNvSpPr/>
                    <p:nvPr/>
                  </p:nvSpPr>
                  <p:spPr>
                    <a:xfrm>
                      <a:off y="1822380" x="62663"/>
                      <a:ext cx="720548" cy="276793"/>
                    </a:xfrm>
                    <a:custGeom>
                      <a:avLst/>
                      <a:gdLst/>
                      <a:ahLst/>
                      <a:cxnLst/>
                      <a:pathLst>
                        <a:path h="276793" w="720548">
                          <a:moveTo>
                            <a:pt y="276793" x="629348"/>
                          </a:moveTo>
                          <a:cubicBezTo>
                            <a:pt y="276793" x="679718"/>
                            <a:pt y="235963" x="720548"/>
                            <a:pt y="185593" x="720548"/>
                          </a:cubicBezTo>
                          <a:lnTo>
                            <a:pt y="91200" x="720548"/>
                          </a:lnTo>
                          <a:cubicBezTo>
                            <a:pt y="40830" x="720548"/>
                            <a:pt y="0" x="679718"/>
                            <a:pt y="0" x="629348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8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721" name="Rounded Rectangle"/>
                    <p:cNvSpPr/>
                    <p:nvPr/>
                  </p:nvSpPr>
                  <p:spPr>
                    <a:xfrm>
                      <a:off y="1808541" x="43701"/>
                      <a:ext cx="758472" cy="304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72" w="758472">
                          <a:moveTo>
                            <a:pt y="304472" x="667272"/>
                          </a:moveTo>
                          <a:cubicBezTo>
                            <a:pt y="304472" x="717641"/>
                            <a:pt y="263642" x="758472"/>
                            <a:pt y="213272" x="758472"/>
                          </a:cubicBezTo>
                          <a:lnTo>
                            <a:pt y="91200" x="758472"/>
                          </a:lnTo>
                          <a:cubicBezTo>
                            <a:pt y="40830" x="758472"/>
                            <a:pt y="0" x="717641"/>
                            <a:pt y="0" x="667272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AD</a:t>
                      </a:r>
                    </a:p>
                  </p:txBody>
                </p:sp>
              </p:grpSp>
            </p:grpSp>
            <p:grpSp>
              <p:nvGrpSpPr>
                <p:cNvPr id="722" name=""/>
                <p:cNvGrpSpPr/>
                <p:nvPr/>
              </p:nvGrpSpPr>
              <p:grpSpPr>
                <a:xfrm>
                  <a:off y="868501" x="913424"/>
                  <a:ext cx="841328" cy="1244512"/>
                  <a:chOff y="868501" x="913424"/>
                  <a:chExt cx="841328" cy="1244512"/>
                </a:xfrm>
              </p:grpSpPr>
              <p:grpSp>
                <p:nvGrpSpPr>
                  <p:cNvPr id="723" name=""/>
                  <p:cNvGrpSpPr/>
                  <p:nvPr/>
                </p:nvGrpSpPr>
                <p:grpSpPr>
                  <a:xfrm>
                    <a:off y="868501" x="913424"/>
                    <a:ext cx="841328" cy="849690"/>
                    <a:chOff y="868501" x="913424"/>
                    <a:chExt cx="841328" cy="849690"/>
                  </a:xfrm>
                </p:grpSpPr>
                <p:sp>
                  <p:nvSpPr>
                    <p:cNvPr id="724" name=""/>
                    <p:cNvSpPr/>
                    <p:nvPr/>
                  </p:nvSpPr>
                  <p:spPr>
                    <a:xfrm>
                      <a:off y="868501" x="913424"/>
                      <a:ext cx="841328" cy="849690"/>
                    </a:xfrm>
                    <a:custGeom>
                      <a:avLst/>
                      <a:gdLst/>
                      <a:ahLst/>
                      <a:cxnLst/>
                      <a:pathLst>
                        <a:path h="849690" w="841328">
                          <a:moveTo>
                            <a:pt y="381300" x="831226"/>
                          </a:moveTo>
                          <a:lnTo>
                            <a:pt y="43434" x="658364"/>
                          </a:lnTo>
                          <a:cubicBezTo>
                            <a:pt y="17072" x="645136"/>
                            <a:pt y="0" x="620481"/>
                            <a:pt y="0" x="593557"/>
                          </a:cubicBezTo>
                          <a:lnTo>
                            <a:pt y="0" x="247768"/>
                          </a:lnTo>
                          <a:cubicBezTo>
                            <a:pt y="0" x="220839"/>
                            <a:pt y="17061" x="196178"/>
                            <a:pt y="43434" x="182961"/>
                          </a:cubicBezTo>
                          <a:lnTo>
                            <a:pt y="380414" x="10033"/>
                          </a:lnTo>
                          <a:cubicBezTo>
                            <a:pt y="406576" x="-3344"/>
                            <a:pt y="438756" x="-3344"/>
                            <a:pt y="464918" x="10033"/>
                          </a:cubicBezTo>
                          <a:lnTo>
                            <a:pt y="804705" x="182895"/>
                          </a:lnTo>
                          <a:cubicBezTo>
                            <a:pt y="831442" x="195976"/>
                            <a:pt y="848514" x="220573"/>
                            <a:pt y="849690" x="247702"/>
                          </a:cubicBezTo>
                          <a:lnTo>
                            <a:pt y="849690" x="593491"/>
                          </a:lnTo>
                          <a:cubicBezTo>
                            <a:pt y="848644" x="620619"/>
                            <a:pt y="831642" x="645258"/>
                            <a:pt y="804927" x="658364"/>
                          </a:cubicBezTo>
                          <a:lnTo>
                            <a:pt y="467060" x="831226"/>
                          </a:lnTo>
                          <a:cubicBezTo>
                            <a:pt y="440478" x="844694"/>
                            <a:pt y="407883" x="844694"/>
                            <a:pt y="381300" x="831226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25" name=""/>
                    <p:cNvSpPr/>
                    <p:nvPr/>
                  </p:nvSpPr>
                  <p:spPr>
                    <a:xfrm>
                      <a:off y="1145503" x="1222317"/>
                      <a:ext cx="492097" cy="572468"/>
                    </a:xfrm>
                    <a:custGeom>
                      <a:avLst/>
                      <a:gdLst/>
                      <a:ahLst/>
                      <a:cxnLst/>
                      <a:pathLst>
                        <a:path h="572468" w="492097">
                          <a:moveTo>
                            <a:pt y="6205" x="276053"/>
                          </a:moveTo>
                          <a:lnTo>
                            <a:pt y="0" x="19718"/>
                          </a:lnTo>
                          <a:lnTo>
                            <a:pt y="254840" x="0"/>
                          </a:lnTo>
                          <a:lnTo>
                            <a:pt y="312456" x="14920"/>
                          </a:lnTo>
                          <a:lnTo>
                            <a:pt y="572468" x="246049"/>
                          </a:lnTo>
                          <a:lnTo>
                            <a:pt y="572468" x="284597"/>
                          </a:lnTo>
                          <a:cubicBezTo>
                            <a:pt y="571421" x="311725"/>
                            <a:pt y="554420" x="336365"/>
                            <a:pt y="527704" x="349470"/>
                          </a:cubicBezTo>
                          <a:lnTo>
                            <a:pt y="249005" x="492097"/>
                          </a:lnTo>
                          <a:lnTo>
                            <a:pt y="6205" x="276053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26" name=""/>
                    <p:cNvSpPr/>
                    <p:nvPr/>
                  </p:nvSpPr>
                  <p:spPr>
                    <a:xfrm>
                      <a:off y="1069640" x="1169771"/>
                      <a:ext cx="328635" cy="451401"/>
                    </a:xfrm>
                    <a:custGeom>
                      <a:avLst/>
                      <a:gdLst/>
                      <a:ahLst/>
                      <a:cxnLst/>
                      <a:pathLst>
                        <a:path h="451401" w="328635">
                          <a:moveTo>
                            <a:pt y="0" x="164317"/>
                          </a:moveTo>
                          <a:lnTo>
                            <a:pt y="82066" x="0"/>
                          </a:lnTo>
                          <a:lnTo>
                            <a:pt y="205202" x="0"/>
                          </a:lnTo>
                          <a:cubicBezTo>
                            <a:pt y="319105" x="0"/>
                            <a:pt y="425547" x="70131"/>
                            <a:pt y="451401" x="164317"/>
                          </a:cubicBezTo>
                          <a:cubicBezTo>
                            <a:pt y="425547" x="258504"/>
                            <a:pt y="319031" x="328635"/>
                            <a:pt y="205202" x="328635"/>
                          </a:cubicBezTo>
                          <a:lnTo>
                            <a:pt y="82066" x="328635"/>
                          </a:lnTo>
                          <a:lnTo>
                            <a:pt y="0" x="164317"/>
                          </a:lnTo>
                          <a:close/>
                          <a:moveTo>
                            <a:pt y="86942" x="164317"/>
                          </a:moveTo>
                          <a:cubicBezTo>
                            <a:pt y="86942" x="193357"/>
                            <a:pt y="113399" x="216899"/>
                            <a:pt y="146035" x="216899"/>
                          </a:cubicBezTo>
                          <a:cubicBezTo>
                            <a:pt y="178671" x="216899"/>
                            <a:pt y="205128" x="193357"/>
                            <a:pt y="205128" x="164317"/>
                          </a:cubicBezTo>
                          <a:cubicBezTo>
                            <a:pt y="205128" x="135277"/>
                            <a:pt y="178671" x="111736"/>
                            <a:pt y="146035" x="111736"/>
                          </a:cubicBezTo>
                          <a:cubicBezTo>
                            <a:pt y="113399" x="111736"/>
                            <a:pt y="86942" x="135277"/>
                            <a:pt y="86942" x="164317"/>
                          </a:cubicBezTo>
                          <a:close/>
                          <a:moveTo>
                            <a:pt y="331293" x="262908"/>
                          </a:moveTo>
                          <a:cubicBezTo>
                            <a:pt y="332766" x="262911"/>
                            <a:pt y="334207" x="262522"/>
                            <a:pt y="335429" x="261790"/>
                          </a:cubicBezTo>
                          <a:cubicBezTo>
                            <a:pt y="337424" x="260607"/>
                            <a:pt y="339492" x="259424"/>
                            <a:pt y="341413" x="258110"/>
                          </a:cubicBezTo>
                          <a:cubicBezTo>
                            <a:pt y="377300" x="234907"/>
                            <a:pt y="403805" x="202009"/>
                            <a:pt y="416979" x="164317"/>
                          </a:cubicBezTo>
                          <a:cubicBezTo>
                            <a:pt y="403902" x="126671"/>
                            <a:pt y="377532" x="93779"/>
                            <a:pt y="341782" x="70525"/>
                          </a:cubicBezTo>
                          <a:cubicBezTo>
                            <a:pt y="339862" x="69210"/>
                            <a:pt y="337793" x="68027"/>
                            <a:pt y="335799" x="66844"/>
                          </a:cubicBezTo>
                          <a:cubicBezTo>
                            <a:pt y="334576" x="66113"/>
                            <a:pt y="333135" x="65724"/>
                            <a:pt y="331663" x="65727"/>
                          </a:cubicBezTo>
                          <a:lnTo>
                            <a:pt y="298496" x="65727"/>
                          </a:lnTo>
                          <a:cubicBezTo>
                            <a:pt y="253216" x="65727"/>
                            <a:pt y="230391" x="131454"/>
                            <a:pt y="230391" x="164317"/>
                          </a:cubicBezTo>
                          <a:cubicBezTo>
                            <a:pt y="230391" x="197181"/>
                            <a:pt y="253142" x="262908"/>
                            <a:pt y="298496" x="262908"/>
                          </a:cubicBezTo>
                          <a:lnTo>
                            <a:pt y="331293" x="26290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727" name=""/>
                  <p:cNvGrpSpPr/>
                  <p:nvPr/>
                </p:nvGrpSpPr>
                <p:grpSpPr>
                  <a:xfrm>
                    <a:off y="1808541" x="954852"/>
                    <a:ext cx="758472" cy="304472"/>
                    <a:chOff y="1808541" x="954852"/>
                    <a:chExt cx="758472" cy="304472"/>
                  </a:xfrm>
                </p:grpSpPr>
                <p:sp>
                  <p:nvSpPr>
                    <p:cNvPr id="728" name="Rounded Rectangle"/>
                    <p:cNvSpPr/>
                    <p:nvPr/>
                  </p:nvSpPr>
                  <p:spPr>
                    <a:xfrm>
                      <a:off y="1822380" x="973814"/>
                      <a:ext cx="720548" cy="276793"/>
                    </a:xfrm>
                    <a:custGeom>
                      <a:avLst/>
                      <a:gdLst/>
                      <a:ahLst/>
                      <a:cxnLst/>
                      <a:pathLst>
                        <a:path h="276793" w="720548">
                          <a:moveTo>
                            <a:pt y="276793" x="629348"/>
                          </a:moveTo>
                          <a:cubicBezTo>
                            <a:pt y="276793" x="679718"/>
                            <a:pt y="235963" x="720548"/>
                            <a:pt y="185593" x="720548"/>
                          </a:cubicBezTo>
                          <a:lnTo>
                            <a:pt y="91200" x="720548"/>
                          </a:lnTo>
                          <a:cubicBezTo>
                            <a:pt y="40830" x="720548"/>
                            <a:pt y="0" x="679718"/>
                            <a:pt y="0" x="629348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8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729" name="Rounded Rectangle"/>
                    <p:cNvSpPr/>
                    <p:nvPr/>
                  </p:nvSpPr>
                  <p:spPr>
                    <a:xfrm>
                      <a:off y="1808541" x="954852"/>
                      <a:ext cx="758472" cy="304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72" w="758472">
                          <a:moveTo>
                            <a:pt y="304472" x="667272"/>
                          </a:moveTo>
                          <a:cubicBezTo>
                            <a:pt y="304472" x="717641"/>
                            <a:pt y="263642" x="758472"/>
                            <a:pt y="213272" x="758472"/>
                          </a:cubicBezTo>
                          <a:lnTo>
                            <a:pt y="91200" x="758472"/>
                          </a:lnTo>
                          <a:cubicBezTo>
                            <a:pt y="40830" x="758472"/>
                            <a:pt y="0" x="717641"/>
                            <a:pt y="0" x="667272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2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ERP</a:t>
                      </a:r>
                    </a:p>
                  </p:txBody>
                </p:sp>
              </p:grpSp>
            </p:grpSp>
            <p:sp>
              <p:nvSpPr>
                <p:cNvPr id="739" name="Rounded Rectangle"/>
                <p:cNvSpPr/>
                <p:nvPr/>
              </p:nvSpPr>
              <p:spPr>
                <a:xfrm>
                  <a:off y="763564" x="-999717"/>
                  <a:ext cx="2834800" cy="1504800"/>
                </a:xfrm>
                <a:custGeom>
                  <a:avLst/>
                  <a:gdLst>
                    <a:gd name="connsiteX0" fmla="*/ 1417400 w 2834800"/>
                    <a:gd name="connsiteY0" fmla="*/ 1504800 h 1504800"/>
                    <a:gd name="connsiteX1" fmla="*/ 1417400 w 2834800"/>
                    <a:gd name="connsiteY1" fmla="*/ 0 h 1504800"/>
                    <a:gd name="connsiteX2" fmla="*/ 2834800 w 2834800"/>
                    <a:gd name="connsiteY2" fmla="*/ 752400 h 1504800"/>
                    <a:gd name="connsiteX3" fmla="*/ 0 w 283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h="1504800" w="2834800">
                      <a:moveTo>
                        <a:pt y="1504800" x="2748627"/>
                      </a:moveTo>
                      <a:cubicBezTo>
                        <a:pt y="1504800" x="2796220"/>
                        <a:pt y="1466220" x="2834800"/>
                        <a:pt y="1418627" x="2834800"/>
                      </a:cubicBezTo>
                      <a:lnTo>
                        <a:pt y="86173" x="2834800"/>
                      </a:lnTo>
                      <a:cubicBezTo>
                        <a:pt y="38580" x="2834800"/>
                        <a:pt y="0" x="2796220"/>
                        <a:pt y="0" x="2748627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7" x="0"/>
                      </a:lnTo>
                      <a:cubicBezTo>
                        <a:pt y="1466220" x="0"/>
                        <a:pt y="1504800" x="38580"/>
                        <a:pt y="1504800" x="86173"/>
                      </a:cubicBezTo>
                      <a:lnTo>
                        <a:pt y="1504800" x="2748627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740" name=""/>
                <p:cNvGrpSpPr/>
                <p:nvPr/>
              </p:nvGrpSpPr>
              <p:grpSpPr>
                <a:xfrm>
                  <a:off y="868501" x="-919386"/>
                  <a:ext cx="841328" cy="1244512"/>
                  <a:chOff y="868501" x="-919386"/>
                  <a:chExt cx="841328" cy="1244512"/>
                </a:xfrm>
              </p:grpSpPr>
              <p:grpSp>
                <p:nvGrpSpPr>
                  <p:cNvPr id="741" name=""/>
                  <p:cNvGrpSpPr/>
                  <p:nvPr/>
                </p:nvGrpSpPr>
                <p:grpSpPr>
                  <a:xfrm>
                    <a:off y="868501" x="-919386"/>
                    <a:ext cx="841328" cy="849690"/>
                    <a:chOff y="868501" x="-919386"/>
                    <a:chExt cx="841328" cy="849690"/>
                  </a:xfrm>
                </p:grpSpPr>
                <p:sp>
                  <p:nvSpPr>
                    <p:cNvPr id="742" name=""/>
                    <p:cNvSpPr/>
                    <p:nvPr/>
                  </p:nvSpPr>
                  <p:spPr>
                    <a:xfrm>
                      <a:off y="868501" x="-919386"/>
                      <a:ext cx="841328" cy="849690"/>
                    </a:xfrm>
                    <a:custGeom>
                      <a:avLst/>
                      <a:gdLst/>
                      <a:ahLst/>
                      <a:cxnLst/>
                      <a:pathLst>
                        <a:path h="849690" w="841328">
                          <a:moveTo>
                            <a:pt y="569012" x="659420"/>
                          </a:moveTo>
                          <a:lnTo>
                            <a:pt y="569012" x="502776"/>
                          </a:lnTo>
                          <a:lnTo>
                            <a:pt y="512877" x="558359"/>
                          </a:lnTo>
                          <a:lnTo>
                            <a:pt y="405708" x="452246"/>
                          </a:lnTo>
                          <a:lnTo>
                            <a:pt y="663422" x="452246"/>
                          </a:lnTo>
                          <a:lnTo>
                            <a:pt y="663422" x="530568"/>
                          </a:lnTo>
                          <a:lnTo>
                            <a:pt y="775693" x="419400"/>
                          </a:lnTo>
                          <a:lnTo>
                            <a:pt y="663422" x="308234"/>
                          </a:lnTo>
                          <a:lnTo>
                            <a:pt y="663422" x="386556"/>
                          </a:lnTo>
                          <a:lnTo>
                            <a:pt y="408259" x="386556"/>
                          </a:lnTo>
                          <a:lnTo>
                            <a:pt y="515428" x="280442"/>
                          </a:lnTo>
                          <a:lnTo>
                            <a:pt y="571564" x="336026"/>
                          </a:lnTo>
                          <a:lnTo>
                            <a:pt y="571564" x="179382"/>
                          </a:lnTo>
                          <a:lnTo>
                            <a:pt y="413362" x="179382"/>
                          </a:lnTo>
                          <a:lnTo>
                            <a:pt y="469499" x="234965"/>
                          </a:lnTo>
                          <a:lnTo>
                            <a:pt y="334262" x="368870"/>
                          </a:lnTo>
                          <a:cubicBezTo>
                            <a:pt y="326607" x="348658"/>
                            <a:pt y="311298" x="333499"/>
                            <a:pt y="293436" x="318340"/>
                          </a:cubicBezTo>
                          <a:cubicBezTo>
                            <a:pt y="234749" x="275389"/>
                            <a:pt y="153097" x="285495"/>
                            <a:pt y="109720" x="343605"/>
                          </a:cubicBezTo>
                          <a:cubicBezTo>
                            <a:pt y="91858" x="366344"/>
                            <a:pt y="81652" x="394135"/>
                            <a:pt y="81652" x="421928"/>
                          </a:cubicBezTo>
                          <a:cubicBezTo>
                            <a:pt y="81652" x="459825"/>
                            <a:pt y="99513" x="500250"/>
                            <a:pt y="132684" x="525515"/>
                          </a:cubicBezTo>
                          <a:cubicBezTo>
                            <a:pt y="191372" x="568465"/>
                            <a:pt y="273023" x="558359"/>
                            <a:pt y="316401" x="500250"/>
                          </a:cubicBezTo>
                          <a:cubicBezTo>
                            <a:pt y="324056" x="492670"/>
                            <a:pt y="329159" x="482564"/>
                            <a:pt y="331711" x="474984"/>
                          </a:cubicBezTo>
                          <a:lnTo>
                            <a:pt y="466947" x="608889"/>
                          </a:lnTo>
                          <a:lnTo>
                            <a:pt y="410811" x="664473"/>
                          </a:lnTo>
                          <a:lnTo>
                            <a:pt y="569012" x="659420"/>
                          </a:lnTo>
                          <a:close/>
                          <a:moveTo>
                            <a:pt y="849690" x="419400"/>
                          </a:moveTo>
                          <a:cubicBezTo>
                            <a:pt y="849690" x="439613"/>
                            <a:pt y="842036" x="459825"/>
                            <a:pt y="826726" x="474984"/>
                          </a:cubicBezTo>
                          <a:lnTo>
                            <a:pt y="482257" x="818590"/>
                          </a:lnTo>
                          <a:cubicBezTo>
                            <a:pt y="466947" x="833749"/>
                            <a:pt y="446534" x="841328"/>
                            <a:pt y="426121" x="841328"/>
                          </a:cubicBezTo>
                          <a:cubicBezTo>
                            <a:pt y="403156" x="841328"/>
                            <a:pt y="385295" x="833749"/>
                            <a:pt y="369985" x="818590"/>
                          </a:cubicBezTo>
                          <a:lnTo>
                            <a:pt y="22965" x="474984"/>
                          </a:lnTo>
                          <a:cubicBezTo>
                            <a:pt y="7655" x="459825"/>
                            <a:pt y="0" x="439613"/>
                            <a:pt y="0" x="419400"/>
                          </a:cubicBezTo>
                          <a:cubicBezTo>
                            <a:pt y="0" x="399188"/>
                            <a:pt y="7655" x="378976"/>
                            <a:pt y="22965" x="363817"/>
                          </a:cubicBezTo>
                          <a:lnTo>
                            <a:pt y="367433" x="22739"/>
                          </a:lnTo>
                          <a:cubicBezTo>
                            <a:pt y="382743" x="7580"/>
                            <a:pt y="403156" x="0"/>
                            <a:pt y="423569" x="0"/>
                          </a:cubicBezTo>
                          <a:cubicBezTo>
                            <a:pt y="443983" x="0"/>
                            <a:pt y="464396" x="7580"/>
                            <a:pt y="479705" x="22739"/>
                          </a:cubicBezTo>
                          <a:lnTo>
                            <a:pt y="824174" x="363817"/>
                          </a:lnTo>
                          <a:cubicBezTo>
                            <a:pt y="839484" x="378976"/>
                            <a:pt y="849690" x="399188"/>
                            <a:pt y="849690" x="419400"/>
                          </a:cubicBezTo>
                          <a:close/>
                          <a:moveTo>
                            <a:pt y="298540" x="348658"/>
                          </a:moveTo>
                          <a:cubicBezTo>
                            <a:pt y="316401" x="368870"/>
                            <a:pt y="324056" x="394135"/>
                            <a:pt y="324056" x="419400"/>
                          </a:cubicBezTo>
                          <a:cubicBezTo>
                            <a:pt y="324056" x="442140"/>
                            <a:pt y="316401" x="467405"/>
                            <a:pt y="301091" x="487617"/>
                          </a:cubicBezTo>
                          <a:cubicBezTo>
                            <a:pt y="298540" x="490144"/>
                            <a:pt y="295988" x="495197"/>
                            <a:pt y="293436" x="497723"/>
                          </a:cubicBezTo>
                          <a:cubicBezTo>
                            <a:pt y="293436" x="487617"/>
                            <a:pt y="293436" x="472458"/>
                            <a:pt y="288333" x="454772"/>
                          </a:cubicBezTo>
                          <a:cubicBezTo>
                            <a:pt y="290885" x="452246"/>
                            <a:pt y="293436" x="452246"/>
                            <a:pt y="293436" x="449719"/>
                          </a:cubicBezTo>
                          <a:cubicBezTo>
                            <a:pt y="301091" x="439613"/>
                            <a:pt y="298540" x="426981"/>
                            <a:pt y="288333" x="416874"/>
                          </a:cubicBezTo>
                          <a:cubicBezTo>
                            <a:pt y="283230" x="414347"/>
                            <a:pt y="278127" x="411821"/>
                            <a:pt y="273023" x="411821"/>
                          </a:cubicBezTo>
                          <a:cubicBezTo>
                            <a:pt y="267920" x="401715"/>
                            <a:pt y="260265" x="389082"/>
                            <a:pt y="252610" x="378976"/>
                          </a:cubicBezTo>
                          <a:cubicBezTo>
                            <a:pt y="250059" x="376450"/>
                            <a:pt y="247507" x="371397"/>
                            <a:pt y="244956" x="368870"/>
                          </a:cubicBezTo>
                          <a:cubicBezTo>
                            <a:pt y="247507" x="363817"/>
                            <a:pt y="247507" x="358764"/>
                            <a:pt y="247507" x="353711"/>
                          </a:cubicBezTo>
                          <a:cubicBezTo>
                            <a:pt y="267920" x="348658"/>
                            <a:pt y="285781" x="346132"/>
                            <a:pt y="298540" x="348658"/>
                          </a:cubicBezTo>
                          <a:close/>
                          <a:moveTo>
                            <a:pt y="298540" x="348658"/>
                          </a:moveTo>
                          <a:cubicBezTo>
                            <a:pt y="298540" x="346132"/>
                            <a:pt y="298540" x="346132"/>
                            <a:pt y="298540" x="348658"/>
                          </a:cubicBezTo>
                          <a:cubicBezTo>
                            <a:pt y="298540" x="346132"/>
                            <a:pt y="298540" x="346132"/>
                            <a:pt y="298540" x="348658"/>
                          </a:cubicBezTo>
                          <a:close/>
                          <a:moveTo>
                            <a:pt y="275575" x="325920"/>
                          </a:moveTo>
                          <a:cubicBezTo>
                            <a:pt y="278127" x="328446"/>
                            <a:pt y="275575" x="328446"/>
                            <a:pt y="275575" x="325920"/>
                          </a:cubicBezTo>
                          <a:close/>
                          <a:moveTo>
                            <a:pt y="275575" x="325920"/>
                          </a:moveTo>
                          <a:cubicBezTo>
                            <a:pt y="262817" x="325920"/>
                            <a:pt y="250059" x="328446"/>
                            <a:pt y="237301" x="333499"/>
                          </a:cubicBezTo>
                          <a:cubicBezTo>
                            <a:pt y="221991" x="320867"/>
                            <a:pt y="204130" x="320867"/>
                            <a:pt y="193923" x="330973"/>
                          </a:cubicBezTo>
                          <a:cubicBezTo>
                            <a:pt y="176062" x="323393"/>
                            <a:pt y="158200" x="323393"/>
                            <a:pt y="147994" x="325920"/>
                          </a:cubicBezTo>
                          <a:cubicBezTo>
                            <a:pt y="183717" x="300655"/>
                            <a:pt y="234749" x="298128"/>
                            <a:pt y="275575" x="325920"/>
                          </a:cubicBezTo>
                          <a:close/>
                          <a:moveTo>
                            <a:pt y="130133" x="338552"/>
                          </a:moveTo>
                          <a:cubicBezTo>
                            <a:pt y="140339" x="336026"/>
                            <a:pt y="158200" x="336026"/>
                            <a:pt y="178613" x="346132"/>
                          </a:cubicBezTo>
                          <a:cubicBezTo>
                            <a:pt y="176062" x="351185"/>
                            <a:pt y="176062" x="358764"/>
                            <a:pt y="178613" x="363817"/>
                          </a:cubicBezTo>
                          <a:cubicBezTo>
                            <a:pt y="176062" x="366344"/>
                            <a:pt y="176062" x="366344"/>
                            <a:pt y="173510" x="368870"/>
                          </a:cubicBezTo>
                          <a:cubicBezTo>
                            <a:pt y="163304" x="378976"/>
                            <a:pt y="153097" x="389082"/>
                            <a:pt y="145442" x="399188"/>
                          </a:cubicBezTo>
                          <a:cubicBezTo>
                            <a:pt y="132684" x="386556"/>
                            <a:pt y="119926" x="376450"/>
                            <a:pt y="107168" x="368870"/>
                          </a:cubicBezTo>
                          <a:cubicBezTo>
                            <a:pt y="109720" x="361291"/>
                            <a:pt y="114823" x="356238"/>
                            <a:pt y="119926" x="351185"/>
                          </a:cubicBezTo>
                          <a:cubicBezTo>
                            <a:pt y="122478" x="346132"/>
                            <a:pt y="127581" x="341079"/>
                            <a:pt y="130133" x="338552"/>
                          </a:cubicBezTo>
                          <a:close/>
                          <a:moveTo>
                            <a:pt y="107168" x="368870"/>
                          </a:moveTo>
                          <a:cubicBezTo>
                            <a:pt y="102065" x="384029"/>
                            <a:pt y="102065" x="384029"/>
                            <a:pt y="99513" x="384029"/>
                          </a:cubicBezTo>
                          <a:cubicBezTo>
                            <a:pt y="107168" x="368870"/>
                            <a:pt y="107168" x="368870"/>
                            <a:pt y="107168" x="368870"/>
                          </a:cubicBezTo>
                          <a:close/>
                          <a:moveTo>
                            <a:pt y="102065" x="384029"/>
                          </a:moveTo>
                          <a:cubicBezTo>
                            <a:pt y="114823" x="394135"/>
                            <a:pt y="125029" x="404241"/>
                            <a:pt y="137787" x="414347"/>
                          </a:cubicBezTo>
                          <a:cubicBezTo>
                            <a:pt y="122478" x="444666"/>
                            <a:pt y="119926" x="472458"/>
                            <a:pt y="122478" x="490144"/>
                          </a:cubicBezTo>
                          <a:cubicBezTo>
                            <a:pt y="104616" x="469931"/>
                            <a:pt y="96962" x="444666"/>
                            <a:pt y="96962" x="419400"/>
                          </a:cubicBezTo>
                          <a:cubicBezTo>
                            <a:pt y="96962" x="406768"/>
                            <a:pt y="99513" x="396662"/>
                            <a:pt y="102065" x="384029"/>
                          </a:cubicBezTo>
                          <a:close/>
                          <a:moveTo>
                            <a:pt y="122478" x="490144"/>
                          </a:moveTo>
                          <a:cubicBezTo>
                            <a:pt y="127581" x="495197"/>
                            <a:pt y="132684" x="500250"/>
                            <a:pt y="140339" x="507829"/>
                          </a:cubicBezTo>
                          <a:cubicBezTo>
                            <a:pt y="132684" x="502776"/>
                            <a:pt y="127581" x="497723"/>
                            <a:pt y="122478" x="490144"/>
                          </a:cubicBezTo>
                          <a:close/>
                          <a:moveTo>
                            <a:pt y="140339" x="507829"/>
                          </a:moveTo>
                          <a:cubicBezTo>
                            <a:pt y="140339" x="505303"/>
                            <a:pt y="137787" x="477511"/>
                            <a:pt y="160752" x="437087"/>
                          </a:cubicBezTo>
                          <a:cubicBezTo>
                            <a:pt y="173510" x="449719"/>
                            <a:pt y="186268" x="462352"/>
                            <a:pt y="196475" x="474984"/>
                          </a:cubicBezTo>
                          <a:cubicBezTo>
                            <a:pt y="191372" x="485091"/>
                            <a:pt y="193923" x="497723"/>
                            <a:pt y="204130" x="505303"/>
                          </a:cubicBezTo>
                          <a:cubicBezTo>
                            <a:pt y="211784" x="510356"/>
                            <a:pt y="219439" x="512882"/>
                            <a:pt y="227094" x="507829"/>
                          </a:cubicBezTo>
                          <a:cubicBezTo>
                            <a:pt y="234749" x="517935"/>
                            <a:pt y="239852" x="522988"/>
                            <a:pt y="242404" x="528041"/>
                          </a:cubicBezTo>
                          <a:cubicBezTo>
                            <a:pt y="206681" x="535621"/>
                            <a:pt y="170959" x="530568"/>
                            <a:pt y="140339" x="507829"/>
                          </a:cubicBezTo>
                          <a:close/>
                          <a:moveTo>
                            <a:pt y="239852" x="528041"/>
                          </a:moveTo>
                          <a:cubicBezTo>
                            <a:pt y="242404" x="528041"/>
                            <a:pt y="239852" x="528041"/>
                            <a:pt y="239852" x="528041"/>
                          </a:cubicBezTo>
                          <a:close/>
                          <a:moveTo>
                            <a:pt y="244956" x="528041"/>
                          </a:moveTo>
                          <a:cubicBezTo>
                            <a:pt y="247507" x="528041"/>
                            <a:pt y="247507" x="528041"/>
                            <a:pt y="250059" x="525515"/>
                          </a:cubicBezTo>
                          <a:cubicBezTo>
                            <a:pt y="247507" x="525515"/>
                            <a:pt y="244956" x="525515"/>
                            <a:pt y="244956" x="528041"/>
                          </a:cubicBezTo>
                          <a:close/>
                          <a:moveTo>
                            <a:pt y="250059" x="525515"/>
                          </a:moveTo>
                          <a:cubicBezTo>
                            <a:pt y="247507" x="520462"/>
                            <a:pt y="242404" x="512882"/>
                            <a:pt y="234749" x="502776"/>
                          </a:cubicBezTo>
                          <a:cubicBezTo>
                            <a:pt y="234749" x="502776"/>
                            <a:pt y="234749" x="502776"/>
                            <a:pt y="234749" x="500250"/>
                          </a:cubicBezTo>
                          <a:cubicBezTo>
                            <a:pt y="242404" x="490144"/>
                            <a:pt y="239852" x="474984"/>
                            <a:pt y="229646" x="467405"/>
                          </a:cubicBezTo>
                          <a:cubicBezTo>
                            <a:pt y="221991" x="462352"/>
                            <a:pt y="211784" x="459825"/>
                            <a:pt y="204130" x="464878"/>
                          </a:cubicBezTo>
                          <a:cubicBezTo>
                            <a:pt y="193923" x="449719"/>
                            <a:pt y="181165" x="437087"/>
                            <a:pt y="168407" x="421928"/>
                          </a:cubicBezTo>
                          <a:cubicBezTo>
                            <a:pt y="176062" x="411821"/>
                            <a:pt y="183717" x="401715"/>
                            <a:pt y="191372" x="391609"/>
                          </a:cubicBezTo>
                          <a:cubicBezTo>
                            <a:pt y="193923" x="389082"/>
                            <a:pt y="193923" x="389082"/>
                            <a:pt y="196475" x="386556"/>
                          </a:cubicBezTo>
                          <a:cubicBezTo>
                            <a:pt y="206681" x="391609"/>
                            <a:pt y="219439" x="391609"/>
                            <a:pt y="229646" x="384029"/>
                          </a:cubicBezTo>
                          <a:cubicBezTo>
                            <a:pt y="232197" x="386556"/>
                            <a:pt y="232197" x="389082"/>
                            <a:pt y="234749" x="391609"/>
                          </a:cubicBezTo>
                          <a:cubicBezTo>
                            <a:pt y="242404" x="401715"/>
                            <a:pt y="250059" x="411821"/>
                            <a:pt y="255162" x="421928"/>
                          </a:cubicBezTo>
                          <a:cubicBezTo>
                            <a:pt y="247507" x="432034"/>
                            <a:pt y="250059" x="444666"/>
                            <a:pt y="260265" x="452246"/>
                          </a:cubicBezTo>
                          <a:cubicBezTo>
                            <a:pt y="262817" x="454772"/>
                            <a:pt y="265369" x="454772"/>
                            <a:pt y="270472" x="457299"/>
                          </a:cubicBezTo>
                          <a:cubicBezTo>
                            <a:pt y="278127" x="485091"/>
                            <a:pt y="275575" x="505303"/>
                            <a:pt y="273023" x="512882"/>
                          </a:cubicBezTo>
                          <a:cubicBezTo>
                            <a:pt y="265369" x="517935"/>
                            <a:pt y="257714" x="522988"/>
                            <a:pt y="250059" x="525515"/>
                          </a:cubicBezTo>
                          <a:close/>
                          <a:moveTo>
                            <a:pt y="247507" x="525515"/>
                          </a:moveTo>
                          <a:cubicBezTo>
                            <a:pt y="250059" x="525515"/>
                            <a:pt y="250059" x="525515"/>
                            <a:pt y="247507" x="525515"/>
                          </a:cubicBezTo>
                          <a:cubicBezTo>
                            <a:pt y="250059" x="525515"/>
                            <a:pt y="250059" x="525515"/>
                            <a:pt y="247507" x="525515"/>
                          </a:cubicBezTo>
                          <a:close/>
                          <a:moveTo>
                            <a:pt y="273023" x="512882"/>
                          </a:moveTo>
                          <a:cubicBezTo>
                            <a:pt y="273023" x="512882"/>
                            <a:pt y="275575" x="512882"/>
                            <a:pt y="275575" x="510356"/>
                          </a:cubicBezTo>
                          <a:cubicBezTo>
                            <a:pt y="275575" x="510356"/>
                            <a:pt y="275575" x="512882"/>
                            <a:pt y="273023" x="512882"/>
                          </a:cubicBezTo>
                          <a:close/>
                          <a:moveTo>
                            <a:pt y="168407" x="421928"/>
                          </a:moveTo>
                          <a:cubicBezTo>
                            <a:pt y="168407" x="421928"/>
                            <a:pt y="168407" x="419400"/>
                            <a:pt y="168407" x="421928"/>
                          </a:cubicBezTo>
                          <a:cubicBezTo>
                            <a:pt y="168407" x="419400"/>
                            <a:pt y="168407" x="421928"/>
                            <a:pt y="168407" x="421928"/>
                          </a:cubicBezTo>
                          <a:close/>
                          <a:moveTo>
                            <a:pt y="168407" x="421928"/>
                          </a:move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3" name=""/>
                    <p:cNvSpPr/>
                    <p:nvPr/>
                  </p:nvSpPr>
                  <p:spPr>
                    <a:xfrm>
                      <a:off y="868501" x="-919386"/>
                      <a:ext cx="841328" cy="849690"/>
                    </a:xfrm>
                    <a:custGeom>
                      <a:avLst/>
                      <a:gdLst/>
                      <a:ahLst/>
                      <a:cxnLst/>
                      <a:pathLst>
                        <a:path h="849690" w="841328">
                          <a:moveTo>
                            <a:pt y="849690" x="419400"/>
                          </a:moveTo>
                          <a:cubicBezTo>
                            <a:pt y="849690" x="439613"/>
                            <a:pt y="842036" x="459825"/>
                            <a:pt y="826726" x="474984"/>
                          </a:cubicBezTo>
                          <a:lnTo>
                            <a:pt y="482257" x="818590"/>
                          </a:lnTo>
                          <a:cubicBezTo>
                            <a:pt y="466947" x="833749"/>
                            <a:pt y="446534" x="841328"/>
                            <a:pt y="426121" x="841328"/>
                          </a:cubicBezTo>
                          <a:cubicBezTo>
                            <a:pt y="403156" x="841328"/>
                            <a:pt y="385295" x="833749"/>
                            <a:pt y="369985" x="818590"/>
                          </a:cubicBezTo>
                          <a:lnTo>
                            <a:pt y="22965" x="474984"/>
                          </a:lnTo>
                          <a:cubicBezTo>
                            <a:pt y="7655" x="459825"/>
                            <a:pt y="0" x="439613"/>
                            <a:pt y="0" x="419400"/>
                          </a:cubicBezTo>
                          <a:cubicBezTo>
                            <a:pt y="0" x="399188"/>
                            <a:pt y="7655" x="378976"/>
                            <a:pt y="22965" x="363817"/>
                          </a:cubicBezTo>
                          <a:lnTo>
                            <a:pt y="367433" x="22739"/>
                          </a:lnTo>
                          <a:cubicBezTo>
                            <a:pt y="382743" x="7580"/>
                            <a:pt y="403156" x="0"/>
                            <a:pt y="423569" x="0"/>
                          </a:cubicBezTo>
                          <a:cubicBezTo>
                            <a:pt y="443983" x="0"/>
                            <a:pt y="464396" x="7580"/>
                            <a:pt y="479705" x="22739"/>
                          </a:cubicBezTo>
                          <a:lnTo>
                            <a:pt y="824174" x="363817"/>
                          </a:lnTo>
                          <a:cubicBezTo>
                            <a:pt y="839484" x="378976"/>
                            <a:pt y="849690" x="399188"/>
                            <a:pt y="849690" x="41940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4" name=""/>
                    <p:cNvSpPr/>
                    <p:nvPr/>
                  </p:nvSpPr>
                  <p:spPr>
                    <a:xfrm>
                      <a:off y="1113457" x="-571719"/>
                      <a:ext cx="150055" cy="79100"/>
                    </a:xfrm>
                    <a:custGeom>
                      <a:avLst/>
                      <a:gdLst/>
                      <a:ahLst/>
                      <a:cxnLst/>
                      <a:pathLst>
                        <a:path h="79100" w="150055">
                          <a:moveTo>
                            <a:pt y="53584" x="0"/>
                          </a:moveTo>
                          <a:cubicBezTo>
                            <a:pt y="71445" x="21203"/>
                            <a:pt y="79100" x="46468"/>
                            <a:pt y="79100" x="71733"/>
                          </a:cubicBezTo>
                          <a:cubicBezTo>
                            <a:pt y="79100" x="94472"/>
                            <a:pt y="71445" x="119737"/>
                            <a:pt y="56136" x="139949"/>
                          </a:cubicBezTo>
                          <a:cubicBezTo>
                            <a:pt y="53584" x="142476"/>
                            <a:pt y="51032" x="147529"/>
                            <a:pt y="48481" x="150055"/>
                          </a:cubicBezTo>
                          <a:cubicBezTo>
                            <a:pt y="48481" x="139949"/>
                            <a:pt y="48481" x="124790"/>
                            <a:pt y="43378" x="107105"/>
                          </a:cubicBezTo>
                          <a:cubicBezTo>
                            <a:pt y="45929" x="104578"/>
                            <a:pt y="48481" x="104578"/>
                            <a:pt y="48481" x="102051"/>
                          </a:cubicBezTo>
                          <a:cubicBezTo>
                            <a:pt y="56136" x="91945"/>
                            <a:pt y="53584" x="79313"/>
                            <a:pt y="43378" x="69207"/>
                          </a:cubicBezTo>
                          <a:cubicBezTo>
                            <a:pt y="38274" x="66680"/>
                            <a:pt y="33171" x="64154"/>
                            <a:pt y="28068" x="64154"/>
                          </a:cubicBezTo>
                          <a:cubicBezTo>
                            <a:pt y="22965" x="54048"/>
                            <a:pt y="15310" x="41415"/>
                            <a:pt y="7655" x="31309"/>
                          </a:cubicBezTo>
                          <a:cubicBezTo>
                            <a:pt y="5103" x="28783"/>
                            <a:pt y="2552" x="23730"/>
                            <a:pt y="0" x="21203"/>
                          </a:cubicBezTo>
                          <a:cubicBezTo>
                            <a:pt y="2552" x="16150"/>
                            <a:pt y="2552" x="11097"/>
                            <a:pt y="2552" x="6044"/>
                          </a:cubicBezTo>
                          <a:cubicBezTo>
                            <a:pt y="22965" x="0"/>
                            <a:pt y="40826" x="0"/>
                            <a:pt y="53584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5" name=""/>
                    <p:cNvSpPr/>
                    <p:nvPr/>
                  </p:nvSpPr>
                  <p:spPr>
                    <a:xfrm>
                      <a:off y="1016495" x="-613374"/>
                      <a:ext cx="27487" cy="127581"/>
                    </a:xfrm>
                    <a:custGeom>
                      <a:avLst/>
                      <a:gdLst/>
                      <a:ahLst/>
                      <a:cxnLst/>
                      <a:pathLst>
                        <a:path h="127581" w="27487">
                          <a:moveTo>
                            <a:pt y="127581" x="19908"/>
                          </a:moveTo>
                          <a:cubicBezTo>
                            <a:pt y="114823" x="19908"/>
                            <a:pt y="102065" x="22434"/>
                            <a:pt y="89307" x="27487"/>
                          </a:cubicBezTo>
                          <a:cubicBezTo>
                            <a:pt y="73997" x="14854"/>
                            <a:pt y="56136" x="14854"/>
                            <a:pt y="45929" x="24961"/>
                          </a:cubicBezTo>
                          <a:cubicBezTo>
                            <a:pt y="28068" x="17381"/>
                            <a:pt y="10206" x="17381"/>
                            <a:pt y="0" x="19908"/>
                          </a:cubicBezTo>
                          <a:cubicBezTo>
                            <a:pt y="35723" x="-5358"/>
                            <a:pt y="86755" x="-7884"/>
                            <a:pt y="127581" x="19908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6" name=""/>
                    <p:cNvSpPr/>
                    <p:nvPr/>
                  </p:nvSpPr>
                  <p:spPr>
                    <a:xfrm>
                      <a:off y="975669" x="-582238"/>
                      <a:ext cx="62040" cy="71445"/>
                    </a:xfrm>
                    <a:custGeom>
                      <a:avLst/>
                      <a:gdLst/>
                      <a:ahLst/>
                      <a:cxnLst/>
                      <a:pathLst>
                        <a:path h="71445" w="62040">
                          <a:moveTo>
                            <a:pt y="22965" x="0"/>
                          </a:moveTo>
                          <a:cubicBezTo>
                            <a:pt y="33171" x="0"/>
                            <a:pt y="51032" x="0"/>
                            <a:pt y="71445" x="8983"/>
                          </a:cubicBezTo>
                          <a:cubicBezTo>
                            <a:pt y="68894" x="14036"/>
                            <a:pt y="68894" x="21616"/>
                            <a:pt y="71445" x="26669"/>
                          </a:cubicBezTo>
                          <a:cubicBezTo>
                            <a:pt y="68894" x="29195"/>
                            <a:pt y="68894" x="29195"/>
                            <a:pt y="66342" x="31722"/>
                          </a:cubicBezTo>
                          <a:cubicBezTo>
                            <a:pt y="56136" x="41828"/>
                            <a:pt y="45929" x="51934"/>
                            <a:pt y="38274" x="62040"/>
                          </a:cubicBezTo>
                          <a:cubicBezTo>
                            <a:pt y="25516" x="49407"/>
                            <a:pt y="12758" x="39301"/>
                            <a:pt y="0" x="31722"/>
                          </a:cubicBezTo>
                          <a:cubicBezTo>
                            <a:pt y="2552" x="24142"/>
                            <a:pt y="7655" x="19089"/>
                            <a:pt y="12758" x="14036"/>
                          </a:cubicBezTo>
                          <a:cubicBezTo>
                            <a:pt y="15310" x="8983"/>
                            <a:pt y="20413" x="3930"/>
                            <a:pt y="22965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7" name=""/>
                    <p:cNvSpPr/>
                    <p:nvPr/>
                  </p:nvSpPr>
                  <p:spPr>
                    <a:xfrm>
                      <a:off y="968015" x="-550516"/>
                      <a:ext cx="25265" cy="25516"/>
                    </a:xfrm>
                    <a:custGeom>
                      <a:avLst/>
                      <a:gdLst/>
                      <a:ahLst/>
                      <a:cxnLst/>
                      <a:pathLst>
                        <a:path h="25516" w="25265">
                          <a:moveTo>
                            <a:pt y="2280" x="0"/>
                          </a:moveTo>
                          <a:cubicBezTo>
                            <a:pt y="760" x="4560"/>
                            <a:pt y="760" x="4560"/>
                            <a:pt y="0" x="4560"/>
                          </a:cubicBezTo>
                          <a:cubicBezTo>
                            <a:pt y="2280" x="0"/>
                            <a:pt y="2280" x="0"/>
                            <a:pt y="2280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8" name=""/>
                    <p:cNvSpPr/>
                    <p:nvPr/>
                  </p:nvSpPr>
                  <p:spPr>
                    <a:xfrm>
                      <a:off y="965463" x="-535356"/>
                      <a:ext cx="106113" cy="40826"/>
                    </a:xfrm>
                    <a:custGeom>
                      <a:avLst/>
                      <a:gdLst/>
                      <a:ahLst/>
                      <a:cxnLst/>
                      <a:pathLst>
                        <a:path h="40826" w="106113">
                          <a:moveTo>
                            <a:pt y="5103" x="0"/>
                          </a:moveTo>
                          <a:cubicBezTo>
                            <a:pt y="17861" x="10106"/>
                            <a:pt y="28068" x="20212"/>
                            <a:pt y="40826" x="30318"/>
                          </a:cubicBezTo>
                          <a:cubicBezTo>
                            <a:pt y="25516" x="60636"/>
                            <a:pt y="22965" x="88428"/>
                            <a:pt y="25516" x="106113"/>
                          </a:cubicBezTo>
                          <a:cubicBezTo>
                            <a:pt y="7655" x="85901"/>
                            <a:pt y="0" x="60636"/>
                            <a:pt y="0" x="35371"/>
                          </a:cubicBezTo>
                          <a:cubicBezTo>
                            <a:pt y="0" x="22739"/>
                            <a:pt y="2552" x="12633"/>
                            <a:pt y="5103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9" name=""/>
                    <p:cNvSpPr/>
                    <p:nvPr/>
                  </p:nvSpPr>
                  <p:spPr>
                    <a:xfrm>
                      <a:off y="990979" x="-429243"/>
                      <a:ext cx="25265" cy="25516"/>
                    </a:xfrm>
                    <a:custGeom>
                      <a:avLst/>
                      <a:gdLst/>
                      <a:ahLst/>
                      <a:cxnLst/>
                      <a:pathLst>
                        <a:path h="25516" w="25265">
                          <a:moveTo>
                            <a:pt y="0" x="0"/>
                          </a:moveTo>
                          <a:cubicBezTo>
                            <a:pt y="1520" x="1520"/>
                            <a:pt y="3040" x="3040"/>
                            <a:pt y="5320" x="5320"/>
                          </a:cubicBezTo>
                          <a:cubicBezTo>
                            <a:pt y="3040" x="3800"/>
                            <a:pt y="1520" x="228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0" name=""/>
                    <p:cNvSpPr/>
                    <p:nvPr/>
                  </p:nvSpPr>
                  <p:spPr>
                    <a:xfrm>
                      <a:off y="1008757" x="-482300"/>
                      <a:ext cx="94240" cy="102149"/>
                    </a:xfrm>
                    <a:custGeom>
                      <a:avLst/>
                      <a:gdLst/>
                      <a:ahLst/>
                      <a:cxnLst/>
                      <a:pathLst>
                        <a:path h="102149" w="94240">
                          <a:moveTo>
                            <a:pt y="0" x="70742"/>
                          </a:moveTo>
                          <a:cubicBezTo>
                            <a:pt y="0" x="68216"/>
                            <a:pt y="0" x="40424"/>
                            <a:pt y="20497" x="0"/>
                          </a:cubicBezTo>
                          <a:cubicBezTo>
                            <a:pt y="33255" x="12633"/>
                            <a:pt y="46013" x="25265"/>
                            <a:pt y="56220" x="37898"/>
                          </a:cubicBezTo>
                          <a:cubicBezTo>
                            <a:pt y="51074" x="48004"/>
                            <a:pt y="53668" x="60636"/>
                            <a:pt y="63875" x="68216"/>
                          </a:cubicBezTo>
                          <a:cubicBezTo>
                            <a:pt y="71530" x="73269"/>
                            <a:pt y="79184" x="75795"/>
                            <a:pt y="86839" x="70742"/>
                          </a:cubicBezTo>
                          <a:cubicBezTo>
                            <a:pt y="94494" x="80848"/>
                            <a:pt y="99597" x="85901"/>
                            <a:pt y="102149" x="90954"/>
                          </a:cubicBezTo>
                          <a:cubicBezTo>
                            <a:pt y="66426" x="98534"/>
                            <a:pt y="30704" x="93481"/>
                            <a:pt y="0" x="70742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1" name=""/>
                    <p:cNvSpPr/>
                    <p:nvPr/>
                  </p:nvSpPr>
                  <p:spPr>
                    <a:xfrm>
                      <a:off y="1113457" x="-393872"/>
                      <a:ext cx="25265" cy="25516"/>
                    </a:xfrm>
                    <a:custGeom>
                      <a:avLst/>
                      <a:gdLst/>
                      <a:ahLst/>
                      <a:cxnLst/>
                      <a:pathLst>
                        <a:path h="25516" w="25265">
                          <a:moveTo>
                            <a:pt y="0" x="0"/>
                          </a:moveTo>
                          <a:cubicBezTo>
                            <a:pt y="0" x="0"/>
                            <a:pt y="0" x="0"/>
                            <a:pt y="1520" x="0"/>
                          </a:cubicBezTo>
                          <a:cubicBezTo>
                            <a:pt y="0" x="0"/>
                            <a:pt y="0" x="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2" name=""/>
                    <p:cNvSpPr/>
                    <p:nvPr/>
                  </p:nvSpPr>
                  <p:spPr>
                    <a:xfrm>
                      <a:off y="1036908" x="-535356"/>
                      <a:ext cx="141484" cy="107168"/>
                    </a:xfrm>
                    <a:custGeom>
                      <a:avLst/>
                      <a:gdLst/>
                      <a:ahLst/>
                      <a:cxnLst/>
                      <a:pathLst>
                        <a:path h="107168" w="141484">
                          <a:moveTo>
                            <a:pt y="81652" x="141484"/>
                          </a:moveTo>
                          <a:cubicBezTo>
                            <a:pt y="79100" x="136432"/>
                            <a:pt y="73997" x="128852"/>
                            <a:pt y="66342" x="118746"/>
                          </a:cubicBezTo>
                          <a:cubicBezTo>
                            <a:pt y="66342" x="118746"/>
                            <a:pt y="66342" x="118746"/>
                            <a:pt y="66342" x="116219"/>
                          </a:cubicBezTo>
                          <a:cubicBezTo>
                            <a:pt y="73997" x="106113"/>
                            <a:pt y="71445" x="90954"/>
                            <a:pt y="61239" x="83375"/>
                          </a:cubicBezTo>
                          <a:cubicBezTo>
                            <a:pt y="53584" x="78322"/>
                            <a:pt y="43378" x="75795"/>
                            <a:pt y="35723" x="80848"/>
                          </a:cubicBezTo>
                          <a:cubicBezTo>
                            <a:pt y="25516" x="65689"/>
                            <a:pt y="12758" x="53057"/>
                            <a:pt y="0" x="37898"/>
                          </a:cubicBezTo>
                          <a:cubicBezTo>
                            <a:pt y="7655" x="27792"/>
                            <a:pt y="15310" x="17686"/>
                            <a:pt y="22965" x="7580"/>
                          </a:cubicBezTo>
                          <a:cubicBezTo>
                            <a:pt y="25516" x="5053"/>
                            <a:pt y="25516" x="5053"/>
                            <a:pt y="28068" x="0"/>
                          </a:cubicBezTo>
                          <a:cubicBezTo>
                            <a:pt y="38274" x="7580"/>
                            <a:pt y="51032" x="7580"/>
                            <a:pt y="61239" x="0"/>
                          </a:cubicBezTo>
                          <a:cubicBezTo>
                            <a:pt y="63790" x="0"/>
                            <a:pt y="63790" x="5053"/>
                            <a:pt y="66342" x="7580"/>
                          </a:cubicBezTo>
                          <a:cubicBezTo>
                            <a:pt y="73997" x="17686"/>
                            <a:pt y="81652" x="27792"/>
                            <a:pt y="86755" x="37898"/>
                          </a:cubicBezTo>
                          <a:cubicBezTo>
                            <a:pt y="79100" x="48004"/>
                            <a:pt y="81652" x="60636"/>
                            <a:pt y="91858" x="68216"/>
                          </a:cubicBezTo>
                          <a:cubicBezTo>
                            <a:pt y="94410" x="70742"/>
                            <a:pt y="96962" x="70742"/>
                            <a:pt y="102065" x="73269"/>
                          </a:cubicBezTo>
                          <a:cubicBezTo>
                            <a:pt y="109720" x="101060"/>
                            <a:pt y="107168" x="121272"/>
                            <a:pt y="104616" x="128852"/>
                          </a:cubicBezTo>
                          <a:cubicBezTo>
                            <a:pt y="96962" x="133905"/>
                            <a:pt y="89307" x="138958"/>
                            <a:pt y="81652" x="141484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3" name=""/>
                    <p:cNvSpPr/>
                    <p:nvPr/>
                  </p:nvSpPr>
                  <p:spPr>
                    <a:xfrm>
                      <a:off y="1141525" x="-409031"/>
                      <a:ext cx="25265" cy="25516"/>
                    </a:xfrm>
                    <a:custGeom>
                      <a:avLst/>
                      <a:gdLst/>
                      <a:ahLst/>
                      <a:cxnLst/>
                      <a:pathLst>
                        <a:path h="25516" w="25265">
                          <a:moveTo>
                            <a:pt y="0" x="0"/>
                          </a:moveTo>
                          <a:cubicBezTo>
                            <a:pt y="0" x="0"/>
                            <a:pt y="760" x="0"/>
                            <a:pt y="760" x="0"/>
                          </a:cubicBezTo>
                          <a:cubicBezTo>
                            <a:pt y="760" x="0"/>
                            <a:pt y="760" x="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754" name=""/>
                  <p:cNvGrpSpPr/>
                  <p:nvPr/>
                </p:nvGrpSpPr>
                <p:grpSpPr>
                  <a:xfrm>
                    <a:off y="1808541" x="-877957"/>
                    <a:ext cx="758470" cy="304472"/>
                    <a:chOff y="1808541" x="-877957"/>
                    <a:chExt cx="758470" cy="304472"/>
                  </a:xfrm>
                </p:grpSpPr>
                <p:sp>
                  <p:nvSpPr>
                    <p:cNvPr id="755" name="Rounded Rectangle"/>
                    <p:cNvSpPr/>
                    <p:nvPr/>
                  </p:nvSpPr>
                  <p:spPr>
                    <a:xfrm>
                      <a:off y="1822380" x="-858995"/>
                      <a:ext cx="720547" cy="276793"/>
                    </a:xfrm>
                    <a:custGeom>
                      <a:avLst/>
                      <a:gdLst/>
                      <a:ahLst/>
                      <a:cxnLst/>
                      <a:pathLst>
                        <a:path h="276793" w="720547">
                          <a:moveTo>
                            <a:pt y="276793" x="629347"/>
                          </a:moveTo>
                          <a:cubicBezTo>
                            <a:pt y="276793" x="679716"/>
                            <a:pt y="235963" x="720547"/>
                            <a:pt y="185593" x="720547"/>
                          </a:cubicBezTo>
                          <a:lnTo>
                            <a:pt y="91200" x="720547"/>
                          </a:lnTo>
                          <a:cubicBezTo>
                            <a:pt y="40830" x="720547"/>
                            <a:pt y="0" x="679716"/>
                            <a:pt y="0" x="629347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756" name="Rounded Rectangle"/>
                    <p:cNvSpPr/>
                    <p:nvPr/>
                  </p:nvSpPr>
                  <p:spPr>
                    <a:xfrm>
                      <a:off y="1808541" x="-877957"/>
                      <a:ext cx="758470" cy="304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72" w="758470">
                          <a:moveTo>
                            <a:pt y="304472" x="667270"/>
                          </a:moveTo>
                          <a:cubicBezTo>
                            <a:pt y="304472" x="717640"/>
                            <a:pt y="263642" x="758470"/>
                            <a:pt y="213272" x="758470"/>
                          </a:cubicBezTo>
                          <a:lnTo>
                            <a:pt y="91200" x="758470"/>
                          </a:lnTo>
                          <a:cubicBezTo>
                            <a:pt y="40830" x="758470"/>
                            <a:pt y="0" x="717640"/>
                            <a:pt y="0" x="667270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LDAP</a:t>
                      </a:r>
                    </a:p>
                  </p:txBody>
                </p:sp>
              </p:grpSp>
            </p:grpSp>
          </p:grpSp>
          <p:grpSp>
            <p:nvGrpSpPr>
              <p:cNvPr id="759" name=""/>
              <p:cNvGrpSpPr/>
              <p:nvPr/>
            </p:nvGrpSpPr>
            <p:grpSpPr>
              <a:xfrm>
                <a:off y="763564" x="1926283"/>
                <a:ext cx="2074800" cy="1504800"/>
                <a:chOff y="763564" x="1926283"/>
                <a:chExt cx="2074800" cy="1504800"/>
              </a:xfrm>
            </p:grpSpPr>
            <p:sp>
              <p:nvSpPr>
                <p:cNvPr id="677" name="Rounded Rectangle"/>
                <p:cNvSpPr/>
                <p:nvPr/>
              </p:nvSpPr>
              <p:spPr>
                <a:xfrm>
                  <a:off y="763564" x="1926283"/>
                  <a:ext cx="2074800" cy="150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h="1504800" w="2074800">
                      <a:moveTo>
                        <a:pt y="1504800" x="1988627"/>
                      </a:moveTo>
                      <a:cubicBezTo>
                        <a:pt y="1504800" x="2036220"/>
                        <a:pt y="1466220" x="2074800"/>
                        <a:pt y="1418627" x="2074800"/>
                      </a:cubicBezTo>
                      <a:lnTo>
                        <a:pt y="86173" x="2074800"/>
                      </a:lnTo>
                      <a:cubicBezTo>
                        <a:pt y="38580" x="2074800"/>
                        <a:pt y="0" x="2036220"/>
                        <a:pt y="0" x="1988627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7" x="0"/>
                      </a:lnTo>
                      <a:cubicBezTo>
                        <a:pt y="1466220" x="0"/>
                        <a:pt y="1504800" x="38580"/>
                        <a:pt y="1504800" x="86173"/>
                      </a:cubicBezTo>
                      <a:lnTo>
                        <a:pt y="1504800" x="1988627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678" name=""/>
                <p:cNvGrpSpPr/>
                <p:nvPr/>
              </p:nvGrpSpPr>
              <p:grpSpPr>
                <a:xfrm>
                  <a:off y="868501" x="2060731"/>
                  <a:ext cx="830575" cy="1244512"/>
                  <a:chOff y="868501" x="2060731"/>
                  <a:chExt cx="830575" cy="1244512"/>
                </a:xfrm>
              </p:grpSpPr>
              <p:grpSp>
                <p:nvGrpSpPr>
                  <p:cNvPr id="679" name="Turk Workers"/>
                  <p:cNvGrpSpPr/>
                  <p:nvPr/>
                </p:nvGrpSpPr>
                <p:grpSpPr>
                  <a:xfrm>
                    <a:off y="868544" x="2062298"/>
                    <a:ext cx="827440" cy="849661"/>
                    <a:chOff y="868544" x="2062298"/>
                    <a:chExt cx="827440" cy="849661"/>
                  </a:xfrm>
                </p:grpSpPr>
                <p:sp>
                  <p:nvSpPr>
                    <p:cNvPr id="680" name=""/>
                    <p:cNvSpPr/>
                    <p:nvPr/>
                  </p:nvSpPr>
                  <p:spPr>
                    <a:xfrm>
                      <a:off y="891549" x="2145033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1" name=""/>
                    <p:cNvSpPr/>
                    <p:nvPr/>
                  </p:nvSpPr>
                  <p:spPr>
                    <a:xfrm flipH="true">
                      <a:off y="891549" x="257424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2" name=""/>
                    <p:cNvSpPr/>
                    <p:nvPr/>
                  </p:nvSpPr>
                  <p:spPr>
                    <a:xfrm>
                      <a:off y="1066356" x="2378518"/>
                      <a:ext cx="195001" cy="228680"/>
                    </a:xfrm>
                    <a:custGeom>
                      <a:avLst/>
                      <a:gdLst/>
                      <a:ahLst/>
                      <a:cxnLst/>
                      <a:pathLst>
                        <a:path h="228680" w="195001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1"/>
                          </a:cubicBezTo>
                          <a:cubicBezTo>
                            <a:pt y="0" x="151349"/>
                            <a:pt y="51191" x="195001"/>
                            <a:pt y="114340" x="195001"/>
                          </a:cubicBezTo>
                          <a:cubicBezTo>
                            <a:pt y="177489" x="195001"/>
                            <a:pt y="228680" x="151349"/>
                            <a:pt y="228680" x="97501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3" name=""/>
                    <p:cNvSpPr/>
                    <p:nvPr/>
                  </p:nvSpPr>
                  <p:spPr>
                    <a:xfrm>
                      <a:off y="1216497" x="2062297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1" x="75903"/>
                          </a:lnTo>
                          <a:lnTo>
                            <a:pt y="180351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7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6" x="399490"/>
                            <a:pt y="123912" x="399490"/>
                          </a:cubicBezTo>
                          <a:cubicBezTo>
                            <a:pt y="123912" x="399490"/>
                            <a:pt y="124928" x="284643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4" name=""/>
                    <p:cNvSpPr/>
                    <p:nvPr/>
                  </p:nvSpPr>
                  <p:spPr>
                    <a:xfrm flipH="true">
                      <a:off y="1216488" x="249024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1" x="75903"/>
                          </a:lnTo>
                          <a:lnTo>
                            <a:pt y="180351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7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6" x="399490"/>
                            <a:pt y="123912" x="399490"/>
                          </a:cubicBezTo>
                          <a:cubicBezTo>
                            <a:pt y="123912" x="399490"/>
                            <a:pt y="124928" x="284643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5" name=""/>
                    <p:cNvSpPr/>
                    <p:nvPr/>
                  </p:nvSpPr>
                  <p:spPr>
                    <a:xfrm>
                      <a:off y="1430648" x="2276932"/>
                      <a:ext cx="398173" cy="287348"/>
                    </a:xfrm>
                    <a:custGeom>
                      <a:avLst/>
                      <a:gdLst/>
                      <a:ahLst/>
                      <a:cxnLst/>
                      <a:pathLst>
                        <a:path h="287348" w="398173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3"/>
                          </a:lnTo>
                          <a:lnTo>
                            <a:pt y="123560" x="398173"/>
                          </a:lnTo>
                          <a:cubicBezTo>
                            <a:pt y="124391" x="398173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686" name=""/>
                    <p:cNvSpPr/>
                    <p:nvPr/>
                  </p:nvSpPr>
                  <p:spPr>
                    <a:xfrm>
                      <a:off y="868502" x="2145033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87" name=""/>
                    <p:cNvSpPr/>
                    <p:nvPr/>
                  </p:nvSpPr>
                  <p:spPr>
                    <a:xfrm flipH="true">
                      <a:off y="868502" x="257424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88" name=""/>
                    <p:cNvSpPr/>
                    <p:nvPr/>
                  </p:nvSpPr>
                  <p:spPr>
                    <a:xfrm>
                      <a:off y="1045560" x="2378518"/>
                      <a:ext cx="195001" cy="228680"/>
                    </a:xfrm>
                    <a:custGeom>
                      <a:avLst/>
                      <a:gdLst/>
                      <a:ahLst/>
                      <a:cxnLst/>
                      <a:pathLst>
                        <a:path h="228680" w="195001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1"/>
                          </a:cubicBezTo>
                          <a:cubicBezTo>
                            <a:pt y="0" x="151349"/>
                            <a:pt y="51191" x="195001"/>
                            <a:pt y="114340" x="195001"/>
                          </a:cubicBezTo>
                          <a:cubicBezTo>
                            <a:pt y="177489" x="195001"/>
                            <a:pt y="228680" x="151349"/>
                            <a:pt y="228680" x="97501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89" name=""/>
                    <p:cNvSpPr/>
                    <p:nvPr/>
                  </p:nvSpPr>
                  <p:spPr>
                    <a:xfrm>
                      <a:off y="1177799" x="2062297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1" x="75903"/>
                          </a:lnTo>
                          <a:lnTo>
                            <a:pt y="180351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7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5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90" name=""/>
                    <p:cNvSpPr/>
                    <p:nvPr/>
                  </p:nvSpPr>
                  <p:spPr>
                    <a:xfrm flipH="true">
                      <a:off y="1177790" x="249024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1" x="75903"/>
                          </a:lnTo>
                          <a:lnTo>
                            <a:pt y="180351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7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5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91" name=""/>
                    <p:cNvSpPr/>
                    <p:nvPr/>
                  </p:nvSpPr>
                  <p:spPr>
                    <a:xfrm>
                      <a:off y="1405553" x="2276932"/>
                      <a:ext cx="398173" cy="287348"/>
                    </a:xfrm>
                    <a:custGeom>
                      <a:avLst/>
                      <a:gdLst/>
                      <a:ahLst/>
                      <a:cxnLst/>
                      <a:pathLst>
                        <a:path h="287348" w="398173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3"/>
                          </a:lnTo>
                          <a:lnTo>
                            <a:pt y="123560" x="398173"/>
                          </a:lnTo>
                          <a:cubicBezTo>
                            <a:pt y="124391" x="398173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692" name=""/>
                  <p:cNvGrpSpPr/>
                  <p:nvPr/>
                </p:nvGrpSpPr>
                <p:grpSpPr>
                  <a:xfrm>
                    <a:off y="1808551" x="2060731"/>
                    <a:ext cx="830575" cy="304462"/>
                    <a:chOff y="1808551" x="2060731"/>
                    <a:chExt cx="830575" cy="304462"/>
                  </a:xfrm>
                </p:grpSpPr>
                <p:sp>
                  <p:nvSpPr>
                    <p:cNvPr id="693" name="Rounded Rectangle"/>
                    <p:cNvSpPr/>
                    <p:nvPr/>
                  </p:nvSpPr>
                  <p:spPr>
                    <a:xfrm>
                      <a:off y="1822390" x="2081495"/>
                      <a:ext cx="789046" cy="276784"/>
                    </a:xfrm>
                    <a:custGeom>
                      <a:avLst/>
                      <a:gdLst/>
                      <a:ahLst/>
                      <a:cxnLst/>
                      <a:pathLst>
                        <a:path h="276784" w="789046">
                          <a:moveTo>
                            <a:pt y="276784" x="697846"/>
                          </a:moveTo>
                          <a:cubicBezTo>
                            <a:pt y="276784" x="748216"/>
                            <a:pt y="235954" x="789046"/>
                            <a:pt y="185584" x="789046"/>
                          </a:cubicBezTo>
                          <a:lnTo>
                            <a:pt y="91200" x="789046"/>
                          </a:lnTo>
                          <a:cubicBezTo>
                            <a:pt y="40830" x="789046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84" x="0"/>
                          </a:lnTo>
                          <a:cubicBezTo>
                            <a:pt y="235954" x="0"/>
                            <a:pt y="276784" x="40830"/>
                            <a:pt y="276784" x="91200"/>
                          </a:cubicBezTo>
                          <a:lnTo>
                            <a:pt y="276784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94" name="Rounded Rectangle"/>
                    <p:cNvSpPr/>
                    <p:nvPr/>
                  </p:nvSpPr>
                  <p:spPr>
                    <a:xfrm>
                      <a:off y="1808551" x="2060731"/>
                      <a:ext cx="830575" cy="30446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62" w="830575">
                          <a:moveTo>
                            <a:pt y="304462" x="739375"/>
                          </a:moveTo>
                          <a:cubicBezTo>
                            <a:pt y="304462" x="789745"/>
                            <a:pt y="263632" x="830575"/>
                            <a:pt y="213262" x="830575"/>
                          </a:cubicBezTo>
                          <a:lnTo>
                            <a:pt y="91200" x="830575"/>
                          </a:lnTo>
                          <a:cubicBezTo>
                            <a:pt y="40830" x="830575"/>
                            <a:pt y="0" x="789745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62" x="0"/>
                          </a:lnTo>
                          <a:cubicBezTo>
                            <a:pt y="263632" x="0"/>
                            <a:pt y="304462" x="40830"/>
                            <a:pt y="304462" x="91200"/>
                          </a:cubicBezTo>
                          <a:lnTo>
                            <a:pt y="304462" x="739375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id="695" name=""/>
                <p:cNvGrpSpPr/>
                <p:nvPr/>
              </p:nvGrpSpPr>
              <p:grpSpPr>
                <a:xfrm>
                  <a:off y="868501" x="3039540"/>
                  <a:ext cx="830575" cy="1244512"/>
                  <a:chOff y="868501" x="3039540"/>
                  <a:chExt cx="830575" cy="1244512"/>
                </a:xfrm>
              </p:grpSpPr>
              <p:grpSp>
                <p:nvGrpSpPr>
                  <p:cNvPr id="696" name=""/>
                  <p:cNvGrpSpPr/>
                  <p:nvPr/>
                </p:nvGrpSpPr>
                <p:grpSpPr>
                  <a:xfrm>
                    <a:off y="868502" x="3041108"/>
                    <a:ext cx="827440" cy="849689"/>
                    <a:chOff y="868502" x="3041108"/>
                    <a:chExt cx="827440" cy="849689"/>
                  </a:xfrm>
                </p:grpSpPr>
                <p:sp>
                  <p:nvSpPr>
                    <p:cNvPr id="697" name=""/>
                    <p:cNvSpPr/>
                    <p:nvPr/>
                  </p:nvSpPr>
                  <p:spPr>
                    <a:xfrm>
                      <a:off y="868502" x="3274466"/>
                      <a:ext cx="455028" cy="495393"/>
                    </a:xfrm>
                    <a:custGeom>
                      <a:avLst/>
                      <a:gdLst/>
                      <a:ahLst/>
                      <a:cxnLst/>
                      <a:pathLst>
                        <a:path h="495393" w="455028">
                          <a:moveTo>
                            <a:pt y="7596" x="166330"/>
                          </a:moveTo>
                          <a:cubicBezTo>
                            <a:pt y="36303" x="43962"/>
                            <a:pt y="168353" x="-25962"/>
                            <a:pt y="300404" x="9000"/>
                          </a:cubicBezTo>
                          <a:cubicBezTo>
                            <a:pt y="432454" x="43962"/>
                            <a:pt y="518572" x="166330"/>
                            <a:pt y="489867" x="288698"/>
                          </a:cubicBezTo>
                          <a:cubicBezTo>
                            <a:pt y="461160" x="411066"/>
                            <a:pt y="329110" x="480992"/>
                            <a:pt y="197060" x="446028"/>
                          </a:cubicBezTo>
                          <a:cubicBezTo>
                            <a:pt y="59268" x="416893"/>
                            <a:pt y="-26852" x="288698"/>
                            <a:pt y="7596" x="16633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98" name=""/>
                    <p:cNvSpPr/>
                    <p:nvPr/>
                  </p:nvSpPr>
                  <p:spPr>
                    <a:xfrm>
                      <a:off y="1362229" x="3041108"/>
                      <a:ext cx="827440" cy="355962"/>
                    </a:xfrm>
                    <a:custGeom>
                      <a:avLst/>
                      <a:gdLst/>
                      <a:ahLst/>
                      <a:cxnLst/>
                      <a:pathLst>
                        <a:path h="355962" w="827440">
                          <a:moveTo>
                            <a:pt y="28707" x="658456"/>
                          </a:moveTo>
                          <a:cubicBezTo>
                            <a:pt y="28707" x="635148"/>
                            <a:pt y="68896" x="611840"/>
                            <a:pt y="86120" x="576877"/>
                          </a:cubicBezTo>
                          <a:cubicBezTo>
                            <a:pt y="103344" x="541916"/>
                            <a:pt y="132051" x="506953"/>
                            <a:pt y="86120" x="407893"/>
                          </a:cubicBezTo>
                          <a:cubicBezTo>
                            <a:pt y="40189" x="308833"/>
                            <a:pt y="0" x="297179"/>
                            <a:pt y="0" x="215600"/>
                          </a:cubicBezTo>
                          <a:cubicBezTo>
                            <a:pt y="0" x="134022"/>
                            <a:pt y="143533" x="0"/>
                            <a:pt y="355962" x="0"/>
                          </a:cubicBezTo>
                          <a:lnTo>
                            <a:pt y="355962" x="827440"/>
                          </a:lnTo>
                          <a:cubicBezTo>
                            <a:pt y="355962" x="827440"/>
                            <a:pt y="212429" x="815786"/>
                            <a:pt y="137792" x="769170"/>
                          </a:cubicBezTo>
                          <a:cubicBezTo>
                            <a:pt y="28707" x="710900"/>
                            <a:pt y="28707" x="681765"/>
                            <a:pt y="28707" x="65845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699" name=""/>
                    <p:cNvSpPr/>
                    <p:nvPr/>
                  </p:nvSpPr>
                  <p:spPr>
                    <a:xfrm>
                      <a:off y="1355406" x="3593411"/>
                      <a:ext cx="174791" cy="332127"/>
                    </a:xfrm>
                    <a:custGeom>
                      <a:avLst/>
                      <a:gdLst/>
                      <a:ahLst/>
                      <a:cxnLst/>
                      <a:pathLst>
                        <a:path h="332127" w="174791">
                          <a:moveTo>
                            <a:pt y="2904" x="174791"/>
                          </a:moveTo>
                          <a:cubicBezTo>
                            <a:pt y="13243" x="162265"/>
                            <a:pt y="39565" x="131633"/>
                            <a:pt y="49711" x="125853"/>
                          </a:cubicBezTo>
                          <a:cubicBezTo>
                            <a:pt y="59857" x="120074"/>
                            <a:pt y="56953" x="120341"/>
                            <a:pt y="74153" x="124016"/>
                          </a:cubicBezTo>
                          <a:cubicBezTo>
                            <a:pt y="91353" x="127691"/>
                            <a:pt y="124076" x="154276"/>
                            <a:pt y="124076" x="154276"/>
                          </a:cubicBezTo>
                          <a:cubicBezTo>
                            <a:pt y="124076" x="154276"/>
                            <a:pt y="139601" x="145792"/>
                            <a:pt y="150348" x="137308"/>
                          </a:cubicBezTo>
                          <a:cubicBezTo>
                            <a:pt y="150348" x="137308"/>
                            <a:pt y="163434" x="128559"/>
                            <a:pt y="169455" x="121552"/>
                          </a:cubicBezTo>
                          <a:lnTo>
                            <a:pt y="181186" x="121178"/>
                          </a:lnTo>
                          <a:cubicBezTo>
                            <a:pt y="194023" x="127519"/>
                            <a:pt y="194561" x="129897"/>
                            <a:pt y="200582" x="150917"/>
                          </a:cubicBezTo>
                          <a:lnTo>
                            <a:pt y="222650" x="150640"/>
                          </a:lnTo>
                          <a:cubicBezTo>
                            <a:pt y="222650" x="150640"/>
                            <a:pt y="228672" x="134884"/>
                            <a:pt y="240715" x="134884"/>
                          </a:cubicBezTo>
                          <a:cubicBezTo>
                            <a:pt y="246736" x="134884"/>
                            <a:pt y="280512" x="134884"/>
                            <a:pt y="280512" x="134884"/>
                          </a:cubicBezTo>
                          <a:cubicBezTo>
                            <a:pt y="280512" x="134884"/>
                            <a:pt y="282900" x="127347"/>
                            <a:pt y="282900" x="120341"/>
                          </a:cubicBezTo>
                          <a:cubicBezTo>
                            <a:pt y="310424" x="117584"/>
                            <a:pt y="334057" x="96945"/>
                            <a:pt y="332127" x="57317"/>
                          </a:cubicBezTo>
                          <a:cubicBezTo>
                            <a:pt y="329664" x="17689"/>
                            <a:pt y="299981" x="1327"/>
                            <a:pt y="270822" x="0"/>
                          </a:cubicBezTo>
                          <a:lnTo>
                            <a:pt y="0" x="0"/>
                          </a:lnTo>
                          <a:lnTo>
                            <a:pt y="0" x="40173"/>
                          </a:lnTo>
                          <a:cubicBezTo>
                            <a:pt y="0" x="39262"/>
                            <a:pt y="385" x="38361"/>
                            <a:pt y="732" x="37487"/>
                          </a:cubicBezTo>
                          <a:lnTo>
                            <a:pt y="732" x="47818"/>
                          </a:lnTo>
                          <a:cubicBezTo>
                            <a:pt y="394" x="46851"/>
                            <a:pt y="0" x="45771"/>
                            <a:pt y="0" x="44563"/>
                          </a:cubicBezTo>
                          <a:lnTo>
                            <a:pt y="2904" x="17479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00" name=""/>
                    <p:cNvSpPr/>
                    <p:nvPr/>
                  </p:nvSpPr>
                  <p:spPr>
                    <a:xfrm>
                      <a:off y="1127050" x="3512476"/>
                      <a:ext cx="314777" cy="241914"/>
                    </a:xfrm>
                    <a:custGeom>
                      <a:avLst/>
                      <a:gdLst/>
                      <a:ahLst/>
                      <a:cxnLst/>
                      <a:pathLst>
                        <a:path h="241914" w="314777">
                          <a:moveTo>
                            <a:pt y="37218" x="314777"/>
                          </a:moveTo>
                          <a:lnTo>
                            <a:pt y="204696" x="314777"/>
                          </a:lnTo>
                          <a:cubicBezTo>
                            <a:pt y="223305" x="314777"/>
                            <a:pt y="241914" x="295891"/>
                            <a:pt y="241914" x="277003"/>
                          </a:cubicBezTo>
                          <a:lnTo>
                            <a:pt y="241914" x="245526"/>
                          </a:lnTo>
                          <a:lnTo>
                            <a:pt y="235711" x="88137"/>
                          </a:lnTo>
                          <a:lnTo>
                            <a:pt y="235711" x="44069"/>
                          </a:lnTo>
                          <a:cubicBezTo>
                            <a:pt y="235711" x="18887"/>
                            <a:pt y="217103" x="0"/>
                            <a:pt y="198494" x="0"/>
                          </a:cubicBezTo>
                          <a:lnTo>
                            <a:pt y="37218" x="0"/>
                          </a:lnTo>
                          <a:cubicBezTo>
                            <a:pt y="18609" x="0"/>
                            <a:pt y="0" x="18887"/>
                            <a:pt y="0" x="37773"/>
                          </a:cubicBezTo>
                          <a:lnTo>
                            <a:pt y="0" x="277003"/>
                          </a:lnTo>
                          <a:cubicBezTo>
                            <a:pt y="0" x="302186"/>
                            <a:pt y="18609" x="314777"/>
                            <a:pt y="37218" x="314777"/>
                          </a:cubicBezTo>
                          <a:close/>
                          <a:moveTo>
                            <a:pt y="62029" x="195161"/>
                          </a:moveTo>
                          <a:cubicBezTo>
                            <a:pt y="43421" x="195161"/>
                            <a:pt y="24812" x="176275"/>
                            <a:pt y="24812" x="157388"/>
                          </a:cubicBezTo>
                          <a:cubicBezTo>
                            <a:pt y="24812" x="138502"/>
                            <a:pt y="43421" x="119615"/>
                            <a:pt y="62029" x="119615"/>
                          </a:cubicBezTo>
                          <a:cubicBezTo>
                            <a:pt y="80638" x="119615"/>
                            <a:pt y="99247" x="138502"/>
                            <a:pt y="99247" x="157388"/>
                          </a:cubicBezTo>
                          <a:cubicBezTo>
                            <a:pt y="99247" x="182570"/>
                            <a:pt y="80638" x="195161"/>
                            <a:pt y="62029" x="1951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01" name=""/>
                    <p:cNvSpPr/>
                    <p:nvPr/>
                  </p:nvSpPr>
                  <p:spPr>
                    <a:xfrm>
                      <a:off y="1135404" x="3521340"/>
                      <a:ext cx="291353" cy="545426"/>
                    </a:xfrm>
                    <a:custGeom>
                      <a:avLst/>
                      <a:gdLst/>
                      <a:ahLst/>
                      <a:cxnLst/>
                      <a:pathLst>
                        <a:path h="545426" w="291353">
                          <a:moveTo>
                            <a:pt y="0" x="256390"/>
                          </a:moveTo>
                          <a:lnTo>
                            <a:pt y="0" x="34962"/>
                          </a:lnTo>
                          <a:cubicBezTo>
                            <a:pt y="0" x="17481"/>
                            <a:pt y="17224" x="0"/>
                            <a:pt y="34448" x="0"/>
                          </a:cubicBezTo>
                          <a:lnTo>
                            <a:pt y="183722" x="0"/>
                          </a:lnTo>
                          <a:cubicBezTo>
                            <a:pt y="200946" x="0"/>
                            <a:pt y="218170" x="17481"/>
                            <a:pt y="218170" x="40789"/>
                          </a:cubicBezTo>
                          <a:lnTo>
                            <a:pt y="218170" x="81579"/>
                          </a:lnTo>
                          <a:lnTo>
                            <a:pt y="488013" x="81579"/>
                          </a:lnTo>
                          <a:cubicBezTo>
                            <a:pt y="522461" x="81579"/>
                            <a:pt y="545426" x="104887"/>
                            <a:pt y="545426" x="134022"/>
                          </a:cubicBezTo>
                          <a:cubicBezTo>
                            <a:pt y="545426" x="163157"/>
                            <a:pt y="522461" x="186466"/>
                            <a:pt y="493754" x="186466"/>
                          </a:cubicBezTo>
                          <a:cubicBezTo>
                            <a:pt y="493754" x="192293"/>
                            <a:pt y="493754" x="198120"/>
                            <a:pt y="493754" x="198120"/>
                          </a:cubicBezTo>
                          <a:cubicBezTo>
                            <a:pt y="493754" x="198120"/>
                            <a:pt y="465047" x="198120"/>
                            <a:pt y="459306" x="198120"/>
                          </a:cubicBezTo>
                          <a:cubicBezTo>
                            <a:pt y="447823" x="198120"/>
                            <a:pt y="442082" x="215601"/>
                            <a:pt y="442082" x="215601"/>
                          </a:cubicBezTo>
                          <a:cubicBezTo>
                            <a:pt y="442082" x="215601"/>
                            <a:pt y="424858" x="215601"/>
                            <a:pt y="424858" x="215601"/>
                          </a:cubicBezTo>
                          <a:cubicBezTo>
                            <a:pt y="419117" x="198120"/>
                            <a:pt y="407634" x="186466"/>
                            <a:pt y="401893" x="186466"/>
                          </a:cubicBezTo>
                          <a:lnTo>
                            <a:pt y="384669" x="186466"/>
                          </a:lnTo>
                          <a:cubicBezTo>
                            <a:pt y="378927" x="192293"/>
                            <a:pt y="373186" x="198120"/>
                            <a:pt y="373186" x="198120"/>
                          </a:cubicBezTo>
                          <a:cubicBezTo>
                            <a:pt y="367445" x="203947"/>
                            <a:pt y="344479" x="215601"/>
                            <a:pt y="344479" x="215601"/>
                          </a:cubicBezTo>
                          <a:cubicBezTo>
                            <a:pt y="344479" x="215601"/>
                            <a:pt y="321150" x="203828"/>
                            <a:pt y="315773" x="198120"/>
                          </a:cubicBezTo>
                          <a:cubicBezTo>
                            <a:pt y="310396" x="192412"/>
                            <a:pt y="296679" x="186383"/>
                            <a:pt y="292807" x="186466"/>
                          </a:cubicBezTo>
                          <a:cubicBezTo>
                            <a:pt y="288936" x="186548"/>
                            <a:pt y="281325" x="186466"/>
                            <a:pt y="281325" x="186466"/>
                          </a:cubicBezTo>
                          <a:cubicBezTo>
                            <a:pt y="252618" x="192293"/>
                            <a:pt y="223911" x="227255"/>
                            <a:pt y="223911" x="227255"/>
                          </a:cubicBezTo>
                          <a:lnTo>
                            <a:pt y="223911" x="256390"/>
                          </a:lnTo>
                          <a:cubicBezTo>
                            <a:pt y="223911" x="273871"/>
                            <a:pt y="206687" x="291353"/>
                            <a:pt y="189463" x="291353"/>
                          </a:cubicBezTo>
                          <a:lnTo>
                            <a:pt y="34448" x="291353"/>
                          </a:lnTo>
                          <a:cubicBezTo>
                            <a:pt y="17224" x="291353"/>
                            <a:pt y="0" x="279698"/>
                            <a:pt y="0" x="256390"/>
                          </a:cubicBezTo>
                          <a:close/>
                          <a:moveTo>
                            <a:pt y="499495" x="128195"/>
                          </a:moveTo>
                          <a:cubicBezTo>
                            <a:pt y="510978" x="128195"/>
                            <a:pt y="516719" x="128195"/>
                            <a:pt y="516719" x="116541"/>
                          </a:cubicBezTo>
                          <a:cubicBezTo>
                            <a:pt y="516719" x="104887"/>
                            <a:pt y="505237" x="104887"/>
                            <a:pt y="499495" x="104887"/>
                          </a:cubicBezTo>
                          <a:lnTo>
                            <a:pt y="246877" x="104887"/>
                          </a:lnTo>
                          <a:cubicBezTo>
                            <a:pt y="235394" x="104887"/>
                            <a:pt y="229653" x="110714"/>
                            <a:pt y="229653" x="116541"/>
                          </a:cubicBezTo>
                          <a:cubicBezTo>
                            <a:pt y="229653" x="128195"/>
                            <a:pt y="241135" x="128195"/>
                            <a:pt y="246877" x="128195"/>
                          </a:cubicBezTo>
                          <a:lnTo>
                            <a:pt y="499495" x="128195"/>
                          </a:lnTo>
                          <a:close/>
                          <a:moveTo>
                            <a:pt y="91861" x="145676"/>
                          </a:moveTo>
                          <a:cubicBezTo>
                            <a:pt y="91861" x="128195"/>
                            <a:pt y="74637" x="110714"/>
                            <a:pt y="57413" x="110714"/>
                          </a:cubicBezTo>
                          <a:cubicBezTo>
                            <a:pt y="40189" x="110714"/>
                            <a:pt y="22965" x="128195"/>
                            <a:pt y="22965" x="145676"/>
                          </a:cubicBezTo>
                          <a:cubicBezTo>
                            <a:pt y="22965" x="163157"/>
                            <a:pt y="40189" x="180639"/>
                            <a:pt y="57413" x="180639"/>
                          </a:cubicBezTo>
                          <a:cubicBezTo>
                            <a:pt y="74637" x="180639"/>
                            <a:pt y="91861" x="168984"/>
                            <a:pt y="91861" x="14567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02" name=""/>
                    <p:cNvSpPr/>
                    <p:nvPr/>
                  </p:nvSpPr>
                  <p:spPr>
                    <a:xfrm>
                      <a:off y="1159244" x="3631934"/>
                      <a:ext cx="69925" cy="68896"/>
                    </a:xfrm>
                    <a:custGeom>
                      <a:avLst/>
                      <a:gdLst/>
                      <a:ahLst/>
                      <a:cxnLst/>
                      <a:pathLst>
                        <a:path h="68896" w="69925">
                          <a:moveTo>
                            <a:pt y="34448" x="69925"/>
                          </a:moveTo>
                          <a:cubicBezTo>
                            <a:pt y="53473" x="69925"/>
                            <a:pt y="68896" x="54271"/>
                            <a:pt y="68896" x="34962"/>
                          </a:cubicBezTo>
                          <a:cubicBezTo>
                            <a:pt y="68896" x="15653"/>
                            <a:pt y="53473" x="0"/>
                            <a:pt y="34448" x="0"/>
                          </a:cubicBezTo>
                          <a:cubicBezTo>
                            <a:pt y="15423" x="0"/>
                            <a:pt y="0" x="15653"/>
                            <a:pt y="0" x="34962"/>
                          </a:cubicBezTo>
                          <a:cubicBezTo>
                            <a:pt y="0" x="54271"/>
                            <a:pt y="15423" x="69925"/>
                            <a:pt y="34448" x="69925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703" name=""/>
                  <p:cNvGrpSpPr/>
                  <p:nvPr/>
                </p:nvGrpSpPr>
                <p:grpSpPr>
                  <a:xfrm>
                    <a:off y="1808541" x="3039540"/>
                    <a:ext cx="830575" cy="304472"/>
                    <a:chOff y="1808541" x="3039540"/>
                    <a:chExt cx="830575" cy="304472"/>
                  </a:xfrm>
                </p:grpSpPr>
                <p:sp>
                  <p:nvSpPr>
                    <p:cNvPr id="704" name="Rounded Rectangle"/>
                    <p:cNvSpPr/>
                    <p:nvPr/>
                  </p:nvSpPr>
                  <p:spPr>
                    <a:xfrm>
                      <a:off y="1822380" x="3060305"/>
                      <a:ext cx="789046" cy="276793"/>
                    </a:xfrm>
                    <a:custGeom>
                      <a:avLst/>
                      <a:gdLst/>
                      <a:ahLst/>
                      <a:cxnLst/>
                      <a:pathLst>
                        <a:path h="276793" w="789046">
                          <a:moveTo>
                            <a:pt y="276793" x="697846"/>
                          </a:moveTo>
                          <a:cubicBezTo>
                            <a:pt y="276793" x="748216"/>
                            <a:pt y="235963" x="789046"/>
                            <a:pt y="185593" x="789046"/>
                          </a:cubicBezTo>
                          <a:lnTo>
                            <a:pt y="91200" x="789046"/>
                          </a:lnTo>
                          <a:cubicBezTo>
                            <a:pt y="40830" x="789046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05" name="Rounded Rectangle"/>
                    <p:cNvSpPr/>
                    <p:nvPr/>
                  </p:nvSpPr>
                  <p:spPr>
                    <a:xfrm>
                      <a:off y="1808541" x="3039540"/>
                      <a:ext cx="830575" cy="304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72" w="830575">
                          <a:moveTo>
                            <a:pt y="304472" x="739375"/>
                          </a:moveTo>
                          <a:cubicBezTo>
                            <a:pt y="304472" x="789745"/>
                            <a:pt y="263642" x="830575"/>
                            <a:pt y="213272" x="830575"/>
                          </a:cubicBezTo>
                          <a:lnTo>
                            <a:pt y="91200" x="830575"/>
                          </a:lnTo>
                          <a:cubicBezTo>
                            <a:pt y="40830" x="830575"/>
                            <a:pt y="0" x="789745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739375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  <p:grpSp>
            <p:nvGrpSpPr>
              <p:cNvPr id="760" name=""/>
              <p:cNvGrpSpPr/>
              <p:nvPr/>
            </p:nvGrpSpPr>
            <p:grpSpPr>
              <a:xfrm>
                <a:off y="763564" x="1926283"/>
                <a:ext cx="2074800" cy="1504800"/>
                <a:chOff y="763564" x="1926283"/>
                <a:chExt cx="2074800" cy="1504800"/>
              </a:xfrm>
            </p:grpSpPr>
            <p:sp>
              <p:nvSpPr>
                <p:cNvPr id="761" name="Rounded Rectangle"/>
                <p:cNvSpPr/>
                <p:nvPr/>
              </p:nvSpPr>
              <p:spPr>
                <a:xfrm>
                  <a:off y="763564" x="1926283"/>
                  <a:ext cx="2074800" cy="150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h="1504800" w="2074800">
                      <a:moveTo>
                        <a:pt y="1504800" x="1988624"/>
                      </a:moveTo>
                      <a:cubicBezTo>
                        <a:pt y="1504800" x="2036222"/>
                        <a:pt y="1466222" x="2074800"/>
                        <a:pt y="1418624" x="2074800"/>
                      </a:cubicBezTo>
                      <a:lnTo>
                        <a:pt y="86173" x="2074800"/>
                      </a:lnTo>
                      <a:cubicBezTo>
                        <a:pt y="38580" x="2074800"/>
                        <a:pt y="0" x="2036222"/>
                        <a:pt y="0" x="19886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4" x="0"/>
                      </a:lnTo>
                      <a:cubicBezTo>
                        <a:pt y="1466222" x="0"/>
                        <a:pt y="1504800" x="38580"/>
                        <a:pt y="1504800" x="86173"/>
                      </a:cubicBezTo>
                      <a:lnTo>
                        <a:pt y="1504800" x="1988624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custDash>
                    <a:ds d="200000" sp="500000"/>
                  </a:custDash>
                  <a:bevel/>
                </a:ln>
              </p:spPr>
            </p:sp>
            <p:grpSp>
              <p:nvGrpSpPr>
                <p:cNvPr id="762" name=""/>
                <p:cNvGrpSpPr/>
                <p:nvPr/>
              </p:nvGrpSpPr>
              <p:grpSpPr>
                <a:xfrm>
                  <a:off y="868501" x="2060731"/>
                  <a:ext cx="830574" cy="1244515"/>
                  <a:chOff y="868501" x="2060731"/>
                  <a:chExt cx="830574" cy="1244515"/>
                </a:xfrm>
              </p:grpSpPr>
              <p:grpSp>
                <p:nvGrpSpPr>
                  <p:cNvPr id="763" name="Turk Workers"/>
                  <p:cNvGrpSpPr/>
                  <p:nvPr/>
                </p:nvGrpSpPr>
                <p:grpSpPr>
                  <a:xfrm>
                    <a:off y="868544" x="2062298"/>
                    <a:ext cx="827442" cy="849657"/>
                    <a:chOff y="868544" x="2062298"/>
                    <a:chExt cx="827442" cy="849657"/>
                  </a:xfrm>
                </p:grpSpPr>
                <p:sp>
                  <p:nvSpPr>
                    <p:cNvPr id="764" name=""/>
                    <p:cNvSpPr/>
                    <p:nvPr/>
                  </p:nvSpPr>
                  <p:spPr>
                    <a:xfrm>
                      <a:off y="891549" x="2145034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65" name=""/>
                    <p:cNvSpPr/>
                    <p:nvPr/>
                  </p:nvSpPr>
                  <p:spPr>
                    <a:xfrm flipH="true">
                      <a:off y="891549" x="257424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66" name=""/>
                    <p:cNvSpPr/>
                    <p:nvPr/>
                  </p:nvSpPr>
                  <p:spPr>
                    <a:xfrm>
                      <a:off y="1066356" x="2378519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pathLst>
                        <a:path h="228680" w="195002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67" name=""/>
                    <p:cNvSpPr/>
                    <p:nvPr/>
                  </p:nvSpPr>
                  <p:spPr>
                    <a:xfrm>
                      <a:off y="1216497" x="2062297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68" name=""/>
                    <p:cNvSpPr/>
                    <p:nvPr/>
                  </p:nvSpPr>
                  <p:spPr>
                    <a:xfrm flipH="true">
                      <a:off y="1216488" x="249024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69" name=""/>
                    <p:cNvSpPr/>
                    <p:nvPr/>
                  </p:nvSpPr>
                  <p:spPr>
                    <a:xfrm>
                      <a:off y="1430649" x="2276932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pathLst>
                        <a:path h="287348" w="398172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w="2500" cap="flat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id="770" name=""/>
                    <p:cNvSpPr/>
                    <p:nvPr/>
                  </p:nvSpPr>
                  <p:spPr>
                    <a:xfrm>
                      <a:off y="868501" x="2145034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1" name=""/>
                    <p:cNvSpPr/>
                    <p:nvPr/>
                  </p:nvSpPr>
                  <p:spPr>
                    <a:xfrm flipH="true">
                      <a:off y="868501" x="2574247"/>
                      <a:ext cx="232744" cy="253528"/>
                    </a:xfrm>
                    <a:custGeom>
                      <a:avLst/>
                      <a:gdLst/>
                      <a:ahLst/>
                      <a:cxnLst/>
                      <a:pathLst>
                        <a:path h="253528" w="232744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2" name=""/>
                    <p:cNvSpPr/>
                    <p:nvPr/>
                  </p:nvSpPr>
                  <p:spPr>
                    <a:xfrm>
                      <a:off y="1045560" x="2378519"/>
                      <a:ext cx="195002" cy="228680"/>
                    </a:xfrm>
                    <a:custGeom>
                      <a:avLst/>
                      <a:gdLst/>
                      <a:ahLst/>
                      <a:cxnLst/>
                      <a:pathLst>
                        <a:path h="228680" w="195002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3" name=""/>
                    <p:cNvSpPr/>
                    <p:nvPr/>
                  </p:nvSpPr>
                  <p:spPr>
                    <a:xfrm>
                      <a:off y="1177799" x="2062297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4" name=""/>
                    <p:cNvSpPr/>
                    <p:nvPr/>
                  </p:nvSpPr>
                  <p:spPr>
                    <a:xfrm flipH="true">
                      <a:off y="1177790" x="2490245"/>
                      <a:ext cx="399490" cy="295658"/>
                    </a:xfrm>
                    <a:custGeom>
                      <a:avLst/>
                      <a:gdLst/>
                      <a:ahLst/>
                      <a:cxnLst/>
                      <a:pathLst>
                        <a:path h="295658" w="399490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5" name=""/>
                    <p:cNvSpPr/>
                    <p:nvPr/>
                  </p:nvSpPr>
                  <p:spPr>
                    <a:xfrm>
                      <a:off y="1405553" x="2276932"/>
                      <a:ext cx="398172" cy="287348"/>
                    </a:xfrm>
                    <a:custGeom>
                      <a:avLst/>
                      <a:gdLst/>
                      <a:ahLst/>
                      <a:cxnLst/>
                      <a:pathLst>
                        <a:path h="287348" w="398172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25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776" name=""/>
                  <p:cNvGrpSpPr/>
                  <p:nvPr/>
                </p:nvGrpSpPr>
                <p:grpSpPr>
                  <a:xfrm>
                    <a:off y="1808550" x="2060731"/>
                    <a:ext cx="830574" cy="304462"/>
                    <a:chOff y="1808550" x="2060731"/>
                    <a:chExt cx="830574" cy="304462"/>
                  </a:xfrm>
                </p:grpSpPr>
                <p:sp>
                  <p:nvSpPr>
                    <p:cNvPr id="777" name="Rounded Rectangle"/>
                    <p:cNvSpPr/>
                    <p:nvPr/>
                  </p:nvSpPr>
                  <p:spPr>
                    <a:xfrm>
                      <a:off y="1822388" x="2081496"/>
                      <a:ext cx="789047" cy="276784"/>
                    </a:xfrm>
                    <a:custGeom>
                      <a:avLst/>
                      <a:gdLst/>
                      <a:ahLst/>
                      <a:cxnLst/>
                      <a:pathLst>
                        <a:path h="276784" w="789047">
                          <a:moveTo>
                            <a:pt y="276784" x="697846"/>
                          </a:moveTo>
                          <a:cubicBezTo>
                            <a:pt y="276784" x="748216"/>
                            <a:pt y="235953" x="789047"/>
                            <a:pt y="185584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84" x="0"/>
                          </a:lnTo>
                          <a:cubicBezTo>
                            <a:pt y="235953" x="0"/>
                            <a:pt y="276784" x="40830"/>
                            <a:pt y="276784" x="91200"/>
                          </a:cubicBezTo>
                          <a:lnTo>
                            <a:pt y="276784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78" name="Rounded Rectangle"/>
                    <p:cNvSpPr/>
                    <p:nvPr/>
                  </p:nvSpPr>
                  <p:spPr>
                    <a:xfrm>
                      <a:off y="1808550" x="2060731"/>
                      <a:ext cx="830574" cy="30446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62" w="830574">
                          <a:moveTo>
                            <a:pt y="304462" x="739375"/>
                          </a:moveTo>
                          <a:cubicBezTo>
                            <a:pt y="304462" x="789746"/>
                            <a:pt y="263632" x="830574"/>
                            <a:pt y="21326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62" x="0"/>
                          </a:lnTo>
                          <a:cubicBezTo>
                            <a:pt y="263632" x="0"/>
                            <a:pt y="304462" x="40830"/>
                            <a:pt y="304462" x="91200"/>
                          </a:cubicBezTo>
                          <a:lnTo>
                            <a:pt y="304462" x="739375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id="779" name=""/>
                <p:cNvGrpSpPr/>
                <p:nvPr/>
              </p:nvGrpSpPr>
              <p:grpSpPr>
                <a:xfrm>
                  <a:off y="868501" x="3039538"/>
                  <a:ext cx="830574" cy="1244515"/>
                  <a:chOff y="868501" x="3039538"/>
                  <a:chExt cx="830574" cy="1244515"/>
                </a:xfrm>
              </p:grpSpPr>
              <p:grpSp>
                <p:nvGrpSpPr>
                  <p:cNvPr id="780" name=""/>
                  <p:cNvGrpSpPr/>
                  <p:nvPr/>
                </p:nvGrpSpPr>
                <p:grpSpPr>
                  <a:xfrm>
                    <a:off y="868502" x="3041105"/>
                    <a:ext cx="827442" cy="849688"/>
                    <a:chOff y="868502" x="3041105"/>
                    <a:chExt cx="827442" cy="849688"/>
                  </a:xfrm>
                </p:grpSpPr>
                <p:sp>
                  <p:nvSpPr>
                    <p:cNvPr id="781" name=""/>
                    <p:cNvSpPr/>
                    <p:nvPr/>
                  </p:nvSpPr>
                  <p:spPr>
                    <a:xfrm>
                      <a:off y="868502" x="3274463"/>
                      <a:ext cx="455029" cy="495392"/>
                    </a:xfrm>
                    <a:custGeom>
                      <a:avLst/>
                      <a:gdLst/>
                      <a:ahLst/>
                      <a:cxnLst/>
                      <a:pathLst>
                        <a:path h="495392" w="455029">
                          <a:moveTo>
                            <a:pt y="7596" x="166331"/>
                          </a:moveTo>
                          <a:cubicBezTo>
                            <a:pt y="36303" x="43962"/>
                            <a:pt y="168353" x="-25962"/>
                            <a:pt y="300404" x="9000"/>
                          </a:cubicBezTo>
                          <a:cubicBezTo>
                            <a:pt y="432454" x="43962"/>
                            <a:pt y="518572" x="166331"/>
                            <a:pt y="489867" x="288698"/>
                          </a:cubicBezTo>
                          <a:cubicBezTo>
                            <a:pt y="461160" x="411067"/>
                            <a:pt y="329110" x="480993"/>
                            <a:pt y="197060" x="446029"/>
                          </a:cubicBezTo>
                          <a:cubicBezTo>
                            <a:pt y="59268" x="416893"/>
                            <a:pt y="-26852" x="288698"/>
                            <a:pt y="7596" x="16633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2" name=""/>
                    <p:cNvSpPr/>
                    <p:nvPr/>
                  </p:nvSpPr>
                  <p:spPr>
                    <a:xfrm>
                      <a:off y="1362229" x="3041105"/>
                      <a:ext cx="827442" cy="355962"/>
                    </a:xfrm>
                    <a:custGeom>
                      <a:avLst/>
                      <a:gdLst/>
                      <a:ahLst/>
                      <a:cxnLst/>
                      <a:pathLst>
                        <a:path h="355962" w="827442">
                          <a:moveTo>
                            <a:pt y="28707" x="658456"/>
                          </a:moveTo>
                          <a:cubicBezTo>
                            <a:pt y="28707" x="635148"/>
                            <a:pt y="68896" x="611840"/>
                            <a:pt y="86119" x="576877"/>
                          </a:cubicBezTo>
                          <a:cubicBezTo>
                            <a:pt y="103344" x="541916"/>
                            <a:pt y="132051" x="506953"/>
                            <a:pt y="86119" x="407894"/>
                          </a:cubicBezTo>
                          <a:cubicBezTo>
                            <a:pt y="40189" x="308833"/>
                            <a:pt y="0" x="297179"/>
                            <a:pt y="0" x="215601"/>
                          </a:cubicBezTo>
                          <a:cubicBezTo>
                            <a:pt y="0" x="134022"/>
                            <a:pt y="143533" x="0"/>
                            <a:pt y="355962" x="0"/>
                          </a:cubicBezTo>
                          <a:lnTo>
                            <a:pt y="355962" x="827442"/>
                          </a:lnTo>
                          <a:cubicBezTo>
                            <a:pt y="355962" x="827442"/>
                            <a:pt y="212429" x="815784"/>
                            <a:pt y="137792" x="769173"/>
                          </a:cubicBezTo>
                          <a:cubicBezTo>
                            <a:pt y="28707" x="710899"/>
                            <a:pt y="28707" x="681765"/>
                            <a:pt y="28707" x="65845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3" name=""/>
                    <p:cNvSpPr/>
                    <p:nvPr/>
                  </p:nvSpPr>
                  <p:spPr>
                    <a:xfrm>
                      <a:off y="1355406" x="3593408"/>
                      <a:ext cx="174791" cy="332128"/>
                    </a:xfrm>
                    <a:custGeom>
                      <a:avLst/>
                      <a:gdLst/>
                      <a:ahLst/>
                      <a:cxnLst/>
                      <a:pathLst>
                        <a:path h="332128" w="174791">
                          <a:moveTo>
                            <a:pt y="2904" x="174791"/>
                          </a:moveTo>
                          <a:cubicBezTo>
                            <a:pt y="13243" x="162265"/>
                            <a:pt y="39565" x="131633"/>
                            <a:pt y="49711" x="125853"/>
                          </a:cubicBezTo>
                          <a:cubicBezTo>
                            <a:pt y="59857" x="120074"/>
                            <a:pt y="56953" x="120341"/>
                            <a:pt y="74153" x="124015"/>
                          </a:cubicBezTo>
                          <a:cubicBezTo>
                            <a:pt y="91353" x="127691"/>
                            <a:pt y="124077" x="154276"/>
                            <a:pt y="124077" x="154276"/>
                          </a:cubicBezTo>
                          <a:cubicBezTo>
                            <a:pt y="124077" x="154276"/>
                            <a:pt y="139601" x="145792"/>
                            <a:pt y="150348" x="137308"/>
                          </a:cubicBezTo>
                          <a:cubicBezTo>
                            <a:pt y="150348" x="137308"/>
                            <a:pt y="163433" x="128559"/>
                            <a:pt y="169455" x="121552"/>
                          </a:cubicBezTo>
                          <a:lnTo>
                            <a:pt y="181186" x="121178"/>
                          </a:lnTo>
                          <a:cubicBezTo>
                            <a:pt y="194023" x="127519"/>
                            <a:pt y="194561" x="129897"/>
                            <a:pt y="200582" x="150917"/>
                          </a:cubicBezTo>
                          <a:lnTo>
                            <a:pt y="222650" x="150640"/>
                          </a:lnTo>
                          <a:cubicBezTo>
                            <a:pt y="222650" x="150640"/>
                            <a:pt y="228672" x="134885"/>
                            <a:pt y="240715" x="134885"/>
                          </a:cubicBezTo>
                          <a:cubicBezTo>
                            <a:pt y="246736" x="134885"/>
                            <a:pt y="280511" x="134885"/>
                            <a:pt y="280511" x="134885"/>
                          </a:cubicBezTo>
                          <a:cubicBezTo>
                            <a:pt y="280511" x="134885"/>
                            <a:pt y="282900" x="127347"/>
                            <a:pt y="282900" x="120341"/>
                          </a:cubicBezTo>
                          <a:cubicBezTo>
                            <a:pt y="310424" x="117584"/>
                            <a:pt y="334057" x="96945"/>
                            <a:pt y="332128" x="57317"/>
                          </a:cubicBezTo>
                          <a:cubicBezTo>
                            <a:pt y="329664" x="17689"/>
                            <a:pt y="299981" x="1327"/>
                            <a:pt y="270822" x="0"/>
                          </a:cubicBezTo>
                          <a:lnTo>
                            <a:pt y="0" x="0"/>
                          </a:lnTo>
                          <a:lnTo>
                            <a:pt y="0" x="40173"/>
                          </a:lnTo>
                          <a:cubicBezTo>
                            <a:pt y="0" x="39262"/>
                            <a:pt y="385" x="38361"/>
                            <a:pt y="732" x="37487"/>
                          </a:cubicBezTo>
                          <a:lnTo>
                            <a:pt y="732" x="47818"/>
                          </a:lnTo>
                          <a:cubicBezTo>
                            <a:pt y="394" x="46851"/>
                            <a:pt y="0" x="45771"/>
                            <a:pt y="0" x="44563"/>
                          </a:cubicBezTo>
                          <a:lnTo>
                            <a:pt y="2904" x="17479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4" name=""/>
                    <p:cNvSpPr/>
                    <p:nvPr/>
                  </p:nvSpPr>
                  <p:spPr>
                    <a:xfrm>
                      <a:off y="1127050" x="3512473"/>
                      <a:ext cx="314777" cy="241914"/>
                    </a:xfrm>
                    <a:custGeom>
                      <a:avLst/>
                      <a:gdLst/>
                      <a:ahLst/>
                      <a:cxnLst/>
                      <a:pathLst>
                        <a:path h="241914" w="314777">
                          <a:moveTo>
                            <a:pt y="37218" x="314777"/>
                          </a:moveTo>
                          <a:lnTo>
                            <a:pt y="204696" x="314777"/>
                          </a:lnTo>
                          <a:cubicBezTo>
                            <a:pt y="223305" x="314777"/>
                            <a:pt y="241914" x="295891"/>
                            <a:pt y="241914" x="277003"/>
                          </a:cubicBezTo>
                          <a:lnTo>
                            <a:pt y="241914" x="245526"/>
                          </a:lnTo>
                          <a:lnTo>
                            <a:pt y="235711" x="88137"/>
                          </a:lnTo>
                          <a:lnTo>
                            <a:pt y="235711" x="44069"/>
                          </a:lnTo>
                          <a:cubicBezTo>
                            <a:pt y="235711" x="18887"/>
                            <a:pt y="217102" x="0"/>
                            <a:pt y="198494" x="0"/>
                          </a:cubicBezTo>
                          <a:lnTo>
                            <a:pt y="37218" x="0"/>
                          </a:lnTo>
                          <a:cubicBezTo>
                            <a:pt y="18609" x="0"/>
                            <a:pt y="0" x="18887"/>
                            <a:pt y="0" x="37773"/>
                          </a:cubicBezTo>
                          <a:lnTo>
                            <a:pt y="0" x="277003"/>
                          </a:lnTo>
                          <a:cubicBezTo>
                            <a:pt y="0" x="302186"/>
                            <a:pt y="18609" x="314777"/>
                            <a:pt y="37218" x="314777"/>
                          </a:cubicBezTo>
                          <a:close/>
                          <a:moveTo>
                            <a:pt y="62029" x="195161"/>
                          </a:moveTo>
                          <a:cubicBezTo>
                            <a:pt y="43421" x="195161"/>
                            <a:pt y="24812" x="176275"/>
                            <a:pt y="24812" x="157388"/>
                          </a:cubicBezTo>
                          <a:cubicBezTo>
                            <a:pt y="24812" x="138502"/>
                            <a:pt y="43421" x="119615"/>
                            <a:pt y="62029" x="119615"/>
                          </a:cubicBezTo>
                          <a:cubicBezTo>
                            <a:pt y="80638" x="119615"/>
                            <a:pt y="99247" x="138502"/>
                            <a:pt y="99247" x="157388"/>
                          </a:cubicBezTo>
                          <a:cubicBezTo>
                            <a:pt y="99247" x="182570"/>
                            <a:pt y="80638" x="195161"/>
                            <a:pt y="62029" x="1951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5" name=""/>
                    <p:cNvSpPr/>
                    <p:nvPr/>
                  </p:nvSpPr>
                  <p:spPr>
                    <a:xfrm>
                      <a:off y="1135403" x="3521337"/>
                      <a:ext cx="291353" cy="545425"/>
                    </a:xfrm>
                    <a:custGeom>
                      <a:avLst/>
                      <a:gdLst/>
                      <a:ahLst/>
                      <a:cxnLst/>
                      <a:pathLst>
                        <a:path h="545425" w="291353">
                          <a:moveTo>
                            <a:pt y="0" x="256391"/>
                          </a:moveTo>
                          <a:lnTo>
                            <a:pt y="0" x="34962"/>
                          </a:lnTo>
                          <a:cubicBezTo>
                            <a:pt y="0" x="17481"/>
                            <a:pt y="17224" x="0"/>
                            <a:pt y="34448" x="0"/>
                          </a:cubicBezTo>
                          <a:lnTo>
                            <a:pt y="183722" x="0"/>
                          </a:lnTo>
                          <a:cubicBezTo>
                            <a:pt y="200946" x="0"/>
                            <a:pt y="218170" x="17481"/>
                            <a:pt y="218170" x="40789"/>
                          </a:cubicBezTo>
                          <a:lnTo>
                            <a:pt y="218170" x="81578"/>
                          </a:lnTo>
                          <a:lnTo>
                            <a:pt y="488013" x="81578"/>
                          </a:lnTo>
                          <a:cubicBezTo>
                            <a:pt y="522460" x="81578"/>
                            <a:pt y="545425" x="104887"/>
                            <a:pt y="545425" x="134022"/>
                          </a:cubicBezTo>
                          <a:cubicBezTo>
                            <a:pt y="545425" x="163158"/>
                            <a:pt y="522460" x="186465"/>
                            <a:pt y="493754" x="186465"/>
                          </a:cubicBezTo>
                          <a:cubicBezTo>
                            <a:pt y="493754" x="192293"/>
                            <a:pt y="493754" x="198120"/>
                            <a:pt y="493754" x="198120"/>
                          </a:cubicBezTo>
                          <a:cubicBezTo>
                            <a:pt y="493754" x="198120"/>
                            <a:pt y="465047" x="198120"/>
                            <a:pt y="459306" x="198120"/>
                          </a:cubicBezTo>
                          <a:cubicBezTo>
                            <a:pt y="447823" x="198120"/>
                            <a:pt y="442081" x="215601"/>
                            <a:pt y="442081" x="215601"/>
                          </a:cubicBezTo>
                          <a:cubicBezTo>
                            <a:pt y="442081" x="215601"/>
                            <a:pt y="424857" x="215601"/>
                            <a:pt y="424857" x="215601"/>
                          </a:cubicBezTo>
                          <a:cubicBezTo>
                            <a:pt y="419116" x="198120"/>
                            <a:pt y="407634" x="186465"/>
                            <a:pt y="401893" x="186465"/>
                          </a:cubicBezTo>
                          <a:lnTo>
                            <a:pt y="384669" x="186465"/>
                          </a:lnTo>
                          <a:cubicBezTo>
                            <a:pt y="378928" x="192293"/>
                            <a:pt y="373187" x="198120"/>
                            <a:pt y="373187" x="198120"/>
                          </a:cubicBezTo>
                          <a:cubicBezTo>
                            <a:pt y="367445" x="203947"/>
                            <a:pt y="344479" x="215601"/>
                            <a:pt y="344479" x="215601"/>
                          </a:cubicBezTo>
                          <a:cubicBezTo>
                            <a:pt y="344479" x="215601"/>
                            <a:pt y="321150" x="203827"/>
                            <a:pt y="315772" x="198120"/>
                          </a:cubicBezTo>
                          <a:cubicBezTo>
                            <a:pt y="310395" x="192411"/>
                            <a:pt y="296679" x="186383"/>
                            <a:pt y="292807" x="186465"/>
                          </a:cubicBezTo>
                          <a:cubicBezTo>
                            <a:pt y="288936" x="186548"/>
                            <a:pt y="281325" x="186465"/>
                            <a:pt y="281325" x="186465"/>
                          </a:cubicBezTo>
                          <a:cubicBezTo>
                            <a:pt y="252618" x="192293"/>
                            <a:pt y="223911" x="227255"/>
                            <a:pt y="223911" x="227255"/>
                          </a:cubicBezTo>
                          <a:lnTo>
                            <a:pt y="223911" x="256391"/>
                          </a:lnTo>
                          <a:cubicBezTo>
                            <a:pt y="223911" x="273871"/>
                            <a:pt y="206687" x="291353"/>
                            <a:pt y="189463" x="291353"/>
                          </a:cubicBezTo>
                          <a:lnTo>
                            <a:pt y="34448" x="291353"/>
                          </a:lnTo>
                          <a:cubicBezTo>
                            <a:pt y="17224" x="291353"/>
                            <a:pt y="0" x="279698"/>
                            <a:pt y="0" x="256391"/>
                          </a:cubicBezTo>
                          <a:close/>
                          <a:moveTo>
                            <a:pt y="499495" x="128195"/>
                          </a:moveTo>
                          <a:cubicBezTo>
                            <a:pt y="510978" x="128195"/>
                            <a:pt y="516719" x="128195"/>
                            <a:pt y="516719" x="116541"/>
                          </a:cubicBezTo>
                          <a:cubicBezTo>
                            <a:pt y="516719" x="104887"/>
                            <a:pt y="505237" x="104887"/>
                            <a:pt y="499495" x="104887"/>
                          </a:cubicBezTo>
                          <a:lnTo>
                            <a:pt y="246877" x="104887"/>
                          </a:lnTo>
                          <a:cubicBezTo>
                            <a:pt y="235394" x="104887"/>
                            <a:pt y="229653" x="110714"/>
                            <a:pt y="229653" x="116541"/>
                          </a:cubicBezTo>
                          <a:cubicBezTo>
                            <a:pt y="229653" x="128195"/>
                            <a:pt y="241135" x="128195"/>
                            <a:pt y="246877" x="128195"/>
                          </a:cubicBezTo>
                          <a:lnTo>
                            <a:pt y="499495" x="128195"/>
                          </a:lnTo>
                          <a:close/>
                          <a:moveTo>
                            <a:pt y="91861" x="145676"/>
                          </a:moveTo>
                          <a:cubicBezTo>
                            <a:pt y="91861" x="128195"/>
                            <a:pt y="74637" x="110714"/>
                            <a:pt y="57413" x="110714"/>
                          </a:cubicBezTo>
                          <a:cubicBezTo>
                            <a:pt y="40189" x="110714"/>
                            <a:pt y="22965" x="128195"/>
                            <a:pt y="22965" x="145676"/>
                          </a:cubicBezTo>
                          <a:cubicBezTo>
                            <a:pt y="22965" x="163158"/>
                            <a:pt y="40189" x="180638"/>
                            <a:pt y="57413" x="180638"/>
                          </a:cubicBezTo>
                          <a:cubicBezTo>
                            <a:pt y="74637" x="180638"/>
                            <a:pt y="91861" x="168984"/>
                            <a:pt y="91861" x="14567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6" name=""/>
                    <p:cNvSpPr/>
                    <p:nvPr/>
                  </p:nvSpPr>
                  <p:spPr>
                    <a:xfrm>
                      <a:off y="1159243" x="3631932"/>
                      <a:ext cx="69924" cy="68896"/>
                    </a:xfrm>
                    <a:custGeom>
                      <a:avLst/>
                      <a:gdLst/>
                      <a:ahLst/>
                      <a:cxnLst/>
                      <a:pathLst>
                        <a:path h="68896" w="69924">
                          <a:moveTo>
                            <a:pt y="34448" x="69924"/>
                          </a:moveTo>
                          <a:cubicBezTo>
                            <a:pt y="53473" x="69924"/>
                            <a:pt y="68896" x="54271"/>
                            <a:pt y="68896" x="34962"/>
                          </a:cubicBezTo>
                          <a:cubicBezTo>
                            <a:pt y="68896" x="15653"/>
                            <a:pt y="53473" x="0"/>
                            <a:pt y="34448" x="0"/>
                          </a:cubicBezTo>
                          <a:cubicBezTo>
                            <a:pt y="15423" x="0"/>
                            <a:pt y="0" x="15653"/>
                            <a:pt y="0" x="34962"/>
                          </a:cubicBezTo>
                          <a:cubicBezTo>
                            <a:pt y="0" x="54271"/>
                            <a:pt y="15423" x="69924"/>
                            <a:pt y="34448" x="6992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id="787" name=""/>
                  <p:cNvGrpSpPr/>
                  <p:nvPr/>
                </p:nvGrpSpPr>
                <p:grpSpPr>
                  <a:xfrm>
                    <a:off y="1808537" x="3039538"/>
                    <a:ext cx="830574" cy="304472"/>
                    <a:chOff y="1808537" x="3039538"/>
                    <a:chExt cx="830574" cy="304472"/>
                  </a:xfrm>
                </p:grpSpPr>
                <p:sp>
                  <p:nvSpPr>
                    <p:cNvPr id="788" name="Rounded Rectangle"/>
                    <p:cNvSpPr/>
                    <p:nvPr/>
                  </p:nvSpPr>
                  <p:spPr>
                    <a:xfrm>
                      <a:off y="1822376" x="3060302"/>
                      <a:ext cx="789047" cy="276793"/>
                    </a:xfrm>
                    <a:custGeom>
                      <a:avLst/>
                      <a:gdLst/>
                      <a:ahLst/>
                      <a:cxnLst/>
                      <a:pathLst>
                        <a:path h="276793" w="789047">
                          <a:moveTo>
                            <a:pt y="276793" x="697846"/>
                          </a:moveTo>
                          <a:cubicBezTo>
                            <a:pt y="276793" x="748216"/>
                            <a:pt y="235963" x="789047"/>
                            <a:pt y="185593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600" cap="flat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id="789" name="Rounded Rectangle"/>
                    <p:cNvSpPr/>
                    <p:nvPr/>
                  </p:nvSpPr>
                  <p:spPr>
                    <a:xfrm>
                      <a:off y="1808537" x="3039538"/>
                      <a:ext cx="830574" cy="304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h="304472" w="830574">
                          <a:moveTo>
                            <a:pt y="304472" x="739375"/>
                          </a:moveTo>
                          <a:cubicBezTo>
                            <a:pt y="304472" x="789746"/>
                            <a:pt y="263642" x="830574"/>
                            <a:pt y="21327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739375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FF0000"/>
                      </a:solidFill>
                      <a:bevel/>
                    </a:ln>
                  </p:spPr>
                  <p:txBody>
                    <a:bodyPr tIns="0" rtlCol="0" anchor="ctr" lIns="36000" wrap="square" bIns="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</p:grpSp>
        <p:grpSp>
          <p:nvGrpSpPr>
            <p:cNvPr id="809" name="Arrow symbol 3"/>
            <p:cNvGrpSpPr/>
            <p:nvPr/>
          </p:nvGrpSpPr>
          <p:grpSpPr>
            <a:xfrm>
              <a:off y="1268384" x="7554083"/>
              <a:ext cx="475000" cy="622414"/>
              <a:chOff y="1268384" x="7554083"/>
              <a:chExt cx="475000" cy="622414"/>
            </a:xfrm>
          </p:grpSpPr>
          <p:sp>
            <p:nvSpPr>
              <p:cNvPr id="810" name=""/>
              <p:cNvSpPr/>
              <p:nvPr/>
            </p:nvSpPr>
            <p:spPr>
              <a:xfrm>
                <a:off y="1268385" x="7553947"/>
                <a:ext cx="470779" cy="419092"/>
              </a:xfrm>
              <a:custGeom>
                <a:avLst/>
                <a:gdLst/>
                <a:ahLst/>
                <a:cxnLst/>
                <a:pathLst>
                  <a:path h="419092" w="470779">
                    <a:moveTo>
                      <a:pt y="253807" x="345850"/>
                    </a:moveTo>
                    <a:lnTo>
                      <a:pt y="203529" x="345850"/>
                    </a:lnTo>
                    <a:lnTo>
                      <a:pt y="308279" x="470779"/>
                    </a:lnTo>
                    <a:lnTo>
                      <a:pt y="419092" x="345850"/>
                    </a:lnTo>
                    <a:lnTo>
                      <a:pt y="370244" x="345850"/>
                    </a:lnTo>
                    <a:cubicBezTo>
                      <a:pt y="370244" x="345850"/>
                      <a:pt y="318837" x="123452"/>
                      <a:pt y="253807" x="0"/>
                    </a:cubicBezTo>
                    <a:lnTo>
                      <a:pt y="0" x="0"/>
                    </a:lnTo>
                    <a:cubicBezTo>
                      <a:pt y="0" x="0"/>
                      <a:pt y="181399" x="130715"/>
                      <a:pt y="253807" x="345850"/>
                    </a:cubicBez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811" name=""/>
              <p:cNvSpPr/>
              <p:nvPr/>
            </p:nvSpPr>
            <p:spPr>
              <a:xfrm flipV="true">
                <a:off y="1471706" x="7553947"/>
                <a:ext cx="470779" cy="419092"/>
              </a:xfrm>
              <a:custGeom>
                <a:avLst/>
                <a:gdLst/>
                <a:ahLst/>
                <a:cxnLst/>
                <a:pathLst>
                  <a:path h="419092" w="470779">
                    <a:moveTo>
                      <a:pt y="253599" x="345850"/>
                    </a:moveTo>
                    <a:lnTo>
                      <a:pt y="203322" x="345850"/>
                    </a:lnTo>
                    <a:lnTo>
                      <a:pt y="314134" x="470779"/>
                    </a:lnTo>
                    <a:lnTo>
                      <a:pt y="419092" x="345850"/>
                    </a:lnTo>
                    <a:lnTo>
                      <a:pt y="370036" x="345850"/>
                    </a:lnTo>
                    <a:cubicBezTo>
                      <a:pt y="370036" x="345850"/>
                      <a:pt y="318630" x="123452"/>
                      <a:pt y="253599" x="0"/>
                    </a:cubicBezTo>
                    <a:lnTo>
                      <a:pt y="0" x="0"/>
                    </a:lnTo>
                    <a:cubicBezTo>
                      <a:pt y="0" x="0"/>
                      <a:pt y="181191" x="130715"/>
                      <a:pt y="253599" x="345850"/>
                    </a:cubicBez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812" name=""/>
              <p:cNvSpPr/>
              <p:nvPr/>
            </p:nvSpPr>
            <p:spPr>
              <a:xfrm>
                <a:off y="1471913" x="7899797"/>
                <a:ext cx="129285" cy="218790"/>
              </a:xfrm>
              <a:custGeom>
                <a:avLst/>
                <a:gdLst/>
                <a:ahLst/>
                <a:cxnLst/>
                <a:pathLst>
                  <a:path h="218790" w="129285">
                    <a:moveTo>
                      <a:pt y="0" x="0"/>
                    </a:moveTo>
                    <a:lnTo>
                      <a:pt y="218790" x="0"/>
                    </a:lnTo>
                    <a:lnTo>
                      <a:pt y="103713" x="129285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5831"/>
              </a:soli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827" name="Round-head Rectangle"/>
            <p:cNvSpPr/>
            <p:nvPr/>
          </p:nvSpPr>
          <p:spPr>
            <a:xfrm>
              <a:off y="2876364" x="-1035094"/>
              <a:ext cx="9994000" cy="364800"/>
            </a:xfrm>
            <a:custGeom>
              <a:avLst/>
              <a:gdLst>
                <a:gd name="connsiteX0" fmla="*/ 4997000 w 9994000"/>
                <a:gd name="connsiteY0" fmla="*/ 182400 h 364800"/>
                <a:gd name="connsiteX1" fmla="*/ 0 w 9994000"/>
                <a:gd name="connsiteY1" fmla="*/ 182400 h 364800"/>
                <a:gd name="connsiteX2" fmla="*/ 4997000 w 9994000"/>
                <a:gd name="connsiteY2" fmla="*/ 0 h 364800"/>
                <a:gd name="connsiteX3" fmla="*/ 9994000 w 9994000"/>
                <a:gd name="connsiteY3" fmla="*/ 182400 h 364800"/>
                <a:gd name="connsiteX4" fmla="*/ 4997000 w 9994000"/>
                <a:gd name="connsiteY4" fmla="*/ 364800 h 3648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rect l="l" b="b" r="r" t="t"/>
              <a:pathLst>
                <a:path h="364800" w="9994000">
                  <a:moveTo>
                    <a:pt y="364800" x="182400"/>
                  </a:moveTo>
                  <a:lnTo>
                    <a:pt y="364800" x="9811600"/>
                  </a:lnTo>
                  <a:cubicBezTo>
                    <a:pt y="364800" x="9912340"/>
                    <a:pt y="283140" x="9994000"/>
                    <a:pt y="182400" x="9994000"/>
                  </a:cubicBezTo>
                  <a:cubicBezTo>
                    <a:pt y="81660" x="9994000"/>
                    <a:pt y="0" x="9912340"/>
                    <a:pt y="0" x="9811600"/>
                  </a:cubicBezTo>
                  <a:lnTo>
                    <a:pt y="0" x="182400"/>
                  </a:lnTo>
                  <a:cubicBezTo>
                    <a:pt y="0" x="81660"/>
                    <a:pt y="81660" x="0"/>
                    <a:pt y="182400" x="0"/>
                  </a:cubicBezTo>
                  <a:cubicBezTo>
                    <a:pt y="283140" x="0"/>
                    <a:pt y="364800" x="81660"/>
                    <a:pt y="364800" x="182400"/>
                  </a:cubicBezTo>
                  <a:close/>
                </a:path>
              </a:pathLst>
            </a:custGeom>
            <a:solidFill>
              <a:srgbClr val="236EA1"/>
            </a:solidFill>
            <a:ln w="7600" cap="flat">
              <a:solidFill>
                <a:srgbClr val="236EA1"/>
              </a:solidFill>
              <a:bevel/>
            </a:ln>
            <a:effectLst>
              <a:outerShdw rotWithShape="0" blurRad="20000" algn="tl" dir="2700000" dist="10748">
                <a:srgbClr val="000000">
                  <a:alpha val="20000"/>
                </a:srgbClr>
              </a:outerShdw>
            </a:effectLst>
          </p:spPr>
          <p:txBody>
            <a:bodyPr tIns="0" rtlCol="0" anchor="ctr" lIns="0" wrap="square" bIns="0" rIns="0"/>
            <a:lstStyle/>
            <a:p>
              <a:pPr algn="ctr">
                <a:lnSpc>
                  <a:spcPct val="100000"/>
                </a:lnSpc>
              </a:pPr>
              <a:r>
                <a:rPr b="1" sz="1216">
                  <a:solidFill>
                    <a:srgbClr val="FFFFFF"/>
                  </a:solidFill>
                  <a:latin typeface="Arial"/>
                </a:rPr>
                <a:t>Apache Ranger -- Plugins</a:t>
              </a:r>
            </a:p>
          </p:txBody>
        </p:sp>
        <p:grpSp>
          <p:nvGrpSpPr>
            <p:cNvPr id="846" name=""/>
            <p:cNvGrpSpPr/>
            <p:nvPr/>
          </p:nvGrpSpPr>
          <p:grpSpPr>
            <a:xfrm>
              <a:off y="2751696" x="-1590682"/>
              <a:ext cx="10943999" cy="614135"/>
              <a:chOff y="2751696" x="-1590682"/>
              <a:chExt cx="10943999" cy="614135"/>
            </a:xfrm>
          </p:grpSpPr>
          <p:sp>
            <p:nvSpPr>
              <p:cNvPr id="833" name=""/>
              <p:cNvSpPr/>
              <p:nvPr/>
            </p:nvSpPr>
            <p:spPr>
              <a:xfrm>
                <a:off y="2751696" x="-1439510"/>
                <a:ext cx="10641655" cy="614135"/>
              </a:xfrm>
              <a:custGeom>
                <a:avLst/>
                <a:gdLst/>
                <a:ahLst/>
                <a:cxnLst/>
                <a:pathLst>
                  <a:path h="614135" w="10641655">
                    <a:moveTo>
                      <a:pt y="0" x="244045"/>
                    </a:moveTo>
                    <a:lnTo>
                      <a:pt y="0" x="10397610"/>
                    </a:lnTo>
                    <a:cubicBezTo>
                      <a:pt y="0" x="10532397"/>
                      <a:pt y="13715" x="10641655"/>
                      <a:pt y="30634" x="10641655"/>
                    </a:cubicBezTo>
                    <a:lnTo>
                      <a:pt y="583501" x="10641655"/>
                    </a:lnTo>
                    <a:cubicBezTo>
                      <a:pt y="600420" x="10641655"/>
                      <a:pt y="614135" x="10532397"/>
                      <a:pt y="614135" x="10397610"/>
                    </a:cubicBezTo>
                    <a:lnTo>
                      <a:pt y="614135" x="244045"/>
                    </a:lnTo>
                    <a:cubicBezTo>
                      <a:pt y="614135" x="109262"/>
                      <a:pt y="600420" x="0"/>
                      <a:pt y="583501" x="0"/>
                    </a:cubicBezTo>
                    <a:lnTo>
                      <a:pt y="30634" x="0"/>
                    </a:lnTo>
                    <a:cubicBezTo>
                      <a:pt y="13715" x="0"/>
                      <a:pt y="0" x="109262"/>
                      <a:pt y="0" x="244045"/>
                    </a:cubicBezTo>
                    <a:close/>
                  </a:path>
                </a:pathLst>
              </a:custGeom>
              <a:noFill/>
              <a:ln w="20267" cap="flat">
                <a:solidFill>
                  <a:srgbClr val="577CA1"/>
                </a:solidFill>
                <a:custDash>
                  <a:ds d="1100000" sp="500000"/>
                  <a:ds d="250000" sp="500000"/>
                </a:custDash>
                <a:bevel/>
              </a:ln>
            </p:spPr>
          </p:sp>
          <p:sp>
            <p:nvSpPr>
              <p:cNvPr id="834" name=""/>
              <p:cNvSpPr/>
              <p:nvPr/>
            </p:nvSpPr>
            <p:spPr>
              <a:xfrm rot="10800000">
                <a:off y="3076446" x="-1590682"/>
                <a:ext cx="317301" cy="200784"/>
              </a:xfrm>
              <a:custGeom>
                <a:avLst/>
                <a:gdLst/>
                <a:ahLst/>
                <a:cxnLst/>
                <a:pathLst>
                  <a:path h="200784" w="317301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836" name=""/>
              <p:cNvSpPr/>
              <p:nvPr/>
            </p:nvSpPr>
            <p:spPr>
              <a:xfrm rot="10800000">
                <a:off y="2883848" x="-1590682"/>
                <a:ext cx="317301" cy="200784"/>
              </a:xfrm>
              <a:custGeom>
                <a:avLst/>
                <a:gdLst/>
                <a:ahLst/>
                <a:cxnLst/>
                <a:pathLst>
                  <a:path h="200784" w="317301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841" name=""/>
              <p:cNvSpPr/>
              <p:nvPr/>
            </p:nvSpPr>
            <p:spPr>
              <a:xfrm flipV="true" rot="-10800000">
                <a:off y="3076447" x="9036016"/>
                <a:ext cx="317301" cy="200784"/>
              </a:xfrm>
              <a:custGeom>
                <a:avLst/>
                <a:gdLst/>
                <a:ahLst/>
                <a:cxnLst/>
                <a:pathLst>
                  <a:path h="200784" w="317301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  <p:sp>
            <p:nvSpPr>
              <p:cNvPr id="843" name=""/>
              <p:cNvSpPr/>
              <p:nvPr/>
            </p:nvSpPr>
            <p:spPr>
              <a:xfrm flipV="true" rot="-10800000">
                <a:off y="2809637" x="9036016"/>
                <a:ext cx="317301" cy="200784"/>
              </a:xfrm>
              <a:custGeom>
                <a:avLst/>
                <a:gdLst/>
                <a:ahLst/>
                <a:cxnLst/>
                <a:pathLst>
                  <a:path h="200784" w="317301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w="7600" cap="flat">
                <a:solidFill>
                  <a:srgbClr val="577CA1"/>
                </a:solidFill>
                <a:bevel/>
              </a:ln>
            </p:spPr>
          </p:sp>
        </p:grpSp>
        <p:grpSp>
          <p:nvGrpSpPr>
            <p:cNvPr id="430" name=""/>
            <p:cNvGrpSpPr/>
            <p:nvPr/>
          </p:nvGrpSpPr>
          <p:grpSpPr>
            <a:xfrm>
              <a:off y="3666764" x="-1119418"/>
              <a:ext cx="10584905" cy="3084996"/>
              <a:chOff y="3666764" x="-1119418"/>
              <a:chExt cx="10584905" cy="3084996"/>
            </a:xfrm>
          </p:grpSpPr>
          <p:sp>
            <p:nvSpPr>
              <p:cNvPr id="431" name=""/>
              <p:cNvSpPr/>
              <p:nvPr/>
            </p:nvSpPr>
            <p:spPr>
              <a:xfrm>
                <a:off y="3666764" x="-1119418"/>
                <a:ext cx="10584905" cy="3084996"/>
              </a:xfrm>
              <a:custGeom>
                <a:avLst/>
                <a:gdLst/>
                <a:ahLst/>
                <a:cxnLst/>
                <a:pathLst>
                  <a:path h="3084996" w="10584905">
                    <a:moveTo>
                      <a:pt y="0" x="0"/>
                    </a:moveTo>
                    <a:lnTo>
                      <a:pt y="0" x="10584905"/>
                    </a:lnTo>
                    <a:lnTo>
                      <a:pt y="3084996" x="10584905"/>
                    </a:lnTo>
                    <a:lnTo>
                      <a:pt y="308499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96C0CE"/>
              </a:solidFill>
              <a:ln w="7600" cap="flat">
                <a:solidFill>
                  <a:srgbClr val="83A9B5"/>
                </a:solidFill>
                <a:bevel/>
              </a:ln>
            </p:spPr>
          </p:sp>
          <p:sp>
            <p:nvSpPr>
              <p:cNvPr id="432" name=""/>
              <p:cNvSpPr/>
              <p:nvPr/>
            </p:nvSpPr>
            <p:spPr>
              <a:xfrm>
                <a:off y="3666764" x="9465487"/>
                <a:ext cx="71811" cy="3084996"/>
              </a:xfrm>
              <a:custGeom>
                <a:avLst/>
                <a:gdLst/>
                <a:ahLst/>
                <a:cxnLst/>
                <a:pathLst>
                  <a:path h="3084996" w="71811">
                    <a:moveTo>
                      <a:pt y="0" x="0"/>
                    </a:moveTo>
                    <a:lnTo>
                      <a:pt y="71811" x="71811"/>
                    </a:lnTo>
                    <a:lnTo>
                      <a:pt y="3156807" x="71811"/>
                    </a:lnTo>
                    <a:lnTo>
                      <a:pt y="308499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7AEBA"/>
              </a:solidFill>
              <a:ln w="7600" cap="flat">
                <a:solidFill>
                  <a:srgbClr val="83A9B5"/>
                </a:solidFill>
                <a:bevel/>
              </a:ln>
            </p:spPr>
          </p:sp>
          <p:sp>
            <p:nvSpPr>
              <p:cNvPr id="433" name=""/>
              <p:cNvSpPr/>
              <p:nvPr/>
            </p:nvSpPr>
            <p:spPr>
              <a:xfrm>
                <a:off y="6751760" x="-1119418"/>
                <a:ext cx="10584905" cy="71811"/>
              </a:xfrm>
              <a:custGeom>
                <a:avLst/>
                <a:gdLst/>
                <a:ahLst/>
                <a:cxnLst/>
                <a:pathLst>
                  <a:path h="71811" w="10584905">
                    <a:moveTo>
                      <a:pt y="0" x="0"/>
                    </a:moveTo>
                    <a:lnTo>
                      <a:pt y="0" x="10584905"/>
                    </a:lnTo>
                    <a:lnTo>
                      <a:pt y="71811" x="10656716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7AEBA"/>
              </a:solidFill>
              <a:ln w="7600" cap="flat">
                <a:solidFill>
                  <a:srgbClr val="83A9B5"/>
                </a:solidFill>
                <a:bevel/>
              </a:ln>
            </p:spPr>
          </p:sp>
        </p:grpSp>
        <p:grpSp>
          <p:nvGrpSpPr>
            <p:cNvPr id="438" name=""/>
            <p:cNvGrpSpPr/>
            <p:nvPr/>
          </p:nvGrpSpPr>
          <p:grpSpPr>
            <a:xfrm>
              <a:off y="3666764" x="-1613483"/>
              <a:ext cx="364800" cy="3084996"/>
              <a:chOff y="3666764" x="-1613483"/>
              <a:chExt cx="364800" cy="3084996"/>
            </a:xfrm>
          </p:grpSpPr>
          <p:sp>
            <p:nvSpPr>
              <p:cNvPr id="439" name=""/>
              <p:cNvSpPr/>
              <p:nvPr/>
            </p:nvSpPr>
            <p:spPr>
              <a:xfrm>
                <a:off y="3666764" x="-1613483"/>
                <a:ext cx="364800" cy="3084996"/>
              </a:xfrm>
              <a:custGeom>
                <a:avLst/>
                <a:gdLst/>
                <a:ahLst/>
                <a:cxnLst/>
                <a:pathLst>
                  <a:path h="3084996" w="364800">
                    <a:moveTo>
                      <a:pt y="0" x="0"/>
                    </a:moveTo>
                    <a:lnTo>
                      <a:pt y="0" x="364800"/>
                    </a:lnTo>
                    <a:lnTo>
                      <a:pt y="3084996" x="364800"/>
                    </a:lnTo>
                    <a:lnTo>
                      <a:pt y="308499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1A0C5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440" name=""/>
              <p:cNvSpPr/>
              <p:nvPr/>
            </p:nvSpPr>
            <p:spPr>
              <a:xfrm>
                <a:off y="3666764" x="-1248683"/>
                <a:ext cx="71811" cy="3084996"/>
              </a:xfrm>
              <a:custGeom>
                <a:avLst/>
                <a:gdLst/>
                <a:ahLst/>
                <a:cxnLst/>
                <a:pathLst>
                  <a:path h="3084996" w="71811">
                    <a:moveTo>
                      <a:pt y="0" x="0"/>
                    </a:moveTo>
                    <a:lnTo>
                      <a:pt y="71811" x="71811"/>
                    </a:lnTo>
                    <a:lnTo>
                      <a:pt y="3156807" x="71811"/>
                    </a:lnTo>
                    <a:lnTo>
                      <a:pt y="308499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7491B2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441" name=""/>
              <p:cNvSpPr/>
              <p:nvPr/>
            </p:nvSpPr>
            <p:spPr>
              <a:xfrm>
                <a:off y="6751760" x="-1613483"/>
                <a:ext cx="364800" cy="71811"/>
              </a:xfrm>
              <a:custGeom>
                <a:avLst/>
                <a:gdLst/>
                <a:ahLst/>
                <a:cxnLst/>
                <a:pathLst>
                  <a:path h="71811" w="364800">
                    <a:moveTo>
                      <a:pt y="0" x="0"/>
                    </a:moveTo>
                    <a:lnTo>
                      <a:pt y="0" x="364800"/>
                    </a:lnTo>
                    <a:lnTo>
                      <a:pt y="71811" x="436611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7491B2"/>
              </a:solidFill>
              <a:ln w="7600" cap="flat">
                <a:solidFill>
                  <a:srgbClr val="718CAD"/>
                </a:solidFill>
                <a:bevel/>
              </a:ln>
            </p:spPr>
          </p:sp>
          <p:sp>
            <p:nvSpPr>
              <p:cNvPr id="882" name="Text 882"/>
              <p:cNvSpPr txBox="1"/>
              <p:nvPr/>
            </p:nvSpPr>
            <p:spPr>
              <a:xfrm rot="-5400000">
                <a:off y="5026862" x="-2973580"/>
                <a:ext cx="3084996" cy="364800"/>
              </a:xfrm>
              <a:prstGeom prst="rect">
                <a:avLst/>
              </a:prstGeom>
              <a:noFill/>
            </p:spPr>
            <p:txBody>
              <a:bodyPr tIns="0" rtlCol="0" anchor="ctr" lIns="36000" wrap="square" bIns="0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FFFFFF"/>
                    </a:solidFill>
                    <a:latin typeface="Arial"/>
                  </a:rPr>
                  <a:t>Data</a:t>
                </a:r>
              </a:p>
            </p:txBody>
          </p:sp>
        </p:grpSp>
        <p:grpSp>
          <p:nvGrpSpPr>
            <p:cNvPr id="806" name=""/>
            <p:cNvGrpSpPr/>
            <p:nvPr/>
          </p:nvGrpSpPr>
          <p:grpSpPr>
            <a:xfrm>
              <a:off y="5148764" x="-999717"/>
              <a:ext cx="6156000" cy="1520000"/>
              <a:chOff y="5148764" x="-999717"/>
              <a:chExt cx="6156000" cy="1520000"/>
            </a:xfrm>
          </p:grpSpPr>
          <p:grpSp>
            <p:nvGrpSpPr>
              <p:cNvPr id="794" name=""/>
              <p:cNvGrpSpPr/>
              <p:nvPr/>
            </p:nvGrpSpPr>
            <p:grpSpPr>
              <a:xfrm>
                <a:off y="5513564" x="-839924"/>
                <a:ext cx="5836415" cy="790400"/>
                <a:chOff y="5513564" x="-839924"/>
                <a:chExt cx="5836415" cy="790400"/>
              </a:xfrm>
            </p:grpSpPr>
            <p:pic>
              <p:nvPicPr>
                <p:cNvPr id="790" name="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3564" x="-839924"/>
                  <a:ext cx="976543" cy="790400"/>
                </a:xfrm>
                <a:prstGeom prst="rect">
                  <a:avLst/>
                </a:prstGeom>
              </p:spPr>
            </p:pic>
            <p:pic>
              <p:nvPicPr>
                <p:cNvPr id="791" name="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3564" x="300328"/>
                  <a:ext cx="1456248" cy="790400"/>
                </a:xfrm>
                <a:prstGeom prst="rect">
                  <a:avLst/>
                </a:prstGeom>
              </p:spPr>
            </p:pic>
            <p:pic>
              <p:nvPicPr>
                <p:cNvPr id="792" name="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3564" x="1920283"/>
                  <a:ext cx="1456248" cy="790400"/>
                </a:xfrm>
                <a:prstGeom prst="rect">
                  <a:avLst/>
                </a:prstGeom>
              </p:spPr>
            </p:pic>
            <p:pic>
              <p:nvPicPr>
                <p:cNvPr id="793" name="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3564" x="3540245"/>
                  <a:ext cx="1456248" cy="790400"/>
                </a:xfrm>
                <a:prstGeom prst="rect">
                  <a:avLst/>
                </a:prstGeom>
              </p:spPr>
            </p:pic>
          </p:grpSp>
          <p:grpSp>
            <p:nvGrpSpPr>
              <p:cNvPr id="803" name=""/>
              <p:cNvGrpSpPr/>
              <p:nvPr/>
            </p:nvGrpSpPr>
            <p:grpSpPr>
              <a:xfrm>
                <a:off y="5148764" x="-999717"/>
                <a:ext cx="6156000" cy="1520000"/>
                <a:chOff y="5148764" x="-999717"/>
                <a:chExt cx="6156000" cy="1520000"/>
              </a:xfrm>
            </p:grpSpPr>
            <p:sp>
              <p:nvSpPr>
                <p:cNvPr id="804" name="Rounded Rectangle"/>
                <p:cNvSpPr/>
                <p:nvPr/>
              </p:nvSpPr>
              <p:spPr>
                <a:xfrm>
                  <a:off y="5148764" x="-999717"/>
                  <a:ext cx="6156000" cy="1520000"/>
                </a:xfrm>
                <a:custGeom>
                  <a:avLst/>
                  <a:gdLst/>
                  <a:ahLst/>
                  <a:cxnLst/>
                  <a:pathLst>
                    <a:path h="1520000" w="6156000">
                      <a:moveTo>
                        <a:pt y="1520000" x="6069827"/>
                      </a:moveTo>
                      <a:cubicBezTo>
                        <a:pt y="1520000" x="6117420"/>
                        <a:pt y="1481420" x="6156000"/>
                        <a:pt y="1433827" x="6156000"/>
                      </a:cubicBezTo>
                      <a:lnTo>
                        <a:pt y="86173" x="6156000"/>
                      </a:lnTo>
                      <a:cubicBezTo>
                        <a:pt y="38580" x="6156000"/>
                        <a:pt y="0" x="6117420"/>
                        <a:pt y="0" x="6069827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33827" x="0"/>
                      </a:lnTo>
                      <a:cubicBezTo>
                        <a:pt y="1481420" x="0"/>
                        <a:pt y="1520000" x="38580"/>
                        <a:pt y="1520000" x="86173"/>
                      </a:cubicBezTo>
                      <a:lnTo>
                        <a:pt y="1520000" x="6069827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805" name="Rounded Rectangle"/>
                <p:cNvSpPr/>
                <p:nvPr/>
              </p:nvSpPr>
              <p:spPr>
                <a:xfrm>
                  <a:off y="5148764" x="-999717"/>
                  <a:ext cx="6156000" cy="1520000"/>
                </a:xfrm>
                <a:custGeom>
                  <a:avLst/>
                  <a:gdLst>
                    <a:gd name="connsiteX0" fmla="*/ 3078000 w 6156000"/>
                    <a:gd name="connsiteY0" fmla="*/ 1520000 h 1520000"/>
                    <a:gd name="connsiteX1" fmla="*/ 3078000 w 6156000"/>
                    <a:gd name="connsiteY1" fmla="*/ 0 h 1520000"/>
                    <a:gd name="connsiteX2" fmla="*/ 6156000 w 6156000"/>
                    <a:gd name="connsiteY2" fmla="*/ 760000 h 1520000"/>
                    <a:gd name="connsiteX3" fmla="*/ 0 w 6156000"/>
                    <a:gd name="connsiteY3" fmla="*/ 760000 h 15200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h="1520000" w="6156000">
                      <a:moveTo>
                        <a:pt y="1520000" x="6069827"/>
                      </a:moveTo>
                      <a:cubicBezTo>
                        <a:pt y="1520000" x="6117420"/>
                        <a:pt y="1481420" x="6156000"/>
                        <a:pt y="1433827" x="6156000"/>
                      </a:cubicBezTo>
                      <a:lnTo>
                        <a:pt y="86173" x="6156000"/>
                      </a:lnTo>
                      <a:cubicBezTo>
                        <a:pt y="38580" x="6156000"/>
                        <a:pt y="0" x="6117420"/>
                        <a:pt y="0" x="6069827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33827" x="0"/>
                      </a:lnTo>
                      <a:cubicBezTo>
                        <a:pt y="1481420" x="0"/>
                        <a:pt y="1520000" x="38580"/>
                        <a:pt y="1520000" x="86173"/>
                      </a:cubicBezTo>
                      <a:lnTo>
                        <a:pt y="1520000" x="6069827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FF7F7F"/>
                  </a:solidFill>
                  <a:custDash>
                    <a:ds d="600000" sp="400000"/>
                  </a:custDash>
                  <a:bevel/>
                </a:ln>
              </p:spPr>
            </p:sp>
            <p:sp>
              <p:nvSpPr>
                <p:cNvPr id="883" name="Text 883"/>
                <p:cNvSpPr txBox="1"/>
                <p:nvPr/>
              </p:nvSpPr>
              <p:spPr>
                <a:xfrm>
                  <a:off y="6683964" x="1698283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tIns="0" rtlCol="0" anchor="ctr" lIns="0" wrap="square" b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security group</a:t>
                  </a:r>
                </a:p>
              </p:txBody>
            </p:sp>
          </p:grpSp>
        </p:grpSp>
        <p:grpSp>
          <p:nvGrpSpPr>
            <p:cNvPr id="830" name=""/>
            <p:cNvGrpSpPr/>
            <p:nvPr/>
          </p:nvGrpSpPr>
          <p:grpSpPr>
            <a:xfrm>
              <a:off y="5148764" x="5414683"/>
              <a:ext cx="3883600" cy="1520000"/>
              <a:chOff y="5148764" x="5414683"/>
              <a:chExt cx="3883600" cy="1520000"/>
            </a:xfrm>
          </p:grpSpPr>
          <p:pic>
            <p:nvPicPr>
              <p:cNvPr id="828" name="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5433764" x="5551483"/>
                <a:ext cx="3610000" cy="950000"/>
              </a:xfrm>
              <a:prstGeom prst="rect">
                <a:avLst/>
              </a:prstGeom>
            </p:spPr>
          </p:pic>
          <p:sp>
            <p:nvSpPr>
              <p:cNvPr id="829" name="Rounded Rectangle"/>
              <p:cNvSpPr/>
              <p:nvPr/>
            </p:nvSpPr>
            <p:spPr>
              <a:xfrm>
                <a:off y="5148764" x="5414683"/>
                <a:ext cx="3883600" cy="1520000"/>
              </a:xfrm>
              <a:custGeom>
                <a:avLst/>
                <a:gdLst>
                  <a:gd name="connsiteX0" fmla="*/ 1941800 w 3883600"/>
                  <a:gd name="connsiteY0" fmla="*/ 1520000 h 1520000"/>
                  <a:gd name="connsiteX1" fmla="*/ 1941800 w 3883600"/>
                  <a:gd name="connsiteY1" fmla="*/ 0 h 1520000"/>
                  <a:gd name="connsiteX2" fmla="*/ 3883600 w 3883600"/>
                  <a:gd name="connsiteY2" fmla="*/ 760000 h 1520000"/>
                  <a:gd name="connsiteX3" fmla="*/ 0 w 3883600"/>
                  <a:gd name="connsiteY3" fmla="*/ 760000 h 1520000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h="1520000" w="3883600">
                    <a:moveTo>
                      <a:pt y="1520000" x="3797427"/>
                    </a:moveTo>
                    <a:cubicBezTo>
                      <a:pt y="1520000" x="3845020"/>
                      <a:pt y="1481420" x="3883600"/>
                      <a:pt y="1433827" x="3883600"/>
                    </a:cubicBezTo>
                    <a:lnTo>
                      <a:pt y="86173" x="3883600"/>
                    </a:lnTo>
                    <a:cubicBezTo>
                      <a:pt y="38580" x="3883600"/>
                      <a:pt y="0" x="3845020"/>
                      <a:pt y="0" x="3797427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433827" x="0"/>
                    </a:lnTo>
                    <a:cubicBezTo>
                      <a:pt y="1481420" x="0"/>
                      <a:pt y="1520000" x="38580"/>
                      <a:pt y="1520000" x="86173"/>
                    </a:cubicBezTo>
                    <a:lnTo>
                      <a:pt y="1520000" x="3797427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58535"/>
                </a:solidFill>
                <a:custDash>
                  <a:ds d="600000" sp="400000"/>
                </a:custDash>
                <a:bevel/>
              </a:ln>
            </p:spPr>
          </p:sp>
        </p:grpSp>
        <p:grpSp>
          <p:nvGrpSpPr>
            <p:cNvPr id="849" name="RedShift"/>
            <p:cNvGrpSpPr/>
            <p:nvPr/>
          </p:nvGrpSpPr>
          <p:grpSpPr>
            <a:xfrm>
              <a:off y="3848578" x="2503883"/>
              <a:ext cx="946202" cy="1018986"/>
              <a:chOff y="3848578" x="2503883"/>
              <a:chExt cx="946202" cy="1018986"/>
            </a:xfrm>
          </p:grpSpPr>
          <p:sp>
            <p:nvSpPr>
              <p:cNvPr id="850" name=""/>
              <p:cNvSpPr/>
              <p:nvPr/>
            </p:nvSpPr>
            <p:spPr>
              <a:xfrm>
                <a:off y="3994479" x="2503882"/>
                <a:ext cx="76907" cy="727185"/>
              </a:xfrm>
              <a:custGeom>
                <a:avLst/>
                <a:gdLst/>
                <a:ahLst/>
                <a:cxnLst/>
                <a:pathLst>
                  <a:path h="727185" w="76907">
                    <a:moveTo>
                      <a:pt y="0" x="76907"/>
                    </a:moveTo>
                    <a:lnTo>
                      <a:pt y="36359" x="0"/>
                    </a:lnTo>
                    <a:lnTo>
                      <a:pt y="690826" x="0"/>
                    </a:lnTo>
                    <a:lnTo>
                      <a:pt y="727185" x="76907"/>
                    </a:lnTo>
                    <a:lnTo>
                      <a:pt y="0" x="76907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51" name=""/>
              <p:cNvSpPr/>
              <p:nvPr/>
            </p:nvSpPr>
            <p:spPr>
              <a:xfrm>
                <a:off y="3994479" x="2579622"/>
                <a:ext cx="156144" cy="727185"/>
              </a:xfrm>
              <a:custGeom>
                <a:avLst/>
                <a:gdLst/>
                <a:ahLst/>
                <a:cxnLst/>
                <a:pathLst>
                  <a:path h="727185" w="156144">
                    <a:moveTo>
                      <a:pt y="0" x="0"/>
                    </a:moveTo>
                    <a:lnTo>
                      <a:pt y="36359" x="156144"/>
                    </a:lnTo>
                    <a:lnTo>
                      <a:pt y="690826" x="156144"/>
                    </a:lnTo>
                    <a:lnTo>
                      <a:pt y="72718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52" name=""/>
              <p:cNvSpPr/>
              <p:nvPr/>
            </p:nvSpPr>
            <p:spPr>
              <a:xfrm flipH="true">
                <a:off y="3994479" x="3373177"/>
                <a:ext cx="76907" cy="727185"/>
              </a:xfrm>
              <a:custGeom>
                <a:avLst/>
                <a:gdLst/>
                <a:ahLst/>
                <a:cxnLst/>
                <a:pathLst>
                  <a:path h="727185" w="76907">
                    <a:moveTo>
                      <a:pt y="0" x="76907"/>
                    </a:moveTo>
                    <a:lnTo>
                      <a:pt y="36359" x="0"/>
                    </a:lnTo>
                    <a:lnTo>
                      <a:pt y="690826" x="0"/>
                    </a:lnTo>
                    <a:lnTo>
                      <a:pt y="727185" x="76907"/>
                    </a:lnTo>
                    <a:lnTo>
                      <a:pt y="0" x="76907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53" name=""/>
              <p:cNvSpPr/>
              <p:nvPr/>
            </p:nvSpPr>
            <p:spPr>
              <a:xfrm flipH="true">
                <a:off y="3994479" x="3218199"/>
                <a:ext cx="156144" cy="727185"/>
              </a:xfrm>
              <a:custGeom>
                <a:avLst/>
                <a:gdLst/>
                <a:ahLst/>
                <a:cxnLst/>
                <a:pathLst>
                  <a:path h="727185" w="156144">
                    <a:moveTo>
                      <a:pt y="0" x="0"/>
                    </a:moveTo>
                    <a:lnTo>
                      <a:pt y="36359" x="156144"/>
                    </a:lnTo>
                    <a:lnTo>
                      <a:pt y="690826" x="156144"/>
                    </a:lnTo>
                    <a:lnTo>
                      <a:pt y="72718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54" name=""/>
              <p:cNvSpPr/>
              <p:nvPr/>
            </p:nvSpPr>
            <p:spPr>
              <a:xfrm>
                <a:off y="3848578" x="2876439"/>
                <a:ext cx="201090" cy="1018986"/>
              </a:xfrm>
              <a:custGeom>
                <a:avLst/>
                <a:gdLst/>
                <a:ahLst/>
                <a:cxnLst/>
                <a:pathLst>
                  <a:path h="1018986" w="201090">
                    <a:moveTo>
                      <a:pt y="0" x="0"/>
                    </a:moveTo>
                    <a:lnTo>
                      <a:pt y="0" x="201090"/>
                    </a:lnTo>
                    <a:lnTo>
                      <a:pt y="1018986" x="201090"/>
                    </a:lnTo>
                    <a:lnTo>
                      <a:pt y="101898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55" name=""/>
              <p:cNvSpPr/>
              <p:nvPr/>
            </p:nvSpPr>
            <p:spPr>
              <a:xfrm>
                <a:off y="3848578" x="2725409"/>
                <a:ext cx="150817" cy="1018986"/>
              </a:xfrm>
              <a:custGeom>
                <a:avLst/>
                <a:gdLst/>
                <a:ahLst/>
                <a:cxnLst/>
                <a:pathLst>
                  <a:path h="1018986" w="150817">
                    <a:moveTo>
                      <a:pt y="0" x="150817"/>
                    </a:moveTo>
                    <a:lnTo>
                      <a:pt y="71329" x="0"/>
                    </a:lnTo>
                    <a:lnTo>
                      <a:pt y="947657" x="0"/>
                    </a:lnTo>
                    <a:lnTo>
                      <a:pt y="1018986" x="150817"/>
                    </a:lnTo>
                    <a:lnTo>
                      <a:pt y="0" x="150817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56" name=""/>
              <p:cNvSpPr/>
              <p:nvPr/>
            </p:nvSpPr>
            <p:spPr>
              <a:xfrm flipH="true">
                <a:off y="3848578" x="3077316"/>
                <a:ext cx="150817" cy="1018986"/>
              </a:xfrm>
              <a:custGeom>
                <a:avLst/>
                <a:gdLst/>
                <a:ahLst/>
                <a:cxnLst/>
                <a:pathLst>
                  <a:path h="1018986" w="150817">
                    <a:moveTo>
                      <a:pt y="0" x="150817"/>
                    </a:moveTo>
                    <a:lnTo>
                      <a:pt y="71329" x="0"/>
                    </a:lnTo>
                    <a:lnTo>
                      <a:pt y="947657" x="0"/>
                    </a:lnTo>
                    <a:lnTo>
                      <a:pt y="1018986" x="150817"/>
                    </a:lnTo>
                    <a:lnTo>
                      <a:pt y="0" x="150817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84" name="Text 884"/>
              <p:cNvSpPr txBox="1"/>
              <p:nvPr/>
            </p:nvSpPr>
            <p:spPr>
              <a:xfrm>
                <a:off y="4886953" x="2612184"/>
                <a:ext cx="729600" cy="143622"/>
              </a:xfrm>
              <a:prstGeom prst="rect">
                <a:avLst/>
              </a:prstGeom>
              <a:noFill/>
            </p:spPr>
            <p:txBody>
              <a:bodyPr tIns="0" rtlCol="0" anchor="ctr" lIns="0" wrap="square" b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Kerberos</a:t>
                </a:r>
              </a:p>
            </p:txBody>
          </p:sp>
        </p:grpSp>
        <p:grpSp>
          <p:nvGrpSpPr>
            <p:cNvPr id="857" name="DB"/>
            <p:cNvGrpSpPr/>
            <p:nvPr/>
          </p:nvGrpSpPr>
          <p:grpSpPr>
            <a:xfrm>
              <a:off y="3780471" x="4727263"/>
              <a:ext cx="946202" cy="1018986"/>
              <a:chOff y="3780471" x="4727263"/>
              <a:chExt cx="946202" cy="1018986"/>
            </a:xfrm>
          </p:grpSpPr>
          <p:sp>
            <p:nvSpPr>
              <p:cNvPr id="858" name=""/>
              <p:cNvSpPr/>
              <p:nvPr/>
            </p:nvSpPr>
            <p:spPr>
              <a:xfrm>
                <a:off y="3895427" x="4802979"/>
                <a:ext cx="870486" cy="761070"/>
              </a:xfrm>
              <a:custGeom>
                <a:avLst/>
                <a:gdLst/>
                <a:ahLst/>
                <a:cxnLst/>
                <a:pathLst>
                  <a:path h="761070" w="870486">
                    <a:moveTo>
                      <a:pt y="217138" x="870486"/>
                    </a:moveTo>
                    <a:lnTo>
                      <a:pt y="222815" x="839390"/>
                    </a:lnTo>
                    <a:lnTo>
                      <a:pt y="570518" x="839390"/>
                    </a:lnTo>
                    <a:lnTo>
                      <a:pt y="573357" x="870486"/>
                    </a:lnTo>
                    <a:lnTo>
                      <a:pt y="630882" x="839390"/>
                    </a:lnTo>
                    <a:lnTo>
                      <a:pt y="761070" x="577297"/>
                    </a:lnTo>
                    <a:lnTo>
                      <a:pt y="742905" x="265351"/>
                    </a:lnTo>
                    <a:lnTo>
                      <a:pt y="681594" x="37118"/>
                    </a:lnTo>
                    <a:lnTo>
                      <a:pt y="630882" x="0"/>
                    </a:lnTo>
                    <a:lnTo>
                      <a:pt y="103128" x="18559"/>
                    </a:lnTo>
                    <a:lnTo>
                      <a:pt y="0" x="466734"/>
                    </a:lnTo>
                    <a:lnTo>
                      <a:pt y="151381" x="841859"/>
                    </a:lnTo>
                    <a:lnTo>
                      <a:pt y="193011" x="863577"/>
                    </a:lnTo>
                    <a:lnTo>
                      <a:pt y="217138" x="870486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859" name=""/>
              <p:cNvSpPr/>
              <p:nvPr/>
            </p:nvSpPr>
            <p:spPr>
              <a:xfrm>
                <a:off y="3884782" x="4727263"/>
                <a:ext cx="108095" cy="810364"/>
              </a:xfrm>
              <a:custGeom>
                <a:avLst/>
                <a:gdLst/>
                <a:ahLst/>
                <a:cxnLst/>
                <a:pathLst>
                  <a:path h="810364" w="108095">
                    <a:moveTo>
                      <a:pt y="0" x="108095"/>
                    </a:moveTo>
                    <a:lnTo>
                      <a:pt y="122051" x="0"/>
                    </a:lnTo>
                    <a:lnTo>
                      <a:pt y="228491" x="0"/>
                    </a:lnTo>
                    <a:lnTo>
                      <a:pt y="234169" x="31096"/>
                    </a:lnTo>
                    <a:lnTo>
                      <a:pt y="258295" x="31096"/>
                    </a:lnTo>
                    <a:lnTo>
                      <a:pt y="273906" x="0"/>
                    </a:lnTo>
                    <a:lnTo>
                      <a:pt y="383185" x="0"/>
                    </a:lnTo>
                    <a:lnTo>
                      <a:pt y="383185" x="31096"/>
                    </a:lnTo>
                    <a:lnTo>
                      <a:pt y="430018" x="31096"/>
                    </a:lnTo>
                    <a:lnTo>
                      <a:pt y="430018" x="0"/>
                    </a:lnTo>
                    <a:lnTo>
                      <a:pt y="539297" x="0"/>
                    </a:lnTo>
                    <a:lnTo>
                      <a:pt y="554908" x="31096"/>
                    </a:lnTo>
                    <a:lnTo>
                      <a:pt y="581872" x="31096"/>
                    </a:lnTo>
                    <a:lnTo>
                      <a:pt y="584711" x="0"/>
                    </a:lnTo>
                    <a:lnTo>
                      <a:pt y="692570" x="0"/>
                    </a:lnTo>
                    <a:lnTo>
                      <a:pt y="810364" x="108095"/>
                    </a:lnTo>
                    <a:lnTo>
                      <a:pt y="0" x="108095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id="860" name=""/>
              <p:cNvSpPr/>
              <p:nvPr/>
            </p:nvSpPr>
            <p:spPr>
              <a:xfrm>
                <a:off y="3780471" x="4835359"/>
                <a:ext cx="214709" cy="258295"/>
              </a:xfrm>
              <a:custGeom>
                <a:avLst/>
                <a:gdLst/>
                <a:ahLst/>
                <a:cxnLst/>
                <a:pathLst>
                  <a:path h="258295" w="214709">
                    <a:moveTo>
                      <a:pt y="103602" x="0"/>
                    </a:moveTo>
                    <a:lnTo>
                      <a:pt y="0" x="214709"/>
                    </a:lnTo>
                    <a:lnTo>
                      <a:pt y="193012" x="214709"/>
                    </a:lnTo>
                    <a:lnTo>
                      <a:pt y="258295" x="0"/>
                    </a:lnTo>
                    <a:lnTo>
                      <a:pt y="103602" x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61" name=""/>
              <p:cNvSpPr/>
              <p:nvPr/>
            </p:nvSpPr>
            <p:spPr>
              <a:xfrm>
                <a:off y="4057216" x="4835359"/>
                <a:ext cx="214709" cy="202945"/>
              </a:xfrm>
              <a:custGeom>
                <a:avLst/>
                <a:gdLst/>
                <a:ahLst/>
                <a:cxnLst/>
                <a:pathLst>
                  <a:path h="202945" w="214709">
                    <a:moveTo>
                      <a:pt y="48253" x="0"/>
                    </a:moveTo>
                    <a:lnTo>
                      <a:pt y="202945" x="0"/>
                    </a:lnTo>
                    <a:lnTo>
                      <a:pt y="193011" x="214709"/>
                    </a:lnTo>
                    <a:lnTo>
                      <a:pt y="0" x="214709"/>
                    </a:lnTo>
                    <a:lnTo>
                      <a:pt y="48253" x="0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62" name=""/>
              <p:cNvSpPr/>
              <p:nvPr/>
            </p:nvSpPr>
            <p:spPr>
              <a:xfrm>
                <a:off y="4325445" x="4835359"/>
                <a:ext cx="214709" cy="198688"/>
              </a:xfrm>
              <a:custGeom>
                <a:avLst/>
                <a:gdLst/>
                <a:ahLst/>
                <a:cxnLst/>
                <a:pathLst>
                  <a:path h="198688" w="214709">
                    <a:moveTo>
                      <a:pt y="7096" x="214709"/>
                    </a:moveTo>
                    <a:lnTo>
                      <a:pt y="198688" x="214709"/>
                    </a:lnTo>
                    <a:lnTo>
                      <a:pt y="151855" x="0"/>
                    </a:lnTo>
                    <a:lnTo>
                      <a:pt y="0" x="0"/>
                    </a:lnTo>
                    <a:lnTo>
                      <a:pt y="7096" x="214709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63" name=""/>
              <p:cNvSpPr/>
              <p:nvPr/>
            </p:nvSpPr>
            <p:spPr>
              <a:xfrm>
                <a:off y="4544002" x="4835359"/>
                <a:ext cx="214709" cy="255456"/>
              </a:xfrm>
              <a:custGeom>
                <a:avLst/>
                <a:gdLst/>
                <a:ahLst/>
                <a:cxnLst/>
                <a:pathLst>
                  <a:path h="255456" w="214709">
                    <a:moveTo>
                      <a:pt y="63864" x="214709"/>
                    </a:moveTo>
                    <a:lnTo>
                      <a:pt y="255456" x="214709"/>
                    </a:lnTo>
                    <a:lnTo>
                      <a:pt y="150435" x="0"/>
                    </a:lnTo>
                    <a:lnTo>
                      <a:pt y="0" x="0"/>
                    </a:lnTo>
                    <a:lnTo>
                      <a:pt y="63864" x="214709"/>
                    </a:lnTo>
                    <a:close/>
                  </a:path>
                </a:pathLst>
              </a:custGeom>
              <a:solidFill>
                <a:srgbClr val="225A91"/>
              </a:solidFill>
              <a:ln w="2500" cap="flat">
                <a:solidFill>
                  <a:srgbClr val="225A91"/>
                </a:solidFill>
                <a:bevel/>
              </a:ln>
            </p:spPr>
          </p:sp>
          <p:sp>
            <p:nvSpPr>
              <p:cNvPr id="864" name=""/>
              <p:cNvSpPr/>
              <p:nvPr/>
            </p:nvSpPr>
            <p:spPr>
              <a:xfrm>
                <a:off y="3780471" x="5050068"/>
                <a:ext cx="300593" cy="193011"/>
              </a:xfrm>
              <a:custGeom>
                <a:avLst/>
                <a:gdLst/>
                <a:ahLst/>
                <a:cxnLst/>
                <a:pathLst>
                  <a:path h="193011" w="300593">
                    <a:moveTo>
                      <a:pt y="0" x="0"/>
                    </a:moveTo>
                    <a:lnTo>
                      <a:pt y="0" x="300593"/>
                    </a:lnTo>
                    <a:lnTo>
                      <a:pt y="193011" x="300593"/>
                    </a:lnTo>
                    <a:lnTo>
                      <a:pt y="19301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65" name=""/>
              <p:cNvSpPr/>
              <p:nvPr/>
            </p:nvSpPr>
            <p:spPr>
              <a:xfrm>
                <a:off y="4057215" x="5050068"/>
                <a:ext cx="300593" cy="193011"/>
              </a:xfrm>
              <a:custGeom>
                <a:avLst/>
                <a:gdLst/>
                <a:ahLst/>
                <a:cxnLst/>
                <a:pathLst>
                  <a:path h="193011" w="300593">
                    <a:moveTo>
                      <a:pt y="0" x="0"/>
                    </a:moveTo>
                    <a:lnTo>
                      <a:pt y="0" x="300593"/>
                    </a:lnTo>
                    <a:lnTo>
                      <a:pt y="193011" x="300593"/>
                    </a:lnTo>
                    <a:lnTo>
                      <a:pt y="19301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66" name=""/>
              <p:cNvSpPr/>
              <p:nvPr/>
            </p:nvSpPr>
            <p:spPr>
              <a:xfrm>
                <a:off y="4332541" x="5050068"/>
                <a:ext cx="300593" cy="191592"/>
              </a:xfrm>
              <a:custGeom>
                <a:avLst/>
                <a:gdLst/>
                <a:ahLst/>
                <a:cxnLst/>
                <a:pathLst>
                  <a:path h="191592" w="300593">
                    <a:moveTo>
                      <a:pt y="0" x="0"/>
                    </a:moveTo>
                    <a:lnTo>
                      <a:pt y="0" x="300593"/>
                    </a:lnTo>
                    <a:lnTo>
                      <a:pt y="191592" x="300593"/>
                    </a:lnTo>
                    <a:lnTo>
                      <a:pt y="19159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67" name=""/>
              <p:cNvSpPr/>
              <p:nvPr/>
            </p:nvSpPr>
            <p:spPr>
              <a:xfrm>
                <a:off y="4607866" x="5050068"/>
                <a:ext cx="300593" cy="191592"/>
              </a:xfrm>
              <a:custGeom>
                <a:avLst/>
                <a:gdLst/>
                <a:ahLst/>
                <a:cxnLst/>
                <a:pathLst>
                  <a:path h="191592" w="300593">
                    <a:moveTo>
                      <a:pt y="0" x="0"/>
                    </a:moveTo>
                    <a:lnTo>
                      <a:pt y="0" x="300593"/>
                    </a:lnTo>
                    <a:lnTo>
                      <a:pt y="191592" x="300593"/>
                    </a:lnTo>
                    <a:lnTo>
                      <a:pt y="19159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68" name=""/>
              <p:cNvSpPr/>
              <p:nvPr/>
            </p:nvSpPr>
            <p:spPr>
              <a:xfrm flipH="true">
                <a:off y="3780471" x="5350662"/>
                <a:ext cx="214708" cy="258295"/>
              </a:xfrm>
              <a:custGeom>
                <a:avLst/>
                <a:gdLst/>
                <a:ahLst/>
                <a:cxnLst/>
                <a:pathLst>
                  <a:path h="258295" w="214708">
                    <a:moveTo>
                      <a:pt y="103602" x="0"/>
                    </a:moveTo>
                    <a:lnTo>
                      <a:pt y="0" x="214708"/>
                    </a:lnTo>
                    <a:lnTo>
                      <a:pt y="193012" x="214708"/>
                    </a:lnTo>
                    <a:lnTo>
                      <a:pt y="258295" x="0"/>
                    </a:lnTo>
                    <a:lnTo>
                      <a:pt y="103602" x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69" name=""/>
              <p:cNvSpPr/>
              <p:nvPr/>
            </p:nvSpPr>
            <p:spPr>
              <a:xfrm flipH="true">
                <a:off y="4057216" x="5350660"/>
                <a:ext cx="214709" cy="202945"/>
              </a:xfrm>
              <a:custGeom>
                <a:avLst/>
                <a:gdLst/>
                <a:ahLst/>
                <a:cxnLst/>
                <a:pathLst>
                  <a:path h="202945" w="214709">
                    <a:moveTo>
                      <a:pt y="48253" x="0"/>
                    </a:moveTo>
                    <a:lnTo>
                      <a:pt y="202945" x="0"/>
                    </a:lnTo>
                    <a:lnTo>
                      <a:pt y="193011" x="214709"/>
                    </a:lnTo>
                    <a:lnTo>
                      <a:pt y="0" x="214709"/>
                    </a:lnTo>
                    <a:lnTo>
                      <a:pt y="48253" x="0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70" name=""/>
              <p:cNvSpPr/>
              <p:nvPr/>
            </p:nvSpPr>
            <p:spPr>
              <a:xfrm flipH="true">
                <a:off y="4325445" x="5350662"/>
                <a:ext cx="214709" cy="198688"/>
              </a:xfrm>
              <a:custGeom>
                <a:avLst/>
                <a:gdLst/>
                <a:ahLst/>
                <a:cxnLst/>
                <a:pathLst>
                  <a:path h="198688" w="214709">
                    <a:moveTo>
                      <a:pt y="7096" x="214709"/>
                    </a:moveTo>
                    <a:lnTo>
                      <a:pt y="198688" x="214709"/>
                    </a:lnTo>
                    <a:lnTo>
                      <a:pt y="151855" x="0"/>
                    </a:lnTo>
                    <a:lnTo>
                      <a:pt y="0" x="0"/>
                    </a:lnTo>
                    <a:lnTo>
                      <a:pt y="7096" x="214709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71" name=""/>
              <p:cNvSpPr/>
              <p:nvPr/>
            </p:nvSpPr>
            <p:spPr>
              <a:xfrm flipH="true">
                <a:off y="4544002" x="5350662"/>
                <a:ext cx="214709" cy="255456"/>
              </a:xfrm>
              <a:custGeom>
                <a:avLst/>
                <a:gdLst/>
                <a:ahLst/>
                <a:cxnLst/>
                <a:pathLst>
                  <a:path h="255456" w="214709">
                    <a:moveTo>
                      <a:pt y="63864" x="214709"/>
                    </a:moveTo>
                    <a:lnTo>
                      <a:pt y="255456" x="214709"/>
                    </a:lnTo>
                    <a:lnTo>
                      <a:pt y="150435" x="0"/>
                    </a:lnTo>
                    <a:lnTo>
                      <a:pt y="0" x="0"/>
                    </a:lnTo>
                    <a:lnTo>
                      <a:pt y="63864" x="214709"/>
                    </a:lnTo>
                    <a:close/>
                  </a:path>
                </a:pathLst>
              </a:custGeom>
              <a:solidFill>
                <a:srgbClr val="5294CF"/>
              </a:solidFill>
              <a:ln w="2500" cap="flat">
                <a:solidFill>
                  <a:srgbClr val="5294CF"/>
                </a:solidFill>
                <a:bevel/>
              </a:ln>
            </p:spPr>
          </p:sp>
          <p:sp>
            <p:nvSpPr>
              <p:cNvPr id="872" name=""/>
              <p:cNvSpPr/>
              <p:nvPr/>
            </p:nvSpPr>
            <p:spPr>
              <a:xfrm>
                <a:off y="3884073" x="5565370"/>
                <a:ext cx="108095" cy="228491"/>
              </a:xfrm>
              <a:custGeom>
                <a:avLst/>
                <a:gdLst/>
                <a:ahLst/>
                <a:cxnLst/>
                <a:pathLst>
                  <a:path h="228491" w="108095">
                    <a:moveTo>
                      <a:pt y="0" x="0"/>
                    </a:moveTo>
                    <a:lnTo>
                      <a:pt y="122051" x="108095"/>
                    </a:lnTo>
                    <a:lnTo>
                      <a:pt y="228491" x="108095"/>
                    </a:lnTo>
                    <a:lnTo>
                      <a:pt y="15469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73" name=""/>
              <p:cNvSpPr/>
              <p:nvPr/>
            </p:nvSpPr>
            <p:spPr>
              <a:xfrm>
                <a:off y="4105469" x="5565370"/>
                <a:ext cx="108095" cy="161789"/>
              </a:xfrm>
              <a:custGeom>
                <a:avLst/>
                <a:gdLst/>
                <a:ahLst/>
                <a:cxnLst/>
                <a:pathLst>
                  <a:path h="161789" w="108095">
                    <a:moveTo>
                      <a:pt y="0" x="0"/>
                    </a:moveTo>
                    <a:lnTo>
                      <a:pt y="52510" x="108095"/>
                    </a:lnTo>
                    <a:lnTo>
                      <a:pt y="161789" x="108095"/>
                    </a:lnTo>
                    <a:lnTo>
                      <a:pt y="15469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74" name=""/>
              <p:cNvSpPr/>
              <p:nvPr/>
            </p:nvSpPr>
            <p:spPr>
              <a:xfrm>
                <a:off y="4314090" x="5565371"/>
                <a:ext cx="108094" cy="163208"/>
              </a:xfrm>
              <a:custGeom>
                <a:avLst/>
                <a:gdLst/>
                <a:ahLst/>
                <a:cxnLst/>
                <a:pathLst>
                  <a:path h="163208" w="108094">
                    <a:moveTo>
                      <a:pt y="11354" x="0"/>
                    </a:moveTo>
                    <a:lnTo>
                      <a:pt y="0" x="108094"/>
                    </a:lnTo>
                    <a:lnTo>
                      <a:pt y="109278" x="108094"/>
                    </a:lnTo>
                    <a:lnTo>
                      <a:pt y="163208" x="0"/>
                    </a:lnTo>
                    <a:lnTo>
                      <a:pt y="11354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75" name=""/>
              <p:cNvSpPr/>
              <p:nvPr/>
            </p:nvSpPr>
            <p:spPr>
              <a:xfrm>
                <a:off y="4468784" x="5565371"/>
                <a:ext cx="108094" cy="225653"/>
              </a:xfrm>
              <a:custGeom>
                <a:avLst/>
                <a:gdLst/>
                <a:ahLst/>
                <a:cxnLst/>
                <a:pathLst>
                  <a:path h="225653" w="108094">
                    <a:moveTo>
                      <a:pt y="75217" x="0"/>
                    </a:moveTo>
                    <a:lnTo>
                      <a:pt y="0" x="108094"/>
                    </a:lnTo>
                    <a:lnTo>
                      <a:pt y="107859" x="108094"/>
                    </a:lnTo>
                    <a:lnTo>
                      <a:pt y="225653" x="0"/>
                    </a:lnTo>
                    <a:lnTo>
                      <a:pt y="75217" x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id="885" name="Text 885"/>
              <p:cNvSpPr txBox="1"/>
              <p:nvPr/>
            </p:nvSpPr>
            <p:spPr>
              <a:xfrm>
                <a:off y="4818847" x="4841309"/>
                <a:ext cx="718110" cy="143622"/>
              </a:xfrm>
              <a:prstGeom prst="rect">
                <a:avLst/>
              </a:prstGeom>
              <a:noFill/>
            </p:spPr>
            <p:txBody>
              <a:bodyPr tIns="0" rtlCol="0" anchor="ctr" lIns="0" wrap="square" b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KDC</a:t>
                </a:r>
              </a:p>
            </p:txBody>
          </p:sp>
        </p:grpSp>
        <p:sp>
          <p:nvSpPr>
            <p:cNvPr id="886" name="Text 886"/>
            <p:cNvSpPr txBox="1"/>
            <p:nvPr/>
          </p:nvSpPr>
          <p:spPr>
            <a:xfrm>
              <a:off y="11104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7" name="Text 887"/>
            <p:cNvSpPr txBox="1"/>
            <p:nvPr/>
          </p:nvSpPr>
          <p:spPr>
            <a:xfrm>
              <a:off y="2745421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8" name="Text 888"/>
            <p:cNvSpPr txBox="1"/>
            <p:nvPr/>
          </p:nvSpPr>
          <p:spPr>
            <a:xfrm>
              <a:off y="5479737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89" name="Text 889"/>
            <p:cNvSpPr txBox="1"/>
            <p:nvPr/>
          </p:nvSpPr>
          <p:spPr>
            <a:xfrm>
              <a:off y="11104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0" name="Text 890"/>
            <p:cNvSpPr txBox="1"/>
            <p:nvPr/>
          </p:nvSpPr>
          <p:spPr>
            <a:xfrm>
              <a:off y="2745421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1" name="Text 891"/>
            <p:cNvSpPr txBox="1"/>
            <p:nvPr/>
          </p:nvSpPr>
          <p:spPr>
            <a:xfrm>
              <a:off y="5479737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2" name="Text 892"/>
            <p:cNvSpPr txBox="1"/>
            <p:nvPr/>
          </p:nvSpPr>
          <p:spPr>
            <a:xfrm>
              <a:off y="11104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3" name="Text 893"/>
            <p:cNvSpPr txBox="1"/>
            <p:nvPr/>
          </p:nvSpPr>
          <p:spPr>
            <a:xfrm>
              <a:off y="2745421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894" name="Text 894"/>
            <p:cNvSpPr txBox="1"/>
            <p:nvPr/>
          </p:nvSpPr>
          <p:spPr>
            <a:xfrm>
              <a:off y="5479737" x="-1621083"/>
              <a:ext cx="12386165" cy="1367158"/>
            </a:xfrm>
            <a:prstGeom prst="rect">
              <a:avLst/>
            </a:prstGeom>
            <a:noFill/>
          </p:spPr>
          <p:txBody>
            <a:bodyPr rtlCol="0" anchor="ctr" lIns="0" wrap="square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xsi="http://www.w3.org/2001/XMLSchema-instance" xmlns:dcmitype="http://purl.org/dc/dcmitype/" xmlns:cp="http://schemas.openxmlformats.org/package/2006/metadata/core-properties" xmlns:dc="http://purl.org/dc/elements/1.1/">
  <dc:title>PowerPoint Presentation</dc:title>
  <dc:creator>lihefei</dc:creator>
  <cp:lastModifiedBy>lihefei</cp:lastModifiedBy>
  <cp:revision>1</cp:revision>
  <dcterms:created xsi:type="dcterms:W3CDTF">2018-01-04T09:11:09Z</dcterms:created>
  <dcterms:modified xsi:type="dcterms:W3CDTF">2018-01-04T09:11:09Z</dcterms:modified>
</cp:coreProperties>
</file>