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b6c26a796e9f4e31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y="6858000" type="screen4x3" cx="9144000"/>
  <p:notesSz cy="9144000" cx="6858000"/>
  <p:defaultTextStyle>
    <a:defPPr>
      <a:defRPr lang="en-US"/>
    </a:defPPr>
    <a:lvl1pPr defTabSz="914400" marL="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marL="4572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marL="9144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marL="13716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marL="18288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marL="22860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marL="27432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marL="32004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marL="3657600" algn="l" eaLnBrk="1" latinLnBrk="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id="507" name="Group507"/>
          <p:cNvGrpSpPr/>
          <p:nvPr/>
        </p:nvGrpSpPr>
        <p:grpSpPr>
          <a:xfrm>
            <a:off x="670525" y="600466"/>
            <a:ext cy="5657068" cx="7802950"/>
            <a:chOff x="670525" y="600466"/>
            <a:chExt cy="5657068" cx="7802950"/>
          </a:xfrm>
        </p:grpSpPr>
        <p:grpSp>
          <p:nvGrpSpPr>
            <p:cNvPr id="102" name=""/>
            <p:cNvGrpSpPr/>
            <p:nvPr/>
          </p:nvGrpSpPr>
          <p:grpSpPr>
            <a:xfrm>
              <a:off x="678125" y="2112091"/>
              <a:ext cy="1242243" cx="6174612"/>
              <a:chOff x="678125" y="2112091"/>
              <a:chExt cy="1242243" cx="6174612"/>
            </a:xfrm>
          </p:grpSpPr>
          <p:sp>
            <p:nvSpPr>
              <p:cNvPr id="103" name=""/>
              <p:cNvSpPr/>
              <p:nvPr/>
            </p:nvSpPr>
            <p:spPr>
              <a:xfrm>
                <a:off x="678125" y="2112091"/>
                <a:ext cy="1170430" cx="6102800"/>
              </a:xfrm>
              <a:custGeom>
                <a:avLst/>
                <a:gdLst/>
                <a:ahLst/>
                <a:cxnLst/>
                <a:pathLst>
                  <a:path w="6102800" h="1170430">
                    <a:moveTo>
                      <a:pt x="0" y="0"/>
                    </a:moveTo>
                    <a:lnTo>
                      <a:pt x="6102800" y="0"/>
                    </a:lnTo>
                    <a:lnTo>
                      <a:pt x="6102800" y="1170430"/>
                    </a:lnTo>
                    <a:lnTo>
                      <a:pt x="0" y="1170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cap="flat" w="7600">
                <a:solidFill>
                  <a:srgbClr val="2DA2BF"/>
                </a:solidFill>
                <a:bevel/>
              </a:ln>
            </p:spPr>
          </p:sp>
          <p:sp>
            <p:nvSpPr>
              <p:cNvPr id="104" name=""/>
              <p:cNvSpPr/>
              <p:nvPr/>
            </p:nvSpPr>
            <p:spPr>
              <a:xfrm>
                <a:off x="6780922" y="2112091"/>
                <a:ext cy="1242243" cx="71811"/>
              </a:xfrm>
              <a:custGeom>
                <a:avLst/>
                <a:gdLst/>
                <a:ahLst/>
                <a:cxnLst/>
                <a:pathLst>
                  <a:path w="71811" h="1242243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242243"/>
                    </a:lnTo>
                    <a:lnTo>
                      <a:pt x="0" y="1170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cap="flat" w="7600">
                <a:solidFill>
                  <a:srgbClr val="2DA2BF"/>
                </a:solidFill>
                <a:bevel/>
              </a:ln>
            </p:spPr>
          </p:sp>
          <p:sp>
            <p:nvSpPr>
              <p:cNvPr id="105" name=""/>
              <p:cNvSpPr/>
              <p:nvPr/>
            </p:nvSpPr>
            <p:spPr>
              <a:xfrm>
                <a:off x="678125" y="3282518"/>
                <a:ext cy="71811" cx="6174612"/>
              </a:xfrm>
              <a:custGeom>
                <a:avLst/>
                <a:gdLst/>
                <a:ahLst/>
                <a:cxnLst/>
                <a:pathLst>
                  <a:path w="6174612" h="71811">
                    <a:moveTo>
                      <a:pt x="0" y="0"/>
                    </a:moveTo>
                    <a:lnTo>
                      <a:pt x="6102800" y="0"/>
                    </a:lnTo>
                    <a:lnTo>
                      <a:pt x="6174612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cap="flat" w="7600">
                <a:solidFill>
                  <a:srgbClr val="2DA2BF"/>
                </a:solidFill>
                <a:bevel/>
              </a:ln>
            </p:spPr>
          </p:sp>
        </p:grpSp>
        <p:grpSp>
          <p:nvGrpSpPr>
            <p:cNvPr id="106" name="Rectangle 4"/>
            <p:cNvGrpSpPr/>
            <p:nvPr/>
          </p:nvGrpSpPr>
          <p:grpSpPr>
            <a:xfrm>
              <a:off x="3129125" y="5440906"/>
              <a:ext cy="258400" cx="843600"/>
              <a:chOff x="3129125" y="5440906"/>
              <a:chExt cy="258400" cx="843600"/>
            </a:xfrm>
          </p:grpSpPr>
          <p:sp>
            <p:nvSpPr>
              <p:cNvPr id="107" name=""/>
              <p:cNvSpPr/>
              <p:nvPr/>
            </p:nvSpPr>
            <p:spPr>
              <a:xfrm>
                <a:off x="3129125" y="5440906"/>
                <a:ext cy="258400" cx="843600"/>
              </a:xfrm>
              <a:custGeom>
                <a:avLst/>
                <a:gdLst/>
                <a:ahLst/>
                <a:cxnLst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cap="flat" w="7600">
                <a:solidFill>
                  <a:srgbClr val="AA5527"/>
                </a:solidFill>
                <a:bevel/>
              </a:ln>
            </p:spPr>
          </p:sp>
          <p:sp>
            <p:nvSpPr>
              <p:cNvPr id="108" name=""/>
              <p:cNvSpPr/>
              <p:nvPr/>
            </p:nvSpPr>
            <p:spPr>
              <a:xfrm>
                <a:off x="3136725" y="5444136"/>
                <a:ext cy="135660" cx="828400"/>
              </a:xfrm>
              <a:custGeom>
                <a:avLst/>
                <a:gdLst/>
                <a:ahLst/>
                <a:cxnLst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cap="flat" w="7600">
                <a:noFill/>
                <a:bevel/>
              </a:ln>
            </p:spPr>
          </p:sp>
          <p:sp>
            <p:nvSpPr>
              <p:cNvPr id="508" name="Text 508"/>
              <p:cNvSpPr txBox="1"/>
              <p:nvPr/>
            </p:nvSpPr>
            <p:spPr>
              <a:xfrm>
                <a:off x="3129125" y="5440906"/>
                <a:ext cy="258400" cx="843600"/>
              </a:xfrm>
              <a:prstGeom prst="rect">
                <a:avLst/>
              </a:prstGeom>
              <a:noFill/>
            </p:spPr>
            <p:txBody>
              <a:bodyPr bIns="0" anchor="ctr" wrap="square" rtlCol="0" lIns="36000" tIns="0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Kudu</a:t>
                </a:r>
              </a:p>
            </p:txBody>
          </p:sp>
        </p:grpSp>
        <p:grpSp>
          <p:nvGrpSpPr>
            <p:cNvPr id="109" name="Rectangle 4"/>
            <p:cNvGrpSpPr/>
            <p:nvPr/>
          </p:nvGrpSpPr>
          <p:grpSpPr>
            <a:xfrm>
              <a:off x="3129125" y="5760106"/>
              <a:ext cy="258400" cx="843600"/>
              <a:chOff x="3129125" y="5760106"/>
              <a:chExt cy="258400" cx="843600"/>
            </a:xfrm>
          </p:grpSpPr>
          <p:sp>
            <p:nvSpPr>
              <p:cNvPr id="110" name=""/>
              <p:cNvSpPr/>
              <p:nvPr/>
            </p:nvSpPr>
            <p:spPr>
              <a:xfrm>
                <a:off x="3129125" y="5760106"/>
                <a:ext cy="258400" cx="843600"/>
              </a:xfrm>
              <a:custGeom>
                <a:avLst/>
                <a:gdLst/>
                <a:ahLst/>
                <a:cxnLst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cap="flat" w="7600">
                <a:solidFill>
                  <a:srgbClr val="AA5527"/>
                </a:solidFill>
                <a:bevel/>
              </a:ln>
            </p:spPr>
          </p:sp>
          <p:sp>
            <p:nvSpPr>
              <p:cNvPr id="111" name=""/>
              <p:cNvSpPr/>
              <p:nvPr/>
            </p:nvSpPr>
            <p:spPr>
              <a:xfrm>
                <a:off x="3136725" y="5763336"/>
                <a:ext cy="135660" cx="828400"/>
              </a:xfrm>
              <a:custGeom>
                <a:avLst/>
                <a:gdLst/>
                <a:ahLst/>
                <a:cxnLst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cap="flat" w="7600">
                <a:noFill/>
                <a:bevel/>
              </a:ln>
            </p:spPr>
          </p:sp>
          <p:sp>
            <p:nvSpPr>
              <p:cNvPr id="509" name="Text 509"/>
              <p:cNvSpPr txBox="1"/>
              <p:nvPr/>
            </p:nvSpPr>
            <p:spPr>
              <a:xfrm>
                <a:off x="3129125" y="5760106"/>
                <a:ext cy="258400" cx="843600"/>
              </a:xfrm>
              <a:prstGeom prst="rect">
                <a:avLst/>
              </a:prstGeom>
              <a:noFill/>
            </p:spPr>
            <p:txBody>
              <a:bodyPr bIns="0" anchor="ctr" wrap="square" rtlCol="0" lIns="36000" tIns="0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Parquet</a:t>
                </a:r>
              </a:p>
            </p:txBody>
          </p:sp>
        </p:grpSp>
        <p:grpSp>
          <p:nvGrpSpPr>
            <p:cNvPr id="112" name=""/>
            <p:cNvGrpSpPr/>
            <p:nvPr/>
          </p:nvGrpSpPr>
          <p:grpSpPr>
            <a:xfrm>
              <a:off x="841525" y="2184306"/>
              <a:ext cy="1026000" cx="1998800"/>
              <a:chOff x="841525" y="2184306"/>
              <a:chExt cy="1026000" cx="1998800"/>
            </a:xfrm>
          </p:grpSpPr>
          <p:grpSp>
            <p:nvGrpSpPr>
              <p:cNvPr id="113" name=""/>
              <p:cNvGrpSpPr/>
              <p:nvPr/>
            </p:nvGrpSpPr>
            <p:grpSpPr>
              <a:xfrm>
                <a:off x="841525" y="2184306"/>
                <a:ext cy="1026000" cx="1998800"/>
                <a:chOff x="841525" y="2184306"/>
                <a:chExt cy="1026000" cx="1998800"/>
              </a:xfrm>
            </p:grpSpPr>
            <p:grpSp>
              <p:nvGrpSpPr>
                <p:cNvPr id="114" name="Text Box 12"/>
                <p:cNvGrpSpPr/>
                <p:nvPr/>
              </p:nvGrpSpPr>
              <p:grpSpPr>
                <a:xfrm>
                  <a:off x="841525" y="2184306"/>
                  <a:ext cy="1026000" cx="1998800"/>
                  <a:chOff x="841525" y="2184306"/>
                  <a:chExt cy="1026000" cx="1998800"/>
                </a:xfrm>
              </p:grpSpPr>
              <p:sp>
                <p:nvSpPr>
                  <p:cNvPr id="115" name=""/>
                  <p:cNvSpPr/>
                  <p:nvPr/>
                </p:nvSpPr>
                <p:spPr>
                  <a:xfrm>
                    <a:off x="841525" y="2450306"/>
                    <a:ext cy="760000" cx="1998800"/>
                  </a:xfrm>
                  <a:custGeom>
                    <a:avLst/>
                    <a:gdLst/>
                    <a:ahLst/>
                    <a:cxnLst/>
                    <a:pathLst>
                      <a:path w="1998800" h="760000">
                        <a:moveTo>
                          <a:pt x="0" y="0"/>
                        </a:moveTo>
                        <a:lnTo>
                          <a:pt x="1998800" y="0"/>
                        </a:lnTo>
                        <a:lnTo>
                          <a:pt x="1998800" y="760000"/>
                        </a:lnTo>
                        <a:lnTo>
                          <a:pt x="0" y="76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b="100000" r="100000"/>
                    </a:path>
                    <a:tileRect t="-100000" l="-100000"/>
                  </a:gradFill>
                  <a:ln cap="flat" w="7600">
                    <a:solidFill>
                      <a:srgbClr val="2FACC8"/>
                    </a:solidFill>
                    <a:bevel/>
                  </a:ln>
                </p:spPr>
              </p:sp>
              <p:sp>
                <p:nvSpPr>
                  <p:cNvPr id="116" name=""/>
                  <p:cNvSpPr/>
                  <p:nvPr/>
                </p:nvSpPr>
                <p:spPr>
                  <a:xfrm>
                    <a:off x="841525" y="2184306"/>
                    <a:ext cy="266000" cx="1998800"/>
                  </a:xfrm>
                  <a:custGeom>
                    <a:avLst/>
                    <a:gdLst/>
                    <a:ahLst/>
                    <a:cxnLst/>
                    <a:rect b="b" r="r" t="t" l="l"/>
                    <a:pathLst>
                      <a:path w="1998800" h="266000">
                        <a:moveTo>
                          <a:pt x="0" y="0"/>
                        </a:moveTo>
                        <a:lnTo>
                          <a:pt x="1998800" y="0"/>
                        </a:lnTo>
                        <a:lnTo>
                          <a:pt x="1998800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DA2BF"/>
                  </a:solidFill>
                  <a:ln cap="flat" w="7600">
                    <a:solidFill>
                      <a:srgbClr val="2FACC8"/>
                    </a:solidFill>
                    <a:bevel/>
                  </a:ln>
                </p:spPr>
                <p:txBody>
                  <a:bodyPr bIns="0" anchor="ctr" wrap="square" rtlCol="0" lIns="0" tIns="0" r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Dev Suite</a:t>
                    </a:r>
                  </a:p>
                </p:txBody>
              </p:sp>
            </p:grpSp>
            <p:grpSp>
              <p:nvGrpSpPr>
                <p:cNvPr id="117" name="Rectangle 4"/>
                <p:cNvGrpSpPr/>
                <p:nvPr/>
              </p:nvGrpSpPr>
              <p:grpSpPr>
                <a:xfrm>
                  <a:off x="902325" y="2545306"/>
                  <a:ext cy="258400" cx="843600"/>
                  <a:chOff x="902325" y="2545306"/>
                  <a:chExt cy="258400" cx="843600"/>
                </a:xfrm>
              </p:grpSpPr>
              <p:sp>
                <p:nvSpPr>
                  <p:cNvPr id="118" name=""/>
                  <p:cNvSpPr/>
                  <p:nvPr/>
                </p:nvSpPr>
                <p:spPr>
                  <a:xfrm>
                    <a:off x="902325" y="2545306"/>
                    <a:ext cy="258400" cx="843600"/>
                  </a:xfrm>
                  <a:custGeom>
                    <a:avLst/>
                    <a:gdLst/>
                    <a:ahLst/>
                    <a:cxnLst/>
                    <a:pathLst>
                      <a:path w="843600" h="258400">
                        <a:moveTo>
                          <a:pt x="49261" y="0"/>
                        </a:moveTo>
                        <a:lnTo>
                          <a:pt x="794337" y="0"/>
                        </a:lnTo>
                        <a:cubicBezTo>
                          <a:pt x="821545" y="0"/>
                          <a:pt x="843600" y="11569"/>
                          <a:pt x="843600" y="25840"/>
                        </a:cubicBezTo>
                        <a:lnTo>
                          <a:pt x="843600" y="232560"/>
                        </a:lnTo>
                        <a:cubicBezTo>
                          <a:pt x="843600" y="246831"/>
                          <a:pt x="821545" y="258400"/>
                          <a:pt x="794337" y="258400"/>
                        </a:cubicBezTo>
                        <a:lnTo>
                          <a:pt x="49261" y="258400"/>
                        </a:lnTo>
                        <a:cubicBezTo>
                          <a:pt x="22055" y="258400"/>
                          <a:pt x="0" y="246831"/>
                          <a:pt x="0" y="232560"/>
                        </a:cubicBezTo>
                        <a:lnTo>
                          <a:pt x="0" y="25840"/>
                        </a:lnTo>
                        <a:cubicBezTo>
                          <a:pt x="0" y="11569"/>
                          <a:pt x="22055" y="0"/>
                          <a:pt x="49261" y="0"/>
                        </a:cubicBezTo>
                        <a:close/>
                      </a:path>
                    </a:pathLst>
                  </a:custGeom>
                  <a:solidFill>
                    <a:srgbClr val="2D85C1"/>
                  </a:solidFill>
                  <a:ln cap="flat" w="7600">
                    <a:solidFill>
                      <a:srgbClr val="2FACC8"/>
                    </a:solidFill>
                    <a:bevel/>
                  </a:ln>
                </p:spPr>
              </p:sp>
              <p:sp>
                <p:nvSpPr>
                  <p:cNvPr id="119" name=""/>
                  <p:cNvSpPr/>
                  <p:nvPr/>
                </p:nvSpPr>
                <p:spPr>
                  <a:xfrm>
                    <a:off x="909925" y="2548536"/>
                    <a:ext cy="135660" cx="828400"/>
                  </a:xfrm>
                  <a:custGeom>
                    <a:avLst/>
                    <a:gdLst/>
                    <a:ahLst/>
                    <a:cxnLst/>
                    <a:pathLst>
                      <a:path w="828400" h="135660">
                        <a:moveTo>
                          <a:pt x="49090" y="0"/>
                        </a:moveTo>
                        <a:lnTo>
                          <a:pt x="779312" y="0"/>
                        </a:lnTo>
                        <a:cubicBezTo>
                          <a:pt x="806421" y="0"/>
                          <a:pt x="828400" y="11569"/>
                          <a:pt x="828400" y="25840"/>
                        </a:cubicBezTo>
                        <a:lnTo>
                          <a:pt x="828400" y="109820"/>
                        </a:lnTo>
                        <a:cubicBezTo>
                          <a:pt x="828400" y="124091"/>
                          <a:pt x="806421" y="135660"/>
                          <a:pt x="779312" y="135660"/>
                        </a:cubicBezTo>
                        <a:lnTo>
                          <a:pt x="49090" y="135660"/>
                        </a:lnTo>
                        <a:cubicBezTo>
                          <a:pt x="21979" y="135660"/>
                          <a:pt x="0" y="124091"/>
                          <a:pt x="0" y="109820"/>
                        </a:cubicBezTo>
                        <a:lnTo>
                          <a:pt x="0" y="25840"/>
                        </a:lnTo>
                        <a:cubicBezTo>
                          <a:pt x="0" y="11569"/>
                          <a:pt x="21979" y="0"/>
                          <a:pt x="4909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7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cap="flat" w="7600">
                    <a:noFill/>
                    <a:bevel/>
                  </a:ln>
                </p:spPr>
              </p:sp>
              <p:sp>
                <p:nvSpPr>
                  <p:cNvPr id="510" name="Text 510"/>
                  <p:cNvSpPr txBox="1"/>
                  <p:nvPr/>
                </p:nvSpPr>
                <p:spPr>
                  <a:xfrm>
                    <a:off x="902325" y="2545306"/>
                    <a:ext cy="258400" cx="843600"/>
                  </a:xfrm>
                  <a:prstGeom prst="rect">
                    <a:avLst/>
                  </a:prstGeom>
                  <a:noFill/>
                </p:spPr>
                <p:txBody>
                  <a:bodyPr bIns="0" anchor="ctr" wrap="square" rtlCol="0" lIns="0" tIns="0" r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Drools</a:t>
                    </a:r>
                  </a:p>
                </p:txBody>
              </p:sp>
            </p:grpSp>
          </p:grpSp>
          <p:grpSp>
            <p:nvGrpSpPr>
              <p:cNvPr id="120" name="Rectangle 4"/>
              <p:cNvGrpSpPr/>
              <p:nvPr/>
            </p:nvGrpSpPr>
            <p:grpSpPr>
              <a:xfrm>
                <a:off x="902325" y="2864506"/>
                <a:ext cy="258400" cx="843600"/>
                <a:chOff x="902325" y="2864506"/>
                <a:chExt cy="258400" cx="843600"/>
              </a:xfrm>
            </p:grpSpPr>
            <p:sp>
              <p:nvSpPr>
                <p:cNvPr id="121" name=""/>
                <p:cNvSpPr/>
                <p:nvPr/>
              </p:nvSpPr>
              <p:spPr>
                <a:xfrm>
                  <a:off x="902325" y="2864506"/>
                  <a:ext cy="258400" cx="843600"/>
                </a:xfrm>
                <a:custGeom>
                  <a:avLst/>
                  <a:gdLst/>
                  <a:ahLst/>
                  <a:cxnLst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122" name=""/>
                <p:cNvSpPr/>
                <p:nvPr/>
              </p:nvSpPr>
              <p:spPr>
                <a:xfrm>
                  <a:off x="909925" y="2867736"/>
                  <a:ext cy="135660" cx="828400"/>
                </a:xfrm>
                <a:custGeom>
                  <a:avLst/>
                  <a:gdLst/>
                  <a:ahLst/>
                  <a:cxnLst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cap="flat" w="7600">
                  <a:noFill/>
                  <a:bevel/>
                </a:ln>
              </p:spPr>
            </p:sp>
            <p:sp>
              <p:nvSpPr>
                <p:cNvPr id="511" name="Text 511"/>
                <p:cNvSpPr txBox="1"/>
                <p:nvPr/>
              </p:nvSpPr>
              <p:spPr>
                <a:xfrm>
                  <a:off x="902325" y="2864506"/>
                  <a:ext cy="258400" cx="8436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Template Engine</a:t>
                  </a:r>
                </a:p>
              </p:txBody>
            </p:sp>
          </p:grpSp>
        </p:grpSp>
        <p:grpSp>
          <p:nvGrpSpPr>
            <p:cNvPr id="123" name=""/>
            <p:cNvGrpSpPr/>
            <p:nvPr/>
          </p:nvGrpSpPr>
          <p:grpSpPr>
            <a:xfrm>
              <a:off x="5614325" y="2195706"/>
              <a:ext cy="1003200" cx="965200"/>
              <a:chOff x="5614325" y="2195706"/>
              <a:chExt cy="1003200" cx="965200"/>
            </a:xfrm>
          </p:grpSpPr>
          <p:grpSp>
            <p:nvGrpSpPr>
              <p:cNvPr id="124" name="Text Box 10"/>
              <p:cNvGrpSpPr/>
              <p:nvPr/>
            </p:nvGrpSpPr>
            <p:grpSpPr>
              <a:xfrm>
                <a:off x="5614325" y="2195706"/>
                <a:ext cy="1003200" cx="965200"/>
                <a:chOff x="5614325" y="2195706"/>
                <a:chExt cy="1003200" cx="965200"/>
              </a:xfrm>
            </p:grpSpPr>
            <p:sp>
              <p:nvSpPr>
                <p:cNvPr id="125" name="Multi-Style Rectangle"/>
                <p:cNvSpPr/>
                <p:nvPr/>
              </p:nvSpPr>
              <p:spPr>
                <a:xfrm>
                  <a:off x="5614325" y="2195706"/>
                  <a:ext cy="273600" cx="965200"/>
                </a:xfrm>
                <a:custGeom>
                  <a:avLst/>
                  <a:gdLst>
                    <a:gd fmla="*/ 22800 w 965200" name="rtl"/>
                    <a:gd fmla="*/ 942400 w 965200" name="rtr"/>
                  </a:gdLst>
                  <a:ahLst/>
                  <a:cxnLst/>
                  <a:rect b="b" r="rtr" t="t" l="rtl"/>
                  <a:pathLst>
                    <a:path w="965200" h="273600">
                      <a:moveTo>
                        <a:pt x="0" y="48260"/>
                      </a:moveTo>
                      <a:cubicBezTo>
                        <a:pt x="0" y="21606"/>
                        <a:pt x="21606" y="0"/>
                        <a:pt x="48260" y="0"/>
                      </a:cubicBezTo>
                      <a:lnTo>
                        <a:pt x="916940" y="0"/>
                      </a:lnTo>
                      <a:cubicBezTo>
                        <a:pt x="943593" y="0"/>
                        <a:pt x="965200" y="21606"/>
                        <a:pt x="965200" y="48260"/>
                      </a:cubicBezTo>
                      <a:lnTo>
                        <a:pt x="965200" y="273600"/>
                      </a:lnTo>
                      <a:lnTo>
                        <a:pt x="0" y="273600"/>
                      </a:lnTo>
                      <a:lnTo>
                        <a:pt x="0" y="4826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7600">
                  <a:solidFill>
                    <a:srgbClr val="2FACC8"/>
                  </a:solidFill>
                  <a:bevel/>
                </a:ln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Job Scheduler</a:t>
                  </a:r>
                </a:p>
              </p:txBody>
            </p:sp>
            <p:sp>
              <p:nvSpPr>
                <p:cNvPr id="126" name=""/>
                <p:cNvSpPr/>
                <p:nvPr/>
              </p:nvSpPr>
              <p:spPr>
                <a:xfrm>
                  <a:off x="5614325" y="2469306"/>
                  <a:ext cy="729600" cx="965200"/>
                </a:xfrm>
                <a:custGeom>
                  <a:avLst/>
                  <a:gdLst/>
                  <a:ahLst/>
                  <a:cxnLst/>
                  <a:pathLst>
                    <a:path w="965200" h="729600">
                      <a:moveTo>
                        <a:pt x="0" y="0"/>
                      </a:moveTo>
                      <a:lnTo>
                        <a:pt x="965200" y="0"/>
                      </a:lnTo>
                      <a:lnTo>
                        <a:pt x="965200" y="681340"/>
                      </a:lnTo>
                      <a:cubicBezTo>
                        <a:pt x="965200" y="707994"/>
                        <a:pt x="943593" y="729600"/>
                        <a:pt x="916940" y="729600"/>
                      </a:cubicBezTo>
                      <a:lnTo>
                        <a:pt x="48260" y="729600"/>
                      </a:lnTo>
                      <a:cubicBezTo>
                        <a:pt x="21606" y="729600"/>
                        <a:pt x="0" y="707994"/>
                        <a:pt x="0" y="6813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DF0F4"/>
                    </a:gs>
                  </a:gsLst>
                  <a:lin ang="5400000" scaled="0"/>
                </a:gradFill>
                <a:ln cap="flat" w="7600">
                  <a:solidFill>
                    <a:srgbClr val="2FACC8"/>
                  </a:solidFill>
                  <a:bevel/>
                </a:ln>
                <a:effectLst>
                  <a:outerShdw blurRad="0"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127" name="Rectangle 4"/>
              <p:cNvGrpSpPr/>
              <p:nvPr/>
            </p:nvGrpSpPr>
            <p:grpSpPr>
              <a:xfrm>
                <a:off x="5675125" y="2545306"/>
                <a:ext cy="258400" cx="843600"/>
                <a:chOff x="5675125" y="2545306"/>
                <a:chExt cy="258400" cx="843600"/>
              </a:xfrm>
            </p:grpSpPr>
            <p:sp>
              <p:nvSpPr>
                <p:cNvPr id="128" name=""/>
                <p:cNvSpPr/>
                <p:nvPr/>
              </p:nvSpPr>
              <p:spPr>
                <a:xfrm>
                  <a:off x="5675125" y="2545306"/>
                  <a:ext cy="258400" cx="843600"/>
                </a:xfrm>
                <a:custGeom>
                  <a:avLst/>
                  <a:gdLst/>
                  <a:ahLst/>
                  <a:cxnLst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129" name=""/>
                <p:cNvSpPr/>
                <p:nvPr/>
              </p:nvSpPr>
              <p:spPr>
                <a:xfrm>
                  <a:off x="5682725" y="2548536"/>
                  <a:ext cy="135660" cx="828400"/>
                </a:xfrm>
                <a:custGeom>
                  <a:avLst/>
                  <a:gdLst/>
                  <a:ahLst/>
                  <a:cxnLst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cap="flat" w="7600">
                  <a:noFill/>
                  <a:bevel/>
                </a:ln>
              </p:spPr>
            </p:sp>
            <p:sp>
              <p:nvSpPr>
                <p:cNvPr id="512" name="Text 512"/>
                <p:cNvSpPr txBox="1"/>
                <p:nvPr/>
              </p:nvSpPr>
              <p:spPr>
                <a:xfrm>
                  <a:off x="5675125" y="2545306"/>
                  <a:ext cy="258400" cx="8436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36000" t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Oozie</a:t>
                  </a:r>
                </a:p>
              </p:txBody>
            </p:sp>
          </p:grpSp>
          <p:grpSp>
            <p:nvGrpSpPr>
              <p:cNvPr id="130" name="Rectangle 4"/>
              <p:cNvGrpSpPr/>
              <p:nvPr/>
            </p:nvGrpSpPr>
            <p:grpSpPr>
              <a:xfrm>
                <a:off x="5675125" y="2852718"/>
                <a:ext cy="258400" cx="843600"/>
                <a:chOff x="5675125" y="2852718"/>
                <a:chExt cy="258400" cx="843600"/>
              </a:xfrm>
            </p:grpSpPr>
            <p:sp>
              <p:nvSpPr>
                <p:cNvPr id="131" name=""/>
                <p:cNvSpPr/>
                <p:nvPr/>
              </p:nvSpPr>
              <p:spPr>
                <a:xfrm>
                  <a:off x="5675125" y="2852718"/>
                  <a:ext cy="258400" cx="843600"/>
                </a:xfrm>
                <a:custGeom>
                  <a:avLst/>
                  <a:gdLst/>
                  <a:ahLst/>
                  <a:cxnLst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132" name=""/>
                <p:cNvSpPr/>
                <p:nvPr/>
              </p:nvSpPr>
              <p:spPr>
                <a:xfrm>
                  <a:off x="5682725" y="2855948"/>
                  <a:ext cy="135660" cx="828400"/>
                </a:xfrm>
                <a:custGeom>
                  <a:avLst/>
                  <a:gdLst/>
                  <a:ahLst/>
                  <a:cxnLst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cap="flat" w="7600">
                  <a:noFill/>
                  <a:bevel/>
                </a:ln>
              </p:spPr>
            </p:sp>
            <p:sp>
              <p:nvSpPr>
                <p:cNvPr id="513" name="Text 513"/>
                <p:cNvSpPr txBox="1"/>
                <p:nvPr/>
              </p:nvSpPr>
              <p:spPr>
                <a:xfrm>
                  <a:off x="5675125" y="2852718"/>
                  <a:ext cy="258400" cx="8436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36000" t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Luigi</a:t>
                  </a:r>
                </a:p>
              </p:txBody>
            </p:sp>
          </p:grpSp>
        </p:grpSp>
        <p:grpSp>
          <p:nvGrpSpPr>
            <p:cNvPr id="133" name=""/>
            <p:cNvGrpSpPr/>
            <p:nvPr/>
          </p:nvGrpSpPr>
          <p:grpSpPr>
            <a:xfrm>
              <a:off x="4367925" y="2195706"/>
              <a:ext cy="1003200" cx="965200"/>
              <a:chOff x="4367925" y="2195706"/>
              <a:chExt cy="1003200" cx="965200"/>
            </a:xfrm>
          </p:grpSpPr>
          <p:grpSp>
            <p:nvGrpSpPr>
              <p:cNvPr id="134" name="Text Box 10"/>
              <p:cNvGrpSpPr/>
              <p:nvPr/>
            </p:nvGrpSpPr>
            <p:grpSpPr>
              <a:xfrm>
                <a:off x="4367925" y="2195706"/>
                <a:ext cy="1003200" cx="965200"/>
                <a:chOff x="4367925" y="2195706"/>
                <a:chExt cy="1003200" cx="965200"/>
              </a:xfrm>
            </p:grpSpPr>
            <p:sp>
              <p:nvSpPr>
                <p:cNvPr id="135" name="Multi-Style Rectangle"/>
                <p:cNvSpPr/>
                <p:nvPr/>
              </p:nvSpPr>
              <p:spPr>
                <a:xfrm>
                  <a:off x="4367925" y="2195706"/>
                  <a:ext cy="273600" cx="965200"/>
                </a:xfrm>
                <a:custGeom>
                  <a:avLst/>
                  <a:gdLst>
                    <a:gd fmla="*/ 22800 w 965200" name="rtl"/>
                    <a:gd fmla="*/ 942400 w 965200" name="rtr"/>
                  </a:gdLst>
                  <a:ahLst/>
                  <a:cxnLst/>
                  <a:rect b="b" r="rtr" t="t" l="rtl"/>
                  <a:pathLst>
                    <a:path w="965200" h="273600">
                      <a:moveTo>
                        <a:pt x="0" y="48260"/>
                      </a:moveTo>
                      <a:cubicBezTo>
                        <a:pt x="0" y="21606"/>
                        <a:pt x="21606" y="0"/>
                        <a:pt x="48260" y="0"/>
                      </a:cubicBezTo>
                      <a:lnTo>
                        <a:pt x="916940" y="0"/>
                      </a:lnTo>
                      <a:cubicBezTo>
                        <a:pt x="943593" y="0"/>
                        <a:pt x="965200" y="21606"/>
                        <a:pt x="965200" y="48260"/>
                      </a:cubicBezTo>
                      <a:lnTo>
                        <a:pt x="965200" y="273600"/>
                      </a:lnTo>
                      <a:lnTo>
                        <a:pt x="0" y="273600"/>
                      </a:lnTo>
                      <a:lnTo>
                        <a:pt x="0" y="4826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7600">
                  <a:solidFill>
                    <a:srgbClr val="2FACC8"/>
                  </a:solidFill>
                  <a:bevel/>
                </a:ln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Hub</a:t>
                  </a:r>
                </a:p>
              </p:txBody>
            </p:sp>
            <p:sp>
              <p:nvSpPr>
                <p:cNvPr id="136" name=""/>
                <p:cNvSpPr/>
                <p:nvPr/>
              </p:nvSpPr>
              <p:spPr>
                <a:xfrm>
                  <a:off x="4367925" y="2469306"/>
                  <a:ext cy="729600" cx="965200"/>
                </a:xfrm>
                <a:custGeom>
                  <a:avLst/>
                  <a:gdLst/>
                  <a:ahLst/>
                  <a:cxnLst/>
                  <a:pathLst>
                    <a:path w="965200" h="729600">
                      <a:moveTo>
                        <a:pt x="0" y="0"/>
                      </a:moveTo>
                      <a:lnTo>
                        <a:pt x="965200" y="0"/>
                      </a:lnTo>
                      <a:lnTo>
                        <a:pt x="965200" y="681340"/>
                      </a:lnTo>
                      <a:cubicBezTo>
                        <a:pt x="965200" y="707994"/>
                        <a:pt x="943593" y="729600"/>
                        <a:pt x="916940" y="729600"/>
                      </a:cubicBezTo>
                      <a:lnTo>
                        <a:pt x="48260" y="729600"/>
                      </a:lnTo>
                      <a:cubicBezTo>
                        <a:pt x="21606" y="729600"/>
                        <a:pt x="0" y="707994"/>
                        <a:pt x="0" y="6813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DF0F4"/>
                    </a:gs>
                  </a:gsLst>
                  <a:lin ang="5400000" scaled="0"/>
                </a:gradFill>
                <a:ln cap="flat" w="7600">
                  <a:solidFill>
                    <a:srgbClr val="2FACC8"/>
                  </a:solidFill>
                  <a:bevel/>
                </a:ln>
                <a:effectLst>
                  <a:outerShdw blurRad="0"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137" name="Rectangle 4"/>
              <p:cNvGrpSpPr/>
              <p:nvPr/>
            </p:nvGrpSpPr>
            <p:grpSpPr>
              <a:xfrm>
                <a:off x="4428725" y="2545306"/>
                <a:ext cy="258400" cx="843600"/>
                <a:chOff x="4428725" y="2545306"/>
                <a:chExt cy="258400" cx="843600"/>
              </a:xfrm>
            </p:grpSpPr>
            <p:sp>
              <p:nvSpPr>
                <p:cNvPr id="138" name=""/>
                <p:cNvSpPr/>
                <p:nvPr/>
              </p:nvSpPr>
              <p:spPr>
                <a:xfrm>
                  <a:off x="4428725" y="2545306"/>
                  <a:ext cy="258400" cx="843600"/>
                </a:xfrm>
                <a:custGeom>
                  <a:avLst/>
                  <a:gdLst/>
                  <a:ahLst/>
                  <a:cxnLst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139" name=""/>
                <p:cNvSpPr/>
                <p:nvPr/>
              </p:nvSpPr>
              <p:spPr>
                <a:xfrm>
                  <a:off x="4436325" y="2548536"/>
                  <a:ext cy="135660" cx="828400"/>
                </a:xfrm>
                <a:custGeom>
                  <a:avLst/>
                  <a:gdLst/>
                  <a:ahLst/>
                  <a:cxnLst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cap="flat" w="7600">
                  <a:noFill/>
                  <a:bevel/>
                </a:ln>
              </p:spPr>
            </p:sp>
            <p:sp>
              <p:nvSpPr>
                <p:cNvPr id="514" name="Text 514"/>
                <p:cNvSpPr txBox="1"/>
                <p:nvPr/>
              </p:nvSpPr>
              <p:spPr>
                <a:xfrm>
                  <a:off x="4428725" y="2545306"/>
                  <a:ext cy="258400" cx="8436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36000" t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Data-bus</a:t>
                  </a:r>
                </a:p>
              </p:txBody>
            </p:sp>
          </p:grpSp>
          <p:grpSp>
            <p:nvGrpSpPr>
              <p:cNvPr id="140" name="Rectangle 4"/>
              <p:cNvGrpSpPr/>
              <p:nvPr/>
            </p:nvGrpSpPr>
            <p:grpSpPr>
              <a:xfrm>
                <a:off x="4428725" y="2852718"/>
                <a:ext cy="258400" cx="843600"/>
                <a:chOff x="4428725" y="2852718"/>
                <a:chExt cy="258400" cx="843600"/>
              </a:xfrm>
            </p:grpSpPr>
            <p:sp>
              <p:nvSpPr>
                <p:cNvPr id="141" name=""/>
                <p:cNvSpPr/>
                <p:nvPr/>
              </p:nvSpPr>
              <p:spPr>
                <a:xfrm>
                  <a:off x="4428725" y="2852718"/>
                  <a:ext cy="258400" cx="843600"/>
                </a:xfrm>
                <a:custGeom>
                  <a:avLst/>
                  <a:gdLst/>
                  <a:ahLst/>
                  <a:cxnLst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142" name=""/>
                <p:cNvSpPr/>
                <p:nvPr/>
              </p:nvSpPr>
              <p:spPr>
                <a:xfrm>
                  <a:off x="4436325" y="2855948"/>
                  <a:ext cy="135660" cx="828400"/>
                </a:xfrm>
                <a:custGeom>
                  <a:avLst/>
                  <a:gdLst/>
                  <a:ahLst/>
                  <a:cxnLst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cap="flat" w="7600">
                  <a:noFill/>
                  <a:bevel/>
                </a:ln>
              </p:spPr>
            </p:sp>
            <p:sp>
              <p:nvSpPr>
                <p:cNvPr id="515" name="Text 515"/>
                <p:cNvSpPr txBox="1"/>
                <p:nvPr/>
              </p:nvSpPr>
              <p:spPr>
                <a:xfrm>
                  <a:off x="4428725" y="2852718"/>
                  <a:ext cy="258400" cx="8436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36000" t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Runners</a:t>
                  </a:r>
                </a:p>
              </p:txBody>
            </p:sp>
          </p:grpSp>
        </p:grpSp>
        <p:grpSp>
          <p:nvGrpSpPr>
            <p:cNvPr id="143" name=""/>
            <p:cNvGrpSpPr/>
            <p:nvPr/>
          </p:nvGrpSpPr>
          <p:grpSpPr>
            <a:xfrm>
              <a:off x="678125" y="3548503"/>
              <a:ext cy="1242243" cx="6174612"/>
              <a:chOff x="678125" y="3548503"/>
              <a:chExt cy="1242243" cx="6174612"/>
            </a:xfrm>
          </p:grpSpPr>
          <p:grpSp>
            <p:nvGrpSpPr>
              <p:cNvPr id="144" name=""/>
              <p:cNvGrpSpPr/>
              <p:nvPr/>
            </p:nvGrpSpPr>
            <p:grpSpPr>
              <a:xfrm>
                <a:off x="678125" y="3548503"/>
                <a:ext cy="1242243" cx="6174612"/>
                <a:chOff x="678125" y="3548503"/>
                <a:chExt cy="1242243" cx="6174612"/>
              </a:xfrm>
            </p:grpSpPr>
            <p:sp>
              <p:nvSpPr>
                <p:cNvPr id="145" name=""/>
                <p:cNvSpPr/>
                <p:nvPr/>
              </p:nvSpPr>
              <p:spPr>
                <a:xfrm>
                  <a:off x="678125" y="3548503"/>
                  <a:ext cy="1170430" cx="6102800"/>
                </a:xfrm>
                <a:custGeom>
                  <a:avLst/>
                  <a:gdLst/>
                  <a:ahLst/>
                  <a:cxnLst/>
                  <a:pathLst>
                    <a:path w="6102800" h="1170430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02800" y="1170430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46" name=""/>
                <p:cNvSpPr/>
                <p:nvPr/>
              </p:nvSpPr>
              <p:spPr>
                <a:xfrm>
                  <a:off x="6780922" y="3548503"/>
                  <a:ext cy="1242243" cx="71811"/>
                </a:xfrm>
                <a:custGeom>
                  <a:avLst/>
                  <a:gdLst/>
                  <a:ahLst/>
                  <a:cxnLst/>
                  <a:pathLst>
                    <a:path w="71811" h="124224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242243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147" name=""/>
                <p:cNvSpPr/>
                <p:nvPr/>
              </p:nvSpPr>
              <p:spPr>
                <a:xfrm>
                  <a:off x="678125" y="4718930"/>
                  <a:ext cy="71811" cx="6174612"/>
                </a:xfrm>
                <a:custGeom>
                  <a:avLst/>
                  <a:gdLst/>
                  <a:ahLst/>
                  <a:cxnLst/>
                  <a:pathLst>
                    <a:path w="6174612" h="71811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7461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</p:grpSp>
          <p:grpSp>
            <p:nvGrpSpPr>
              <p:cNvPr id="148" name=""/>
              <p:cNvGrpSpPr/>
              <p:nvPr/>
            </p:nvGrpSpPr>
            <p:grpSpPr>
              <a:xfrm>
                <a:off x="841525" y="3632118"/>
                <a:ext cy="1003200" cx="5738000"/>
                <a:chOff x="841525" y="3632118"/>
                <a:chExt cy="1003200" cx="5738000"/>
              </a:xfrm>
            </p:grpSpPr>
            <p:grpSp>
              <p:nvGrpSpPr>
                <p:cNvPr id="149" name=""/>
                <p:cNvGrpSpPr/>
                <p:nvPr/>
              </p:nvGrpSpPr>
              <p:grpSpPr>
                <a:xfrm>
                  <a:off x="2087925" y="3632118"/>
                  <a:ext cy="1003200" cx="1998800"/>
                  <a:chOff x="2087925" y="3632118"/>
                  <a:chExt cy="1003200" cx="1998800"/>
                </a:xfrm>
              </p:grpSpPr>
              <p:grpSp>
                <p:nvGrpSpPr>
                  <p:cNvPr id="150" name="Text Box 12"/>
                  <p:cNvGrpSpPr/>
                  <p:nvPr/>
                </p:nvGrpSpPr>
                <p:grpSpPr>
                  <a:xfrm>
                    <a:off x="2087925" y="3632118"/>
                    <a:ext cy="1003200" cx="1998800"/>
                    <a:chOff x="2087925" y="3632118"/>
                    <a:chExt cy="1003200" cx="1998800"/>
                  </a:xfrm>
                </p:grpSpPr>
                <p:sp>
                  <p:nvSpPr>
                    <p:cNvPr id="151" name=""/>
                    <p:cNvSpPr/>
                    <p:nvPr/>
                  </p:nvSpPr>
                  <p:spPr>
                    <a:xfrm>
                      <a:off x="2087925" y="3898118"/>
                      <a:ext cy="737200" cx="1998800"/>
                    </a:xfrm>
                    <a:custGeom>
                      <a:avLst/>
                      <a:gdLst/>
                      <a:ahLst/>
                      <a:cxnLst/>
                      <a:pathLst>
                        <a:path w="1998800" h="7372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737200"/>
                          </a:lnTo>
                          <a:lnTo>
                            <a:pt x="0" y="7372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b="100000" r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152" name=""/>
                    <p:cNvSpPr/>
                    <p:nvPr/>
                  </p:nvSpPr>
                  <p:spPr>
                    <a:xfrm>
                      <a:off x="2087925" y="3632118"/>
                      <a:ext cy="266000" cx="1998800"/>
                    </a:xfrm>
                    <a:custGeom>
                      <a:avLst/>
                      <a:gdLst/>
                      <a:ahLst/>
                      <a:cxnLst/>
                      <a:rect b="b" r="r" t="t" l="l"/>
                      <a:pathLst>
                        <a:path w="1998800" h="266000">
                          <a:moveTo>
                            <a:pt x="79800" y="0"/>
                          </a:moveTo>
                          <a:lnTo>
                            <a:pt x="1919000" y="0"/>
                          </a:lnTo>
                          <a:cubicBezTo>
                            <a:pt x="1963072" y="0"/>
                            <a:pt x="1998800" y="35726"/>
                            <a:pt x="1998800" y="79800"/>
                          </a:cubicBezTo>
                          <a:lnTo>
                            <a:pt x="1998800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2DA2BF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Real Time Ingestion</a:t>
                      </a:r>
                    </a:p>
                  </p:txBody>
                </p:sp>
              </p:grpSp>
              <p:grpSp>
                <p:nvGrpSpPr>
                  <p:cNvPr id="153" name="Rectangle 4"/>
                  <p:cNvGrpSpPr/>
                  <p:nvPr/>
                </p:nvGrpSpPr>
                <p:grpSpPr>
                  <a:xfrm>
                    <a:off x="2160125" y="3981718"/>
                    <a:ext cy="258400" cx="843600"/>
                    <a:chOff x="2160125" y="3981718"/>
                    <a:chExt cy="258400" cx="843600"/>
                  </a:xfrm>
                </p:grpSpPr>
                <p:sp>
                  <p:nvSpPr>
                    <p:cNvPr id="154" name=""/>
                    <p:cNvSpPr/>
                    <p:nvPr/>
                  </p:nvSpPr>
                  <p:spPr>
                    <a:xfrm>
                      <a:off x="2160125" y="3981718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155" name=""/>
                    <p:cNvSpPr/>
                    <p:nvPr/>
                  </p:nvSpPr>
                  <p:spPr>
                    <a:xfrm>
                      <a:off x="2167725" y="3984948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16" name="Text 516"/>
                    <p:cNvSpPr txBox="1"/>
                    <p:nvPr/>
                  </p:nvSpPr>
                  <p:spPr>
                    <a:xfrm>
                      <a:off x="2160125" y="3981718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Flink</a:t>
                      </a:r>
                    </a:p>
                  </p:txBody>
                </p:sp>
              </p:grpSp>
              <p:grpSp>
                <p:nvGrpSpPr>
                  <p:cNvPr id="156" name="Rectangle 4"/>
                  <p:cNvGrpSpPr/>
                  <p:nvPr/>
                </p:nvGrpSpPr>
                <p:grpSpPr>
                  <a:xfrm>
                    <a:off x="2160125" y="4289131"/>
                    <a:ext cy="258400" cx="843600"/>
                    <a:chOff x="2160125" y="4289131"/>
                    <a:chExt cy="258400" cx="843600"/>
                  </a:xfrm>
                </p:grpSpPr>
                <p:sp>
                  <p:nvSpPr>
                    <p:cNvPr id="157" name=""/>
                    <p:cNvSpPr/>
                    <p:nvPr/>
                  </p:nvSpPr>
                  <p:spPr>
                    <a:xfrm>
                      <a:off x="2160125" y="4289131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158" name=""/>
                    <p:cNvSpPr/>
                    <p:nvPr/>
                  </p:nvSpPr>
                  <p:spPr>
                    <a:xfrm>
                      <a:off x="2167725" y="4292361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17" name="Text 517"/>
                    <p:cNvSpPr txBox="1"/>
                    <p:nvPr/>
                  </p:nvSpPr>
                  <p:spPr>
                    <a:xfrm>
                      <a:off x="2160125" y="4289131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Storm</a:t>
                      </a:r>
                    </a:p>
                  </p:txBody>
                </p:sp>
              </p:grpSp>
              <p:grpSp>
                <p:nvGrpSpPr>
                  <p:cNvPr id="159" name="Rectangle 4"/>
                  <p:cNvGrpSpPr/>
                  <p:nvPr/>
                </p:nvGrpSpPr>
                <p:grpSpPr>
                  <a:xfrm>
                    <a:off x="3083525" y="3981718"/>
                    <a:ext cy="258400" cx="934800"/>
                    <a:chOff x="3083525" y="3981718"/>
                    <a:chExt cy="258400" cx="934800"/>
                  </a:xfrm>
                </p:grpSpPr>
                <p:sp>
                  <p:nvSpPr>
                    <p:cNvPr id="160" name=""/>
                    <p:cNvSpPr/>
                    <p:nvPr/>
                  </p:nvSpPr>
                  <p:spPr>
                    <a:xfrm>
                      <a:off x="3083525" y="3981718"/>
                      <a:ext cy="258400" cx="934800"/>
                    </a:xfrm>
                    <a:custGeom>
                      <a:avLst/>
                      <a:gdLst/>
                      <a:ahLst/>
                      <a:cxnLst/>
                      <a:pathLst>
                        <a:path w="934800" h="258400">
                          <a:moveTo>
                            <a:pt x="54587" y="0"/>
                          </a:moveTo>
                          <a:lnTo>
                            <a:pt x="880217" y="0"/>
                          </a:lnTo>
                          <a:cubicBezTo>
                            <a:pt x="910358" y="0"/>
                            <a:pt x="934800" y="11569"/>
                            <a:pt x="934800" y="25840"/>
                          </a:cubicBezTo>
                          <a:lnTo>
                            <a:pt x="934800" y="232560"/>
                          </a:lnTo>
                          <a:cubicBezTo>
                            <a:pt x="934800" y="246831"/>
                            <a:pt x="910358" y="258400"/>
                            <a:pt x="880217" y="258400"/>
                          </a:cubicBezTo>
                          <a:lnTo>
                            <a:pt x="54587" y="258400"/>
                          </a:lnTo>
                          <a:cubicBezTo>
                            <a:pt x="24439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439" y="0"/>
                            <a:pt x="54587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161" name=""/>
                    <p:cNvSpPr/>
                    <p:nvPr/>
                  </p:nvSpPr>
                  <p:spPr>
                    <a:xfrm>
                      <a:off x="3091125" y="3984948"/>
                      <a:ext cy="135660" cx="919600"/>
                    </a:xfrm>
                    <a:custGeom>
                      <a:avLst/>
                      <a:gdLst/>
                      <a:ahLst/>
                      <a:cxnLst/>
                      <a:pathLst>
                        <a:path w="919600" h="135660">
                          <a:moveTo>
                            <a:pt x="54495" y="0"/>
                          </a:moveTo>
                          <a:lnTo>
                            <a:pt x="865108" y="0"/>
                          </a:lnTo>
                          <a:cubicBezTo>
                            <a:pt x="895204" y="0"/>
                            <a:pt x="919600" y="11569"/>
                            <a:pt x="919600" y="25840"/>
                          </a:cubicBezTo>
                          <a:lnTo>
                            <a:pt x="919600" y="109820"/>
                          </a:lnTo>
                          <a:cubicBezTo>
                            <a:pt x="919600" y="124091"/>
                            <a:pt x="895204" y="135660"/>
                            <a:pt x="865108" y="135660"/>
                          </a:cubicBezTo>
                          <a:lnTo>
                            <a:pt x="54495" y="135660"/>
                          </a:lnTo>
                          <a:cubicBezTo>
                            <a:pt x="24398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398" y="0"/>
                            <a:pt x="5449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18" name="Text 518"/>
                    <p:cNvSpPr txBox="1"/>
                    <p:nvPr/>
                  </p:nvSpPr>
                  <p:spPr>
                    <a:xfrm>
                      <a:off x="3083525" y="3981718"/>
                      <a:ext cy="258400" cx="9348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SparkStreaming</a:t>
                      </a:r>
                    </a:p>
                  </p:txBody>
                </p:sp>
              </p:grpSp>
              <p:grpSp>
                <p:nvGrpSpPr>
                  <p:cNvPr id="162" name="Rectangle 4"/>
                  <p:cNvGrpSpPr/>
                  <p:nvPr/>
                </p:nvGrpSpPr>
                <p:grpSpPr>
                  <a:xfrm>
                    <a:off x="3083525" y="4289131"/>
                    <a:ext cy="258400" cx="934800"/>
                    <a:chOff x="3083525" y="4289131"/>
                    <a:chExt cy="258400" cx="934800"/>
                  </a:xfrm>
                </p:grpSpPr>
                <p:sp>
                  <p:nvSpPr>
                    <p:cNvPr id="163" name=""/>
                    <p:cNvSpPr/>
                    <p:nvPr/>
                  </p:nvSpPr>
                  <p:spPr>
                    <a:xfrm>
                      <a:off x="3083525" y="4289131"/>
                      <a:ext cy="258400" cx="934800"/>
                    </a:xfrm>
                    <a:custGeom>
                      <a:avLst/>
                      <a:gdLst/>
                      <a:ahLst/>
                      <a:cxnLst/>
                      <a:pathLst>
                        <a:path w="934800" h="258400">
                          <a:moveTo>
                            <a:pt x="54587" y="0"/>
                          </a:moveTo>
                          <a:lnTo>
                            <a:pt x="880217" y="0"/>
                          </a:lnTo>
                          <a:cubicBezTo>
                            <a:pt x="910358" y="0"/>
                            <a:pt x="934800" y="11569"/>
                            <a:pt x="934800" y="25840"/>
                          </a:cubicBezTo>
                          <a:lnTo>
                            <a:pt x="934800" y="232560"/>
                          </a:lnTo>
                          <a:cubicBezTo>
                            <a:pt x="934800" y="246831"/>
                            <a:pt x="910358" y="258400"/>
                            <a:pt x="880217" y="258400"/>
                          </a:cubicBezTo>
                          <a:lnTo>
                            <a:pt x="54587" y="258400"/>
                          </a:lnTo>
                          <a:cubicBezTo>
                            <a:pt x="24439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439" y="0"/>
                            <a:pt x="54587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168A5"/>
                      </a:solidFill>
                      <a:bevel/>
                    </a:ln>
                  </p:spPr>
                </p:sp>
                <p:sp>
                  <p:nvSpPr>
                    <p:cNvPr id="164" name=""/>
                    <p:cNvSpPr/>
                    <p:nvPr/>
                  </p:nvSpPr>
                  <p:spPr>
                    <a:xfrm>
                      <a:off x="3091125" y="4292361"/>
                      <a:ext cy="135660" cx="919600"/>
                    </a:xfrm>
                    <a:custGeom>
                      <a:avLst/>
                      <a:gdLst/>
                      <a:ahLst/>
                      <a:cxnLst/>
                      <a:pathLst>
                        <a:path w="919600" h="135660">
                          <a:moveTo>
                            <a:pt x="54495" y="0"/>
                          </a:moveTo>
                          <a:lnTo>
                            <a:pt x="865108" y="0"/>
                          </a:lnTo>
                          <a:cubicBezTo>
                            <a:pt x="895204" y="0"/>
                            <a:pt x="919600" y="11569"/>
                            <a:pt x="919600" y="25840"/>
                          </a:cubicBezTo>
                          <a:lnTo>
                            <a:pt x="919600" y="109820"/>
                          </a:lnTo>
                          <a:cubicBezTo>
                            <a:pt x="919600" y="124091"/>
                            <a:pt x="895204" y="135660"/>
                            <a:pt x="865108" y="135660"/>
                          </a:cubicBezTo>
                          <a:lnTo>
                            <a:pt x="54495" y="135660"/>
                          </a:lnTo>
                          <a:cubicBezTo>
                            <a:pt x="24398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4398" y="0"/>
                            <a:pt x="5449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19" name="Text 519"/>
                    <p:cNvSpPr txBox="1"/>
                    <p:nvPr/>
                  </p:nvSpPr>
                  <p:spPr>
                    <a:xfrm>
                      <a:off x="3083525" y="4289131"/>
                      <a:ext cy="258400" cx="9348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Apex</a:t>
                      </a:r>
                    </a:p>
                  </p:txBody>
                </p:sp>
              </p:grpSp>
            </p:grpSp>
            <p:grpSp>
              <p:nvGrpSpPr>
                <p:cNvPr id="165" name=""/>
                <p:cNvGrpSpPr/>
                <p:nvPr/>
              </p:nvGrpSpPr>
              <p:grpSpPr>
                <a:xfrm>
                  <a:off x="841525" y="3632118"/>
                  <a:ext cy="1003200" cx="965200"/>
                  <a:chOff x="841525" y="3632118"/>
                  <a:chExt cy="1003200" cx="965200"/>
                </a:xfrm>
              </p:grpSpPr>
              <p:grpSp>
                <p:nvGrpSpPr>
                  <p:cNvPr id="166" name="Text Box 10"/>
                  <p:cNvGrpSpPr/>
                  <p:nvPr/>
                </p:nvGrpSpPr>
                <p:grpSpPr>
                  <a:xfrm>
                    <a:off x="841525" y="3632118"/>
                    <a:ext cy="1003200" cx="965200"/>
                    <a:chOff x="841525" y="3632118"/>
                    <a:chExt cy="1003200" cx="965200"/>
                  </a:xfrm>
                </p:grpSpPr>
                <p:sp>
                  <p:nvSpPr>
                    <p:cNvPr id="167" name="Multi-Style Rectangle"/>
                    <p:cNvSpPr/>
                    <p:nvPr/>
                  </p:nvSpPr>
                  <p:spPr>
                    <a:xfrm>
                      <a:off x="841525" y="3632118"/>
                      <a:ext cy="273600" cx="965200"/>
                    </a:xfrm>
                    <a:custGeom>
                      <a:avLst/>
                      <a:gdLst>
                        <a:gd fmla="*/ 22800 w 965200" name="rtl"/>
                        <a:gd fmla="*/ 942400 w 965200" name="rtr"/>
                      </a:gdLst>
                      <a:ahLst/>
                      <a:cxnLst/>
                      <a:rect b="b" r="rtr" t="t" l="rtl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4BACC6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Offline</a:t>
                      </a:r>
                    </a:p>
                  </p:txBody>
                </p:sp>
                <p:sp>
                  <p:nvSpPr>
                    <p:cNvPr id="168" name=""/>
                    <p:cNvSpPr/>
                    <p:nvPr/>
                  </p:nvSpPr>
                  <p:spPr>
                    <a:xfrm>
                      <a:off x="841525" y="3905718"/>
                      <a:ext cy="7296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EDF0F4"/>
                        </a:gs>
                      </a:gsLst>
                      <a:lin ang="5400000" scaled="0"/>
                    </a:gradFill>
                    <a:ln cap="flat" w="7600">
                      <a:solidFill>
                        <a:srgbClr val="4BACC6"/>
                      </a:solidFill>
                      <a:bevel/>
                    </a:ln>
                    <a:effectLst>
                      <a:outerShdw blurRad="0"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169" name="Rectangle 4"/>
                  <p:cNvGrpSpPr/>
                  <p:nvPr/>
                </p:nvGrpSpPr>
                <p:grpSpPr>
                  <a:xfrm>
                    <a:off x="902325" y="3981718"/>
                    <a:ext cy="258400" cx="843600"/>
                    <a:chOff x="902325" y="3981718"/>
                    <a:chExt cy="258400" cx="843600"/>
                  </a:xfrm>
                </p:grpSpPr>
                <p:sp>
                  <p:nvSpPr>
                    <p:cNvPr id="170" name=""/>
                    <p:cNvSpPr/>
                    <p:nvPr/>
                  </p:nvSpPr>
                  <p:spPr>
                    <a:xfrm>
                      <a:off x="902325" y="3981718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89C3EB"/>
                    </a:solidFill>
                    <a:ln cap="flat" w="7600">
                      <a:solidFill>
                        <a:srgbClr val="89C3EB"/>
                      </a:solidFill>
                      <a:bevel/>
                    </a:ln>
                  </p:spPr>
                </p:sp>
                <p:sp>
                  <p:nvSpPr>
                    <p:cNvPr id="171" name=""/>
                    <p:cNvSpPr/>
                    <p:nvPr/>
                  </p:nvSpPr>
                  <p:spPr>
                    <a:xfrm>
                      <a:off x="909925" y="3984948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0" name="Text 520"/>
                    <p:cNvSpPr txBox="1"/>
                    <p:nvPr/>
                  </p:nvSpPr>
                  <p:spPr>
                    <a:xfrm>
                      <a:off x="902325" y="3981718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MR2</a:t>
                      </a:r>
                    </a:p>
                  </p:txBody>
                </p:sp>
              </p:grpSp>
              <p:grpSp>
                <p:nvGrpSpPr>
                  <p:cNvPr id="172" name="Rectangle 4"/>
                  <p:cNvGrpSpPr/>
                  <p:nvPr/>
                </p:nvGrpSpPr>
                <p:grpSpPr>
                  <a:xfrm>
                    <a:off x="902325" y="4289131"/>
                    <a:ext cy="258400" cx="843600"/>
                    <a:chOff x="902325" y="4289131"/>
                    <a:chExt cy="258400" cx="843600"/>
                  </a:xfrm>
                </p:grpSpPr>
                <p:sp>
                  <p:nvSpPr>
                    <p:cNvPr id="173" name=""/>
                    <p:cNvSpPr/>
                    <p:nvPr/>
                  </p:nvSpPr>
                  <p:spPr>
                    <a:xfrm>
                      <a:off x="902325" y="4289131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89C3EB"/>
                    </a:solidFill>
                    <a:ln cap="flat" w="7600">
                      <a:solidFill>
                        <a:srgbClr val="89C3EB"/>
                      </a:solidFill>
                      <a:bevel/>
                    </a:ln>
                  </p:spPr>
                </p:sp>
                <p:sp>
                  <p:nvSpPr>
                    <p:cNvPr id="174" name=""/>
                    <p:cNvSpPr/>
                    <p:nvPr/>
                  </p:nvSpPr>
                  <p:spPr>
                    <a:xfrm>
                      <a:off x="909925" y="4292361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1" name="Text 521"/>
                    <p:cNvSpPr txBox="1"/>
                    <p:nvPr/>
                  </p:nvSpPr>
                  <p:spPr>
                    <a:xfrm>
                      <a:off x="902325" y="4289131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Hive</a:t>
                      </a:r>
                    </a:p>
                  </p:txBody>
                </p:sp>
              </p:grpSp>
            </p:grpSp>
            <p:grpSp>
              <p:nvGrpSpPr>
                <p:cNvPr id="175" name=""/>
                <p:cNvGrpSpPr/>
                <p:nvPr/>
              </p:nvGrpSpPr>
              <p:grpSpPr>
                <a:xfrm>
                  <a:off x="4367925" y="3632118"/>
                  <a:ext cy="1003200" cx="965200"/>
                  <a:chOff x="4367925" y="3632118"/>
                  <a:chExt cy="1003200" cx="965200"/>
                </a:xfrm>
              </p:grpSpPr>
              <p:grpSp>
                <p:nvGrpSpPr>
                  <p:cNvPr id="176" name="Text Box 10"/>
                  <p:cNvGrpSpPr/>
                  <p:nvPr/>
                </p:nvGrpSpPr>
                <p:grpSpPr>
                  <a:xfrm>
                    <a:off x="4367925" y="3632118"/>
                    <a:ext cy="1003200" cx="965200"/>
                    <a:chOff x="4367925" y="3632118"/>
                    <a:chExt cy="1003200" cx="965200"/>
                  </a:xfrm>
                </p:grpSpPr>
                <p:sp>
                  <p:nvSpPr>
                    <p:cNvPr id="177" name="Multi-Style Rectangle"/>
                    <p:cNvSpPr/>
                    <p:nvPr/>
                  </p:nvSpPr>
                  <p:spPr>
                    <a:xfrm>
                      <a:off x="4367925" y="3632118"/>
                      <a:ext cy="273600" cx="965200"/>
                    </a:xfrm>
                    <a:custGeom>
                      <a:avLst/>
                      <a:gdLst>
                        <a:gd fmla="*/ 22800 w 965200" name="rtl"/>
                        <a:gd fmla="*/ 942400 w 965200" name="rtr"/>
                      </a:gdLst>
                      <a:ahLst/>
                      <a:cxnLst/>
                      <a:rect b="b" r="rtr" t="t" l="rtl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4BACC6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Multidimensional Analysis</a:t>
                      </a:r>
                    </a:p>
                  </p:txBody>
                </p:sp>
                <p:sp>
                  <p:nvSpPr>
                    <p:cNvPr id="178" name=""/>
                    <p:cNvSpPr/>
                    <p:nvPr/>
                  </p:nvSpPr>
                  <p:spPr>
                    <a:xfrm>
                      <a:off x="4367925" y="3905718"/>
                      <a:ext cy="7296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EDF0F4"/>
                        </a:gs>
                      </a:gsLst>
                      <a:lin ang="5400000" scaled="0"/>
                    </a:gradFill>
                    <a:ln cap="flat" w="7600">
                      <a:solidFill>
                        <a:srgbClr val="4BACC6"/>
                      </a:solidFill>
                      <a:bevel/>
                    </a:ln>
                    <a:effectLst>
                      <a:outerShdw blurRad="0"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179" name="Rectangle 4"/>
                  <p:cNvGrpSpPr/>
                  <p:nvPr/>
                </p:nvGrpSpPr>
                <p:grpSpPr>
                  <a:xfrm>
                    <a:off x="4428725" y="3981718"/>
                    <a:ext cy="258400" cx="843600"/>
                    <a:chOff x="4428725" y="3981718"/>
                    <a:chExt cy="258400" cx="843600"/>
                  </a:xfrm>
                </p:grpSpPr>
                <p:sp>
                  <p:nvSpPr>
                    <p:cNvPr id="180" name=""/>
                    <p:cNvSpPr/>
                    <p:nvPr/>
                  </p:nvSpPr>
                  <p:spPr>
                    <a:xfrm>
                      <a:off x="4428725" y="3981718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30C9F7"/>
                    </a:solidFill>
                    <a:ln cap="flat" w="7600">
                      <a:solidFill>
                        <a:srgbClr val="30C9F7"/>
                      </a:solidFill>
                      <a:bevel/>
                    </a:ln>
                  </p:spPr>
                </p:sp>
                <p:sp>
                  <p:nvSpPr>
                    <p:cNvPr id="181" name=""/>
                    <p:cNvSpPr/>
                    <p:nvPr/>
                  </p:nvSpPr>
                  <p:spPr>
                    <a:xfrm>
                      <a:off x="4436325" y="3984948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2" name="Text 522"/>
                    <p:cNvSpPr txBox="1"/>
                    <p:nvPr/>
                  </p:nvSpPr>
                  <p:spPr>
                    <a:xfrm>
                      <a:off x="4428725" y="3981718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Druid</a:t>
                      </a:r>
                    </a:p>
                  </p:txBody>
                </p:sp>
              </p:grpSp>
              <p:grpSp>
                <p:nvGrpSpPr>
                  <p:cNvPr id="182" name="Rectangle 4"/>
                  <p:cNvGrpSpPr/>
                  <p:nvPr/>
                </p:nvGrpSpPr>
                <p:grpSpPr>
                  <a:xfrm>
                    <a:off x="4428725" y="4289131"/>
                    <a:ext cy="258400" cx="843600"/>
                    <a:chOff x="4428725" y="4289131"/>
                    <a:chExt cy="258400" cx="843600"/>
                  </a:xfrm>
                </p:grpSpPr>
                <p:sp>
                  <p:nvSpPr>
                    <p:cNvPr id="183" name=""/>
                    <p:cNvSpPr/>
                    <p:nvPr/>
                  </p:nvSpPr>
                  <p:spPr>
                    <a:xfrm>
                      <a:off x="4428725" y="4289131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0B4F0"/>
                    </a:solidFill>
                    <a:ln cap="flat" w="7600">
                      <a:solidFill>
                        <a:srgbClr val="00B4F0"/>
                      </a:solidFill>
                      <a:bevel/>
                    </a:ln>
                  </p:spPr>
                </p:sp>
                <p:sp>
                  <p:nvSpPr>
                    <p:cNvPr id="184" name=""/>
                    <p:cNvSpPr/>
                    <p:nvPr/>
                  </p:nvSpPr>
                  <p:spPr>
                    <a:xfrm>
                      <a:off x="4436325" y="4292361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3" name="Text 523"/>
                    <p:cNvSpPr txBox="1"/>
                    <p:nvPr/>
                  </p:nvSpPr>
                  <p:spPr>
                    <a:xfrm>
                      <a:off x="4428725" y="4289131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Elasticsearch</a:t>
                      </a:r>
                    </a:p>
                  </p:txBody>
                </p:sp>
              </p:grpSp>
            </p:grpSp>
            <p:grpSp>
              <p:nvGrpSpPr>
                <p:cNvPr id="185" name=""/>
                <p:cNvGrpSpPr/>
                <p:nvPr/>
              </p:nvGrpSpPr>
              <p:grpSpPr>
                <a:xfrm>
                  <a:off x="5614325" y="3632118"/>
                  <a:ext cy="1003200" cx="965200"/>
                  <a:chOff x="5614325" y="3632118"/>
                  <a:chExt cy="1003200" cx="965200"/>
                </a:xfrm>
              </p:grpSpPr>
              <p:grpSp>
                <p:nvGrpSpPr>
                  <p:cNvPr id="186" name="Text Box 10"/>
                  <p:cNvGrpSpPr/>
                  <p:nvPr/>
                </p:nvGrpSpPr>
                <p:grpSpPr>
                  <a:xfrm>
                    <a:off x="5614325" y="3632118"/>
                    <a:ext cy="1003200" cx="965200"/>
                    <a:chOff x="5614325" y="3632118"/>
                    <a:chExt cy="1003200" cx="965200"/>
                  </a:xfrm>
                </p:grpSpPr>
                <p:sp>
                  <p:nvSpPr>
                    <p:cNvPr id="187" name="Multi-Style Rectangle"/>
                    <p:cNvSpPr/>
                    <p:nvPr/>
                  </p:nvSpPr>
                  <p:spPr>
                    <a:xfrm>
                      <a:off x="5614325" y="3632118"/>
                      <a:ext cy="273600" cx="965200"/>
                    </a:xfrm>
                    <a:custGeom>
                      <a:avLst/>
                      <a:gdLst>
                        <a:gd fmla="*/ 22800 w 965200" name="rtl"/>
                        <a:gd fmla="*/ 942400 w 965200" name="rtr"/>
                      </a:gdLst>
                      <a:ahLst/>
                      <a:cxnLst/>
                      <a:rect b="b" r="rtr" t="t" l="rtl"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4BACC6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Graph Computing</a:t>
                      </a:r>
                    </a:p>
                  </p:txBody>
                </p:sp>
                <p:sp>
                  <p:nvSpPr>
                    <p:cNvPr id="188" name=""/>
                    <p:cNvSpPr/>
                    <p:nvPr/>
                  </p:nvSpPr>
                  <p:spPr>
                    <a:xfrm>
                      <a:off x="5614325" y="3905718"/>
                      <a:ext cy="7296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EDF0F4"/>
                        </a:gs>
                      </a:gsLst>
                      <a:lin ang="5400000" scaled="0"/>
                    </a:gradFill>
                    <a:ln cap="flat" w="7600">
                      <a:solidFill>
                        <a:srgbClr val="4BACC6"/>
                      </a:solidFill>
                      <a:bevel/>
                    </a:ln>
                    <a:effectLst>
                      <a:outerShdw blurRad="0"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189" name="Rectangle 4"/>
                  <p:cNvGrpSpPr/>
                  <p:nvPr/>
                </p:nvGrpSpPr>
                <p:grpSpPr>
                  <a:xfrm>
                    <a:off x="5675125" y="3981718"/>
                    <a:ext cy="258400" cx="843600"/>
                    <a:chOff x="5675125" y="3981718"/>
                    <a:chExt cy="258400" cx="843600"/>
                  </a:xfrm>
                </p:grpSpPr>
                <p:sp>
                  <p:nvSpPr>
                    <p:cNvPr id="190" name=""/>
                    <p:cNvSpPr/>
                    <p:nvPr/>
                  </p:nvSpPr>
                  <p:spPr>
                    <a:xfrm>
                      <a:off x="5675125" y="3981718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cap="flat" w="7600">
                      <a:solidFill>
                        <a:srgbClr val="008CCC"/>
                      </a:solidFill>
                      <a:bevel/>
                    </a:ln>
                  </p:spPr>
                </p:sp>
                <p:sp>
                  <p:nvSpPr>
                    <p:cNvPr id="191" name=""/>
                    <p:cNvSpPr/>
                    <p:nvPr/>
                  </p:nvSpPr>
                  <p:spPr>
                    <a:xfrm>
                      <a:off x="5682725" y="3984948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4" name="Text 524"/>
                    <p:cNvSpPr txBox="1"/>
                    <p:nvPr/>
                  </p:nvSpPr>
                  <p:spPr>
                    <a:xfrm>
                      <a:off x="5675125" y="3981718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Titan</a:t>
                      </a:r>
                    </a:p>
                  </p:txBody>
                </p:sp>
              </p:grpSp>
              <p:grpSp>
                <p:nvGrpSpPr>
                  <p:cNvPr id="192" name="Rectangle 4"/>
                  <p:cNvGrpSpPr/>
                  <p:nvPr/>
                </p:nvGrpSpPr>
                <p:grpSpPr>
                  <a:xfrm>
                    <a:off x="5675125" y="4289131"/>
                    <a:ext cy="258400" cx="843600"/>
                    <a:chOff x="5675125" y="4289131"/>
                    <a:chExt cy="258400" cx="843600"/>
                  </a:xfrm>
                </p:grpSpPr>
                <p:sp>
                  <p:nvSpPr>
                    <p:cNvPr id="193" name=""/>
                    <p:cNvSpPr/>
                    <p:nvPr/>
                  </p:nvSpPr>
                  <p:spPr>
                    <a:xfrm>
                      <a:off x="5675125" y="4289131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007FCC"/>
                    </a:solidFill>
                    <a:ln cap="flat" w="7600">
                      <a:solidFill>
                        <a:srgbClr val="007FCC"/>
                      </a:solidFill>
                      <a:bevel/>
                    </a:ln>
                  </p:spPr>
                </p:sp>
                <p:sp>
                  <p:nvSpPr>
                    <p:cNvPr id="194" name=""/>
                    <p:cNvSpPr/>
                    <p:nvPr/>
                  </p:nvSpPr>
                  <p:spPr>
                    <a:xfrm>
                      <a:off x="5682725" y="4292361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5" name="Text 525"/>
                    <p:cNvSpPr txBox="1"/>
                    <p:nvPr/>
                  </p:nvSpPr>
                  <p:spPr>
                    <a:xfrm>
                      <a:off x="5675125" y="4289131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Neo4j</a:t>
                      </a:r>
                    </a:p>
                  </p:txBody>
                </p:sp>
              </p:grpSp>
            </p:grpSp>
          </p:grpSp>
        </p:grpSp>
        <p:grpSp>
          <p:nvGrpSpPr>
            <p:cNvPr id="195" name=""/>
            <p:cNvGrpSpPr/>
            <p:nvPr/>
          </p:nvGrpSpPr>
          <p:grpSpPr>
            <a:xfrm>
              <a:off x="678125" y="5007688"/>
              <a:ext cy="1242243" cx="6174612"/>
              <a:chOff x="678125" y="5007688"/>
              <a:chExt cy="1242243" cx="6174612"/>
            </a:xfrm>
          </p:grpSpPr>
          <p:grpSp>
            <p:nvGrpSpPr>
              <p:cNvPr id="196" name=""/>
              <p:cNvGrpSpPr/>
              <p:nvPr/>
            </p:nvGrpSpPr>
            <p:grpSpPr>
              <a:xfrm>
                <a:off x="678125" y="5007688"/>
                <a:ext cy="1242243" cx="6174612"/>
                <a:chOff x="678125" y="5007688"/>
                <a:chExt cy="1242243" cx="6174612"/>
              </a:xfrm>
            </p:grpSpPr>
            <p:sp>
              <p:nvSpPr>
                <p:cNvPr id="197" name=""/>
                <p:cNvSpPr/>
                <p:nvPr/>
              </p:nvSpPr>
              <p:spPr>
                <a:xfrm>
                  <a:off x="678125" y="5007688"/>
                  <a:ext cy="1170430" cx="6102800"/>
                </a:xfrm>
                <a:custGeom>
                  <a:avLst/>
                  <a:gdLst/>
                  <a:ahLst/>
                  <a:cxnLst/>
                  <a:pathLst>
                    <a:path w="6102800" h="1170430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02800" y="1170430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98" name=""/>
                <p:cNvSpPr/>
                <p:nvPr/>
              </p:nvSpPr>
              <p:spPr>
                <a:xfrm>
                  <a:off x="6780922" y="5007688"/>
                  <a:ext cy="1242243" cx="71811"/>
                </a:xfrm>
                <a:custGeom>
                  <a:avLst/>
                  <a:gdLst/>
                  <a:ahLst/>
                  <a:cxnLst/>
                  <a:pathLst>
                    <a:path w="71811" h="124224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242243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99" name=""/>
                <p:cNvSpPr/>
                <p:nvPr/>
              </p:nvSpPr>
              <p:spPr>
                <a:xfrm>
                  <a:off x="678125" y="6178115"/>
                  <a:ext cy="71811" cx="6174612"/>
                </a:xfrm>
                <a:custGeom>
                  <a:avLst/>
                  <a:gdLst/>
                  <a:ahLst/>
                  <a:cxnLst/>
                  <a:pathLst>
                    <a:path w="6174612" h="71811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7461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200" name=""/>
              <p:cNvGrpSpPr/>
              <p:nvPr/>
            </p:nvGrpSpPr>
            <p:grpSpPr>
              <a:xfrm>
                <a:off x="841525" y="5079903"/>
                <a:ext cy="1026000" cx="5738000"/>
                <a:chOff x="841525" y="5079903"/>
                <a:chExt cy="1026000" cx="5738000"/>
              </a:xfrm>
            </p:grpSpPr>
            <p:grpSp>
              <p:nvGrpSpPr>
                <p:cNvPr id="201" name=""/>
                <p:cNvGrpSpPr/>
                <p:nvPr/>
              </p:nvGrpSpPr>
              <p:grpSpPr>
                <a:xfrm>
                  <a:off x="2087925" y="5079903"/>
                  <a:ext cy="1026000" cx="1998800"/>
                  <a:chOff x="2087925" y="5079903"/>
                  <a:chExt cy="1026000" cx="1998800"/>
                </a:xfrm>
              </p:grpSpPr>
              <p:grpSp>
                <p:nvGrpSpPr>
                  <p:cNvPr id="202" name="Text Box 12"/>
                  <p:cNvGrpSpPr/>
                  <p:nvPr/>
                </p:nvGrpSpPr>
                <p:grpSpPr>
                  <a:xfrm>
                    <a:off x="2087925" y="5079903"/>
                    <a:ext cy="1026000" cx="1998800"/>
                    <a:chOff x="2087925" y="5079903"/>
                    <a:chExt cy="1026000" cx="1998800"/>
                  </a:xfrm>
                </p:grpSpPr>
                <p:sp>
                  <p:nvSpPr>
                    <p:cNvPr id="203" name=""/>
                    <p:cNvSpPr/>
                    <p:nvPr/>
                  </p:nvSpPr>
                  <p:spPr>
                    <a:xfrm>
                      <a:off x="2087925" y="5345903"/>
                      <a:ext cy="760000" cx="1998800"/>
                    </a:xfrm>
                    <a:custGeom>
                      <a:avLst/>
                      <a:gdLst/>
                      <a:ahLst/>
                      <a:cxnLst/>
                      <a:pathLst>
                        <a:path w="1998800" h="7600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760000"/>
                          </a:lnTo>
                          <a:lnTo>
                            <a:pt x="0" y="76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b="100000" r="100000"/>
                      </a:path>
                      <a:tileRect t="-100000" l="-100000"/>
                    </a:gradFill>
                    <a:ln cap="flat" w="7600">
                      <a:solidFill>
                        <a:srgbClr val="597EA2"/>
                      </a:solidFill>
                      <a:bevel/>
                    </a:ln>
                  </p:spPr>
                </p:sp>
                <p:sp>
                  <p:nvSpPr>
                    <p:cNvPr id="204" name=""/>
                    <p:cNvSpPr/>
                    <p:nvPr/>
                  </p:nvSpPr>
                  <p:spPr>
                    <a:xfrm>
                      <a:off x="2087925" y="5079903"/>
                      <a:ext cy="266000" cx="1998800"/>
                    </a:xfrm>
                    <a:custGeom>
                      <a:avLst/>
                      <a:gdLst/>
                      <a:ahLst/>
                      <a:cxnLst/>
                      <a:rect b="b" r="r" t="t" l="l"/>
                      <a:pathLst>
                        <a:path w="1998800" h="2660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97EA2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K/V Storage</a:t>
                      </a:r>
                    </a:p>
                  </p:txBody>
                </p:sp>
              </p:grpSp>
              <p:grpSp>
                <p:nvGrpSpPr>
                  <p:cNvPr id="205" name="Rectangle 4"/>
                  <p:cNvGrpSpPr/>
                  <p:nvPr/>
                </p:nvGrpSpPr>
                <p:grpSpPr>
                  <a:xfrm>
                    <a:off x="2160125" y="5440903"/>
                    <a:ext cy="258400" cx="843600"/>
                    <a:chOff x="2160125" y="5440903"/>
                    <a:chExt cy="258400" cx="843600"/>
                  </a:xfrm>
                </p:grpSpPr>
                <p:sp>
                  <p:nvSpPr>
                    <p:cNvPr id="206" name=""/>
                    <p:cNvSpPr/>
                    <p:nvPr/>
                  </p:nvSpPr>
                  <p:spPr>
                    <a:xfrm>
                      <a:off x="2160125" y="5440903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AA5527"/>
                    </a:solidFill>
                    <a:ln cap="flat" w="7600">
                      <a:solidFill>
                        <a:srgbClr val="AA5527"/>
                      </a:solidFill>
                      <a:bevel/>
                    </a:ln>
                  </p:spPr>
                </p:sp>
                <p:sp>
                  <p:nvSpPr>
                    <p:cNvPr id="207" name=""/>
                    <p:cNvSpPr/>
                    <p:nvPr/>
                  </p:nvSpPr>
                  <p:spPr>
                    <a:xfrm>
                      <a:off x="2167725" y="5444133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6" name="Text 526"/>
                    <p:cNvSpPr txBox="1"/>
                    <p:nvPr/>
                  </p:nvSpPr>
                  <p:spPr>
                    <a:xfrm>
                      <a:off x="2160125" y="5440903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HBase</a:t>
                      </a:r>
                    </a:p>
                  </p:txBody>
                </p:sp>
              </p:grpSp>
              <p:grpSp>
                <p:nvGrpSpPr>
                  <p:cNvPr id="208" name="Rectangle 4"/>
                  <p:cNvGrpSpPr/>
                  <p:nvPr/>
                </p:nvGrpSpPr>
                <p:grpSpPr>
                  <a:xfrm>
                    <a:off x="2160125" y="5760103"/>
                    <a:ext cy="258400" cx="843600"/>
                    <a:chOff x="2160125" y="5760103"/>
                    <a:chExt cy="258400" cx="843600"/>
                  </a:xfrm>
                </p:grpSpPr>
                <p:sp>
                  <p:nvSpPr>
                    <p:cNvPr id="209" name=""/>
                    <p:cNvSpPr/>
                    <p:nvPr/>
                  </p:nvSpPr>
                  <p:spPr>
                    <a:xfrm>
                      <a:off x="2160125" y="5760103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AA5527"/>
                    </a:solidFill>
                    <a:ln cap="flat" w="7600">
                      <a:solidFill>
                        <a:srgbClr val="AA5527"/>
                      </a:solidFill>
                      <a:bevel/>
                    </a:ln>
                  </p:spPr>
                </p:sp>
                <p:sp>
                  <p:nvSpPr>
                    <p:cNvPr id="210" name=""/>
                    <p:cNvSpPr/>
                    <p:nvPr/>
                  </p:nvSpPr>
                  <p:spPr>
                    <a:xfrm>
                      <a:off x="2167725" y="5763333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7" name="Text 527"/>
                    <p:cNvSpPr txBox="1"/>
                    <p:nvPr/>
                  </p:nvSpPr>
                  <p:spPr>
                    <a:xfrm>
                      <a:off x="2160125" y="5760103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Cassandra</a:t>
                      </a:r>
                    </a:p>
                  </p:txBody>
                </p:sp>
              </p:grpSp>
            </p:grpSp>
            <p:grpSp>
              <p:nvGrpSpPr>
                <p:cNvPr id="211" name=""/>
                <p:cNvGrpSpPr/>
                <p:nvPr/>
              </p:nvGrpSpPr>
              <p:grpSpPr>
                <a:xfrm>
                  <a:off x="4367925" y="5079903"/>
                  <a:ext cy="1026000" cx="965200"/>
                  <a:chOff x="4367925" y="5079903"/>
                  <a:chExt cy="1026000" cx="965200"/>
                </a:xfrm>
              </p:grpSpPr>
              <p:grpSp>
                <p:nvGrpSpPr>
                  <p:cNvPr id="212" name="Text Box 12"/>
                  <p:cNvGrpSpPr/>
                  <p:nvPr/>
                </p:nvGrpSpPr>
                <p:grpSpPr>
                  <a:xfrm>
                    <a:off x="4367925" y="5079903"/>
                    <a:ext cy="1026000" cx="965200"/>
                    <a:chOff x="4367925" y="5079903"/>
                    <a:chExt cy="1026000" cx="965200"/>
                  </a:xfrm>
                </p:grpSpPr>
                <p:sp>
                  <p:nvSpPr>
                    <p:cNvPr id="213" name=""/>
                    <p:cNvSpPr/>
                    <p:nvPr/>
                  </p:nvSpPr>
                  <p:spPr>
                    <a:xfrm>
                      <a:off x="4367925" y="5345903"/>
                      <a:ext cy="7600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760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760000"/>
                          </a:lnTo>
                          <a:lnTo>
                            <a:pt x="0" y="76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b="100000" r="100000"/>
                      </a:path>
                      <a:tileRect t="-100000" l="-100000"/>
                    </a:gradFill>
                    <a:ln cap="flat" w="7600">
                      <a:solidFill>
                        <a:srgbClr val="597EA2"/>
                      </a:solidFill>
                      <a:bevel/>
                    </a:ln>
                  </p:spPr>
                </p:sp>
                <p:sp>
                  <p:nvSpPr>
                    <p:cNvPr id="214" name=""/>
                    <p:cNvSpPr/>
                    <p:nvPr/>
                  </p:nvSpPr>
                  <p:spPr>
                    <a:xfrm>
                      <a:off x="4367925" y="5079903"/>
                      <a:ext cy="266000" cx="965200"/>
                    </a:xfrm>
                    <a:custGeom>
                      <a:avLst/>
                      <a:gdLst/>
                      <a:ahLst/>
                      <a:cxnLst/>
                      <a:rect b="b" r="r" t="t" l="l"/>
                      <a:pathLst>
                        <a:path w="965200" h="266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97EA2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In-Memory</a:t>
                      </a:r>
                    </a:p>
                  </p:txBody>
                </p:sp>
              </p:grpSp>
              <p:grpSp>
                <p:nvGrpSpPr>
                  <p:cNvPr id="215" name="Rectangle 4"/>
                  <p:cNvGrpSpPr/>
                  <p:nvPr/>
                </p:nvGrpSpPr>
                <p:grpSpPr>
                  <a:xfrm>
                    <a:off x="4510425" y="5440903"/>
                    <a:ext cy="258400" cx="680200"/>
                    <a:chOff x="4510425" y="5440903"/>
                    <a:chExt cy="258400" cx="680200"/>
                  </a:xfrm>
                </p:grpSpPr>
                <p:sp>
                  <p:nvSpPr>
                    <p:cNvPr id="216" name=""/>
                    <p:cNvSpPr/>
                    <p:nvPr/>
                  </p:nvSpPr>
                  <p:spPr>
                    <a:xfrm>
                      <a:off x="4510425" y="5440903"/>
                      <a:ext cy="258400" cx="680200"/>
                    </a:xfrm>
                    <a:custGeom>
                      <a:avLst/>
                      <a:gdLst/>
                      <a:ahLst/>
                      <a:cxnLst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BF793E"/>
                    </a:solidFill>
                    <a:ln cap="flat" w="7600">
                      <a:solidFill>
                        <a:srgbClr val="BF793E"/>
                      </a:solidFill>
                      <a:bevel/>
                    </a:ln>
                  </p:spPr>
                </p:sp>
                <p:sp>
                  <p:nvSpPr>
                    <p:cNvPr id="217" name=""/>
                    <p:cNvSpPr/>
                    <p:nvPr/>
                  </p:nvSpPr>
                  <p:spPr>
                    <a:xfrm>
                      <a:off x="4518025" y="5444133"/>
                      <a:ext cy="135660" cx="665000"/>
                    </a:xfrm>
                    <a:custGeom>
                      <a:avLst/>
                      <a:gdLst/>
                      <a:ahLst/>
                      <a:cxnLst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8" name="Text 528"/>
                    <p:cNvSpPr txBox="1"/>
                    <p:nvPr/>
                  </p:nvSpPr>
                  <p:spPr>
                    <a:xfrm>
                      <a:off x="4510425" y="5440903"/>
                      <a:ext cy="258400" cx="6802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Alluxio</a:t>
                      </a:r>
                    </a:p>
                  </p:txBody>
                </p:sp>
              </p:grpSp>
              <p:grpSp>
                <p:nvGrpSpPr>
                  <p:cNvPr id="218" name="Rectangle 4"/>
                  <p:cNvGrpSpPr/>
                  <p:nvPr/>
                </p:nvGrpSpPr>
                <p:grpSpPr>
                  <a:xfrm>
                    <a:off x="4510425" y="5760103"/>
                    <a:ext cy="258400" cx="680200"/>
                    <a:chOff x="4510425" y="5760103"/>
                    <a:chExt cy="258400" cx="680200"/>
                  </a:xfrm>
                </p:grpSpPr>
                <p:sp>
                  <p:nvSpPr>
                    <p:cNvPr id="219" name=""/>
                    <p:cNvSpPr/>
                    <p:nvPr/>
                  </p:nvSpPr>
                  <p:spPr>
                    <a:xfrm>
                      <a:off x="4510425" y="5760103"/>
                      <a:ext cy="258400" cx="680200"/>
                    </a:xfrm>
                    <a:custGeom>
                      <a:avLst/>
                      <a:gdLst/>
                      <a:ahLst/>
                      <a:cxnLst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BF793E"/>
                    </a:solidFill>
                    <a:ln cap="flat" w="7600">
                      <a:solidFill>
                        <a:srgbClr val="BF793E"/>
                      </a:solidFill>
                      <a:bevel/>
                    </a:ln>
                  </p:spPr>
                </p:sp>
                <p:sp>
                  <p:nvSpPr>
                    <p:cNvPr id="220" name=""/>
                    <p:cNvSpPr/>
                    <p:nvPr/>
                  </p:nvSpPr>
                  <p:spPr>
                    <a:xfrm>
                      <a:off x="4518025" y="5763333"/>
                      <a:ext cy="135660" cx="665000"/>
                    </a:xfrm>
                    <a:custGeom>
                      <a:avLst/>
                      <a:gdLst/>
                      <a:ahLst/>
                      <a:cxnLst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29" name="Text 529"/>
                    <p:cNvSpPr txBox="1"/>
                    <p:nvPr/>
                  </p:nvSpPr>
                  <p:spPr>
                    <a:xfrm>
                      <a:off x="4510425" y="5760103"/>
                      <a:ext cy="258400" cx="6802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Ignite</a:t>
                      </a:r>
                    </a:p>
                  </p:txBody>
                </p:sp>
              </p:grpSp>
            </p:grpSp>
            <p:grpSp>
              <p:nvGrpSpPr>
                <p:cNvPr id="221" name=""/>
                <p:cNvGrpSpPr/>
                <p:nvPr/>
              </p:nvGrpSpPr>
              <p:grpSpPr>
                <a:xfrm>
                  <a:off x="5614325" y="5079903"/>
                  <a:ext cy="1026000" cx="965200"/>
                  <a:chOff x="5614325" y="5079903"/>
                  <a:chExt cy="1026000" cx="965200"/>
                </a:xfrm>
              </p:grpSpPr>
              <p:grpSp>
                <p:nvGrpSpPr>
                  <p:cNvPr id="222" name="Text Box 12"/>
                  <p:cNvGrpSpPr/>
                  <p:nvPr/>
                </p:nvGrpSpPr>
                <p:grpSpPr>
                  <a:xfrm>
                    <a:off x="5614325" y="5079903"/>
                    <a:ext cy="1026000" cx="965200"/>
                    <a:chOff x="5614325" y="5079903"/>
                    <a:chExt cy="1026000" cx="965200"/>
                  </a:xfrm>
                </p:grpSpPr>
                <p:sp>
                  <p:nvSpPr>
                    <p:cNvPr id="223" name=""/>
                    <p:cNvSpPr/>
                    <p:nvPr/>
                  </p:nvSpPr>
                  <p:spPr>
                    <a:xfrm>
                      <a:off x="5614325" y="5345903"/>
                      <a:ext cy="7600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760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760000"/>
                          </a:lnTo>
                          <a:lnTo>
                            <a:pt x="0" y="76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b="100000" r="100000"/>
                      </a:path>
                      <a:tileRect t="-100000" l="-100000"/>
                    </a:gradFill>
                    <a:ln cap="flat" w="7600">
                      <a:solidFill>
                        <a:srgbClr val="597EA2"/>
                      </a:solidFill>
                      <a:bevel/>
                    </a:ln>
                  </p:spPr>
                </p:sp>
                <p:sp>
                  <p:nvSpPr>
                    <p:cNvPr id="224" name=""/>
                    <p:cNvSpPr/>
                    <p:nvPr/>
                  </p:nvSpPr>
                  <p:spPr>
                    <a:xfrm>
                      <a:off x="5614325" y="5079903"/>
                      <a:ext cy="266000" cx="965200"/>
                    </a:xfrm>
                    <a:custGeom>
                      <a:avLst/>
                      <a:gdLst/>
                      <a:ahLst/>
                      <a:cxnLst/>
                      <a:rect b="b" r="r" t="t" l="l"/>
                      <a:pathLst>
                        <a:path w="965200" h="2660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97EA2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Object Storage</a:t>
                      </a:r>
                    </a:p>
                  </p:txBody>
                </p:sp>
              </p:grpSp>
              <p:grpSp>
                <p:nvGrpSpPr>
                  <p:cNvPr id="225" name="Rectangle 4"/>
                  <p:cNvGrpSpPr/>
                  <p:nvPr/>
                </p:nvGrpSpPr>
                <p:grpSpPr>
                  <a:xfrm>
                    <a:off x="5756825" y="5440903"/>
                    <a:ext cy="258400" cx="680200"/>
                    <a:chOff x="5756825" y="5440903"/>
                    <a:chExt cy="258400" cx="680200"/>
                  </a:xfrm>
                </p:grpSpPr>
                <p:sp>
                  <p:nvSpPr>
                    <p:cNvPr id="226" name=""/>
                    <p:cNvSpPr/>
                    <p:nvPr/>
                  </p:nvSpPr>
                  <p:spPr>
                    <a:xfrm>
                      <a:off x="5756825" y="5440903"/>
                      <a:ext cy="258400" cx="680200"/>
                    </a:xfrm>
                    <a:custGeom>
                      <a:avLst/>
                      <a:gdLst/>
                      <a:ahLst/>
                      <a:cxnLst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B4B5B5"/>
                    </a:solidFill>
                    <a:ln cap="flat" w="7600">
                      <a:solidFill>
                        <a:srgbClr val="B4B5B5"/>
                      </a:solidFill>
                      <a:bevel/>
                    </a:ln>
                  </p:spPr>
                </p:sp>
                <p:sp>
                  <p:nvSpPr>
                    <p:cNvPr id="227" name=""/>
                    <p:cNvSpPr/>
                    <p:nvPr/>
                  </p:nvSpPr>
                  <p:spPr>
                    <a:xfrm>
                      <a:off x="5764425" y="5444133"/>
                      <a:ext cy="135660" cx="665000"/>
                    </a:xfrm>
                    <a:custGeom>
                      <a:avLst/>
                      <a:gdLst/>
                      <a:ahLst/>
                      <a:cxnLst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30" name="Text 530"/>
                    <p:cNvSpPr txBox="1"/>
                    <p:nvPr/>
                  </p:nvSpPr>
                  <p:spPr>
                    <a:xfrm>
                      <a:off x="5756825" y="5440903"/>
                      <a:ext cy="258400" cx="6802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Ceph</a:t>
                      </a:r>
                    </a:p>
                  </p:txBody>
                </p:sp>
              </p:grpSp>
            </p:grpSp>
            <p:grpSp>
              <p:nvGrpSpPr>
                <p:cNvPr id="228" name=""/>
                <p:cNvGrpSpPr/>
                <p:nvPr/>
              </p:nvGrpSpPr>
              <p:grpSpPr>
                <a:xfrm>
                  <a:off x="841525" y="5079903"/>
                  <a:ext cy="1026000" cx="965200"/>
                  <a:chOff x="841525" y="5079903"/>
                  <a:chExt cy="1026000" cx="965200"/>
                </a:xfrm>
              </p:grpSpPr>
              <p:grpSp>
                <p:nvGrpSpPr>
                  <p:cNvPr id="229" name=""/>
                  <p:cNvGrpSpPr/>
                  <p:nvPr/>
                </p:nvGrpSpPr>
                <p:grpSpPr>
                  <a:xfrm>
                    <a:off x="841525" y="5079903"/>
                    <a:ext cy="1026000" cx="965200"/>
                    <a:chOff x="841525" y="5079903"/>
                    <a:chExt cy="1026000" cx="965200"/>
                  </a:xfrm>
                </p:grpSpPr>
                <p:grpSp>
                  <p:nvGrpSpPr>
                    <p:cNvPr id="230" name="Text Box 12"/>
                    <p:cNvGrpSpPr/>
                    <p:nvPr/>
                  </p:nvGrpSpPr>
                  <p:grpSpPr>
                    <a:xfrm>
                      <a:off x="841525" y="5079903"/>
                      <a:ext cy="1026000" cx="965200"/>
                      <a:chOff x="841525" y="5079903"/>
                      <a:chExt cy="1026000" cx="965200"/>
                    </a:xfrm>
                  </p:grpSpPr>
                  <p:sp>
                    <p:nvSpPr>
                      <p:cNvPr id="231" name=""/>
                      <p:cNvSpPr/>
                      <p:nvPr/>
                    </p:nvSpPr>
                    <p:spPr>
                      <a:xfrm>
                        <a:off x="841525" y="5345903"/>
                        <a:ext cy="760000" cx="9652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65200" h="760000">
                            <a:moveTo>
                              <a:pt x="0" y="0"/>
                            </a:moveTo>
                            <a:lnTo>
                              <a:pt x="965200" y="0"/>
                            </a:lnTo>
                            <a:lnTo>
                              <a:pt x="965200" y="760000"/>
                            </a:lnTo>
                            <a:lnTo>
                              <a:pt x="0" y="760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b="100000" r="100000"/>
                        </a:path>
                        <a:tileRect t="-100000" l="-100000"/>
                      </a:gradFill>
                      <a:ln cap="flat" w="7600">
                        <a:solidFill>
                          <a:srgbClr val="597EA2"/>
                        </a:solidFill>
                        <a:bevel/>
                      </a:ln>
                    </p:spPr>
                  </p:sp>
                  <p:sp>
                    <p:nvSpPr>
                      <p:cNvPr id="232" name=""/>
                      <p:cNvSpPr/>
                      <p:nvPr/>
                    </p:nvSpPr>
                    <p:spPr>
                      <a:xfrm>
                        <a:off x="841525" y="5079903"/>
                        <a:ext cy="266000" cx="965200"/>
                      </a:xfrm>
                      <a:custGeom>
                        <a:avLst/>
                        <a:gdLst/>
                        <a:ahLst/>
                        <a:cxnLst/>
                        <a:rect b="b" r="r" t="t" l="l"/>
                        <a:pathLst>
                          <a:path w="965200" h="266000">
                            <a:moveTo>
                              <a:pt x="0" y="0"/>
                            </a:moveTo>
                            <a:lnTo>
                              <a:pt x="965200" y="0"/>
                            </a:lnTo>
                            <a:lnTo>
                              <a:pt x="965200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97EA2"/>
                        </a:solidFill>
                        <a:bevel/>
                      </a:ln>
                    </p:spPr>
                    <p:txBody>
                      <a:bodyPr bIns="0" anchor="ctr" wrap="square" rtlCol="0" lIns="0" tIns="0" r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Distributed FS</a:t>
                        </a:r>
                      </a:p>
                    </p:txBody>
                  </p:sp>
                </p:grpSp>
                <p:grpSp>
                  <p:nvGrpSpPr>
                    <p:cNvPr id="233" name="Rectangle 4"/>
                    <p:cNvGrpSpPr/>
                    <p:nvPr/>
                  </p:nvGrpSpPr>
                  <p:grpSpPr>
                    <a:xfrm>
                      <a:off x="984025" y="5440903"/>
                      <a:ext cy="258400" cx="680200"/>
                      <a:chOff x="984025" y="5440903"/>
                      <a:chExt cy="258400" cx="680200"/>
                    </a:xfrm>
                  </p:grpSpPr>
                  <p:sp>
                    <p:nvSpPr>
                      <p:cNvPr id="234" name=""/>
                      <p:cNvSpPr/>
                      <p:nvPr/>
                    </p:nvSpPr>
                    <p:spPr>
                      <a:xfrm>
                        <a:off x="984025" y="5440903"/>
                        <a:ext cy="258400" cx="6802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80200" h="258400">
                            <a:moveTo>
                              <a:pt x="39720" y="0"/>
                            </a:moveTo>
                            <a:lnTo>
                              <a:pt x="640480" y="0"/>
                            </a:lnTo>
                            <a:cubicBezTo>
                              <a:pt x="662417" y="0"/>
                              <a:pt x="680200" y="11569"/>
                              <a:pt x="680200" y="25840"/>
                            </a:cubicBezTo>
                            <a:lnTo>
                              <a:pt x="680200" y="232560"/>
                            </a:lnTo>
                            <a:cubicBezTo>
                              <a:pt x="680200" y="246831"/>
                              <a:pt x="662417" y="258400"/>
                              <a:pt x="640480" y="258400"/>
                            </a:cubicBezTo>
                            <a:lnTo>
                              <a:pt x="39720" y="258400"/>
                            </a:lnTo>
                            <a:cubicBezTo>
                              <a:pt x="17783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17783" y="0"/>
                              <a:pt x="3972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DEAD"/>
                      </a:solidFill>
                      <a:ln cap="flat" w="7600">
                        <a:solidFill>
                          <a:srgbClr val="FFDEAD"/>
                        </a:solidFill>
                        <a:bevel/>
                      </a:ln>
                    </p:spPr>
                  </p:sp>
                  <p:sp>
                    <p:nvSpPr>
                      <p:cNvPr id="235" name=""/>
                      <p:cNvSpPr/>
                      <p:nvPr/>
                    </p:nvSpPr>
                    <p:spPr>
                      <a:xfrm>
                        <a:off x="991625" y="5444133"/>
                        <a:ext cy="135660" cx="6650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65000" h="135660">
                            <a:moveTo>
                              <a:pt x="39407" y="0"/>
                            </a:moveTo>
                            <a:lnTo>
                              <a:pt x="625592" y="0"/>
                            </a:lnTo>
                            <a:cubicBezTo>
                              <a:pt x="647357" y="0"/>
                              <a:pt x="665000" y="11569"/>
                              <a:pt x="665000" y="25840"/>
                            </a:cubicBezTo>
                            <a:lnTo>
                              <a:pt x="665000" y="109820"/>
                            </a:lnTo>
                            <a:cubicBezTo>
                              <a:pt x="665000" y="124091"/>
                              <a:pt x="647357" y="135660"/>
                              <a:pt x="625592" y="135660"/>
                            </a:cubicBezTo>
                            <a:lnTo>
                              <a:pt x="39407" y="135660"/>
                            </a:lnTo>
                            <a:cubicBezTo>
                              <a:pt x="17643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17643" y="0"/>
                              <a:pt x="39407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id="531" name="Text 531"/>
                      <p:cNvSpPr txBox="1"/>
                      <p:nvPr/>
                    </p:nvSpPr>
                    <p:spPr>
                      <a:xfrm>
                        <a:off x="984025" y="5440903"/>
                        <a:ext cy="258400" cx="6802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bIns="0" anchor="ctr" wrap="square" rtlCol="0" lIns="36000" tIns="0" rIns="36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HDFS</a:t>
                        </a:r>
                      </a:p>
                    </p:txBody>
                  </p:sp>
                </p:grpSp>
              </p:grpSp>
              <p:grpSp>
                <p:nvGrpSpPr>
                  <p:cNvPr id="236" name="Rectangle 4"/>
                  <p:cNvGrpSpPr/>
                  <p:nvPr/>
                </p:nvGrpSpPr>
                <p:grpSpPr>
                  <a:xfrm>
                    <a:off x="984025" y="5760103"/>
                    <a:ext cy="258400" cx="680200"/>
                    <a:chOff x="984025" y="5760103"/>
                    <a:chExt cy="258400" cx="680200"/>
                  </a:xfrm>
                </p:grpSpPr>
                <p:sp>
                  <p:nvSpPr>
                    <p:cNvPr id="237" name=""/>
                    <p:cNvSpPr/>
                    <p:nvPr/>
                  </p:nvSpPr>
                  <p:spPr>
                    <a:xfrm>
                      <a:off x="984025" y="5760103"/>
                      <a:ext cy="258400" cx="680200"/>
                    </a:xfrm>
                    <a:custGeom>
                      <a:avLst/>
                      <a:gdLst/>
                      <a:ahLst/>
                      <a:cxnLst/>
                      <a:pathLst>
                        <a:path w="680200" h="258400">
                          <a:moveTo>
                            <a:pt x="39720" y="0"/>
                          </a:moveTo>
                          <a:lnTo>
                            <a:pt x="640480" y="0"/>
                          </a:lnTo>
                          <a:cubicBezTo>
                            <a:pt x="662417" y="0"/>
                            <a:pt x="680200" y="11569"/>
                            <a:pt x="680200" y="25840"/>
                          </a:cubicBezTo>
                          <a:lnTo>
                            <a:pt x="680200" y="232560"/>
                          </a:lnTo>
                          <a:cubicBezTo>
                            <a:pt x="680200" y="246831"/>
                            <a:pt x="662417" y="258400"/>
                            <a:pt x="640480" y="258400"/>
                          </a:cubicBezTo>
                          <a:lnTo>
                            <a:pt x="39720" y="258400"/>
                          </a:lnTo>
                          <a:cubicBezTo>
                            <a:pt x="17783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783" y="0"/>
                            <a:pt x="39720" y="0"/>
                          </a:cubicBezTo>
                          <a:close/>
                        </a:path>
                      </a:pathLst>
                    </a:custGeom>
                    <a:solidFill>
                      <a:srgbClr val="FFDEAD"/>
                    </a:solidFill>
                    <a:ln cap="flat" w="7600">
                      <a:solidFill>
                        <a:srgbClr val="FFDEAD"/>
                      </a:solidFill>
                      <a:bevel/>
                    </a:ln>
                  </p:spPr>
                </p:sp>
                <p:sp>
                  <p:nvSpPr>
                    <p:cNvPr id="238" name=""/>
                    <p:cNvSpPr/>
                    <p:nvPr/>
                  </p:nvSpPr>
                  <p:spPr>
                    <a:xfrm>
                      <a:off x="991625" y="5763333"/>
                      <a:ext cy="135660" cx="665000"/>
                    </a:xfrm>
                    <a:custGeom>
                      <a:avLst/>
                      <a:gdLst/>
                      <a:ahLst/>
                      <a:cxnLst/>
                      <a:pathLst>
                        <a:path w="665000" h="135660">
                          <a:moveTo>
                            <a:pt x="39407" y="0"/>
                          </a:moveTo>
                          <a:lnTo>
                            <a:pt x="625592" y="0"/>
                          </a:lnTo>
                          <a:cubicBezTo>
                            <a:pt x="647357" y="0"/>
                            <a:pt x="665000" y="11569"/>
                            <a:pt x="665000" y="25840"/>
                          </a:cubicBezTo>
                          <a:lnTo>
                            <a:pt x="665000" y="109820"/>
                          </a:lnTo>
                          <a:cubicBezTo>
                            <a:pt x="665000" y="124091"/>
                            <a:pt x="647357" y="135660"/>
                            <a:pt x="625592" y="135660"/>
                          </a:cubicBezTo>
                          <a:lnTo>
                            <a:pt x="39407" y="135660"/>
                          </a:lnTo>
                          <a:cubicBezTo>
                            <a:pt x="17643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17643" y="0"/>
                            <a:pt x="3940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32" name="Text 532"/>
                    <p:cNvSpPr txBox="1"/>
                    <p:nvPr/>
                  </p:nvSpPr>
                  <p:spPr>
                    <a:xfrm>
                      <a:off x="984025" y="5760103"/>
                      <a:ext cy="258400" cx="6802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Kudu</a:t>
                      </a:r>
                    </a:p>
                  </p:txBody>
                </p:sp>
              </p:grpSp>
            </p:grpSp>
          </p:grpSp>
        </p:grpSp>
        <p:grpSp>
          <p:nvGrpSpPr>
            <p:cNvPr id="239" name="Rectangle 4"/>
            <p:cNvGrpSpPr/>
            <p:nvPr/>
          </p:nvGrpSpPr>
          <p:grpSpPr>
            <a:xfrm>
              <a:off x="1840925" y="2864506"/>
              <a:ext cy="258400" cx="843600"/>
              <a:chOff x="1840925" y="2864506"/>
              <a:chExt cy="258400" cx="843600"/>
            </a:xfrm>
          </p:grpSpPr>
          <p:sp>
            <p:nvSpPr>
              <p:cNvPr id="240" name=""/>
              <p:cNvSpPr/>
              <p:nvPr/>
            </p:nvSpPr>
            <p:spPr>
              <a:xfrm>
                <a:off x="1840925" y="2864506"/>
                <a:ext cy="258400" cx="843600"/>
              </a:xfrm>
              <a:custGeom>
                <a:avLst/>
                <a:gdLst/>
                <a:ahLst/>
                <a:cxnLst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2D85C1"/>
              </a:solidFill>
              <a:ln cap="flat" w="7600">
                <a:solidFill>
                  <a:srgbClr val="2D85C1"/>
                </a:solidFill>
                <a:bevel/>
              </a:ln>
            </p:spPr>
          </p:sp>
          <p:sp>
            <p:nvSpPr>
              <p:cNvPr id="241" name=""/>
              <p:cNvSpPr/>
              <p:nvPr/>
            </p:nvSpPr>
            <p:spPr>
              <a:xfrm>
                <a:off x="1848525" y="2867736"/>
                <a:ext cy="135660" cx="828400"/>
              </a:xfrm>
              <a:custGeom>
                <a:avLst/>
                <a:gdLst/>
                <a:ahLst/>
                <a:cxnLst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cap="flat" w="7600">
                <a:noFill/>
                <a:bevel/>
              </a:ln>
            </p:spPr>
          </p:sp>
          <p:sp>
            <p:nvSpPr>
              <p:cNvPr id="533" name="Text 533"/>
              <p:cNvSpPr txBox="1"/>
              <p:nvPr/>
            </p:nvSpPr>
            <p:spPr>
              <a:xfrm>
                <a:off x="1840925" y="2864506"/>
                <a:ext cy="258400" cx="843600"/>
              </a:xfrm>
              <a:prstGeom prst="rect">
                <a:avLst/>
              </a:prstGeom>
              <a:noFill/>
            </p:spPr>
            <p:txBody>
              <a:bodyPr bIns="0" anchor="ctr" wrap="square" rtlCol="0" lIns="0" tIns="0" r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Workflow Engine</a:t>
                </a:r>
              </a:p>
            </p:txBody>
          </p:sp>
        </p:grpSp>
        <p:grpSp>
          <p:nvGrpSpPr>
            <p:cNvPr id="242" name="Rectangle 4"/>
            <p:cNvGrpSpPr/>
            <p:nvPr/>
          </p:nvGrpSpPr>
          <p:grpSpPr>
            <a:xfrm>
              <a:off x="1840925" y="2545306"/>
              <a:ext cy="258400" cx="843600"/>
              <a:chOff x="1840925" y="2545306"/>
              <a:chExt cy="258400" cx="843600"/>
            </a:xfrm>
          </p:grpSpPr>
          <p:sp>
            <p:nvSpPr>
              <p:cNvPr id="243" name=""/>
              <p:cNvSpPr/>
              <p:nvPr/>
            </p:nvSpPr>
            <p:spPr>
              <a:xfrm>
                <a:off x="1840925" y="2545306"/>
                <a:ext cy="258400" cx="843600"/>
              </a:xfrm>
              <a:custGeom>
                <a:avLst/>
                <a:gdLst/>
                <a:ahLst/>
                <a:cxnLst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2D85C1"/>
              </a:solidFill>
              <a:ln cap="flat" w="7600">
                <a:solidFill>
                  <a:srgbClr val="2FACC8"/>
                </a:solidFill>
                <a:bevel/>
              </a:ln>
            </p:spPr>
          </p:sp>
          <p:sp>
            <p:nvSpPr>
              <p:cNvPr id="244" name=""/>
              <p:cNvSpPr/>
              <p:nvPr/>
            </p:nvSpPr>
            <p:spPr>
              <a:xfrm>
                <a:off x="1848525" y="2548536"/>
                <a:ext cy="135660" cx="828400"/>
              </a:xfrm>
              <a:custGeom>
                <a:avLst/>
                <a:gdLst/>
                <a:ahLst/>
                <a:cxnLst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cap="flat" w="7600">
                <a:noFill/>
                <a:bevel/>
              </a:ln>
            </p:spPr>
          </p:sp>
          <p:sp>
            <p:nvSpPr>
              <p:cNvPr id="534" name="Text 534"/>
              <p:cNvSpPr txBox="1"/>
              <p:nvPr/>
            </p:nvSpPr>
            <p:spPr>
              <a:xfrm>
                <a:off x="1840925" y="2545306"/>
                <a:ext cy="258400" cx="843600"/>
              </a:xfrm>
              <a:prstGeom prst="rect">
                <a:avLst/>
              </a:prstGeom>
              <a:noFill/>
            </p:spPr>
            <p:txBody>
              <a:bodyPr bIns="0" anchor="ctr" wrap="square" rtlCol="0" lIns="0" tIns="0" r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RabitMQ</a:t>
                </a:r>
              </a:p>
            </p:txBody>
          </p:sp>
        </p:grpSp>
        <p:grpSp>
          <p:nvGrpSpPr>
            <p:cNvPr id="245" name=""/>
            <p:cNvGrpSpPr/>
            <p:nvPr/>
          </p:nvGrpSpPr>
          <p:grpSpPr>
            <a:xfrm>
              <a:off x="3129125" y="2195706"/>
              <a:ext cy="1003200" cx="965200"/>
              <a:chOff x="3129125" y="2195706"/>
              <a:chExt cy="1003200" cx="965200"/>
            </a:xfrm>
          </p:grpSpPr>
          <p:grpSp>
            <p:nvGrpSpPr>
              <p:cNvPr id="246" name="Text Box 10"/>
              <p:cNvGrpSpPr/>
              <p:nvPr/>
            </p:nvGrpSpPr>
            <p:grpSpPr>
              <a:xfrm>
                <a:off x="3129125" y="2195706"/>
                <a:ext cy="1003200" cx="965200"/>
                <a:chOff x="3129125" y="2195706"/>
                <a:chExt cy="1003200" cx="965200"/>
              </a:xfrm>
            </p:grpSpPr>
            <p:sp>
              <p:nvSpPr>
                <p:cNvPr id="247" name="Multi-Style Rectangle"/>
                <p:cNvSpPr/>
                <p:nvPr/>
              </p:nvSpPr>
              <p:spPr>
                <a:xfrm>
                  <a:off x="3129125" y="2195706"/>
                  <a:ext cy="273600" cx="965200"/>
                </a:xfrm>
                <a:custGeom>
                  <a:avLst/>
                  <a:gdLst>
                    <a:gd fmla="*/ 22800 w 965200" name="rtl"/>
                    <a:gd fmla="*/ 942400 w 965200" name="rtr"/>
                  </a:gdLst>
                  <a:ahLst/>
                  <a:cxnLst/>
                  <a:rect b="b" r="rtr" t="t" l="rtl"/>
                  <a:pathLst>
                    <a:path w="965200" h="273600">
                      <a:moveTo>
                        <a:pt x="0" y="48260"/>
                      </a:moveTo>
                      <a:cubicBezTo>
                        <a:pt x="0" y="21606"/>
                        <a:pt x="21606" y="0"/>
                        <a:pt x="48260" y="0"/>
                      </a:cubicBezTo>
                      <a:lnTo>
                        <a:pt x="916940" y="0"/>
                      </a:lnTo>
                      <a:cubicBezTo>
                        <a:pt x="943593" y="0"/>
                        <a:pt x="965200" y="21606"/>
                        <a:pt x="965200" y="48260"/>
                      </a:cubicBezTo>
                      <a:lnTo>
                        <a:pt x="965200" y="273600"/>
                      </a:lnTo>
                      <a:lnTo>
                        <a:pt x="0" y="273600"/>
                      </a:lnTo>
                      <a:lnTo>
                        <a:pt x="0" y="4826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7600">
                  <a:solidFill>
                    <a:srgbClr val="2FACC8"/>
                  </a:solidFill>
                  <a:bevel/>
                </a:ln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Migration</a:t>
                  </a:r>
                </a:p>
              </p:txBody>
            </p:sp>
            <p:sp>
              <p:nvSpPr>
                <p:cNvPr id="248" name=""/>
                <p:cNvSpPr/>
                <p:nvPr/>
              </p:nvSpPr>
              <p:spPr>
                <a:xfrm>
                  <a:off x="3129125" y="2469306"/>
                  <a:ext cy="729600" cx="965200"/>
                </a:xfrm>
                <a:custGeom>
                  <a:avLst/>
                  <a:gdLst/>
                  <a:ahLst/>
                  <a:cxnLst/>
                  <a:pathLst>
                    <a:path w="965200" h="729600">
                      <a:moveTo>
                        <a:pt x="0" y="0"/>
                      </a:moveTo>
                      <a:lnTo>
                        <a:pt x="965200" y="0"/>
                      </a:lnTo>
                      <a:lnTo>
                        <a:pt x="965200" y="681340"/>
                      </a:lnTo>
                      <a:cubicBezTo>
                        <a:pt x="965200" y="707994"/>
                        <a:pt x="943593" y="729600"/>
                        <a:pt x="916940" y="729600"/>
                      </a:cubicBezTo>
                      <a:lnTo>
                        <a:pt x="48260" y="729600"/>
                      </a:lnTo>
                      <a:cubicBezTo>
                        <a:pt x="21606" y="729600"/>
                        <a:pt x="0" y="707994"/>
                        <a:pt x="0" y="6813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DF0F4"/>
                    </a:gs>
                  </a:gsLst>
                  <a:lin ang="5400000" scaled="0"/>
                </a:gradFill>
                <a:ln cap="flat" w="7600">
                  <a:solidFill>
                    <a:srgbClr val="2FACC8"/>
                  </a:solidFill>
                  <a:bevel/>
                </a:ln>
                <a:effectLst>
                  <a:outerShdw blurRad="0"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249" name="Rectangle 4"/>
              <p:cNvGrpSpPr/>
              <p:nvPr/>
            </p:nvGrpSpPr>
            <p:grpSpPr>
              <a:xfrm>
                <a:off x="3189925" y="2545306"/>
                <a:ext cy="258400" cx="843600"/>
                <a:chOff x="3189925" y="2545306"/>
                <a:chExt cy="258400" cx="843600"/>
              </a:xfrm>
            </p:grpSpPr>
            <p:sp>
              <p:nvSpPr>
                <p:cNvPr id="250" name=""/>
                <p:cNvSpPr/>
                <p:nvPr/>
              </p:nvSpPr>
              <p:spPr>
                <a:xfrm>
                  <a:off x="3189925" y="2545306"/>
                  <a:ext cy="258400" cx="843600"/>
                </a:xfrm>
                <a:custGeom>
                  <a:avLst/>
                  <a:gdLst/>
                  <a:ahLst/>
                  <a:cxnLst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251" name=""/>
                <p:cNvSpPr/>
                <p:nvPr/>
              </p:nvSpPr>
              <p:spPr>
                <a:xfrm>
                  <a:off x="3197525" y="2548536"/>
                  <a:ext cy="135660" cx="828400"/>
                </a:xfrm>
                <a:custGeom>
                  <a:avLst/>
                  <a:gdLst/>
                  <a:ahLst/>
                  <a:cxnLst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cap="flat" w="7600">
                  <a:noFill/>
                  <a:bevel/>
                </a:ln>
              </p:spPr>
            </p:sp>
            <p:sp>
              <p:nvSpPr>
                <p:cNvPr id="535" name="Text 535"/>
                <p:cNvSpPr txBox="1"/>
                <p:nvPr/>
              </p:nvSpPr>
              <p:spPr>
                <a:xfrm>
                  <a:off x="3189925" y="2545306"/>
                  <a:ext cy="258400" cx="8436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36000" t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Transform</a:t>
                  </a:r>
                </a:p>
              </p:txBody>
            </p:sp>
          </p:grpSp>
          <p:grpSp>
            <p:nvGrpSpPr>
              <p:cNvPr id="252" name="Rectangle 4"/>
              <p:cNvGrpSpPr/>
              <p:nvPr/>
            </p:nvGrpSpPr>
            <p:grpSpPr>
              <a:xfrm>
                <a:off x="3189925" y="2852718"/>
                <a:ext cy="258400" cx="843600"/>
                <a:chOff x="3189925" y="2852718"/>
                <a:chExt cy="258400" cx="843600"/>
              </a:xfrm>
            </p:grpSpPr>
            <p:sp>
              <p:nvSpPr>
                <p:cNvPr id="253" name=""/>
                <p:cNvSpPr/>
                <p:nvPr/>
              </p:nvSpPr>
              <p:spPr>
                <a:xfrm>
                  <a:off x="3189925" y="2852718"/>
                  <a:ext cy="258400" cx="843600"/>
                </a:xfrm>
                <a:custGeom>
                  <a:avLst/>
                  <a:gdLst/>
                  <a:ahLst/>
                  <a:cxnLst/>
                  <a:pathLst>
                    <a:path w="843600" h="258400">
                      <a:moveTo>
                        <a:pt x="49261" y="0"/>
                      </a:moveTo>
                      <a:lnTo>
                        <a:pt x="794337" y="0"/>
                      </a:lnTo>
                      <a:cubicBezTo>
                        <a:pt x="821545" y="0"/>
                        <a:pt x="843600" y="11569"/>
                        <a:pt x="843600" y="25840"/>
                      </a:cubicBezTo>
                      <a:lnTo>
                        <a:pt x="843600" y="232560"/>
                      </a:lnTo>
                      <a:cubicBezTo>
                        <a:pt x="843600" y="246831"/>
                        <a:pt x="821545" y="258400"/>
                        <a:pt x="794337" y="258400"/>
                      </a:cubicBezTo>
                      <a:lnTo>
                        <a:pt x="49261" y="258400"/>
                      </a:lnTo>
                      <a:cubicBezTo>
                        <a:pt x="22055" y="258400"/>
                        <a:pt x="0" y="246831"/>
                        <a:pt x="0" y="232560"/>
                      </a:cubicBezTo>
                      <a:lnTo>
                        <a:pt x="0" y="25840"/>
                      </a:lnTo>
                      <a:cubicBezTo>
                        <a:pt x="0" y="11569"/>
                        <a:pt x="22055" y="0"/>
                        <a:pt x="49261" y="0"/>
                      </a:cubicBezTo>
                      <a:close/>
                    </a:path>
                  </a:pathLst>
                </a:custGeom>
                <a:solidFill>
                  <a:srgbClr val="2D85C1"/>
                </a:solidFill>
                <a:ln cap="flat" w="7600">
                  <a:solidFill>
                    <a:srgbClr val="2D85C1"/>
                  </a:solidFill>
                  <a:bevel/>
                </a:ln>
              </p:spPr>
            </p:sp>
            <p:sp>
              <p:nvSpPr>
                <p:cNvPr id="254" name=""/>
                <p:cNvSpPr/>
                <p:nvPr/>
              </p:nvSpPr>
              <p:spPr>
                <a:xfrm>
                  <a:off x="3197525" y="2855948"/>
                  <a:ext cy="135660" cx="828400"/>
                </a:xfrm>
                <a:custGeom>
                  <a:avLst/>
                  <a:gdLst/>
                  <a:ahLst/>
                  <a:cxnLst/>
                  <a:pathLst>
                    <a:path w="828400" h="135660">
                      <a:moveTo>
                        <a:pt x="49090" y="0"/>
                      </a:moveTo>
                      <a:lnTo>
                        <a:pt x="779312" y="0"/>
                      </a:lnTo>
                      <a:cubicBezTo>
                        <a:pt x="806421" y="0"/>
                        <a:pt x="828400" y="11569"/>
                        <a:pt x="828400" y="25840"/>
                      </a:cubicBezTo>
                      <a:lnTo>
                        <a:pt x="828400" y="109820"/>
                      </a:lnTo>
                      <a:cubicBezTo>
                        <a:pt x="828400" y="124091"/>
                        <a:pt x="806421" y="135660"/>
                        <a:pt x="779312" y="135660"/>
                      </a:cubicBezTo>
                      <a:lnTo>
                        <a:pt x="49090" y="135660"/>
                      </a:lnTo>
                      <a:cubicBezTo>
                        <a:pt x="21979" y="135660"/>
                        <a:pt x="0" y="124091"/>
                        <a:pt x="0" y="109820"/>
                      </a:cubicBezTo>
                      <a:lnTo>
                        <a:pt x="0" y="25840"/>
                      </a:lnTo>
                      <a:cubicBezTo>
                        <a:pt x="0" y="11569"/>
                        <a:pt x="21979" y="0"/>
                        <a:pt x="490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cap="flat" w="7600">
                  <a:noFill/>
                  <a:bevel/>
                </a:ln>
              </p:spPr>
            </p:sp>
            <p:sp>
              <p:nvSpPr>
                <p:cNvPr id="536" name="Text 536"/>
                <p:cNvSpPr txBox="1"/>
                <p:nvPr/>
              </p:nvSpPr>
              <p:spPr>
                <a:xfrm>
                  <a:off x="3189925" y="2852718"/>
                  <a:ext cy="258400" cx="8436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36000" t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Big Query</a:t>
                  </a:r>
                </a:p>
              </p:txBody>
            </p:sp>
          </p:grpSp>
        </p:grpSp>
        <p:grpSp>
          <p:nvGrpSpPr>
            <p:cNvPr id="255" name="List"/>
            <p:cNvGrpSpPr/>
            <p:nvPr/>
          </p:nvGrpSpPr>
          <p:grpSpPr>
            <a:xfrm>
              <a:off x="7037075" y="2165663"/>
              <a:ext cy="4084270" cx="1428800"/>
              <a:chOff x="7037075" y="2165663"/>
              <a:chExt cy="4084270" cx="1428800"/>
            </a:xfrm>
          </p:grpSpPr>
          <p:sp>
            <p:nvSpPr>
              <p:cNvPr id="256" name=""/>
              <p:cNvSpPr/>
              <p:nvPr/>
            </p:nvSpPr>
            <p:spPr>
              <a:xfrm>
                <a:off x="7037075" y="2165663"/>
                <a:ext cy="4084270" cx="1428800"/>
              </a:xfrm>
              <a:custGeom>
                <a:avLst/>
                <a:gdLst/>
                <a:ahLst/>
                <a:cxnLst/>
                <a:pathLst>
                  <a:path w="1428800" h="4084270">
                    <a:moveTo>
                      <a:pt x="91200" y="0"/>
                    </a:moveTo>
                    <a:lnTo>
                      <a:pt x="1337600" y="0"/>
                    </a:lnTo>
                    <a:cubicBezTo>
                      <a:pt x="1387973" y="0"/>
                      <a:pt x="1428800" y="40830"/>
                      <a:pt x="1428800" y="91200"/>
                    </a:cubicBezTo>
                    <a:lnTo>
                      <a:pt x="1428800" y="3993070"/>
                    </a:lnTo>
                    <a:cubicBezTo>
                      <a:pt x="1428800" y="4043436"/>
                      <a:pt x="1387973" y="4084270"/>
                      <a:pt x="1337600" y="4084270"/>
                    </a:cubicBezTo>
                    <a:lnTo>
                      <a:pt x="91200" y="4084270"/>
                    </a:lnTo>
                    <a:cubicBezTo>
                      <a:pt x="40830" y="4084270"/>
                      <a:pt x="0" y="4043436"/>
                      <a:pt x="0" y="399307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7600">
                <a:solidFill>
                  <a:srgbClr val="000000"/>
                </a:solidFill>
                <a:bevel/>
              </a:ln>
              <a:effectLst>
                <a:outerShdw blurRad="0"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57" name=""/>
              <p:cNvSpPr/>
              <p:nvPr/>
            </p:nvSpPr>
            <p:spPr>
              <a:xfrm>
                <a:off x="7075075" y="2204068"/>
                <a:ext cy="771172" cx="1352800"/>
              </a:xfrm>
              <a:custGeom>
                <a:avLst/>
                <a:gdLst/>
                <a:ahLst/>
                <a:cxnLst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cap="flat" w="7600">
                <a:solidFill>
                  <a:srgbClr val="7C7C7C"/>
                </a:solidFill>
                <a:bevel/>
              </a:ln>
              <a:effectLst>
                <a:outerShdw blurRad="0"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58" name=""/>
              <p:cNvSpPr/>
              <p:nvPr/>
            </p:nvSpPr>
            <p:spPr>
              <a:xfrm>
                <a:off x="7075075" y="3013238"/>
                <a:ext cy="771172" cx="1352800"/>
              </a:xfrm>
              <a:custGeom>
                <a:avLst/>
                <a:gdLst/>
                <a:ahLst/>
                <a:cxnLst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cap="flat" w="7600">
                <a:solidFill>
                  <a:srgbClr val="7C7C7C"/>
                </a:solidFill>
                <a:bevel/>
              </a:ln>
              <a:effectLst>
                <a:outerShdw blurRad="0"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59" name=""/>
              <p:cNvSpPr/>
              <p:nvPr/>
            </p:nvSpPr>
            <p:spPr>
              <a:xfrm>
                <a:off x="7075075" y="3822410"/>
                <a:ext cy="771172" cx="1352800"/>
              </a:xfrm>
              <a:custGeom>
                <a:avLst/>
                <a:gdLst/>
                <a:ahLst/>
                <a:cxnLst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cap="flat" w="7600">
                <a:solidFill>
                  <a:srgbClr val="7C7C7C"/>
                </a:solidFill>
                <a:bevel/>
              </a:ln>
              <a:effectLst>
                <a:outerShdw blurRad="0"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60" name=""/>
              <p:cNvSpPr/>
              <p:nvPr/>
            </p:nvSpPr>
            <p:spPr>
              <a:xfrm>
                <a:off x="7075075" y="4631582"/>
                <a:ext cy="771172" cx="1352800"/>
              </a:xfrm>
              <a:custGeom>
                <a:avLst/>
                <a:gdLst/>
                <a:ahLst/>
                <a:cxnLst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cap="flat" w="7600">
                <a:solidFill>
                  <a:srgbClr val="7C7C7C"/>
                </a:solidFill>
                <a:bevel/>
              </a:ln>
              <a:effectLst>
                <a:outerShdw blurRad="0"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61" name=""/>
              <p:cNvSpPr/>
              <p:nvPr/>
            </p:nvSpPr>
            <p:spPr>
              <a:xfrm>
                <a:off x="7075075" y="5440762"/>
                <a:ext cy="771172" cx="1352800"/>
              </a:xfrm>
              <a:custGeom>
                <a:avLst/>
                <a:gdLst/>
                <a:ahLst/>
                <a:cxnLst/>
                <a:pathLst>
                  <a:path w="1352800" h="771172">
                    <a:moveTo>
                      <a:pt x="91200" y="0"/>
                    </a:moveTo>
                    <a:lnTo>
                      <a:pt x="1261600" y="0"/>
                    </a:lnTo>
                    <a:cubicBezTo>
                      <a:pt x="1311973" y="0"/>
                      <a:pt x="1352800" y="40830"/>
                      <a:pt x="1352800" y="91200"/>
                    </a:cubicBezTo>
                    <a:lnTo>
                      <a:pt x="1352800" y="679973"/>
                    </a:lnTo>
                    <a:cubicBezTo>
                      <a:pt x="1352800" y="730343"/>
                      <a:pt x="1311973" y="771172"/>
                      <a:pt x="1261600" y="771172"/>
                    </a:cubicBezTo>
                    <a:lnTo>
                      <a:pt x="91200" y="771172"/>
                    </a:lnTo>
                    <a:cubicBezTo>
                      <a:pt x="40830" y="771172"/>
                      <a:pt x="0" y="730343"/>
                      <a:pt x="0" y="679973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 cap="flat" w="7600">
                <a:solidFill>
                  <a:srgbClr val="7C7C7C"/>
                </a:solidFill>
                <a:bevel/>
              </a:ln>
              <a:effectLst>
                <a:outerShdw blurRad="0"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grpSp>
          <p:nvGrpSpPr>
            <p:cNvPr id="262" name=""/>
            <p:cNvGrpSpPr/>
            <p:nvPr/>
          </p:nvGrpSpPr>
          <p:grpSpPr>
            <a:xfrm>
              <a:off x="841525" y="722081"/>
              <a:ext cy="0" cx="0"/>
              <a:chOff x="841525" y="722081"/>
              <a:chExt cy="0" cx="0"/>
            </a:xfrm>
          </p:grpSpPr>
        </p:grpSp>
        <p:grpSp>
          <p:nvGrpSpPr>
            <p:cNvPr id="263" name="Rectangle 4"/>
            <p:cNvGrpSpPr/>
            <p:nvPr/>
          </p:nvGrpSpPr>
          <p:grpSpPr>
            <a:xfrm>
              <a:off x="5752675" y="5760106"/>
              <a:ext cy="258400" cx="680200"/>
              <a:chOff x="5752675" y="5760106"/>
              <a:chExt cy="258400" cx="680200"/>
            </a:xfrm>
          </p:grpSpPr>
          <p:sp>
            <p:nvSpPr>
              <p:cNvPr id="264" name=""/>
              <p:cNvSpPr/>
              <p:nvPr/>
            </p:nvSpPr>
            <p:spPr>
              <a:xfrm>
                <a:off x="5752675" y="5760106"/>
                <a:ext cy="258400" cx="680200"/>
              </a:xfrm>
              <a:custGeom>
                <a:avLst/>
                <a:gdLst/>
                <a:ahLst/>
                <a:cxnLst/>
                <a:pathLst>
                  <a:path w="680200" h="258400">
                    <a:moveTo>
                      <a:pt x="39720" y="0"/>
                    </a:moveTo>
                    <a:lnTo>
                      <a:pt x="640480" y="0"/>
                    </a:lnTo>
                    <a:cubicBezTo>
                      <a:pt x="662417" y="0"/>
                      <a:pt x="680200" y="11569"/>
                      <a:pt x="680200" y="25840"/>
                    </a:cubicBezTo>
                    <a:lnTo>
                      <a:pt x="680200" y="232560"/>
                    </a:lnTo>
                    <a:cubicBezTo>
                      <a:pt x="680200" y="246831"/>
                      <a:pt x="662417" y="258400"/>
                      <a:pt x="640480" y="258400"/>
                    </a:cubicBezTo>
                    <a:lnTo>
                      <a:pt x="39720" y="258400"/>
                    </a:lnTo>
                    <a:cubicBezTo>
                      <a:pt x="17783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17783" y="0"/>
                      <a:pt x="39720" y="0"/>
                    </a:cubicBezTo>
                    <a:close/>
                  </a:path>
                </a:pathLst>
              </a:custGeom>
              <a:solidFill>
                <a:srgbClr val="B4B5B5"/>
              </a:solidFill>
              <a:ln cap="flat" w="7600">
                <a:solidFill>
                  <a:srgbClr val="B4B5B5"/>
                </a:solidFill>
                <a:bevel/>
              </a:ln>
            </p:spPr>
          </p:sp>
          <p:sp>
            <p:nvSpPr>
              <p:cNvPr id="265" name=""/>
              <p:cNvSpPr/>
              <p:nvPr/>
            </p:nvSpPr>
            <p:spPr>
              <a:xfrm>
                <a:off x="5760275" y="5763336"/>
                <a:ext cy="135660" cx="665000"/>
              </a:xfrm>
              <a:custGeom>
                <a:avLst/>
                <a:gdLst/>
                <a:ahLst/>
                <a:cxnLst/>
                <a:pathLst>
                  <a:path w="665000" h="135660">
                    <a:moveTo>
                      <a:pt x="39407" y="0"/>
                    </a:moveTo>
                    <a:lnTo>
                      <a:pt x="625592" y="0"/>
                    </a:lnTo>
                    <a:cubicBezTo>
                      <a:pt x="647357" y="0"/>
                      <a:pt x="665000" y="11569"/>
                      <a:pt x="665000" y="25840"/>
                    </a:cubicBezTo>
                    <a:lnTo>
                      <a:pt x="665000" y="109820"/>
                    </a:lnTo>
                    <a:cubicBezTo>
                      <a:pt x="665000" y="124091"/>
                      <a:pt x="647357" y="135660"/>
                      <a:pt x="625592" y="135660"/>
                    </a:cubicBezTo>
                    <a:lnTo>
                      <a:pt x="39407" y="135660"/>
                    </a:lnTo>
                    <a:cubicBezTo>
                      <a:pt x="17643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17643" y="0"/>
                      <a:pt x="394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cap="flat" w="7600">
                <a:noFill/>
                <a:bevel/>
              </a:ln>
            </p:spPr>
          </p:sp>
          <p:sp>
            <p:nvSpPr>
              <p:cNvPr id="537" name="Text 537"/>
              <p:cNvSpPr txBox="1"/>
              <p:nvPr/>
            </p:nvSpPr>
            <p:spPr>
              <a:xfrm>
                <a:off x="5752675" y="5760106"/>
                <a:ext cy="258400" cx="680200"/>
              </a:xfrm>
              <a:prstGeom prst="rect">
                <a:avLst/>
              </a:prstGeom>
              <a:noFill/>
            </p:spPr>
            <p:txBody>
              <a:bodyPr bIns="0" anchor="ctr" wrap="square" rtlCol="0" lIns="36000" tIns="0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... ...</a:t>
                </a:r>
              </a:p>
            </p:txBody>
          </p:sp>
        </p:grpSp>
        <p:grpSp>
          <p:nvGrpSpPr>
            <p:cNvPr id="266" name="Rectangle 4"/>
            <p:cNvGrpSpPr/>
            <p:nvPr/>
          </p:nvGrpSpPr>
          <p:grpSpPr>
            <a:xfrm>
              <a:off x="3129125" y="5760106"/>
              <a:ext cy="258400" cx="843600"/>
              <a:chOff x="3129125" y="5760106"/>
              <a:chExt cy="258400" cx="843600"/>
            </a:xfrm>
          </p:grpSpPr>
          <p:sp>
            <p:nvSpPr>
              <p:cNvPr id="267" name=""/>
              <p:cNvSpPr/>
              <p:nvPr/>
            </p:nvSpPr>
            <p:spPr>
              <a:xfrm>
                <a:off x="3129125" y="5760106"/>
                <a:ext cy="258400" cx="843600"/>
              </a:xfrm>
              <a:custGeom>
                <a:avLst/>
                <a:gdLst/>
                <a:ahLst/>
                <a:cxnLst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cap="flat" w="7600">
                <a:solidFill>
                  <a:srgbClr val="AA5527"/>
                </a:solidFill>
                <a:bevel/>
              </a:ln>
            </p:spPr>
          </p:sp>
          <p:sp>
            <p:nvSpPr>
              <p:cNvPr id="268" name=""/>
              <p:cNvSpPr/>
              <p:nvPr/>
            </p:nvSpPr>
            <p:spPr>
              <a:xfrm>
                <a:off x="3136725" y="5763336"/>
                <a:ext cy="135660" cx="828400"/>
              </a:xfrm>
              <a:custGeom>
                <a:avLst/>
                <a:gdLst/>
                <a:ahLst/>
                <a:cxnLst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cap="flat" w="7600">
                <a:noFill/>
                <a:bevel/>
              </a:ln>
            </p:spPr>
          </p:sp>
          <p:sp>
            <p:nvSpPr>
              <p:cNvPr id="538" name="Text 538"/>
              <p:cNvSpPr txBox="1"/>
              <p:nvPr/>
            </p:nvSpPr>
            <p:spPr>
              <a:xfrm>
                <a:off x="3129125" y="5760106"/>
                <a:ext cy="258400" cx="843600"/>
              </a:xfrm>
              <a:prstGeom prst="rect">
                <a:avLst/>
              </a:prstGeom>
              <a:noFill/>
            </p:spPr>
            <p:txBody>
              <a:bodyPr bIns="0" anchor="ctr" wrap="square" rtlCol="0" lIns="36000" tIns="0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Redis</a:t>
                </a:r>
              </a:p>
            </p:txBody>
          </p:sp>
        </p:grpSp>
        <p:grpSp>
          <p:nvGrpSpPr>
            <p:cNvPr id="269" name="Rectangle 4"/>
            <p:cNvGrpSpPr/>
            <p:nvPr/>
          </p:nvGrpSpPr>
          <p:grpSpPr>
            <a:xfrm>
              <a:off x="3129125" y="5440906"/>
              <a:ext cy="258400" cx="843600"/>
              <a:chOff x="3129125" y="5440906"/>
              <a:chExt cy="258400" cx="843600"/>
            </a:xfrm>
          </p:grpSpPr>
          <p:sp>
            <p:nvSpPr>
              <p:cNvPr id="270" name=""/>
              <p:cNvSpPr/>
              <p:nvPr/>
            </p:nvSpPr>
            <p:spPr>
              <a:xfrm>
                <a:off x="3129125" y="5440906"/>
                <a:ext cy="258400" cx="843600"/>
              </a:xfrm>
              <a:custGeom>
                <a:avLst/>
                <a:gdLst/>
                <a:ahLst/>
                <a:cxnLst/>
                <a:pathLst>
                  <a:path w="843600" h="258400">
                    <a:moveTo>
                      <a:pt x="49261" y="0"/>
                    </a:moveTo>
                    <a:lnTo>
                      <a:pt x="794337" y="0"/>
                    </a:lnTo>
                    <a:cubicBezTo>
                      <a:pt x="821545" y="0"/>
                      <a:pt x="843600" y="11569"/>
                      <a:pt x="843600" y="25840"/>
                    </a:cubicBezTo>
                    <a:lnTo>
                      <a:pt x="843600" y="232560"/>
                    </a:lnTo>
                    <a:cubicBezTo>
                      <a:pt x="843600" y="246831"/>
                      <a:pt x="821545" y="258400"/>
                      <a:pt x="794337" y="258400"/>
                    </a:cubicBezTo>
                    <a:lnTo>
                      <a:pt x="49261" y="258400"/>
                    </a:lnTo>
                    <a:cubicBezTo>
                      <a:pt x="22055" y="258400"/>
                      <a:pt x="0" y="246831"/>
                      <a:pt x="0" y="232560"/>
                    </a:cubicBezTo>
                    <a:lnTo>
                      <a:pt x="0" y="25840"/>
                    </a:lnTo>
                    <a:cubicBezTo>
                      <a:pt x="0" y="11569"/>
                      <a:pt x="22055" y="0"/>
                      <a:pt x="49261" y="0"/>
                    </a:cubicBezTo>
                    <a:close/>
                  </a:path>
                </a:pathLst>
              </a:custGeom>
              <a:solidFill>
                <a:srgbClr val="AA5527"/>
              </a:solidFill>
              <a:ln cap="flat" w="7600">
                <a:solidFill>
                  <a:srgbClr val="AA5527"/>
                </a:solidFill>
                <a:bevel/>
              </a:ln>
            </p:spPr>
          </p:sp>
          <p:sp>
            <p:nvSpPr>
              <p:cNvPr id="271" name=""/>
              <p:cNvSpPr/>
              <p:nvPr/>
            </p:nvSpPr>
            <p:spPr>
              <a:xfrm>
                <a:off x="3136725" y="5444136"/>
                <a:ext cy="135660" cx="828400"/>
              </a:xfrm>
              <a:custGeom>
                <a:avLst/>
                <a:gdLst/>
                <a:ahLst/>
                <a:cxnLst/>
                <a:pathLst>
                  <a:path w="828400" h="135660">
                    <a:moveTo>
                      <a:pt x="49090" y="0"/>
                    </a:moveTo>
                    <a:lnTo>
                      <a:pt x="779312" y="0"/>
                    </a:lnTo>
                    <a:cubicBezTo>
                      <a:pt x="806421" y="0"/>
                      <a:pt x="828400" y="11569"/>
                      <a:pt x="828400" y="25840"/>
                    </a:cubicBezTo>
                    <a:lnTo>
                      <a:pt x="828400" y="109820"/>
                    </a:lnTo>
                    <a:cubicBezTo>
                      <a:pt x="828400" y="124091"/>
                      <a:pt x="806421" y="135660"/>
                      <a:pt x="779312" y="135660"/>
                    </a:cubicBezTo>
                    <a:lnTo>
                      <a:pt x="49090" y="135660"/>
                    </a:lnTo>
                    <a:cubicBezTo>
                      <a:pt x="21979" y="135660"/>
                      <a:pt x="0" y="124091"/>
                      <a:pt x="0" y="109820"/>
                    </a:cubicBezTo>
                    <a:lnTo>
                      <a:pt x="0" y="25840"/>
                    </a:lnTo>
                    <a:cubicBezTo>
                      <a:pt x="0" y="11569"/>
                      <a:pt x="21979" y="0"/>
                      <a:pt x="490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cap="flat" w="7600">
                <a:noFill/>
                <a:bevel/>
              </a:ln>
            </p:spPr>
          </p:sp>
          <p:sp>
            <p:nvSpPr>
              <p:cNvPr id="539" name="Text 539"/>
              <p:cNvSpPr txBox="1"/>
              <p:nvPr/>
            </p:nvSpPr>
            <p:spPr>
              <a:xfrm>
                <a:off x="3129125" y="5440906"/>
                <a:ext cy="258400" cx="843600"/>
              </a:xfrm>
              <a:prstGeom prst="rect">
                <a:avLst/>
              </a:prstGeom>
              <a:noFill/>
            </p:spPr>
            <p:txBody>
              <a:bodyPr bIns="0" anchor="ctr" wrap="square" rtlCol="0" lIns="36000" tIns="0" rIns="3600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303030"/>
                    </a:solidFill>
                    <a:latin typeface="Arial"/>
                  </a:rPr>
                  <a:t>Ignite</a:t>
                </a:r>
              </a:p>
            </p:txBody>
          </p:sp>
        </p:grpSp>
        <p:grpSp>
          <p:nvGrpSpPr>
            <p:cNvPr id="272" name=""/>
            <p:cNvGrpSpPr/>
            <p:nvPr/>
          </p:nvGrpSpPr>
          <p:grpSpPr>
            <a:xfrm>
              <a:off x="7153925" y="4707944"/>
              <a:ext cy="610606" cx="1195100"/>
              <a:chOff x="7153925" y="4707944"/>
              <a:chExt cy="610606" cx="1195100"/>
            </a:xfrm>
          </p:grpSpPr>
          <p:grpSp>
            <p:nvGrpSpPr>
              <p:cNvPr id="273" name=""/>
              <p:cNvGrpSpPr/>
              <p:nvPr/>
            </p:nvGrpSpPr>
            <p:grpSpPr>
              <a:xfrm>
                <a:off x="7153925" y="4929646"/>
                <a:ext cy="167200" cx="1195100"/>
                <a:chOff x="7153925" y="4929646"/>
                <a:chExt cy="167200" cx="1195100"/>
              </a:xfrm>
            </p:grpSpPr>
            <p:sp>
              <p:nvSpPr>
                <p:cNvPr id="274" name="Information Box 2"/>
                <p:cNvSpPr/>
                <p:nvPr/>
              </p:nvSpPr>
              <p:spPr>
                <a:xfrm>
                  <a:off x="7153925" y="4929646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75" name=""/>
                <p:cNvSpPr/>
                <p:nvPr/>
              </p:nvSpPr>
              <p:spPr>
                <a:xfrm>
                  <a:off x="7213680" y="49296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76" name=""/>
                <p:cNvSpPr/>
                <p:nvPr/>
              </p:nvSpPr>
              <p:spPr>
                <a:xfrm>
                  <a:off x="7273435" y="49296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77" name=""/>
                <p:cNvSpPr/>
                <p:nvPr/>
              </p:nvSpPr>
              <p:spPr>
                <a:xfrm>
                  <a:off x="8289267" y="49296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78" name=""/>
                <p:cNvSpPr/>
                <p:nvPr/>
              </p:nvSpPr>
              <p:spPr>
                <a:xfrm>
                  <a:off x="8229515" y="49296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40" name="Text 540"/>
                <p:cNvSpPr txBox="1"/>
                <p:nvPr/>
              </p:nvSpPr>
              <p:spPr>
                <a:xfrm>
                  <a:off x="7153925" y="4842246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Quality</a:t>
                  </a:r>
                </a:p>
              </p:txBody>
            </p:sp>
          </p:grpSp>
          <p:grpSp>
            <p:nvGrpSpPr>
              <p:cNvPr id="279" name=""/>
              <p:cNvGrpSpPr/>
              <p:nvPr/>
            </p:nvGrpSpPr>
            <p:grpSpPr>
              <a:xfrm>
                <a:off x="7153925" y="5151350"/>
                <a:ext cy="167200" cx="1195100"/>
                <a:chOff x="7153925" y="5151350"/>
                <a:chExt cy="167200" cx="1195100"/>
              </a:xfrm>
            </p:grpSpPr>
            <p:sp>
              <p:nvSpPr>
                <p:cNvPr id="280" name="Information Box 2"/>
                <p:cNvSpPr/>
                <p:nvPr/>
              </p:nvSpPr>
              <p:spPr>
                <a:xfrm>
                  <a:off x="7153925" y="5151350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81" name=""/>
                <p:cNvSpPr/>
                <p:nvPr/>
              </p:nvSpPr>
              <p:spPr>
                <a:xfrm>
                  <a:off x="7213680" y="515135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82" name=""/>
                <p:cNvSpPr/>
                <p:nvPr/>
              </p:nvSpPr>
              <p:spPr>
                <a:xfrm>
                  <a:off x="7273435" y="515135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83" name=""/>
                <p:cNvSpPr/>
                <p:nvPr/>
              </p:nvSpPr>
              <p:spPr>
                <a:xfrm>
                  <a:off x="8289267" y="515135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84" name=""/>
                <p:cNvSpPr/>
                <p:nvPr/>
              </p:nvSpPr>
              <p:spPr>
                <a:xfrm>
                  <a:off x="8229515" y="515135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41" name="Text 541"/>
                <p:cNvSpPr txBox="1"/>
                <p:nvPr/>
              </p:nvSpPr>
              <p:spPr>
                <a:xfrm>
                  <a:off x="7153925" y="5063950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Prevenance</a:t>
                  </a:r>
                </a:p>
              </p:txBody>
            </p:sp>
          </p:grpSp>
          <p:grpSp>
            <p:nvGrpSpPr>
              <p:cNvPr id="285" name=""/>
              <p:cNvGrpSpPr/>
              <p:nvPr/>
            </p:nvGrpSpPr>
            <p:grpSpPr>
              <a:xfrm>
                <a:off x="7153925" y="4707944"/>
                <a:ext cy="167200" cx="1195100"/>
                <a:chOff x="7153925" y="4707944"/>
                <a:chExt cy="167200" cx="1195100"/>
              </a:xfrm>
            </p:grpSpPr>
            <p:sp>
              <p:nvSpPr>
                <p:cNvPr id="286" name="Information Box 2"/>
                <p:cNvSpPr/>
                <p:nvPr/>
              </p:nvSpPr>
              <p:spPr>
                <a:xfrm>
                  <a:off x="7153925" y="4707944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87" name=""/>
                <p:cNvSpPr/>
                <p:nvPr/>
              </p:nvSpPr>
              <p:spPr>
                <a:xfrm>
                  <a:off x="7213680" y="4707944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88" name=""/>
                <p:cNvSpPr/>
                <p:nvPr/>
              </p:nvSpPr>
              <p:spPr>
                <a:xfrm>
                  <a:off x="7273435" y="4707944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89" name=""/>
                <p:cNvSpPr/>
                <p:nvPr/>
              </p:nvSpPr>
              <p:spPr>
                <a:xfrm>
                  <a:off x="8289267" y="4707944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90" name=""/>
                <p:cNvSpPr/>
                <p:nvPr/>
              </p:nvSpPr>
              <p:spPr>
                <a:xfrm>
                  <a:off x="8229515" y="4707944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42" name="Text 542"/>
                <p:cNvSpPr txBox="1"/>
                <p:nvPr/>
              </p:nvSpPr>
              <p:spPr>
                <a:xfrm>
                  <a:off x="7153925" y="4620544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Metadata Server</a:t>
                  </a:r>
                </a:p>
              </p:txBody>
            </p:sp>
          </p:grpSp>
        </p:grpSp>
        <p:grpSp>
          <p:nvGrpSpPr>
            <p:cNvPr id="291" name=""/>
            <p:cNvGrpSpPr/>
            <p:nvPr/>
          </p:nvGrpSpPr>
          <p:grpSpPr>
            <a:xfrm>
              <a:off x="7037075" y="674368"/>
              <a:ext cy="1170430" cx="1428800"/>
              <a:chOff x="7037075" y="674368"/>
              <a:chExt cy="1170430" cx="1428800"/>
            </a:xfrm>
          </p:grpSpPr>
          <p:grpSp>
            <p:nvGrpSpPr>
              <p:cNvPr id="292" name="List"/>
              <p:cNvGrpSpPr/>
              <p:nvPr/>
            </p:nvGrpSpPr>
            <p:grpSpPr>
              <a:xfrm>
                <a:off x="7037075" y="674368"/>
                <a:ext cy="1170430" cx="1428800"/>
                <a:chOff x="7037075" y="674368"/>
                <a:chExt cy="1170430" cx="1428800"/>
              </a:xfrm>
            </p:grpSpPr>
            <p:sp>
              <p:nvSpPr>
                <p:cNvPr id="293" name=""/>
                <p:cNvSpPr/>
                <p:nvPr/>
              </p:nvSpPr>
              <p:spPr>
                <a:xfrm>
                  <a:off x="7037075" y="674368"/>
                  <a:ext cy="1170430" cx="1428800"/>
                </a:xfrm>
                <a:custGeom>
                  <a:avLst/>
                  <a:gdLst/>
                  <a:ahLst/>
                  <a:cxnLst/>
                  <a:pathLst>
                    <a:path w="1428800" h="1170430">
                      <a:moveTo>
                        <a:pt x="91200" y="0"/>
                      </a:moveTo>
                      <a:lnTo>
                        <a:pt x="1337600" y="0"/>
                      </a:lnTo>
                      <a:cubicBezTo>
                        <a:pt x="1387973" y="0"/>
                        <a:pt x="1428800" y="40830"/>
                        <a:pt x="1428800" y="91200"/>
                      </a:cubicBezTo>
                      <a:lnTo>
                        <a:pt x="1428800" y="1079230"/>
                      </a:lnTo>
                      <a:cubicBezTo>
                        <a:pt x="1428800" y="1129603"/>
                        <a:pt x="1387973" y="1170430"/>
                        <a:pt x="1337600" y="1170430"/>
                      </a:cubicBezTo>
                      <a:lnTo>
                        <a:pt x="91200" y="1170430"/>
                      </a:lnTo>
                      <a:cubicBezTo>
                        <a:pt x="40830" y="1170430"/>
                        <a:pt x="0" y="1129603"/>
                        <a:pt x="0" y="107923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1BBC9D"/>
                </a:solidFill>
                <a:ln cap="flat" w="7600">
                  <a:solidFill>
                    <a:srgbClr val="1BBC9D"/>
                  </a:solidFill>
                  <a:bevel/>
                </a:ln>
                <a:effectLst>
                  <a:outerShdw blurRad="0"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  <p:sp>
              <p:nvSpPr>
                <p:cNvPr id="294" name=""/>
                <p:cNvSpPr/>
                <p:nvPr/>
              </p:nvSpPr>
              <p:spPr>
                <a:xfrm>
                  <a:off x="7075075" y="704768"/>
                  <a:ext cy="1102030" cx="1352800"/>
                </a:xfrm>
                <a:custGeom>
                  <a:avLst/>
                  <a:gdLst/>
                  <a:ahLst/>
                  <a:cxnLst/>
                  <a:pathLst>
                    <a:path w="1352800" h="1102030">
                      <a:moveTo>
                        <a:pt x="91200" y="0"/>
                      </a:moveTo>
                      <a:lnTo>
                        <a:pt x="1261600" y="0"/>
                      </a:lnTo>
                      <a:cubicBezTo>
                        <a:pt x="1311973" y="0"/>
                        <a:pt x="1352800" y="40830"/>
                        <a:pt x="1352800" y="91200"/>
                      </a:cubicBezTo>
                      <a:lnTo>
                        <a:pt x="1352800" y="1010830"/>
                      </a:lnTo>
                      <a:cubicBezTo>
                        <a:pt x="1352800" y="1061203"/>
                        <a:pt x="1311973" y="1102030"/>
                        <a:pt x="1261600" y="1102030"/>
                      </a:cubicBezTo>
                      <a:lnTo>
                        <a:pt x="91200" y="1102030"/>
                      </a:lnTo>
                      <a:cubicBezTo>
                        <a:pt x="40830" y="1102030"/>
                        <a:pt x="0" y="1061203"/>
                        <a:pt x="0" y="101083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E7F4F0"/>
                </a:solidFill>
                <a:ln cap="flat" w="7600">
                  <a:solidFill>
                    <a:srgbClr val="7ECCB6"/>
                  </a:solidFill>
                  <a:bevel/>
                </a:ln>
                <a:effectLst>
                  <a:outerShdw blurRad="0" dist="21496" dir="2700000" algn="tl" rotWithShape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id="295" name=""/>
              <p:cNvGrpSpPr/>
              <p:nvPr/>
            </p:nvGrpSpPr>
            <p:grpSpPr>
              <a:xfrm>
                <a:off x="7284293" y="773350"/>
                <a:ext cy="856690" cx="939720"/>
                <a:chOff x="7284293" y="773350"/>
                <a:chExt cy="856690" cx="939720"/>
              </a:xfrm>
            </p:grpSpPr>
            <p:grpSp>
              <p:nvGrpSpPr>
                <p:cNvPr id="296" name=""/>
                <p:cNvGrpSpPr/>
                <p:nvPr/>
              </p:nvGrpSpPr>
              <p:grpSpPr>
                <a:xfrm>
                  <a:off x="7284293" y="777066"/>
                  <a:ext cy="341499" cx="295966"/>
                  <a:chOff x="7284293" y="777066"/>
                  <a:chExt cy="341499" cx="295966"/>
                </a:xfrm>
              </p:grpSpPr>
              <p:sp>
                <p:nvSpPr>
                  <p:cNvPr id="297" name=""/>
                  <p:cNvSpPr/>
                  <p:nvPr/>
                </p:nvSpPr>
                <p:spPr>
                  <a:xfrm>
                    <a:off x="7284293" y="777066"/>
                    <a:ext cy="341499" cx="295966"/>
                  </a:xfrm>
                  <a:custGeom>
                    <a:avLst/>
                    <a:gdLst/>
                    <a:ahLst/>
                    <a:cxnLst/>
                    <a:pathLst>
                      <a:path w="295966" h="341499">
                        <a:moveTo>
                          <a:pt x="282093" y="46781"/>
                        </a:moveTo>
                        <a:lnTo>
                          <a:pt x="249722" y="14034"/>
                        </a:lnTo>
                        <a:lnTo>
                          <a:pt x="235848" y="0"/>
                        </a:lnTo>
                        <a:lnTo>
                          <a:pt x="0" y="0"/>
                        </a:lnTo>
                        <a:lnTo>
                          <a:pt x="0" y="341499"/>
                        </a:lnTo>
                        <a:lnTo>
                          <a:pt x="295966" y="341499"/>
                        </a:lnTo>
                        <a:lnTo>
                          <a:pt x="295966" y="60815"/>
                        </a:lnTo>
                        <a:lnTo>
                          <a:pt x="282093" y="46781"/>
                        </a:lnTo>
                        <a:close/>
                      </a:path>
                    </a:pathLst>
                  </a:custGeom>
                  <a:solidFill>
                    <a:srgbClr val="EC6901"/>
                  </a:solidFill>
                  <a:ln cap="flat" w="7600">
                    <a:solidFill>
                      <a:srgbClr val="EC6901"/>
                    </a:solidFill>
                    <a:bevel/>
                  </a:ln>
                </p:spPr>
              </p:sp>
              <p:sp>
                <p:nvSpPr>
                  <p:cNvPr id="298" name=""/>
                  <p:cNvSpPr/>
                  <p:nvPr/>
                </p:nvSpPr>
                <p:spPr>
                  <a:xfrm>
                    <a:off x="7298167" y="791101"/>
                    <a:ext cy="313431" cx="268219"/>
                  </a:xfrm>
                  <a:custGeom>
                    <a:avLst/>
                    <a:gdLst/>
                    <a:ahLst/>
                    <a:cxnLst/>
                    <a:pathLst>
                      <a:path w="268219" h="313431">
                        <a:moveTo>
                          <a:pt x="221975" y="0"/>
                        </a:moveTo>
                        <a:lnTo>
                          <a:pt x="0" y="0"/>
                        </a:lnTo>
                        <a:lnTo>
                          <a:pt x="0" y="313431"/>
                        </a:lnTo>
                        <a:lnTo>
                          <a:pt x="268219" y="313431"/>
                        </a:lnTo>
                        <a:lnTo>
                          <a:pt x="268219" y="46781"/>
                        </a:lnTo>
                        <a:lnTo>
                          <a:pt x="252033" y="46781"/>
                        </a:lnTo>
                        <a:lnTo>
                          <a:pt x="221975" y="46781"/>
                        </a:lnTo>
                        <a:lnTo>
                          <a:pt x="221975" y="0"/>
                        </a:lnTo>
                        <a:close/>
                      </a:path>
                    </a:pathLst>
                  </a:custGeom>
                  <a:solidFill>
                    <a:srgbClr val="FDB933"/>
                  </a:solidFill>
                  <a:ln cap="flat" w="7600">
                    <a:solidFill>
                      <a:srgbClr val="EC6901"/>
                    </a:solidFill>
                    <a:bevel/>
                  </a:ln>
                </p:spPr>
              </p:sp>
              <p:sp>
                <p:nvSpPr>
                  <p:cNvPr id="299" name=""/>
                  <p:cNvSpPr/>
                  <p:nvPr/>
                </p:nvSpPr>
                <p:spPr>
                  <a:xfrm>
                    <a:off x="7346723" y="877646"/>
                    <a:ext cy="152037" cx="175730"/>
                  </a:xfrm>
                  <a:custGeom>
                    <a:avLst/>
                    <a:gdLst/>
                    <a:ahLst/>
                    <a:cxnLst/>
                    <a:pathLst>
                      <a:path w="175730" h="152037">
                        <a:moveTo>
                          <a:pt x="175730" y="86544"/>
                        </a:moveTo>
                        <a:cubicBezTo>
                          <a:pt x="166481" y="86544"/>
                          <a:pt x="161856" y="91222"/>
                          <a:pt x="161856" y="102918"/>
                        </a:cubicBezTo>
                        <a:lnTo>
                          <a:pt x="161856" y="121630"/>
                        </a:lnTo>
                        <a:cubicBezTo>
                          <a:pt x="161856" y="133325"/>
                          <a:pt x="159545" y="140342"/>
                          <a:pt x="154920" y="145020"/>
                        </a:cubicBezTo>
                        <a:cubicBezTo>
                          <a:pt x="150295" y="149698"/>
                          <a:pt x="138734" y="152037"/>
                          <a:pt x="127173" y="152037"/>
                        </a:cubicBezTo>
                        <a:lnTo>
                          <a:pt x="127173" y="138003"/>
                        </a:lnTo>
                        <a:cubicBezTo>
                          <a:pt x="131798" y="138003"/>
                          <a:pt x="136422" y="135664"/>
                          <a:pt x="136422" y="135664"/>
                        </a:cubicBezTo>
                        <a:cubicBezTo>
                          <a:pt x="138734" y="133325"/>
                          <a:pt x="138734" y="128647"/>
                          <a:pt x="138734" y="123969"/>
                        </a:cubicBezTo>
                        <a:lnTo>
                          <a:pt x="138734" y="105257"/>
                        </a:lnTo>
                        <a:cubicBezTo>
                          <a:pt x="138734" y="91222"/>
                          <a:pt x="143359" y="81866"/>
                          <a:pt x="152607" y="79527"/>
                        </a:cubicBezTo>
                        <a:cubicBezTo>
                          <a:pt x="143359" y="77188"/>
                          <a:pt x="138734" y="67832"/>
                          <a:pt x="138734" y="51459"/>
                        </a:cubicBezTo>
                        <a:lnTo>
                          <a:pt x="138734" y="32747"/>
                        </a:lnTo>
                        <a:cubicBezTo>
                          <a:pt x="138734" y="23390"/>
                          <a:pt x="134110" y="16373"/>
                          <a:pt x="124860" y="16373"/>
                        </a:cubicBezTo>
                        <a:lnTo>
                          <a:pt x="124860" y="0"/>
                        </a:lnTo>
                        <a:cubicBezTo>
                          <a:pt x="127173" y="0"/>
                          <a:pt x="129485" y="0"/>
                          <a:pt x="131798" y="0"/>
                        </a:cubicBezTo>
                        <a:cubicBezTo>
                          <a:pt x="141046" y="0"/>
                          <a:pt x="147983" y="0"/>
                          <a:pt x="152607" y="7017"/>
                        </a:cubicBezTo>
                        <a:cubicBezTo>
                          <a:pt x="157232" y="11695"/>
                          <a:pt x="159545" y="21051"/>
                          <a:pt x="159545" y="32747"/>
                        </a:cubicBezTo>
                        <a:lnTo>
                          <a:pt x="159545" y="51459"/>
                        </a:lnTo>
                        <a:cubicBezTo>
                          <a:pt x="159545" y="60815"/>
                          <a:pt x="164169" y="67832"/>
                          <a:pt x="173418" y="67832"/>
                        </a:cubicBezTo>
                        <a:lnTo>
                          <a:pt x="175730" y="86544"/>
                        </a:lnTo>
                        <a:close/>
                      </a:path>
                      <a:path w="175730" h="152037">
                        <a:moveTo>
                          <a:pt x="48557" y="152037"/>
                        </a:moveTo>
                        <a:cubicBezTo>
                          <a:pt x="36996" y="152037"/>
                          <a:pt x="25435" y="149698"/>
                          <a:pt x="20810" y="145020"/>
                        </a:cubicBezTo>
                        <a:cubicBezTo>
                          <a:pt x="16186" y="140342"/>
                          <a:pt x="13873" y="133325"/>
                          <a:pt x="13873" y="121630"/>
                        </a:cubicBezTo>
                        <a:lnTo>
                          <a:pt x="13873" y="100578"/>
                        </a:lnTo>
                        <a:cubicBezTo>
                          <a:pt x="11561" y="91222"/>
                          <a:pt x="6937" y="84205"/>
                          <a:pt x="0" y="84205"/>
                        </a:cubicBezTo>
                        <a:lnTo>
                          <a:pt x="0" y="67832"/>
                        </a:lnTo>
                        <a:cubicBezTo>
                          <a:pt x="9249" y="67832"/>
                          <a:pt x="11561" y="63154"/>
                          <a:pt x="11561" y="51459"/>
                        </a:cubicBezTo>
                        <a:lnTo>
                          <a:pt x="11561" y="35085"/>
                        </a:lnTo>
                        <a:cubicBezTo>
                          <a:pt x="11561" y="23390"/>
                          <a:pt x="13873" y="16373"/>
                          <a:pt x="20810" y="11695"/>
                        </a:cubicBezTo>
                        <a:cubicBezTo>
                          <a:pt x="25435" y="0"/>
                          <a:pt x="34683" y="0"/>
                          <a:pt x="46245" y="0"/>
                        </a:cubicBezTo>
                        <a:lnTo>
                          <a:pt x="46245" y="16373"/>
                        </a:lnTo>
                        <a:cubicBezTo>
                          <a:pt x="36996" y="18712"/>
                          <a:pt x="32371" y="23390"/>
                          <a:pt x="32371" y="35085"/>
                        </a:cubicBezTo>
                        <a:lnTo>
                          <a:pt x="32371" y="51459"/>
                        </a:lnTo>
                        <a:cubicBezTo>
                          <a:pt x="32371" y="65493"/>
                          <a:pt x="27747" y="74849"/>
                          <a:pt x="18498" y="77188"/>
                        </a:cubicBezTo>
                        <a:cubicBezTo>
                          <a:pt x="27747" y="79527"/>
                          <a:pt x="32371" y="88884"/>
                          <a:pt x="32371" y="102918"/>
                        </a:cubicBezTo>
                        <a:lnTo>
                          <a:pt x="32371" y="119290"/>
                        </a:lnTo>
                        <a:cubicBezTo>
                          <a:pt x="32371" y="123969"/>
                          <a:pt x="34683" y="128647"/>
                          <a:pt x="34683" y="130986"/>
                        </a:cubicBezTo>
                        <a:cubicBezTo>
                          <a:pt x="36996" y="135664"/>
                          <a:pt x="39308" y="135664"/>
                          <a:pt x="43932" y="135664"/>
                        </a:cubicBezTo>
                        <a:lnTo>
                          <a:pt x="48557" y="152037"/>
                        </a:lnTo>
                        <a:close/>
                      </a:path>
                    </a:pathLst>
                  </a:custGeom>
                  <a:solidFill>
                    <a:srgbClr val="B60717"/>
                  </a:solidFill>
                  <a:ln cap="flat" w="7600">
                    <a:solidFill>
                      <a:srgbClr val="EC6901"/>
                    </a:solidFill>
                    <a:bevel/>
                  </a:ln>
                </p:spPr>
              </p:sp>
              <p:sp>
                <p:nvSpPr>
                  <p:cNvPr id="543" name="Text 543"/>
                  <p:cNvSpPr txBox="1"/>
                  <p:nvPr/>
                </p:nvSpPr>
                <p:spPr>
                  <a:xfrm>
                    <a:off x="7052276" y="1133766"/>
                    <a:ext cy="152000" cx="760000"/>
                  </a:xfrm>
                  <a:prstGeom prst="rect">
                    <a:avLst/>
                  </a:prstGeom>
                  <a:noFill/>
                </p:spPr>
                <p:txBody>
                  <a:bodyPr bIns="0" anchor="ctr" wrap="square" rtlCol="0" lIns="0" tIns="0" r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000000"/>
                        </a:solidFill>
                        <a:latin typeface="Arial"/>
                      </a:rPr>
                      <a:t>RESTful</a:t>
                    </a:r>
                  </a:p>
                </p:txBody>
              </p:sp>
            </p:grpSp>
            <p:grpSp>
              <p:nvGrpSpPr>
                <p:cNvPr id="300" name="Java"/>
                <p:cNvGrpSpPr/>
                <p:nvPr/>
              </p:nvGrpSpPr>
              <p:grpSpPr>
                <a:xfrm>
                  <a:off x="7911509" y="773350"/>
                  <a:ext cy="341499" cx="295966"/>
                  <a:chOff x="7911509" y="773350"/>
                  <a:chExt cy="341499" cx="295966"/>
                </a:xfrm>
              </p:grpSpPr>
              <p:sp>
                <p:nvSpPr>
                  <p:cNvPr id="301" name=""/>
                  <p:cNvSpPr/>
                  <p:nvPr/>
                </p:nvSpPr>
                <p:spPr>
                  <a:xfrm>
                    <a:off x="7911509" y="773350"/>
                    <a:ext cy="341499" cx="295966"/>
                  </a:xfrm>
                  <a:custGeom>
                    <a:avLst/>
                    <a:gdLst/>
                    <a:ahLst/>
                    <a:cxnLst/>
                    <a:pathLst>
                      <a:path w="295966" h="341499">
                        <a:moveTo>
                          <a:pt x="147983" y="0"/>
                        </a:moveTo>
                        <a:lnTo>
                          <a:pt x="0" y="85375"/>
                        </a:lnTo>
                        <a:lnTo>
                          <a:pt x="0" y="256125"/>
                        </a:lnTo>
                        <a:lnTo>
                          <a:pt x="147983" y="341499"/>
                        </a:lnTo>
                        <a:lnTo>
                          <a:pt x="295966" y="256125"/>
                        </a:lnTo>
                        <a:lnTo>
                          <a:pt x="295966" y="85375"/>
                        </a:lnTo>
                        <a:lnTo>
                          <a:pt x="147983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cap="flat" w="2500">
                    <a:solidFill>
                      <a:srgbClr val="3F3F3F"/>
                    </a:solidFill>
                    <a:bevel/>
                  </a:ln>
                </p:spPr>
              </p:sp>
              <p:sp>
                <p:nvSpPr>
                  <p:cNvPr id="302" name=""/>
                  <p:cNvSpPr/>
                  <p:nvPr/>
                </p:nvSpPr>
                <p:spPr>
                  <a:xfrm>
                    <a:off x="7921927" y="785054"/>
                    <a:ext cy="314442" cx="275133"/>
                  </a:xfrm>
                  <a:custGeom>
                    <a:avLst/>
                    <a:gdLst/>
                    <a:ahLst/>
                    <a:cxnLst/>
                    <a:pathLst>
                      <a:path w="275133" h="314442">
                        <a:moveTo>
                          <a:pt x="4075" y="76782"/>
                        </a:moveTo>
                        <a:lnTo>
                          <a:pt x="137566" y="0"/>
                        </a:lnTo>
                        <a:lnTo>
                          <a:pt x="270737" y="76782"/>
                        </a:lnTo>
                        <a:lnTo>
                          <a:pt x="216159" y="107495"/>
                        </a:lnTo>
                        <a:lnTo>
                          <a:pt x="221654" y="117001"/>
                        </a:lnTo>
                        <a:lnTo>
                          <a:pt x="275133" y="85191"/>
                        </a:lnTo>
                        <a:lnTo>
                          <a:pt x="275133" y="239123"/>
                        </a:lnTo>
                        <a:lnTo>
                          <a:pt x="142901" y="314442"/>
                        </a:lnTo>
                        <a:lnTo>
                          <a:pt x="142901" y="251554"/>
                        </a:lnTo>
                        <a:lnTo>
                          <a:pt x="133377" y="255210"/>
                        </a:lnTo>
                        <a:lnTo>
                          <a:pt x="133377" y="314442"/>
                        </a:lnTo>
                        <a:lnTo>
                          <a:pt x="0" y="239123"/>
                        </a:lnTo>
                        <a:lnTo>
                          <a:pt x="0" y="85191"/>
                        </a:lnTo>
                        <a:lnTo>
                          <a:pt x="52426" y="115174"/>
                        </a:lnTo>
                        <a:lnTo>
                          <a:pt x="59385" y="107495"/>
                        </a:lnTo>
                        <a:lnTo>
                          <a:pt x="4075" y="767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3F3F3F"/>
                    </a:solidFill>
                    <a:bevel/>
                  </a:ln>
                </p:spPr>
              </p:sp>
              <p:grpSp>
                <p:nvGrpSpPr>
                  <p:cNvPr id="303" name=""/>
                  <p:cNvGrpSpPr/>
                  <p:nvPr/>
                </p:nvGrpSpPr>
                <p:grpSpPr>
                  <a:xfrm>
                    <a:off x="7984402" y="860735"/>
                    <a:ext cy="164534" cx="151646"/>
                    <a:chOff x="7984402" y="860735"/>
                    <a:chExt cy="164534" cx="151646"/>
                  </a:xfrm>
                </p:grpSpPr>
                <p:sp>
                  <p:nvSpPr>
                    <p:cNvPr id="304" name=""/>
                    <p:cNvSpPr/>
                    <p:nvPr/>
                  </p:nvSpPr>
                  <p:spPr>
                    <a:xfrm>
                      <a:off x="7991728" y="860735"/>
                      <a:ext cy="76051" cx="134064"/>
                    </a:xfrm>
                    <a:custGeom>
                      <a:avLst/>
                      <a:gdLst/>
                      <a:ahLst/>
                      <a:cxnLst/>
                      <a:pathLst>
                        <a:path w="134064" h="76051">
                          <a:moveTo>
                            <a:pt x="0" y="38391"/>
                          </a:moveTo>
                          <a:lnTo>
                            <a:pt x="67925" y="76051"/>
                          </a:lnTo>
                          <a:lnTo>
                            <a:pt x="134064" y="38391"/>
                          </a:lnTo>
                          <a:lnTo>
                            <a:pt x="67925" y="0"/>
                          </a:lnTo>
                          <a:lnTo>
                            <a:pt x="0" y="38391"/>
                          </a:lnTo>
                          <a:close/>
                        </a:path>
                      </a:pathLst>
                    </a:custGeom>
                    <a:solidFill>
                      <a:srgbClr val="EE472A"/>
                    </a:solidFill>
                    <a:ln cap="flat" w="7600">
                      <a:solidFill>
                        <a:srgbClr val="EE472A"/>
                      </a:solidFill>
                      <a:bevel/>
                    </a:ln>
                  </p:spPr>
                </p:sp>
                <p:sp>
                  <p:nvSpPr>
                    <p:cNvPr id="305" name=""/>
                    <p:cNvSpPr/>
                    <p:nvPr/>
                  </p:nvSpPr>
                  <p:spPr>
                    <a:xfrm>
                      <a:off x="7984402" y="910460"/>
                      <a:ext cy="114808" cx="71061"/>
                    </a:xfrm>
                    <a:custGeom>
                      <a:avLst/>
                      <a:gdLst/>
                      <a:ahLst/>
                      <a:cxnLst/>
                      <a:pathLst>
                        <a:path w="71061" h="114808">
                          <a:moveTo>
                            <a:pt x="0" y="0"/>
                          </a:moveTo>
                          <a:lnTo>
                            <a:pt x="71061" y="36928"/>
                          </a:lnTo>
                          <a:lnTo>
                            <a:pt x="71061" y="114808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472A"/>
                    </a:solidFill>
                    <a:ln cap="flat" w="7600">
                      <a:solidFill>
                        <a:srgbClr val="EE472A"/>
                      </a:solidFill>
                      <a:bevel/>
                    </a:ln>
                  </p:spPr>
                </p:sp>
                <p:sp>
                  <p:nvSpPr>
                    <p:cNvPr id="306" name=""/>
                    <p:cNvSpPr/>
                    <p:nvPr/>
                  </p:nvSpPr>
                  <p:spPr>
                    <a:xfrm flipH="true">
                      <a:off x="8064987" y="907170"/>
                      <a:ext cy="118099" cx="71061"/>
                    </a:xfrm>
                    <a:custGeom>
                      <a:avLst/>
                      <a:gdLst/>
                      <a:ahLst/>
                      <a:cxnLst/>
                      <a:pathLst>
                        <a:path w="71061" h="118099">
                          <a:moveTo>
                            <a:pt x="0" y="0"/>
                          </a:moveTo>
                          <a:lnTo>
                            <a:pt x="71061" y="40218"/>
                          </a:lnTo>
                          <a:lnTo>
                            <a:pt x="71061" y="118099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472A"/>
                    </a:solidFill>
                    <a:ln cap="flat" w="7600">
                      <a:solidFill>
                        <a:srgbClr val="EE472A"/>
                      </a:solidFill>
                      <a:bevel/>
                    </a:ln>
                  </p:spPr>
                </p:sp>
              </p:grpSp>
              <p:sp>
                <p:nvSpPr>
                  <p:cNvPr id="544" name="Text 544"/>
                  <p:cNvSpPr txBox="1"/>
                  <p:nvPr/>
                </p:nvSpPr>
                <p:spPr>
                  <a:xfrm>
                    <a:off x="7700438" y="1134238"/>
                    <a:ext cy="143622" cx="718110"/>
                  </a:xfrm>
                  <a:prstGeom prst="rect">
                    <a:avLst/>
                  </a:prstGeom>
                  <a:noFill/>
                </p:spPr>
                <p:txBody>
                  <a:bodyPr bIns="0" anchor="ctr" wrap="square" rtlCol="0" lIns="0" tIns="0" r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1F6391"/>
                        </a:solidFill>
                        <a:latin typeface="Arial"/>
                      </a:rPr>
                      <a:t>Java</a:t>
                    </a:r>
                  </a:p>
                </p:txBody>
              </p:sp>
            </p:grpSp>
            <p:grpSp>
              <p:nvGrpSpPr>
                <p:cNvPr id="307" name="Python"/>
                <p:cNvGrpSpPr/>
                <p:nvPr/>
              </p:nvGrpSpPr>
              <p:grpSpPr>
                <a:xfrm>
                  <a:off x="7928047" y="1288540"/>
                  <a:ext cy="341499" cx="295966"/>
                  <a:chOff x="7928047" y="1288540"/>
                  <a:chExt cy="341499" cx="295966"/>
                </a:xfrm>
              </p:grpSpPr>
              <p:sp>
                <p:nvSpPr>
                  <p:cNvPr id="308" name=""/>
                  <p:cNvSpPr/>
                  <p:nvPr/>
                </p:nvSpPr>
                <p:spPr>
                  <a:xfrm>
                    <a:off x="7928047" y="1288540"/>
                    <a:ext cy="341499" cx="295966"/>
                  </a:xfrm>
                  <a:custGeom>
                    <a:avLst/>
                    <a:gdLst/>
                    <a:ahLst/>
                    <a:cxnLst/>
                    <a:pathLst>
                      <a:path w="295966" h="341499">
                        <a:moveTo>
                          <a:pt x="147983" y="0"/>
                        </a:moveTo>
                        <a:lnTo>
                          <a:pt x="0" y="85375"/>
                        </a:lnTo>
                        <a:lnTo>
                          <a:pt x="0" y="256125"/>
                        </a:lnTo>
                        <a:lnTo>
                          <a:pt x="147983" y="341499"/>
                        </a:lnTo>
                        <a:lnTo>
                          <a:pt x="295966" y="256125"/>
                        </a:lnTo>
                        <a:lnTo>
                          <a:pt x="295966" y="85375"/>
                        </a:lnTo>
                        <a:lnTo>
                          <a:pt x="147983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cap="flat" w="2500">
                    <a:solidFill>
                      <a:srgbClr val="3F3F3F"/>
                    </a:solidFill>
                    <a:bevel/>
                  </a:ln>
                </p:spPr>
              </p:sp>
              <p:sp>
                <p:nvSpPr>
                  <p:cNvPr id="309" name=""/>
                  <p:cNvSpPr/>
                  <p:nvPr/>
                </p:nvSpPr>
                <p:spPr>
                  <a:xfrm>
                    <a:off x="7938464" y="1300245"/>
                    <a:ext cy="314442" cx="275133"/>
                  </a:xfrm>
                  <a:custGeom>
                    <a:avLst/>
                    <a:gdLst/>
                    <a:ahLst/>
                    <a:cxnLst/>
                    <a:pathLst>
                      <a:path w="275133" h="314442">
                        <a:moveTo>
                          <a:pt x="4075" y="76782"/>
                        </a:moveTo>
                        <a:lnTo>
                          <a:pt x="137566" y="0"/>
                        </a:lnTo>
                        <a:lnTo>
                          <a:pt x="270737" y="76782"/>
                        </a:lnTo>
                        <a:lnTo>
                          <a:pt x="216159" y="107495"/>
                        </a:lnTo>
                        <a:lnTo>
                          <a:pt x="221654" y="117001"/>
                        </a:lnTo>
                        <a:lnTo>
                          <a:pt x="275133" y="85191"/>
                        </a:lnTo>
                        <a:lnTo>
                          <a:pt x="275133" y="239123"/>
                        </a:lnTo>
                        <a:lnTo>
                          <a:pt x="142901" y="314442"/>
                        </a:lnTo>
                        <a:lnTo>
                          <a:pt x="142901" y="251554"/>
                        </a:lnTo>
                        <a:lnTo>
                          <a:pt x="133377" y="255210"/>
                        </a:lnTo>
                        <a:lnTo>
                          <a:pt x="133377" y="314442"/>
                        </a:lnTo>
                        <a:lnTo>
                          <a:pt x="0" y="239123"/>
                        </a:lnTo>
                        <a:lnTo>
                          <a:pt x="0" y="85191"/>
                        </a:lnTo>
                        <a:lnTo>
                          <a:pt x="52426" y="115174"/>
                        </a:lnTo>
                        <a:lnTo>
                          <a:pt x="59385" y="107495"/>
                        </a:lnTo>
                        <a:lnTo>
                          <a:pt x="4075" y="767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3F3F3F"/>
                    </a:solidFill>
                    <a:bevel/>
                  </a:ln>
                </p:spPr>
              </p:sp>
              <p:grpSp>
                <p:nvGrpSpPr>
                  <p:cNvPr id="310" name=""/>
                  <p:cNvGrpSpPr/>
                  <p:nvPr/>
                </p:nvGrpSpPr>
                <p:grpSpPr>
                  <a:xfrm>
                    <a:off x="8000934" y="1375926"/>
                    <a:ext cy="164534" cx="151646"/>
                    <a:chOff x="8000934" y="1375926"/>
                    <a:chExt cy="164534" cx="151646"/>
                  </a:xfrm>
                </p:grpSpPr>
                <p:sp>
                  <p:nvSpPr>
                    <p:cNvPr id="311" name=""/>
                    <p:cNvSpPr/>
                    <p:nvPr/>
                  </p:nvSpPr>
                  <p:spPr>
                    <a:xfrm>
                      <a:off x="8008260" y="1375926"/>
                      <a:ext cy="76051" cx="134064"/>
                    </a:xfrm>
                    <a:custGeom>
                      <a:avLst/>
                      <a:gdLst/>
                      <a:ahLst/>
                      <a:cxnLst/>
                      <a:pathLst>
                        <a:path w="134064" h="76051">
                          <a:moveTo>
                            <a:pt x="0" y="38391"/>
                          </a:moveTo>
                          <a:lnTo>
                            <a:pt x="67925" y="76051"/>
                          </a:lnTo>
                          <a:lnTo>
                            <a:pt x="134064" y="38391"/>
                          </a:lnTo>
                          <a:lnTo>
                            <a:pt x="67925" y="0"/>
                          </a:lnTo>
                          <a:lnTo>
                            <a:pt x="0" y="38391"/>
                          </a:lnTo>
                          <a:close/>
                        </a:path>
                      </a:pathLst>
                    </a:custGeom>
                    <a:solidFill>
                      <a:srgbClr val="FFD44F"/>
                    </a:solidFill>
                    <a:ln cap="flat" w="7600">
                      <a:solidFill>
                        <a:srgbClr val="FFD44F"/>
                      </a:solidFill>
                      <a:bevel/>
                    </a:ln>
                  </p:spPr>
                </p:sp>
                <p:sp>
                  <p:nvSpPr>
                    <p:cNvPr id="312" name=""/>
                    <p:cNvSpPr/>
                    <p:nvPr/>
                  </p:nvSpPr>
                  <p:spPr>
                    <a:xfrm>
                      <a:off x="8000934" y="1425652"/>
                      <a:ext cy="114808" cx="71061"/>
                    </a:xfrm>
                    <a:custGeom>
                      <a:avLst/>
                      <a:gdLst/>
                      <a:ahLst/>
                      <a:cxnLst/>
                      <a:pathLst>
                        <a:path w="71061" h="114808">
                          <a:moveTo>
                            <a:pt x="0" y="0"/>
                          </a:moveTo>
                          <a:lnTo>
                            <a:pt x="71061" y="36928"/>
                          </a:lnTo>
                          <a:lnTo>
                            <a:pt x="71061" y="114808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44F"/>
                    </a:solidFill>
                    <a:ln cap="flat" w="7600">
                      <a:solidFill>
                        <a:srgbClr val="FFD44F"/>
                      </a:solidFill>
                      <a:bevel/>
                    </a:ln>
                  </p:spPr>
                </p:sp>
                <p:sp>
                  <p:nvSpPr>
                    <p:cNvPr id="313" name=""/>
                    <p:cNvSpPr/>
                    <p:nvPr/>
                  </p:nvSpPr>
                  <p:spPr>
                    <a:xfrm flipH="true">
                      <a:off x="8081518" y="1422361"/>
                      <a:ext cy="118099" cx="71061"/>
                    </a:xfrm>
                    <a:custGeom>
                      <a:avLst/>
                      <a:gdLst/>
                      <a:ahLst/>
                      <a:cxnLst/>
                      <a:pathLst>
                        <a:path w="71061" h="118099">
                          <a:moveTo>
                            <a:pt x="0" y="0"/>
                          </a:moveTo>
                          <a:lnTo>
                            <a:pt x="71061" y="40218"/>
                          </a:lnTo>
                          <a:lnTo>
                            <a:pt x="71061" y="118099"/>
                          </a:lnTo>
                          <a:lnTo>
                            <a:pt x="0" y="767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44F"/>
                    </a:solidFill>
                    <a:ln cap="flat" w="7600">
                      <a:solidFill>
                        <a:srgbClr val="FFD44F"/>
                      </a:solidFill>
                      <a:bevel/>
                    </a:ln>
                  </p:spPr>
                </p:sp>
              </p:grpSp>
              <p:sp>
                <p:nvSpPr>
                  <p:cNvPr id="545" name="Text 545"/>
                  <p:cNvSpPr txBox="1"/>
                  <p:nvPr/>
                </p:nvSpPr>
                <p:spPr>
                  <a:xfrm>
                    <a:off x="7716975" y="1649429"/>
                    <a:ext cy="143622" cx="718110"/>
                  </a:xfrm>
                  <a:prstGeom prst="rect">
                    <a:avLst/>
                  </a:prstGeom>
                  <a:noFill/>
                </p:spPr>
                <p:txBody>
                  <a:bodyPr bIns="0" anchor="ctr" wrap="square" rtlCol="0" lIns="0" tIns="0" r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1F6391"/>
                        </a:solidFill>
                        <a:latin typeface="Arial"/>
                      </a:rPr>
                      <a:t>Python</a:t>
                    </a:r>
                  </a:p>
                </p:txBody>
              </p:sp>
            </p:grpSp>
            <p:grpSp>
              <p:nvGrpSpPr>
                <p:cNvPr id="314" name="S3"/>
                <p:cNvGrpSpPr/>
                <p:nvPr/>
              </p:nvGrpSpPr>
              <p:grpSpPr>
                <a:xfrm>
                  <a:off x="7284293" y="1288540"/>
                  <a:ext cy="341500" cx="295966"/>
                  <a:chOff x="7284293" y="1288540"/>
                  <a:chExt cy="341500" cx="295966"/>
                </a:xfrm>
              </p:grpSpPr>
              <p:sp>
                <p:nvSpPr>
                  <p:cNvPr id="315" name=""/>
                  <p:cNvSpPr/>
                  <p:nvPr/>
                </p:nvSpPr>
                <p:spPr>
                  <a:xfrm>
                    <a:off x="7284293" y="1347513"/>
                    <a:ext cy="222732" cx="23530"/>
                  </a:xfrm>
                  <a:custGeom>
                    <a:avLst/>
                    <a:gdLst/>
                    <a:ahLst/>
                    <a:cxnLst/>
                    <a:pathLst>
                      <a:path w="23530" h="222732">
                        <a:moveTo>
                          <a:pt x="23530" y="0"/>
                        </a:moveTo>
                        <a:lnTo>
                          <a:pt x="23530" y="222732"/>
                        </a:lnTo>
                        <a:lnTo>
                          <a:pt x="0" y="210985"/>
                        </a:lnTo>
                        <a:lnTo>
                          <a:pt x="0" y="11747"/>
                        </a:lnTo>
                        <a:lnTo>
                          <a:pt x="23530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16" name=""/>
                  <p:cNvSpPr/>
                  <p:nvPr/>
                </p:nvSpPr>
                <p:spPr>
                  <a:xfrm>
                    <a:off x="7307823" y="1347513"/>
                    <a:ext cy="222732" cx="124269"/>
                  </a:xfrm>
                  <a:custGeom>
                    <a:avLst/>
                    <a:gdLst/>
                    <a:ahLst/>
                    <a:cxnLst/>
                    <a:pathLst>
                      <a:path w="124269" h="222732">
                        <a:moveTo>
                          <a:pt x="0" y="0"/>
                        </a:moveTo>
                        <a:lnTo>
                          <a:pt x="124269" y="28955"/>
                        </a:lnTo>
                        <a:lnTo>
                          <a:pt x="124269" y="193777"/>
                        </a:lnTo>
                        <a:lnTo>
                          <a:pt x="0" y="2227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cap="flat" w="2500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317" name=""/>
                  <p:cNvSpPr/>
                  <p:nvPr/>
                </p:nvSpPr>
                <p:spPr>
                  <a:xfrm flipH="true">
                    <a:off x="7556729" y="1347513"/>
                    <a:ext cy="222732" cx="23530"/>
                  </a:xfrm>
                  <a:custGeom>
                    <a:avLst/>
                    <a:gdLst/>
                    <a:ahLst/>
                    <a:cxnLst/>
                    <a:pathLst>
                      <a:path w="23530" h="222732">
                        <a:moveTo>
                          <a:pt x="23530" y="0"/>
                        </a:moveTo>
                        <a:lnTo>
                          <a:pt x="23530" y="222732"/>
                        </a:lnTo>
                        <a:lnTo>
                          <a:pt x="0" y="210985"/>
                        </a:lnTo>
                        <a:lnTo>
                          <a:pt x="0" y="11747"/>
                        </a:lnTo>
                        <a:lnTo>
                          <a:pt x="23530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cap="flat" w="2500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318" name=""/>
                  <p:cNvSpPr/>
                  <p:nvPr/>
                </p:nvSpPr>
                <p:spPr>
                  <a:xfrm flipH="true">
                    <a:off x="7432459" y="1347513"/>
                    <a:ext cy="222732" cx="124269"/>
                  </a:xfrm>
                  <a:custGeom>
                    <a:avLst/>
                    <a:gdLst/>
                    <a:ahLst/>
                    <a:cxnLst/>
                    <a:pathLst>
                      <a:path w="124269" h="222732">
                        <a:moveTo>
                          <a:pt x="0" y="0"/>
                        </a:moveTo>
                        <a:lnTo>
                          <a:pt x="124269" y="28955"/>
                        </a:lnTo>
                        <a:lnTo>
                          <a:pt x="124269" y="193777"/>
                        </a:lnTo>
                        <a:lnTo>
                          <a:pt x="0" y="2227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19" name=""/>
                  <p:cNvSpPr/>
                  <p:nvPr/>
                </p:nvSpPr>
                <p:spPr>
                  <a:xfrm>
                    <a:off x="7379149" y="1288540"/>
                    <a:ext cy="97974" cx="52943"/>
                  </a:xfrm>
                  <a:custGeom>
                    <a:avLst/>
                    <a:gdLst/>
                    <a:ahLst/>
                    <a:cxnLst/>
                    <a:pathLst>
                      <a:path w="52943" h="97974">
                        <a:moveTo>
                          <a:pt x="52943" y="0"/>
                        </a:moveTo>
                        <a:lnTo>
                          <a:pt x="52943" y="86696"/>
                        </a:lnTo>
                        <a:lnTo>
                          <a:pt x="0" y="97974"/>
                        </a:lnTo>
                        <a:lnTo>
                          <a:pt x="0" y="23965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20" name=""/>
                  <p:cNvSpPr/>
                  <p:nvPr/>
                </p:nvSpPr>
                <p:spPr>
                  <a:xfrm flipH="true">
                    <a:off x="7432092" y="1288540"/>
                    <a:ext cy="97974" cx="52943"/>
                  </a:xfrm>
                  <a:custGeom>
                    <a:avLst/>
                    <a:gdLst/>
                    <a:ahLst/>
                    <a:cxnLst/>
                    <a:pathLst>
                      <a:path w="52943" h="97974">
                        <a:moveTo>
                          <a:pt x="52943" y="0"/>
                        </a:moveTo>
                        <a:lnTo>
                          <a:pt x="52943" y="86696"/>
                        </a:lnTo>
                        <a:lnTo>
                          <a:pt x="0" y="97974"/>
                        </a:lnTo>
                        <a:lnTo>
                          <a:pt x="0" y="23965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cap="flat" w="2500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321" name=""/>
                  <p:cNvSpPr/>
                  <p:nvPr/>
                </p:nvSpPr>
                <p:spPr>
                  <a:xfrm>
                    <a:off x="7379149" y="1415942"/>
                    <a:ext cy="86695" cx="52943"/>
                  </a:xfrm>
                  <a:custGeom>
                    <a:avLst/>
                    <a:gdLst/>
                    <a:ahLst/>
                    <a:cxnLst/>
                    <a:pathLst>
                      <a:path w="52943" h="86695">
                        <a:moveTo>
                          <a:pt x="52943" y="0"/>
                        </a:moveTo>
                        <a:lnTo>
                          <a:pt x="52943" y="86695"/>
                        </a:lnTo>
                        <a:lnTo>
                          <a:pt x="0" y="80189"/>
                        </a:lnTo>
                        <a:lnTo>
                          <a:pt x="0" y="6179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22" name=""/>
                  <p:cNvSpPr/>
                  <p:nvPr/>
                </p:nvSpPr>
                <p:spPr>
                  <a:xfrm flipH="true">
                    <a:off x="7432092" y="1415942"/>
                    <a:ext cy="86695" cx="52943"/>
                  </a:xfrm>
                  <a:custGeom>
                    <a:avLst/>
                    <a:gdLst/>
                    <a:ahLst/>
                    <a:cxnLst/>
                    <a:pathLst>
                      <a:path w="52943" h="86695">
                        <a:moveTo>
                          <a:pt x="52943" y="0"/>
                        </a:moveTo>
                        <a:lnTo>
                          <a:pt x="52943" y="86695"/>
                        </a:lnTo>
                        <a:lnTo>
                          <a:pt x="0" y="80189"/>
                        </a:lnTo>
                        <a:lnTo>
                          <a:pt x="0" y="6179"/>
                        </a:lnTo>
                        <a:lnTo>
                          <a:pt x="52943" y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cap="flat" w="2500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323" name=""/>
                  <p:cNvSpPr/>
                  <p:nvPr/>
                </p:nvSpPr>
                <p:spPr>
                  <a:xfrm>
                    <a:off x="7379149" y="1530962"/>
                    <a:ext cy="99077" cx="52943"/>
                  </a:xfrm>
                  <a:custGeom>
                    <a:avLst/>
                    <a:gdLst/>
                    <a:ahLst/>
                    <a:cxnLst/>
                    <a:pathLst>
                      <a:path w="52943" h="99077">
                        <a:moveTo>
                          <a:pt x="52943" y="12382"/>
                        </a:moveTo>
                        <a:lnTo>
                          <a:pt x="52943" y="99077"/>
                        </a:lnTo>
                        <a:lnTo>
                          <a:pt x="0" y="74010"/>
                        </a:lnTo>
                        <a:lnTo>
                          <a:pt x="0" y="0"/>
                        </a:lnTo>
                        <a:lnTo>
                          <a:pt x="52943" y="12382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id="324" name=""/>
                  <p:cNvSpPr/>
                  <p:nvPr/>
                </p:nvSpPr>
                <p:spPr>
                  <a:xfrm flipH="true">
                    <a:off x="7432092" y="1531338"/>
                    <a:ext cy="98702" cx="52943"/>
                  </a:xfrm>
                  <a:custGeom>
                    <a:avLst/>
                    <a:gdLst/>
                    <a:ahLst/>
                    <a:cxnLst/>
                    <a:pathLst>
                      <a:path w="52943" h="98702">
                        <a:moveTo>
                          <a:pt x="52943" y="12006"/>
                        </a:moveTo>
                        <a:lnTo>
                          <a:pt x="52943" y="98702"/>
                        </a:lnTo>
                        <a:lnTo>
                          <a:pt x="0" y="74010"/>
                        </a:lnTo>
                        <a:lnTo>
                          <a:pt x="0" y="0"/>
                        </a:lnTo>
                        <a:lnTo>
                          <a:pt x="52943" y="12006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cap="flat" w="2500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id="325" name=""/>
                  <p:cNvSpPr/>
                  <p:nvPr/>
                </p:nvSpPr>
                <p:spPr>
                  <a:xfrm>
                    <a:off x="7379333" y="1521188"/>
                    <a:ext cy="22156" cx="105886"/>
                  </a:xfrm>
                  <a:custGeom>
                    <a:avLst/>
                    <a:gdLst/>
                    <a:ahLst/>
                    <a:cxnLst/>
                    <a:pathLst>
                      <a:path w="105886" h="22156">
                        <a:moveTo>
                          <a:pt x="52943" y="22156"/>
                        </a:moveTo>
                        <a:lnTo>
                          <a:pt x="105886" y="10150"/>
                        </a:lnTo>
                        <a:lnTo>
                          <a:pt x="52943" y="0"/>
                        </a:lnTo>
                        <a:lnTo>
                          <a:pt x="0" y="9774"/>
                        </a:lnTo>
                        <a:lnTo>
                          <a:pt x="52943" y="22156"/>
                        </a:lnTo>
                        <a:close/>
                      </a:path>
                    </a:pathLst>
                  </a:custGeom>
                  <a:solidFill>
                    <a:srgbClr val="E89893"/>
                  </a:solidFill>
                  <a:ln cap="flat" w="2500">
                    <a:solidFill>
                      <a:srgbClr val="E89893"/>
                    </a:solidFill>
                    <a:bevel/>
                  </a:ln>
                </p:spPr>
              </p:sp>
              <p:sp>
                <p:nvSpPr>
                  <p:cNvPr id="326" name=""/>
                  <p:cNvSpPr/>
                  <p:nvPr/>
                </p:nvSpPr>
                <p:spPr>
                  <a:xfrm>
                    <a:off x="7379333" y="1375237"/>
                    <a:ext cy="21145" cx="105886"/>
                  </a:xfrm>
                  <a:custGeom>
                    <a:avLst/>
                    <a:gdLst/>
                    <a:ahLst/>
                    <a:cxnLst/>
                    <a:pathLst>
                      <a:path w="105886" h="21145">
                        <a:moveTo>
                          <a:pt x="105886" y="11278"/>
                        </a:moveTo>
                        <a:lnTo>
                          <a:pt x="52943" y="21145"/>
                        </a:lnTo>
                        <a:lnTo>
                          <a:pt x="0" y="11278"/>
                        </a:lnTo>
                        <a:lnTo>
                          <a:pt x="52943" y="0"/>
                        </a:lnTo>
                        <a:lnTo>
                          <a:pt x="105886" y="11278"/>
                        </a:lnTo>
                        <a:close/>
                      </a:path>
                    </a:pathLst>
                  </a:custGeom>
                  <a:solidFill>
                    <a:srgbClr val="822C23"/>
                  </a:solidFill>
                  <a:ln cap="flat" w="2500">
                    <a:solidFill>
                      <a:srgbClr val="822C23"/>
                    </a:solidFill>
                    <a:bevel/>
                  </a:ln>
                </p:spPr>
              </p:sp>
              <p:sp>
                <p:nvSpPr>
                  <p:cNvPr id="546" name="Text 546"/>
                  <p:cNvSpPr txBox="1"/>
                  <p:nvPr/>
                </p:nvSpPr>
                <p:spPr>
                  <a:xfrm>
                    <a:off x="7073221" y="1649429"/>
                    <a:ext cy="143622" cx="718110"/>
                  </a:xfrm>
                  <a:prstGeom prst="rect">
                    <a:avLst/>
                  </a:prstGeom>
                  <a:noFill/>
                </p:spPr>
                <p:txBody>
                  <a:bodyPr bIns="0" anchor="ctr" wrap="square" rtlCol="0" lIns="36000" tIns="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303030"/>
                        </a:solidFill>
                        <a:latin typeface="Arial"/>
                      </a:rPr>
                      <a:t>SDK</a:t>
                    </a:r>
                  </a:p>
                </p:txBody>
              </p:sp>
            </p:grpSp>
          </p:grpSp>
        </p:grpSp>
        <p:grpSp>
          <p:nvGrpSpPr>
            <p:cNvPr id="327" name=""/>
            <p:cNvGrpSpPr/>
            <p:nvPr/>
          </p:nvGrpSpPr>
          <p:grpSpPr>
            <a:xfrm>
              <a:off x="678125" y="638463"/>
              <a:ext cy="1242243" cx="6174612"/>
              <a:chOff x="678125" y="638463"/>
              <a:chExt cy="1242243" cx="6174612"/>
            </a:xfrm>
          </p:grpSpPr>
          <p:grpSp>
            <p:nvGrpSpPr>
              <p:cNvPr id="328" name=""/>
              <p:cNvGrpSpPr/>
              <p:nvPr/>
            </p:nvGrpSpPr>
            <p:grpSpPr>
              <a:xfrm>
                <a:off x="678125" y="638463"/>
                <a:ext cy="1242243" cx="6174612"/>
                <a:chOff x="678125" y="638463"/>
                <a:chExt cy="1242243" cx="6174612"/>
              </a:xfrm>
            </p:grpSpPr>
            <p:sp>
              <p:nvSpPr>
                <p:cNvPr id="329" name=""/>
                <p:cNvSpPr/>
                <p:nvPr/>
              </p:nvSpPr>
              <p:spPr>
                <a:xfrm>
                  <a:off x="678125" y="638463"/>
                  <a:ext cy="1170430" cx="6102800"/>
                </a:xfrm>
                <a:custGeom>
                  <a:avLst/>
                  <a:gdLst/>
                  <a:ahLst/>
                  <a:cxnLst/>
                  <a:pathLst>
                    <a:path w="6102800" h="1170430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02800" y="1170430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DE9D0"/>
                </a:solidFill>
                <a:ln cap="flat" w="7600">
                  <a:solidFill>
                    <a:srgbClr val="DFCDB7"/>
                  </a:solidFill>
                  <a:bevel/>
                </a:ln>
              </p:spPr>
            </p:sp>
            <p:sp>
              <p:nvSpPr>
                <p:cNvPr id="330" name=""/>
                <p:cNvSpPr/>
                <p:nvPr/>
              </p:nvSpPr>
              <p:spPr>
                <a:xfrm>
                  <a:off x="6780922" y="638463"/>
                  <a:ext cy="1242243" cx="71811"/>
                </a:xfrm>
                <a:custGeom>
                  <a:avLst/>
                  <a:gdLst/>
                  <a:ahLst/>
                  <a:cxnLst/>
                  <a:pathLst>
                    <a:path w="71811" h="124224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242243"/>
                      </a:lnTo>
                      <a:lnTo>
                        <a:pt x="0" y="11704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D3BC"/>
                </a:solidFill>
                <a:ln cap="flat" w="7600">
                  <a:solidFill>
                    <a:srgbClr val="DFCDB7"/>
                  </a:solidFill>
                  <a:bevel/>
                </a:ln>
              </p:spPr>
            </p:sp>
            <p:sp>
              <p:nvSpPr>
                <p:cNvPr id="331" name=""/>
                <p:cNvSpPr/>
                <p:nvPr/>
              </p:nvSpPr>
              <p:spPr>
                <a:xfrm>
                  <a:off x="678125" y="1808890"/>
                  <a:ext cy="71811" cx="6174612"/>
                </a:xfrm>
                <a:custGeom>
                  <a:avLst/>
                  <a:gdLst/>
                  <a:ahLst/>
                  <a:cxnLst/>
                  <a:pathLst>
                    <a:path w="6174612" h="71811">
                      <a:moveTo>
                        <a:pt x="0" y="0"/>
                      </a:moveTo>
                      <a:lnTo>
                        <a:pt x="6102800" y="0"/>
                      </a:lnTo>
                      <a:lnTo>
                        <a:pt x="617461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D3BC"/>
                </a:solidFill>
                <a:ln cap="flat" w="7600">
                  <a:solidFill>
                    <a:srgbClr val="DFCDB7"/>
                  </a:solidFill>
                  <a:bevel/>
                </a:ln>
              </p:spPr>
            </p:sp>
          </p:grpSp>
          <p:grpSp>
            <p:nvGrpSpPr>
              <p:cNvPr id="332" name=""/>
              <p:cNvGrpSpPr/>
              <p:nvPr/>
            </p:nvGrpSpPr>
            <p:grpSpPr>
              <a:xfrm>
                <a:off x="841525" y="722078"/>
                <a:ext cy="1003200" cx="5738000"/>
                <a:chOff x="841525" y="722078"/>
                <a:chExt cy="1003200" cx="5738000"/>
              </a:xfrm>
            </p:grpSpPr>
            <p:grpSp>
              <p:nvGrpSpPr>
                <p:cNvPr id="333" name=""/>
                <p:cNvGrpSpPr/>
                <p:nvPr/>
              </p:nvGrpSpPr>
              <p:grpSpPr>
                <a:xfrm>
                  <a:off x="4367925" y="722078"/>
                  <a:ext cy="1003200" cx="965200"/>
                  <a:chOff x="4367925" y="722078"/>
                  <a:chExt cy="1003200" cx="965200"/>
                </a:xfrm>
              </p:grpSpPr>
              <p:grpSp>
                <p:nvGrpSpPr>
                  <p:cNvPr id="334" name="Text Box 10"/>
                  <p:cNvGrpSpPr/>
                  <p:nvPr/>
                </p:nvGrpSpPr>
                <p:grpSpPr>
                  <a:xfrm>
                    <a:off x="4367925" y="722078"/>
                    <a:ext cy="1003200" cx="965200"/>
                    <a:chOff x="4367925" y="722078"/>
                    <a:chExt cy="1003200" cx="965200"/>
                  </a:xfrm>
                </p:grpSpPr>
                <p:sp>
                  <p:nvSpPr>
                    <p:cNvPr id="335" name="Multi-Style Rectangle"/>
                    <p:cNvSpPr/>
                    <p:nvPr/>
                  </p:nvSpPr>
                  <p:spPr>
                    <a:xfrm>
                      <a:off x="4367925" y="722078"/>
                      <a:ext cy="2736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FDE9D0"/>
                    </a:solidFill>
                    <a:ln cap="flat" w="7600">
                      <a:solidFill>
                        <a:srgbClr val="F7E3CD"/>
                      </a:solidFill>
                      <a:bevel/>
                    </a:ln>
                  </p:spPr>
                </p:sp>
                <p:sp>
                  <p:nvSpPr>
                    <p:cNvPr id="336" name=""/>
                    <p:cNvSpPr/>
                    <p:nvPr/>
                  </p:nvSpPr>
                  <p:spPr>
                    <a:xfrm>
                      <a:off x="4367925" y="995678"/>
                      <a:ext cy="7296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FFFCF9"/>
                        </a:gs>
                      </a:gsLst>
                      <a:lin ang="5400000" scaled="0"/>
                    </a:gradFill>
                    <a:ln cap="flat" w="7600">
                      <a:solidFill>
                        <a:srgbClr val="F7E3CD"/>
                      </a:solidFill>
                      <a:bevel/>
                    </a:ln>
                    <a:effectLst>
                      <a:outerShdw blurRad="0"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337" name="Rectangle 4"/>
                  <p:cNvGrpSpPr/>
                  <p:nvPr/>
                </p:nvGrpSpPr>
                <p:grpSpPr>
                  <a:xfrm>
                    <a:off x="4428725" y="1071678"/>
                    <a:ext cy="258400" cx="843600"/>
                    <a:chOff x="4428725" y="1071678"/>
                    <a:chExt cy="258400" cx="843600"/>
                  </a:xfrm>
                </p:grpSpPr>
                <p:sp>
                  <p:nvSpPr>
                    <p:cNvPr id="338" name=""/>
                    <p:cNvSpPr/>
                    <p:nvPr/>
                  </p:nvSpPr>
                  <p:spPr>
                    <a:xfrm>
                      <a:off x="4428725" y="1071678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EBC4DB"/>
                    </a:solidFill>
                    <a:ln cap="flat" w="7600">
                      <a:solidFill>
                        <a:srgbClr val="EBC4DB"/>
                      </a:solidFill>
                      <a:bevel/>
                    </a:ln>
                  </p:spPr>
                </p:sp>
                <p:sp>
                  <p:nvSpPr>
                    <p:cNvPr id="339" name=""/>
                    <p:cNvSpPr/>
                    <p:nvPr/>
                  </p:nvSpPr>
                  <p:spPr>
                    <a:xfrm>
                      <a:off x="4436325" y="1074908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47" name="Text 547"/>
                    <p:cNvSpPr txBox="1"/>
                    <p:nvPr/>
                  </p:nvSpPr>
                  <p:spPr>
                    <a:xfrm>
                      <a:off x="4428725" y="1071678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User Profile</a:t>
                      </a:r>
                    </a:p>
                  </p:txBody>
                </p:sp>
              </p:grpSp>
              <p:grpSp>
                <p:nvGrpSpPr>
                  <p:cNvPr id="340" name="Rectangle 4"/>
                  <p:cNvGrpSpPr/>
                  <p:nvPr/>
                </p:nvGrpSpPr>
                <p:grpSpPr>
                  <a:xfrm>
                    <a:off x="4428725" y="1379091"/>
                    <a:ext cy="258400" cx="843600"/>
                    <a:chOff x="4428725" y="1379091"/>
                    <a:chExt cy="258400" cx="843600"/>
                  </a:xfrm>
                </p:grpSpPr>
                <p:sp>
                  <p:nvSpPr>
                    <p:cNvPr id="341" name=""/>
                    <p:cNvSpPr/>
                    <p:nvPr/>
                  </p:nvSpPr>
                  <p:spPr>
                    <a:xfrm>
                      <a:off x="4428725" y="1379091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C6A5C8"/>
                    </a:solidFill>
                    <a:ln cap="flat" w="7600">
                      <a:solidFill>
                        <a:srgbClr val="C6A5C8"/>
                      </a:solidFill>
                      <a:bevel/>
                    </a:ln>
                  </p:spPr>
                </p:sp>
                <p:sp>
                  <p:nvSpPr>
                    <p:cNvPr id="342" name=""/>
                    <p:cNvSpPr/>
                    <p:nvPr/>
                  </p:nvSpPr>
                  <p:spPr>
                    <a:xfrm>
                      <a:off x="4436325" y="1382321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id="548" name="Text 548"/>
                    <p:cNvSpPr txBox="1"/>
                    <p:nvPr/>
                  </p:nvSpPr>
                  <p:spPr>
                    <a:xfrm>
                      <a:off x="4428725" y="1379091"/>
                      <a:ext cy="258400" cx="843600"/>
                    </a:xfrm>
                    <a:prstGeom prst="rect">
                      <a:avLst/>
                    </a:prstGeom>
                    <a:noFill/>
                  </p:spPr>
                  <p:txBody>
                    <a:bodyPr bIns="0" anchor="ctr" wrap="square" rtlCol="0" lIns="36000" t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303030"/>
                          </a:solidFill>
                          <a:latin typeface="Arial"/>
                        </a:rPr>
                        <a:t>Data Insight</a:t>
                      </a:r>
                    </a:p>
                  </p:txBody>
                </p:sp>
              </p:grpSp>
            </p:grpSp>
            <p:grpSp>
              <p:nvGrpSpPr>
                <p:cNvPr id="343" name=""/>
                <p:cNvGrpSpPr/>
                <p:nvPr/>
              </p:nvGrpSpPr>
              <p:grpSpPr>
                <a:xfrm>
                  <a:off x="841525" y="722078"/>
                  <a:ext cy="1003200" cx="1998800"/>
                  <a:chOff x="841525" y="722078"/>
                  <a:chExt cy="1003200" cx="1998800"/>
                </a:xfrm>
              </p:grpSpPr>
              <p:grpSp>
                <p:nvGrpSpPr>
                  <p:cNvPr id="344" name="Text Box 10"/>
                  <p:cNvGrpSpPr/>
                  <p:nvPr/>
                </p:nvGrpSpPr>
                <p:grpSpPr>
                  <a:xfrm>
                    <a:off x="841525" y="722078"/>
                    <a:ext cy="1003200" cx="1998800"/>
                    <a:chOff x="841525" y="722078"/>
                    <a:chExt cy="1003200" cx="1998800"/>
                  </a:xfrm>
                </p:grpSpPr>
                <p:sp>
                  <p:nvSpPr>
                    <p:cNvPr id="345" name="Multi-Style Rectangle"/>
                    <p:cNvSpPr/>
                    <p:nvPr/>
                  </p:nvSpPr>
                  <p:spPr>
                    <a:xfrm>
                      <a:off x="841525" y="722078"/>
                      <a:ext cy="273600" cx="1998800"/>
                    </a:xfrm>
                    <a:custGeom>
                      <a:avLst/>
                      <a:gdLst>
                        <a:gd fmla="*/ 22800 w 1998800" name="rtl"/>
                        <a:gd fmla="*/ 1976000 w 1998800" name="rtr"/>
                      </a:gdLst>
                      <a:ahLst/>
                      <a:cxnLst/>
                      <a:rect b="b" r="rtr" t="t" l="rtl"/>
                      <a:pathLst>
                        <a:path w="1998800" h="273600">
                          <a:moveTo>
                            <a:pt x="0" y="99940"/>
                          </a:moveTo>
                          <a:cubicBezTo>
                            <a:pt x="0" y="44743"/>
                            <a:pt x="44743" y="0"/>
                            <a:pt x="99940" y="0"/>
                          </a:cubicBezTo>
                          <a:lnTo>
                            <a:pt x="1898860" y="0"/>
                          </a:lnTo>
                          <a:cubicBezTo>
                            <a:pt x="1954059" y="0"/>
                            <a:pt x="1998800" y="44743"/>
                            <a:pt x="1998800" y="99940"/>
                          </a:cubicBezTo>
                          <a:lnTo>
                            <a:pt x="1998800" y="273600"/>
                          </a:lnTo>
                          <a:lnTo>
                            <a:pt x="0" y="273600"/>
                          </a:lnTo>
                          <a:lnTo>
                            <a:pt x="0" y="99940"/>
                          </a:lnTo>
                          <a:close/>
                        </a:path>
                      </a:pathLst>
                    </a:custGeom>
                    <a:solidFill>
                      <a:srgbClr val="FDE9D0"/>
                    </a:solidFill>
                    <a:ln cap="flat" w="7600">
                      <a:solidFill>
                        <a:srgbClr val="F7E3CD"/>
                      </a:solidFill>
                      <a:bevel/>
                    </a:ln>
                  </p:spPr>
                  <p:txBody>
                    <a:bodyPr bIns="0" anchor="ctr" wrap="square" rtlCol="0" lIns="0" t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MachineLearning</a:t>
                      </a:r>
                    </a:p>
                  </p:txBody>
                </p:sp>
                <p:sp>
                  <p:nvSpPr>
                    <p:cNvPr id="346" name=""/>
                    <p:cNvSpPr/>
                    <p:nvPr/>
                  </p:nvSpPr>
                  <p:spPr>
                    <a:xfrm>
                      <a:off x="841525" y="995678"/>
                      <a:ext cy="729600" cx="1998800"/>
                    </a:xfrm>
                    <a:custGeom>
                      <a:avLst/>
                      <a:gdLst/>
                      <a:ahLst/>
                      <a:cxnLst/>
                      <a:pathLst>
                        <a:path w="1998800" h="729600">
                          <a:moveTo>
                            <a:pt x="0" y="0"/>
                          </a:moveTo>
                          <a:lnTo>
                            <a:pt x="1998800" y="0"/>
                          </a:lnTo>
                          <a:lnTo>
                            <a:pt x="1998800" y="629660"/>
                          </a:lnTo>
                          <a:cubicBezTo>
                            <a:pt x="1998800" y="684857"/>
                            <a:pt x="1954059" y="729600"/>
                            <a:pt x="1898860" y="729600"/>
                          </a:cubicBezTo>
                          <a:lnTo>
                            <a:pt x="99940" y="729600"/>
                          </a:lnTo>
                          <a:cubicBezTo>
                            <a:pt x="44743" y="729600"/>
                            <a:pt x="0" y="684857"/>
                            <a:pt x="0" y="62966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FFFCF9"/>
                        </a:gs>
                      </a:gsLst>
                      <a:lin ang="5400000" scaled="0"/>
                    </a:gradFill>
                    <a:ln cap="flat" w="7600">
                      <a:solidFill>
                        <a:srgbClr val="F7E3CD"/>
                      </a:solidFill>
                      <a:bevel/>
                    </a:ln>
                    <a:effectLst>
                      <a:outerShdw blurRad="0"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347" name=""/>
                  <p:cNvGrpSpPr/>
                  <p:nvPr/>
                </p:nvGrpSpPr>
                <p:grpSpPr>
                  <a:xfrm>
                    <a:off x="902325" y="1071671"/>
                    <a:ext cy="565820" cx="1782200"/>
                    <a:chOff x="902325" y="1071671"/>
                    <a:chExt cy="565820" cx="1782200"/>
                  </a:xfrm>
                </p:grpSpPr>
                <p:grpSp>
                  <p:nvGrpSpPr>
                    <p:cNvPr id="348" name="Rectangle 4"/>
                    <p:cNvGrpSpPr/>
                    <p:nvPr/>
                  </p:nvGrpSpPr>
                  <p:grpSpPr>
                    <a:xfrm>
                      <a:off x="902325" y="1071678"/>
                      <a:ext cy="258400" cx="843600"/>
                      <a:chOff x="902325" y="1071678"/>
                      <a:chExt cy="258400" cx="843600"/>
                    </a:xfrm>
                  </p:grpSpPr>
                  <p:sp>
                    <p:nvSpPr>
                      <p:cNvPr id="349" name=""/>
                      <p:cNvSpPr/>
                      <p:nvPr/>
                    </p:nvSpPr>
                    <p:spPr>
                      <a:xfrm>
                        <a:off x="902325" y="1071678"/>
                        <a:ext cy="258400" cx="84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BC4DB"/>
                      </a:solidFill>
                      <a:ln cap="flat" w="7600">
                        <a:solidFill>
                          <a:srgbClr val="EBC4DB"/>
                        </a:solidFill>
                        <a:bevel/>
                      </a:ln>
                    </p:spPr>
                  </p:sp>
                  <p:sp>
                    <p:nvSpPr>
                      <p:cNvPr id="350" name=""/>
                      <p:cNvSpPr/>
                      <p:nvPr/>
                    </p:nvSpPr>
                    <p:spPr>
                      <a:xfrm>
                        <a:off x="909925" y="1074908"/>
                        <a:ext cy="135660" cx="828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id="549" name="Text 549"/>
                      <p:cNvSpPr txBox="1"/>
                      <p:nvPr/>
                    </p:nvSpPr>
                    <p:spPr>
                      <a:xfrm>
                        <a:off x="902325" y="1071678"/>
                        <a:ext cy="258400" cx="843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bIns="0" anchor="ctr" wrap="square" rtlCol="0" lIns="36000" tIns="0" rIns="36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Feature Engineering</a:t>
                        </a:r>
                      </a:p>
                    </p:txBody>
                  </p:sp>
                </p:grpSp>
                <p:grpSp>
                  <p:nvGrpSpPr>
                    <p:cNvPr id="351" name="Rectangle 4"/>
                    <p:cNvGrpSpPr/>
                    <p:nvPr/>
                  </p:nvGrpSpPr>
                  <p:grpSpPr>
                    <a:xfrm>
                      <a:off x="902325" y="1379091"/>
                      <a:ext cy="258400" cx="843600"/>
                      <a:chOff x="902325" y="1379091"/>
                      <a:chExt cy="258400" cx="843600"/>
                    </a:xfrm>
                  </p:grpSpPr>
                  <p:sp>
                    <p:nvSpPr>
                      <p:cNvPr id="352" name=""/>
                      <p:cNvSpPr/>
                      <p:nvPr/>
                    </p:nvSpPr>
                    <p:spPr>
                      <a:xfrm>
                        <a:off x="902325" y="1379091"/>
                        <a:ext cy="258400" cx="84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6A5C8"/>
                      </a:solidFill>
                      <a:ln cap="flat" w="7600">
                        <a:solidFill>
                          <a:srgbClr val="C6A5C8"/>
                        </a:solidFill>
                        <a:bevel/>
                      </a:ln>
                    </p:spPr>
                  </p:sp>
                  <p:sp>
                    <p:nvSpPr>
                      <p:cNvPr id="353" name=""/>
                      <p:cNvSpPr/>
                      <p:nvPr/>
                    </p:nvSpPr>
                    <p:spPr>
                      <a:xfrm>
                        <a:off x="909925" y="1382321"/>
                        <a:ext cy="135660" cx="828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id="550" name="Text 550"/>
                      <p:cNvSpPr txBox="1"/>
                      <p:nvPr/>
                    </p:nvSpPr>
                    <p:spPr>
                      <a:xfrm>
                        <a:off x="902325" y="1379091"/>
                        <a:ext cy="258400" cx="843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bIns="0" anchor="ctr" wrap="square" rtlCol="0" lIns="36000" tIns="0" rIns="36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Feature Selection</a:t>
                        </a:r>
                      </a:p>
                    </p:txBody>
                  </p:sp>
                </p:grpSp>
                <p:grpSp>
                  <p:nvGrpSpPr>
                    <p:cNvPr id="354" name="Rectangle 4"/>
                    <p:cNvGrpSpPr/>
                    <p:nvPr/>
                  </p:nvGrpSpPr>
                  <p:grpSpPr>
                    <a:xfrm>
                      <a:off x="1840925" y="1071671"/>
                      <a:ext cy="258400" cx="843600"/>
                      <a:chOff x="1840925" y="1071671"/>
                      <a:chExt cy="258400" cx="843600"/>
                    </a:xfrm>
                  </p:grpSpPr>
                  <p:sp>
                    <p:nvSpPr>
                      <p:cNvPr id="355" name=""/>
                      <p:cNvSpPr/>
                      <p:nvPr/>
                    </p:nvSpPr>
                    <p:spPr>
                      <a:xfrm>
                        <a:off x="1840925" y="1071671"/>
                        <a:ext cy="258400" cx="84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BC4DB"/>
                      </a:solidFill>
                      <a:ln cap="flat" w="7600">
                        <a:solidFill>
                          <a:srgbClr val="EBC4DB"/>
                        </a:solidFill>
                        <a:bevel/>
                      </a:ln>
                    </p:spPr>
                  </p:sp>
                  <p:sp>
                    <p:nvSpPr>
                      <p:cNvPr id="356" name=""/>
                      <p:cNvSpPr/>
                      <p:nvPr/>
                    </p:nvSpPr>
                    <p:spPr>
                      <a:xfrm>
                        <a:off x="1848525" y="1074901"/>
                        <a:ext cy="135660" cx="828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id="551" name="Text 551"/>
                      <p:cNvSpPr txBox="1"/>
                      <p:nvPr/>
                    </p:nvSpPr>
                    <p:spPr>
                      <a:xfrm>
                        <a:off x="1840925" y="1071671"/>
                        <a:ext cy="258400" cx="843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bIns="0" anchor="ctr" wrap="square" rtlCol="0" lIns="36000" tIns="0" rIns="36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Modeling</a:t>
                        </a:r>
                      </a:p>
                    </p:txBody>
                  </p:sp>
                </p:grpSp>
                <p:grpSp>
                  <p:nvGrpSpPr>
                    <p:cNvPr id="357" name="Rectangle 4"/>
                    <p:cNvGrpSpPr/>
                    <p:nvPr/>
                  </p:nvGrpSpPr>
                  <p:grpSpPr>
                    <a:xfrm>
                      <a:off x="1840925" y="1379091"/>
                      <a:ext cy="258400" cx="843600"/>
                      <a:chOff x="1840925" y="1379091"/>
                      <a:chExt cy="258400" cx="843600"/>
                    </a:xfrm>
                  </p:grpSpPr>
                  <p:sp>
                    <p:nvSpPr>
                      <p:cNvPr id="358" name=""/>
                      <p:cNvSpPr/>
                      <p:nvPr/>
                    </p:nvSpPr>
                    <p:spPr>
                      <a:xfrm>
                        <a:off x="1840925" y="1379091"/>
                        <a:ext cy="258400" cx="84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6A5C8"/>
                      </a:solidFill>
                      <a:ln cap="flat" w="7600">
                        <a:solidFill>
                          <a:srgbClr val="C6A5C8"/>
                        </a:solidFill>
                        <a:bevel/>
                      </a:ln>
                    </p:spPr>
                  </p:sp>
                  <p:sp>
                    <p:nvSpPr>
                      <p:cNvPr id="359" name=""/>
                      <p:cNvSpPr/>
                      <p:nvPr/>
                    </p:nvSpPr>
                    <p:spPr>
                      <a:xfrm>
                        <a:off x="1848525" y="1382321"/>
                        <a:ext cy="135660" cx="828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id="552" name="Text 552"/>
                      <p:cNvSpPr txBox="1"/>
                      <p:nvPr/>
                    </p:nvSpPr>
                    <p:spPr>
                      <a:xfrm>
                        <a:off x="1840925" y="1379091"/>
                        <a:ext cy="258400" cx="843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bIns="0" anchor="ctr" wrap="square" rtlCol="0" lIns="36000" tIns="0" rIns="36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Model Evaluation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60" name=""/>
                <p:cNvGrpSpPr/>
                <p:nvPr/>
              </p:nvGrpSpPr>
              <p:grpSpPr>
                <a:xfrm>
                  <a:off x="3129125" y="722078"/>
                  <a:ext cy="1003200" cx="965200"/>
                  <a:chOff x="3129125" y="722078"/>
                  <a:chExt cy="1003200" cx="965200"/>
                </a:xfrm>
              </p:grpSpPr>
              <p:grpSp>
                <p:nvGrpSpPr>
                  <p:cNvPr id="361" name=""/>
                  <p:cNvGrpSpPr/>
                  <p:nvPr/>
                </p:nvGrpSpPr>
                <p:grpSpPr>
                  <a:xfrm>
                    <a:off x="3129125" y="722078"/>
                    <a:ext cy="1003200" cx="965200"/>
                    <a:chOff x="3129125" y="722078"/>
                    <a:chExt cy="1003200" cx="965200"/>
                  </a:xfrm>
                </p:grpSpPr>
                <p:grpSp>
                  <p:nvGrpSpPr>
                    <p:cNvPr id="362" name="Text Box 10"/>
                    <p:cNvGrpSpPr/>
                    <p:nvPr/>
                  </p:nvGrpSpPr>
                  <p:grpSpPr>
                    <a:xfrm>
                      <a:off x="3129125" y="722078"/>
                      <a:ext cy="1003200" cx="965200"/>
                      <a:chOff x="3129125" y="722078"/>
                      <a:chExt cy="1003200" cx="965200"/>
                    </a:xfrm>
                  </p:grpSpPr>
                  <p:sp>
                    <p:nvSpPr>
                      <p:cNvPr id="363" name="Multi-Style Rectangle"/>
                      <p:cNvSpPr/>
                      <p:nvPr/>
                    </p:nvSpPr>
                    <p:spPr>
                      <a:xfrm>
                        <a:off x="3129125" y="722078"/>
                        <a:ext cy="273600" cx="965200"/>
                      </a:xfrm>
                      <a:custGeom>
                        <a:avLst/>
                        <a:gdLst>
                          <a:gd fmla="*/ 22800 w 965200" name="rtl"/>
                          <a:gd fmla="*/ 942400 w 965200" name="rtr"/>
                        </a:gdLst>
                        <a:ahLst/>
                        <a:cxnLst/>
                        <a:rect b="b" r="rtr" t="t" l="rtl"/>
                        <a:pathLst>
                          <a:path w="965200" h="273600">
                            <a:moveTo>
                              <a:pt x="0" y="48260"/>
                            </a:moveTo>
                            <a:cubicBezTo>
                              <a:pt x="0" y="21606"/>
                              <a:pt x="21606" y="0"/>
                              <a:pt x="48260" y="0"/>
                            </a:cubicBezTo>
                            <a:lnTo>
                              <a:pt x="916940" y="0"/>
                            </a:lnTo>
                            <a:cubicBezTo>
                              <a:pt x="943593" y="0"/>
                              <a:pt x="965200" y="21606"/>
                              <a:pt x="965200" y="48260"/>
                            </a:cubicBezTo>
                            <a:lnTo>
                              <a:pt x="965200" y="273600"/>
                            </a:lnTo>
                            <a:lnTo>
                              <a:pt x="0" y="273600"/>
                            </a:lnTo>
                            <a:lnTo>
                              <a:pt x="0" y="48260"/>
                            </a:lnTo>
                            <a:close/>
                          </a:path>
                        </a:pathLst>
                      </a:custGeom>
                      <a:solidFill>
                        <a:srgbClr val="FDE9D0"/>
                      </a:solidFill>
                      <a:ln cap="flat" w="7600">
                        <a:solidFill>
                          <a:srgbClr val="F7E3CD"/>
                        </a:solidFill>
                        <a:bevel/>
                      </a:ln>
                    </p:spPr>
                    <p:txBody>
                      <a:bodyPr bIns="0" anchor="ctr" wrap="square" rtlCol="0" lIns="0" tIns="0" r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Data Exploration</a:t>
                        </a:r>
                      </a:p>
                    </p:txBody>
                  </p:sp>
                  <p:sp>
                    <p:nvSpPr>
                      <p:cNvPr id="364" name=""/>
                      <p:cNvSpPr/>
                      <p:nvPr/>
                    </p:nvSpPr>
                    <p:spPr>
                      <a:xfrm>
                        <a:off x="3129125" y="995678"/>
                        <a:ext cy="729600" cx="9652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65200" h="729600">
                            <a:moveTo>
                              <a:pt x="0" y="0"/>
                            </a:moveTo>
                            <a:lnTo>
                              <a:pt x="965200" y="0"/>
                            </a:lnTo>
                            <a:lnTo>
                              <a:pt x="965200" y="681340"/>
                            </a:lnTo>
                            <a:cubicBezTo>
                              <a:pt x="965200" y="707994"/>
                              <a:pt x="943593" y="729600"/>
                              <a:pt x="916940" y="729600"/>
                            </a:cubicBezTo>
                            <a:lnTo>
                              <a:pt x="48260" y="729600"/>
                            </a:lnTo>
                            <a:cubicBezTo>
                              <a:pt x="21606" y="729600"/>
                              <a:pt x="0" y="707994"/>
                              <a:pt x="0" y="68134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CF9"/>
                          </a:gs>
                        </a:gsLst>
                        <a:lin ang="5400000" scaled="0"/>
                      </a:gradFill>
                      <a:ln cap="flat" w="7600">
                        <a:solidFill>
                          <a:srgbClr val="F7E3CD"/>
                        </a:solidFill>
                        <a:bevel/>
                      </a:ln>
                      <a:effectLst>
                        <a:outerShdw blurRad="0" dist="21496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</p:sp>
                </p:grpSp>
              </p:grpSp>
              <p:grpSp>
                <p:nvGrpSpPr>
                  <p:cNvPr id="365" name=""/>
                  <p:cNvGrpSpPr/>
                  <p:nvPr/>
                </p:nvGrpSpPr>
                <p:grpSpPr>
                  <a:xfrm>
                    <a:off x="3189925" y="1071678"/>
                    <a:ext cy="565812" cx="843600"/>
                    <a:chOff x="3189925" y="1071678"/>
                    <a:chExt cy="565812" cx="843600"/>
                  </a:xfrm>
                </p:grpSpPr>
                <p:grpSp>
                  <p:nvGrpSpPr>
                    <p:cNvPr id="366" name="Rectangle 4"/>
                    <p:cNvGrpSpPr/>
                    <p:nvPr/>
                  </p:nvGrpSpPr>
                  <p:grpSpPr>
                    <a:xfrm>
                      <a:off x="3189925" y="1071678"/>
                      <a:ext cy="258400" cx="843600"/>
                      <a:chOff x="3189925" y="1071678"/>
                      <a:chExt cy="258400" cx="843600"/>
                    </a:xfrm>
                  </p:grpSpPr>
                  <p:sp>
                    <p:nvSpPr>
                      <p:cNvPr id="367" name=""/>
                      <p:cNvSpPr/>
                      <p:nvPr/>
                    </p:nvSpPr>
                    <p:spPr>
                      <a:xfrm>
                        <a:off x="3189925" y="1071678"/>
                        <a:ext cy="258400" cx="84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BC4DB"/>
                      </a:solidFill>
                      <a:ln cap="flat" w="7600">
                        <a:solidFill>
                          <a:srgbClr val="EBC4DB"/>
                        </a:solidFill>
                        <a:bevel/>
                      </a:ln>
                    </p:spPr>
                  </p:sp>
                  <p:sp>
                    <p:nvSpPr>
                      <p:cNvPr id="368" name=""/>
                      <p:cNvSpPr/>
                      <p:nvPr/>
                    </p:nvSpPr>
                    <p:spPr>
                      <a:xfrm>
                        <a:off x="3197525" y="1074908"/>
                        <a:ext cy="135660" cx="828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id="553" name="Text 553"/>
                      <p:cNvSpPr txBox="1"/>
                      <p:nvPr/>
                    </p:nvSpPr>
                    <p:spPr>
                      <a:xfrm>
                        <a:off x="3189925" y="1071678"/>
                        <a:ext cy="258400" cx="843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bIns="0" anchor="ctr" wrap="square" rtlCol="0" lIns="36000" tIns="0" rIns="36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Visualization</a:t>
                        </a:r>
                      </a:p>
                    </p:txBody>
                  </p:sp>
                </p:grpSp>
                <p:grpSp>
                  <p:nvGrpSpPr>
                    <p:cNvPr id="369" name="Rectangle 4"/>
                    <p:cNvGrpSpPr/>
                    <p:nvPr/>
                  </p:nvGrpSpPr>
                  <p:grpSpPr>
                    <a:xfrm>
                      <a:off x="3189925" y="1379091"/>
                      <a:ext cy="258400" cx="843600"/>
                      <a:chOff x="3189925" y="1379091"/>
                      <a:chExt cy="258400" cx="843600"/>
                    </a:xfrm>
                  </p:grpSpPr>
                  <p:sp>
                    <p:nvSpPr>
                      <p:cNvPr id="370" name=""/>
                      <p:cNvSpPr/>
                      <p:nvPr/>
                    </p:nvSpPr>
                    <p:spPr>
                      <a:xfrm>
                        <a:off x="3189925" y="1379091"/>
                        <a:ext cy="258400" cx="84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43600" h="258400">
                            <a:moveTo>
                              <a:pt x="49261" y="0"/>
                            </a:moveTo>
                            <a:lnTo>
                              <a:pt x="794337" y="0"/>
                            </a:lnTo>
                            <a:cubicBezTo>
                              <a:pt x="821545" y="0"/>
                              <a:pt x="843600" y="11569"/>
                              <a:pt x="843600" y="25840"/>
                            </a:cubicBezTo>
                            <a:lnTo>
                              <a:pt x="843600" y="232560"/>
                            </a:lnTo>
                            <a:cubicBezTo>
                              <a:pt x="843600" y="246831"/>
                              <a:pt x="821545" y="258400"/>
                              <a:pt x="794337" y="258400"/>
                            </a:cubicBezTo>
                            <a:lnTo>
                              <a:pt x="49261" y="258400"/>
                            </a:lnTo>
                            <a:cubicBezTo>
                              <a:pt x="22055" y="258400"/>
                              <a:pt x="0" y="246831"/>
                              <a:pt x="0" y="23256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2055" y="0"/>
                              <a:pt x="492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6A5C8"/>
                      </a:solidFill>
                      <a:ln cap="flat" w="7600">
                        <a:solidFill>
                          <a:srgbClr val="C6A5C8"/>
                        </a:solidFill>
                        <a:bevel/>
                      </a:ln>
                    </p:spPr>
                  </p:sp>
                  <p:sp>
                    <p:nvSpPr>
                      <p:cNvPr id="371" name=""/>
                      <p:cNvSpPr/>
                      <p:nvPr/>
                    </p:nvSpPr>
                    <p:spPr>
                      <a:xfrm>
                        <a:off x="3197525" y="1382321"/>
                        <a:ext cy="135660" cx="8284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828400" h="135660">
                            <a:moveTo>
                              <a:pt x="49090" y="0"/>
                            </a:moveTo>
                            <a:lnTo>
                              <a:pt x="779312" y="0"/>
                            </a:lnTo>
                            <a:cubicBezTo>
                              <a:pt x="806421" y="0"/>
                              <a:pt x="828400" y="11569"/>
                              <a:pt x="828400" y="25840"/>
                            </a:cubicBezTo>
                            <a:lnTo>
                              <a:pt x="828400" y="109820"/>
                            </a:lnTo>
                            <a:cubicBezTo>
                              <a:pt x="828400" y="124091"/>
                              <a:pt x="806421" y="135660"/>
                              <a:pt x="779312" y="135660"/>
                            </a:cubicBezTo>
                            <a:lnTo>
                              <a:pt x="49090" y="135660"/>
                            </a:lnTo>
                            <a:cubicBezTo>
                              <a:pt x="21979" y="135660"/>
                              <a:pt x="0" y="124091"/>
                              <a:pt x="0" y="109820"/>
                            </a:cubicBezTo>
                            <a:lnTo>
                              <a:pt x="0" y="25840"/>
                            </a:lnTo>
                            <a:cubicBezTo>
                              <a:pt x="0" y="11569"/>
                              <a:pt x="21979" y="0"/>
                              <a:pt x="4909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0000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5400000" scaled="0"/>
                      </a:gra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id="554" name="Text 554"/>
                      <p:cNvSpPr txBox="1"/>
                      <p:nvPr/>
                    </p:nvSpPr>
                    <p:spPr>
                      <a:xfrm>
                        <a:off x="3189925" y="1379091"/>
                        <a:ext cy="258400" cx="843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bIns="0" anchor="ctr" wrap="square" rtlCol="0" lIns="36000" tIns="0" rIns="36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303030"/>
                            </a:solidFill>
                            <a:latin typeface="Arial"/>
                          </a:rPr>
                          <a:t>Reporting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72" name=""/>
                <p:cNvGrpSpPr/>
                <p:nvPr/>
              </p:nvGrpSpPr>
              <p:grpSpPr>
                <a:xfrm>
                  <a:off x="5614325" y="722078"/>
                  <a:ext cy="1003200" cx="965200"/>
                  <a:chOff x="5614325" y="722078"/>
                  <a:chExt cy="1003200" cx="965200"/>
                </a:xfrm>
              </p:grpSpPr>
              <p:grpSp>
                <p:nvGrpSpPr>
                  <p:cNvPr id="373" name="Text Box 10"/>
                  <p:cNvGrpSpPr/>
                  <p:nvPr/>
                </p:nvGrpSpPr>
                <p:grpSpPr>
                  <a:xfrm>
                    <a:off x="5614325" y="722078"/>
                    <a:ext cy="1003200" cx="965200"/>
                    <a:chOff x="5614325" y="722078"/>
                    <a:chExt cy="1003200" cx="965200"/>
                  </a:xfrm>
                </p:grpSpPr>
                <p:sp>
                  <p:nvSpPr>
                    <p:cNvPr id="374" name="Multi-Style Rectangle"/>
                    <p:cNvSpPr/>
                    <p:nvPr/>
                  </p:nvSpPr>
                  <p:spPr>
                    <a:xfrm>
                      <a:off x="5614325" y="722078"/>
                      <a:ext cy="2736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273600">
                          <a:moveTo>
                            <a:pt x="0" y="48260"/>
                          </a:moveTo>
                          <a:cubicBezTo>
                            <a:pt x="0" y="21606"/>
                            <a:pt x="21606" y="0"/>
                            <a:pt x="48260" y="0"/>
                          </a:cubicBezTo>
                          <a:lnTo>
                            <a:pt x="916940" y="0"/>
                          </a:lnTo>
                          <a:cubicBezTo>
                            <a:pt x="943593" y="0"/>
                            <a:pt x="965200" y="21606"/>
                            <a:pt x="965200" y="48260"/>
                          </a:cubicBezTo>
                          <a:lnTo>
                            <a:pt x="965200" y="273600"/>
                          </a:lnTo>
                          <a:lnTo>
                            <a:pt x="0" y="273600"/>
                          </a:lnTo>
                          <a:lnTo>
                            <a:pt x="0" y="48260"/>
                          </a:lnTo>
                          <a:close/>
                        </a:path>
                      </a:pathLst>
                    </a:custGeom>
                    <a:solidFill>
                      <a:srgbClr val="FDE9D0"/>
                    </a:solidFill>
                    <a:ln cap="flat" w="7600">
                      <a:solidFill>
                        <a:srgbClr val="F7E3CD"/>
                      </a:solidFill>
                      <a:bevel/>
                    </a:ln>
                  </p:spPr>
                </p:sp>
                <p:sp>
                  <p:nvSpPr>
                    <p:cNvPr id="375" name=""/>
                    <p:cNvSpPr/>
                    <p:nvPr/>
                  </p:nvSpPr>
                  <p:spPr>
                    <a:xfrm>
                      <a:off x="5614325" y="995678"/>
                      <a:ext cy="729600" cx="965200"/>
                    </a:xfrm>
                    <a:custGeom>
                      <a:avLst/>
                      <a:gdLst/>
                      <a:ahLst/>
                      <a:cxnLst/>
                      <a:pathLst>
                        <a:path w="965200" h="729600">
                          <a:moveTo>
                            <a:pt x="0" y="0"/>
                          </a:moveTo>
                          <a:lnTo>
                            <a:pt x="965200" y="0"/>
                          </a:lnTo>
                          <a:lnTo>
                            <a:pt x="965200" y="681340"/>
                          </a:lnTo>
                          <a:cubicBezTo>
                            <a:pt x="965200" y="707994"/>
                            <a:pt x="943593" y="729600"/>
                            <a:pt x="916940" y="729600"/>
                          </a:cubicBezTo>
                          <a:lnTo>
                            <a:pt x="48260" y="729600"/>
                          </a:lnTo>
                          <a:cubicBezTo>
                            <a:pt x="21606" y="729600"/>
                            <a:pt x="0" y="707994"/>
                            <a:pt x="0" y="68134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FFFCF9"/>
                        </a:gs>
                      </a:gsLst>
                      <a:lin ang="5400000" scaled="0"/>
                    </a:gradFill>
                    <a:ln cap="flat" w="7600">
                      <a:solidFill>
                        <a:srgbClr val="F7E3CD"/>
                      </a:solidFill>
                      <a:bevel/>
                    </a:ln>
                    <a:effectLst>
                      <a:outerShdw blurRad="0" dist="21496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</p:grpSp>
              <p:grpSp>
                <p:nvGrpSpPr>
                  <p:cNvPr id="376" name="Rectangle 4"/>
                  <p:cNvGrpSpPr/>
                  <p:nvPr/>
                </p:nvGrpSpPr>
                <p:grpSpPr>
                  <a:xfrm>
                    <a:off x="5675125" y="1071678"/>
                    <a:ext cy="258400" cx="843600"/>
                    <a:chOff x="5675125" y="1071678"/>
                    <a:chExt cy="258400" cx="843600"/>
                  </a:xfrm>
                </p:grpSpPr>
                <p:sp>
                  <p:nvSpPr>
                    <p:cNvPr id="377" name=""/>
                    <p:cNvSpPr/>
                    <p:nvPr/>
                  </p:nvSpPr>
                  <p:spPr>
                    <a:xfrm>
                      <a:off x="5675125" y="1071678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EBC4DB"/>
                    </a:solidFill>
                    <a:ln cap="flat" w="7600">
                      <a:solidFill>
                        <a:srgbClr val="EBC4DB"/>
                      </a:solidFill>
                      <a:bevel/>
                    </a:ln>
                  </p:spPr>
                </p:sp>
                <p:sp>
                  <p:nvSpPr>
                    <p:cNvPr id="378" name=""/>
                    <p:cNvSpPr/>
                    <p:nvPr/>
                  </p:nvSpPr>
                  <p:spPr>
                    <a:xfrm>
                      <a:off x="5682725" y="1074908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</p:grpSp>
              <p:grpSp>
                <p:nvGrpSpPr>
                  <p:cNvPr id="379" name="Rectangle 4"/>
                  <p:cNvGrpSpPr/>
                  <p:nvPr/>
                </p:nvGrpSpPr>
                <p:grpSpPr>
                  <a:xfrm>
                    <a:off x="5675125" y="1379091"/>
                    <a:ext cy="258400" cx="843600"/>
                    <a:chOff x="5675125" y="1379091"/>
                    <a:chExt cy="258400" cx="843600"/>
                  </a:xfrm>
                </p:grpSpPr>
                <p:sp>
                  <p:nvSpPr>
                    <p:cNvPr id="380" name=""/>
                    <p:cNvSpPr/>
                    <p:nvPr/>
                  </p:nvSpPr>
                  <p:spPr>
                    <a:xfrm>
                      <a:off x="5675125" y="1379091"/>
                      <a:ext cy="258400" cx="843600"/>
                    </a:xfrm>
                    <a:custGeom>
                      <a:avLst/>
                      <a:gdLst/>
                      <a:ahLst/>
                      <a:cxnLst/>
                      <a:pathLst>
                        <a:path w="843600" h="258400">
                          <a:moveTo>
                            <a:pt x="49261" y="0"/>
                          </a:moveTo>
                          <a:lnTo>
                            <a:pt x="794337" y="0"/>
                          </a:lnTo>
                          <a:cubicBezTo>
                            <a:pt x="821545" y="0"/>
                            <a:pt x="843600" y="11569"/>
                            <a:pt x="843600" y="25840"/>
                          </a:cubicBezTo>
                          <a:lnTo>
                            <a:pt x="843600" y="232560"/>
                          </a:lnTo>
                          <a:cubicBezTo>
                            <a:pt x="843600" y="246831"/>
                            <a:pt x="821545" y="258400"/>
                            <a:pt x="794337" y="258400"/>
                          </a:cubicBezTo>
                          <a:lnTo>
                            <a:pt x="49261" y="258400"/>
                          </a:lnTo>
                          <a:cubicBezTo>
                            <a:pt x="22055" y="258400"/>
                            <a:pt x="0" y="246831"/>
                            <a:pt x="0" y="23256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2055" y="0"/>
                            <a:pt x="49261" y="0"/>
                          </a:cubicBezTo>
                          <a:close/>
                        </a:path>
                      </a:pathLst>
                    </a:custGeom>
                    <a:solidFill>
                      <a:srgbClr val="C6A5C8"/>
                    </a:solidFill>
                    <a:ln cap="flat" w="7600">
                      <a:solidFill>
                        <a:srgbClr val="C6A5C8"/>
                      </a:solidFill>
                      <a:bevel/>
                    </a:ln>
                  </p:spPr>
                </p:sp>
                <p:sp>
                  <p:nvSpPr>
                    <p:cNvPr id="381" name=""/>
                    <p:cNvSpPr/>
                    <p:nvPr/>
                  </p:nvSpPr>
                  <p:spPr>
                    <a:xfrm>
                      <a:off x="5682725" y="1382321"/>
                      <a:ext cy="135660" cx="828400"/>
                    </a:xfrm>
                    <a:custGeom>
                      <a:avLst/>
                      <a:gdLst/>
                      <a:ahLst/>
                      <a:cxnLst/>
                      <a:pathLst>
                        <a:path w="828400" h="135660">
                          <a:moveTo>
                            <a:pt x="49090" y="0"/>
                          </a:moveTo>
                          <a:lnTo>
                            <a:pt x="779312" y="0"/>
                          </a:lnTo>
                          <a:cubicBezTo>
                            <a:pt x="806421" y="0"/>
                            <a:pt x="828400" y="11569"/>
                            <a:pt x="828400" y="25840"/>
                          </a:cubicBezTo>
                          <a:lnTo>
                            <a:pt x="828400" y="109820"/>
                          </a:lnTo>
                          <a:cubicBezTo>
                            <a:pt x="828400" y="124091"/>
                            <a:pt x="806421" y="135660"/>
                            <a:pt x="779312" y="135660"/>
                          </a:cubicBezTo>
                          <a:lnTo>
                            <a:pt x="49090" y="135660"/>
                          </a:lnTo>
                          <a:cubicBezTo>
                            <a:pt x="21979" y="135660"/>
                            <a:pt x="0" y="124091"/>
                            <a:pt x="0" y="109820"/>
                          </a:cubicBezTo>
                          <a:lnTo>
                            <a:pt x="0" y="25840"/>
                          </a:lnTo>
                          <a:cubicBezTo>
                            <a:pt x="0" y="11569"/>
                            <a:pt x="21979" y="0"/>
                            <a:pt x="4909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cap="flat" w="7600">
                      <a:noFill/>
                      <a:bevel/>
                    </a:ln>
                  </p:spPr>
                </p:sp>
              </p:grpSp>
            </p:grpSp>
          </p:grpSp>
        </p:grpSp>
        <p:grpSp>
          <p:nvGrpSpPr>
            <p:cNvPr id="382" name=""/>
            <p:cNvGrpSpPr/>
            <p:nvPr/>
          </p:nvGrpSpPr>
          <p:grpSpPr>
            <a:xfrm>
              <a:off x="7153925" y="3902496"/>
              <a:ext cy="610606" cx="1195100"/>
              <a:chOff x="7153925" y="3902496"/>
              <a:chExt cy="610606" cx="1195100"/>
            </a:xfrm>
          </p:grpSpPr>
          <p:grpSp>
            <p:nvGrpSpPr>
              <p:cNvPr id="383" name=""/>
              <p:cNvGrpSpPr/>
              <p:nvPr/>
            </p:nvGrpSpPr>
            <p:grpSpPr>
              <a:xfrm>
                <a:off x="7153925" y="4124198"/>
                <a:ext cy="167200" cx="1195100"/>
                <a:chOff x="7153925" y="4124198"/>
                <a:chExt cy="167200" cx="1195100"/>
              </a:xfrm>
            </p:grpSpPr>
            <p:sp>
              <p:nvSpPr>
                <p:cNvPr id="384" name="Information Box 2"/>
                <p:cNvSpPr/>
                <p:nvPr/>
              </p:nvSpPr>
              <p:spPr>
                <a:xfrm>
                  <a:off x="7153925" y="4124198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385" name=""/>
                <p:cNvSpPr/>
                <p:nvPr/>
              </p:nvSpPr>
              <p:spPr>
                <a:xfrm>
                  <a:off x="7213680" y="4124198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86" name=""/>
                <p:cNvSpPr/>
                <p:nvPr/>
              </p:nvSpPr>
              <p:spPr>
                <a:xfrm>
                  <a:off x="7273435" y="4124198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87" name=""/>
                <p:cNvSpPr/>
                <p:nvPr/>
              </p:nvSpPr>
              <p:spPr>
                <a:xfrm>
                  <a:off x="8289267" y="4124198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88" name=""/>
                <p:cNvSpPr/>
                <p:nvPr/>
              </p:nvSpPr>
              <p:spPr>
                <a:xfrm>
                  <a:off x="8229515" y="4124198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55" name="Text 555"/>
                <p:cNvSpPr txBox="1"/>
                <p:nvPr/>
              </p:nvSpPr>
              <p:spPr>
                <a:xfrm>
                  <a:off x="7153925" y="4036798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Tenant Service</a:t>
                  </a:r>
                </a:p>
              </p:txBody>
            </p:sp>
          </p:grpSp>
          <p:grpSp>
            <p:nvGrpSpPr>
              <p:cNvPr id="389" name=""/>
              <p:cNvGrpSpPr/>
              <p:nvPr/>
            </p:nvGrpSpPr>
            <p:grpSpPr>
              <a:xfrm>
                <a:off x="7153925" y="4345902"/>
                <a:ext cy="167200" cx="1195100"/>
                <a:chOff x="7153925" y="4345902"/>
                <a:chExt cy="167200" cx="1195100"/>
              </a:xfrm>
            </p:grpSpPr>
            <p:sp>
              <p:nvSpPr>
                <p:cNvPr id="390" name="Information Box 2"/>
                <p:cNvSpPr/>
                <p:nvPr/>
              </p:nvSpPr>
              <p:spPr>
                <a:xfrm>
                  <a:off x="7153925" y="4345902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391" name=""/>
                <p:cNvSpPr/>
                <p:nvPr/>
              </p:nvSpPr>
              <p:spPr>
                <a:xfrm>
                  <a:off x="7213680" y="434590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92" name=""/>
                <p:cNvSpPr/>
                <p:nvPr/>
              </p:nvSpPr>
              <p:spPr>
                <a:xfrm>
                  <a:off x="7273435" y="434590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93" name=""/>
                <p:cNvSpPr/>
                <p:nvPr/>
              </p:nvSpPr>
              <p:spPr>
                <a:xfrm>
                  <a:off x="8289267" y="434590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94" name=""/>
                <p:cNvSpPr/>
                <p:nvPr/>
              </p:nvSpPr>
              <p:spPr>
                <a:xfrm>
                  <a:off x="8229515" y="434590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56" name="Text 556"/>
                <p:cNvSpPr txBox="1"/>
                <p:nvPr/>
              </p:nvSpPr>
              <p:spPr>
                <a:xfrm>
                  <a:off x="7153925" y="4258502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Prevenance</a:t>
                  </a:r>
                </a:p>
              </p:txBody>
            </p:sp>
          </p:grpSp>
          <p:grpSp>
            <p:nvGrpSpPr>
              <p:cNvPr id="395" name=""/>
              <p:cNvGrpSpPr/>
              <p:nvPr/>
            </p:nvGrpSpPr>
            <p:grpSpPr>
              <a:xfrm>
                <a:off x="7153925" y="3902496"/>
                <a:ext cy="167200" cx="1195100"/>
                <a:chOff x="7153925" y="3902496"/>
                <a:chExt cy="167200" cx="1195100"/>
              </a:xfrm>
            </p:grpSpPr>
            <p:sp>
              <p:nvSpPr>
                <p:cNvPr id="396" name="Information Box 2"/>
                <p:cNvSpPr/>
                <p:nvPr/>
              </p:nvSpPr>
              <p:spPr>
                <a:xfrm>
                  <a:off x="7153925" y="3902496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397" name=""/>
                <p:cNvSpPr/>
                <p:nvPr/>
              </p:nvSpPr>
              <p:spPr>
                <a:xfrm>
                  <a:off x="7213680" y="390249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98" name=""/>
                <p:cNvSpPr/>
                <p:nvPr/>
              </p:nvSpPr>
              <p:spPr>
                <a:xfrm>
                  <a:off x="7273435" y="390249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99" name=""/>
                <p:cNvSpPr/>
                <p:nvPr/>
              </p:nvSpPr>
              <p:spPr>
                <a:xfrm>
                  <a:off x="8289267" y="390249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00" name=""/>
                <p:cNvSpPr/>
                <p:nvPr/>
              </p:nvSpPr>
              <p:spPr>
                <a:xfrm>
                  <a:off x="8229515" y="390249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57" name="Text 557"/>
                <p:cNvSpPr txBox="1"/>
                <p:nvPr/>
              </p:nvSpPr>
              <p:spPr>
                <a:xfrm>
                  <a:off x="7153925" y="3815096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YARN</a:t>
                  </a:r>
                </a:p>
              </p:txBody>
            </p:sp>
          </p:grpSp>
        </p:grpSp>
        <p:grpSp>
          <p:nvGrpSpPr>
            <p:cNvPr id="401" name=""/>
            <p:cNvGrpSpPr/>
            <p:nvPr/>
          </p:nvGrpSpPr>
          <p:grpSpPr>
            <a:xfrm>
              <a:off x="7153925" y="3097040"/>
              <a:ext cy="610606" cx="1195100"/>
              <a:chOff x="7153925" y="3097040"/>
              <a:chExt cy="610606" cx="1195100"/>
            </a:xfrm>
          </p:grpSpPr>
          <p:grpSp>
            <p:nvGrpSpPr>
              <p:cNvPr id="402" name=""/>
              <p:cNvGrpSpPr/>
              <p:nvPr/>
            </p:nvGrpSpPr>
            <p:grpSpPr>
              <a:xfrm>
                <a:off x="7153925" y="3318743"/>
                <a:ext cy="167200" cx="1195100"/>
                <a:chOff x="7153925" y="3318743"/>
                <a:chExt cy="167200" cx="1195100"/>
              </a:xfrm>
            </p:grpSpPr>
            <p:sp>
              <p:nvSpPr>
                <p:cNvPr id="403" name="Information Box 2"/>
                <p:cNvSpPr/>
                <p:nvPr/>
              </p:nvSpPr>
              <p:spPr>
                <a:xfrm>
                  <a:off x="7153925" y="3318743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04" name=""/>
                <p:cNvSpPr/>
                <p:nvPr/>
              </p:nvSpPr>
              <p:spPr>
                <a:xfrm>
                  <a:off x="7213680" y="3318743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05" name=""/>
                <p:cNvSpPr/>
                <p:nvPr/>
              </p:nvSpPr>
              <p:spPr>
                <a:xfrm>
                  <a:off x="7273435" y="3318743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06" name=""/>
                <p:cNvSpPr/>
                <p:nvPr/>
              </p:nvSpPr>
              <p:spPr>
                <a:xfrm>
                  <a:off x="8289267" y="3318743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07" name=""/>
                <p:cNvSpPr/>
                <p:nvPr/>
              </p:nvSpPr>
              <p:spPr>
                <a:xfrm>
                  <a:off x="8229515" y="3318743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58" name="Text 558"/>
                <p:cNvSpPr txBox="1"/>
                <p:nvPr/>
              </p:nvSpPr>
              <p:spPr>
                <a:xfrm>
                  <a:off x="7153925" y="3231343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Tenant Service</a:t>
                  </a:r>
                </a:p>
              </p:txBody>
            </p:sp>
          </p:grpSp>
          <p:grpSp>
            <p:nvGrpSpPr>
              <p:cNvPr id="408" name=""/>
              <p:cNvGrpSpPr/>
              <p:nvPr/>
            </p:nvGrpSpPr>
            <p:grpSpPr>
              <a:xfrm>
                <a:off x="7153925" y="3540446"/>
                <a:ext cy="167200" cx="1195100"/>
                <a:chOff x="7153925" y="3540446"/>
                <a:chExt cy="167200" cx="1195100"/>
              </a:xfrm>
            </p:grpSpPr>
            <p:sp>
              <p:nvSpPr>
                <p:cNvPr id="409" name="Information Box 2"/>
                <p:cNvSpPr/>
                <p:nvPr/>
              </p:nvSpPr>
              <p:spPr>
                <a:xfrm>
                  <a:off x="7153925" y="3540446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10" name=""/>
                <p:cNvSpPr/>
                <p:nvPr/>
              </p:nvSpPr>
              <p:spPr>
                <a:xfrm>
                  <a:off x="7213680" y="35404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1" name=""/>
                <p:cNvSpPr/>
                <p:nvPr/>
              </p:nvSpPr>
              <p:spPr>
                <a:xfrm>
                  <a:off x="7273435" y="35404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2" name=""/>
                <p:cNvSpPr/>
                <p:nvPr/>
              </p:nvSpPr>
              <p:spPr>
                <a:xfrm>
                  <a:off x="8289267" y="35404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3" name=""/>
                <p:cNvSpPr/>
                <p:nvPr/>
              </p:nvSpPr>
              <p:spPr>
                <a:xfrm>
                  <a:off x="8229515" y="354044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59" name="Text 559"/>
                <p:cNvSpPr txBox="1"/>
                <p:nvPr/>
              </p:nvSpPr>
              <p:spPr>
                <a:xfrm>
                  <a:off x="7153925" y="3453046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Data Prevenance</a:t>
                  </a:r>
                </a:p>
              </p:txBody>
            </p:sp>
          </p:grpSp>
          <p:grpSp>
            <p:nvGrpSpPr>
              <p:cNvPr id="414" name=""/>
              <p:cNvGrpSpPr/>
              <p:nvPr/>
            </p:nvGrpSpPr>
            <p:grpSpPr>
              <a:xfrm>
                <a:off x="7153925" y="3097040"/>
                <a:ext cy="167200" cx="1195100"/>
                <a:chOff x="7153925" y="3097040"/>
                <a:chExt cy="167200" cx="1195100"/>
              </a:xfrm>
            </p:grpSpPr>
            <p:sp>
              <p:nvSpPr>
                <p:cNvPr id="415" name="Information Box 2"/>
                <p:cNvSpPr/>
                <p:nvPr/>
              </p:nvSpPr>
              <p:spPr>
                <a:xfrm>
                  <a:off x="7153925" y="3097040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16" name=""/>
                <p:cNvSpPr/>
                <p:nvPr/>
              </p:nvSpPr>
              <p:spPr>
                <a:xfrm>
                  <a:off x="7213680" y="309704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7" name=""/>
                <p:cNvSpPr/>
                <p:nvPr/>
              </p:nvSpPr>
              <p:spPr>
                <a:xfrm>
                  <a:off x="7273435" y="309704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8" name=""/>
                <p:cNvSpPr/>
                <p:nvPr/>
              </p:nvSpPr>
              <p:spPr>
                <a:xfrm>
                  <a:off x="8289267" y="309704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9" name=""/>
                <p:cNvSpPr/>
                <p:nvPr/>
              </p:nvSpPr>
              <p:spPr>
                <a:xfrm>
                  <a:off x="8229515" y="3097040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</p:grpSp>
        </p:grpSp>
        <p:grpSp>
          <p:nvGrpSpPr>
            <p:cNvPr id="420" name=""/>
            <p:cNvGrpSpPr/>
            <p:nvPr/>
          </p:nvGrpSpPr>
          <p:grpSpPr>
            <a:xfrm>
              <a:off x="7504475" y="2286211"/>
              <a:ext cy="449091" cx="494000"/>
              <a:chOff x="7504475" y="2286211"/>
              <a:chExt cy="449091" cx="494000"/>
            </a:xfrm>
          </p:grpSpPr>
          <p:sp>
            <p:nvSpPr>
              <p:cNvPr id="421" name=""/>
              <p:cNvSpPr/>
              <p:nvPr/>
            </p:nvSpPr>
            <p:spPr>
              <a:xfrm>
                <a:off x="7504475" y="2286211"/>
                <a:ext cy="449091" cx="494000"/>
              </a:xfrm>
              <a:custGeom>
                <a:avLst/>
                <a:gdLst/>
                <a:ahLst/>
                <a:cxnLst/>
                <a:pathLst>
                  <a:path w="494000" h="449091">
                    <a:moveTo>
                      <a:pt x="494000" y="224546"/>
                    </a:moveTo>
                    <a:cubicBezTo>
                      <a:pt x="494000" y="348544"/>
                      <a:pt x="383399" y="449091"/>
                      <a:pt x="247000" y="449091"/>
                    </a:cubicBezTo>
                    <a:cubicBezTo>
                      <a:pt x="110601" y="449091"/>
                      <a:pt x="0" y="348544"/>
                      <a:pt x="0" y="224546"/>
                    </a:cubicBezTo>
                    <a:cubicBezTo>
                      <a:pt x="0" y="100546"/>
                      <a:pt x="110601" y="0"/>
                      <a:pt x="247000" y="0"/>
                    </a:cubicBezTo>
                    <a:cubicBezTo>
                      <a:pt x="383399" y="0"/>
                      <a:pt x="494000" y="100546"/>
                      <a:pt x="494000" y="224546"/>
                    </a:cubicBezTo>
                    <a:close/>
                  </a:path>
                </a:pathLst>
              </a:custGeom>
              <a:solidFill>
                <a:srgbClr val="002855"/>
              </a:solidFill>
              <a:ln cap="flat" w="7600">
                <a:noFill/>
                <a:bevel/>
              </a:ln>
            </p:spPr>
          </p:sp>
          <p:sp>
            <p:nvSpPr>
              <p:cNvPr id="422" name=""/>
              <p:cNvSpPr/>
              <p:nvPr/>
            </p:nvSpPr>
            <p:spPr>
              <a:xfrm>
                <a:off x="7588249" y="2399886"/>
                <a:ext cy="237457" cx="326451"/>
              </a:xfrm>
              <a:custGeom>
                <a:avLst/>
                <a:gdLst/>
                <a:ahLst/>
                <a:cxnLst/>
                <a:pathLst>
                  <a:path w="326451" h="237457">
                    <a:moveTo>
                      <a:pt x="318492" y="7298"/>
                    </a:moveTo>
                    <a:cubicBezTo>
                      <a:pt x="313141" y="2433"/>
                      <a:pt x="306760" y="0"/>
                      <a:pt x="299282" y="0"/>
                    </a:cubicBezTo>
                    <a:lnTo>
                      <a:pt x="27170" y="0"/>
                    </a:lnTo>
                    <a:cubicBezTo>
                      <a:pt x="19760" y="0"/>
                      <a:pt x="13311" y="2433"/>
                      <a:pt x="8027" y="7298"/>
                    </a:cubicBezTo>
                    <a:cubicBezTo>
                      <a:pt x="2676" y="12163"/>
                      <a:pt x="0" y="17964"/>
                      <a:pt x="0" y="24762"/>
                    </a:cubicBezTo>
                    <a:lnTo>
                      <a:pt x="0" y="212694"/>
                    </a:lnTo>
                    <a:cubicBezTo>
                      <a:pt x="0" y="219556"/>
                      <a:pt x="2676" y="225356"/>
                      <a:pt x="8027" y="230159"/>
                    </a:cubicBezTo>
                    <a:cubicBezTo>
                      <a:pt x="13311" y="235025"/>
                      <a:pt x="19760" y="237457"/>
                      <a:pt x="27170" y="237457"/>
                    </a:cubicBezTo>
                    <a:lnTo>
                      <a:pt x="299282" y="237457"/>
                    </a:lnTo>
                    <a:cubicBezTo>
                      <a:pt x="306760" y="237457"/>
                      <a:pt x="313141" y="235025"/>
                      <a:pt x="318492" y="230159"/>
                    </a:cubicBezTo>
                    <a:cubicBezTo>
                      <a:pt x="323844" y="225356"/>
                      <a:pt x="326451" y="219556"/>
                      <a:pt x="326451" y="212694"/>
                    </a:cubicBezTo>
                    <a:lnTo>
                      <a:pt x="326451" y="24762"/>
                    </a:lnTo>
                    <a:cubicBezTo>
                      <a:pt x="326451" y="17964"/>
                      <a:pt x="323844" y="12163"/>
                      <a:pt x="318492" y="7298"/>
                    </a:cubicBezTo>
                    <a:close/>
                    <a:moveTo>
                      <a:pt x="304701" y="212694"/>
                    </a:moveTo>
                    <a:cubicBezTo>
                      <a:pt x="304701" y="214067"/>
                      <a:pt x="304221" y="215252"/>
                      <a:pt x="303055" y="216187"/>
                    </a:cubicBezTo>
                    <a:cubicBezTo>
                      <a:pt x="302026" y="217185"/>
                      <a:pt x="300722" y="217685"/>
                      <a:pt x="299282" y="217685"/>
                    </a:cubicBezTo>
                    <a:lnTo>
                      <a:pt x="27170" y="217685"/>
                    </a:lnTo>
                    <a:cubicBezTo>
                      <a:pt x="25729" y="217685"/>
                      <a:pt x="24494" y="217185"/>
                      <a:pt x="23396" y="216187"/>
                    </a:cubicBezTo>
                    <a:cubicBezTo>
                      <a:pt x="22299" y="215252"/>
                      <a:pt x="21750" y="214067"/>
                      <a:pt x="21750" y="212694"/>
                    </a:cubicBezTo>
                    <a:lnTo>
                      <a:pt x="21750" y="24762"/>
                    </a:lnTo>
                    <a:cubicBezTo>
                      <a:pt x="21750" y="23453"/>
                      <a:pt x="22299" y="22267"/>
                      <a:pt x="23396" y="21269"/>
                    </a:cubicBezTo>
                    <a:cubicBezTo>
                      <a:pt x="24494" y="20271"/>
                      <a:pt x="25729" y="19772"/>
                      <a:pt x="27170" y="19772"/>
                    </a:cubicBezTo>
                    <a:lnTo>
                      <a:pt x="299282" y="19772"/>
                    </a:lnTo>
                    <a:cubicBezTo>
                      <a:pt x="300722" y="19772"/>
                      <a:pt x="302026" y="20271"/>
                      <a:pt x="303055" y="21269"/>
                    </a:cubicBezTo>
                    <a:cubicBezTo>
                      <a:pt x="304221" y="22267"/>
                      <a:pt x="304701" y="23453"/>
                      <a:pt x="304701" y="24762"/>
                    </a:cubicBezTo>
                    <a:lnTo>
                      <a:pt x="304701" y="212694"/>
                    </a:lnTo>
                    <a:close/>
                    <a:moveTo>
                      <a:pt x="42059" y="198349"/>
                    </a:moveTo>
                    <a:lnTo>
                      <a:pt x="56261" y="198349"/>
                    </a:lnTo>
                    <a:lnTo>
                      <a:pt x="56261" y="178888"/>
                    </a:lnTo>
                    <a:lnTo>
                      <a:pt x="42059" y="178888"/>
                    </a:lnTo>
                    <a:lnTo>
                      <a:pt x="42059" y="198349"/>
                    </a:lnTo>
                    <a:close/>
                    <a:moveTo>
                      <a:pt x="46244" y="101420"/>
                    </a:moveTo>
                    <a:cubicBezTo>
                      <a:pt x="47067" y="101857"/>
                      <a:pt x="47959" y="102044"/>
                      <a:pt x="48920" y="102044"/>
                    </a:cubicBezTo>
                    <a:lnTo>
                      <a:pt x="113414" y="102044"/>
                    </a:lnTo>
                    <a:cubicBezTo>
                      <a:pt x="114375" y="102044"/>
                      <a:pt x="115267" y="101857"/>
                      <a:pt x="116090" y="101420"/>
                    </a:cubicBezTo>
                    <a:cubicBezTo>
                      <a:pt x="116913" y="100983"/>
                      <a:pt x="117599" y="100360"/>
                      <a:pt x="118080" y="99611"/>
                    </a:cubicBezTo>
                    <a:cubicBezTo>
                      <a:pt x="119109" y="98051"/>
                      <a:pt x="119109" y="96430"/>
                      <a:pt x="118148" y="94808"/>
                    </a:cubicBezTo>
                    <a:lnTo>
                      <a:pt x="85901" y="41104"/>
                    </a:lnTo>
                    <a:cubicBezTo>
                      <a:pt x="85421" y="40293"/>
                      <a:pt x="84735" y="39670"/>
                      <a:pt x="83912" y="39233"/>
                    </a:cubicBezTo>
                    <a:cubicBezTo>
                      <a:pt x="83088" y="38734"/>
                      <a:pt x="82127" y="38547"/>
                      <a:pt x="81167" y="38547"/>
                    </a:cubicBezTo>
                    <a:cubicBezTo>
                      <a:pt x="80206" y="38547"/>
                      <a:pt x="79314" y="38734"/>
                      <a:pt x="78422" y="39233"/>
                    </a:cubicBezTo>
                    <a:cubicBezTo>
                      <a:pt x="77599" y="39670"/>
                      <a:pt x="76981" y="40293"/>
                      <a:pt x="76502" y="41104"/>
                    </a:cubicBezTo>
                    <a:lnTo>
                      <a:pt x="44254" y="94808"/>
                    </a:lnTo>
                    <a:cubicBezTo>
                      <a:pt x="43225" y="96430"/>
                      <a:pt x="43294" y="98051"/>
                      <a:pt x="44323" y="99611"/>
                    </a:cubicBezTo>
                    <a:cubicBezTo>
                      <a:pt x="44803" y="100360"/>
                      <a:pt x="45420" y="100983"/>
                      <a:pt x="46244" y="101420"/>
                    </a:cubicBezTo>
                    <a:close/>
                    <a:moveTo>
                      <a:pt x="86587" y="91003"/>
                    </a:moveTo>
                    <a:cubicBezTo>
                      <a:pt x="86587" y="91377"/>
                      <a:pt x="86450" y="91689"/>
                      <a:pt x="86176" y="91939"/>
                    </a:cubicBezTo>
                    <a:cubicBezTo>
                      <a:pt x="85901" y="92126"/>
                      <a:pt x="85558" y="92251"/>
                      <a:pt x="85215" y="92251"/>
                    </a:cubicBezTo>
                    <a:lnTo>
                      <a:pt x="77119" y="92251"/>
                    </a:lnTo>
                    <a:cubicBezTo>
                      <a:pt x="76776" y="92251"/>
                      <a:pt x="76502" y="92126"/>
                      <a:pt x="76226" y="91939"/>
                    </a:cubicBezTo>
                    <a:cubicBezTo>
                      <a:pt x="75953" y="91689"/>
                      <a:pt x="75815" y="91377"/>
                      <a:pt x="75815" y="91003"/>
                    </a:cubicBezTo>
                    <a:cubicBezTo>
                      <a:pt x="75815" y="83393"/>
                      <a:pt x="75953" y="83082"/>
                      <a:pt x="76226" y="82895"/>
                    </a:cubicBezTo>
                    <a:cubicBezTo>
                      <a:pt x="76502" y="82645"/>
                      <a:pt x="76776" y="82521"/>
                      <a:pt x="77119" y="82521"/>
                    </a:cubicBezTo>
                    <a:lnTo>
                      <a:pt x="85215" y="82521"/>
                    </a:lnTo>
                    <a:cubicBezTo>
                      <a:pt x="85558" y="82521"/>
                      <a:pt x="85901" y="82645"/>
                      <a:pt x="86176" y="82895"/>
                    </a:cubicBezTo>
                    <a:cubicBezTo>
                      <a:pt x="86450" y="83082"/>
                      <a:pt x="86587" y="83393"/>
                      <a:pt x="86587" y="91003"/>
                    </a:cubicBezTo>
                    <a:close/>
                    <a:moveTo>
                      <a:pt x="75541" y="58507"/>
                    </a:moveTo>
                    <a:cubicBezTo>
                      <a:pt x="75884" y="58195"/>
                      <a:pt x="76226" y="58070"/>
                      <a:pt x="76570" y="58070"/>
                    </a:cubicBezTo>
                    <a:lnTo>
                      <a:pt x="85833" y="58070"/>
                    </a:lnTo>
                    <a:cubicBezTo>
                      <a:pt x="86106" y="58070"/>
                      <a:pt x="86450" y="58195"/>
                      <a:pt x="86793" y="58507"/>
                    </a:cubicBezTo>
                    <a:cubicBezTo>
                      <a:pt x="87068" y="58631"/>
                      <a:pt x="87205" y="58943"/>
                      <a:pt x="87205" y="59193"/>
                    </a:cubicBezTo>
                    <a:lnTo>
                      <a:pt x="86450" y="76720"/>
                    </a:lnTo>
                    <a:cubicBezTo>
                      <a:pt x="86450" y="76969"/>
                      <a:pt x="86312" y="77218"/>
                      <a:pt x="86038" y="77406"/>
                    </a:cubicBezTo>
                    <a:cubicBezTo>
                      <a:pt x="85764" y="77531"/>
                      <a:pt x="85421" y="77593"/>
                      <a:pt x="85078" y="77593"/>
                    </a:cubicBezTo>
                    <a:lnTo>
                      <a:pt x="77256" y="77593"/>
                    </a:lnTo>
                    <a:cubicBezTo>
                      <a:pt x="76913" y="77593"/>
                      <a:pt x="76570" y="77531"/>
                      <a:pt x="76296" y="77406"/>
                    </a:cubicBezTo>
                    <a:cubicBezTo>
                      <a:pt x="76021" y="77218"/>
                      <a:pt x="75815" y="76969"/>
                      <a:pt x="75815" y="76720"/>
                    </a:cubicBezTo>
                    <a:lnTo>
                      <a:pt x="75129" y="59317"/>
                    </a:lnTo>
                    <a:cubicBezTo>
                      <a:pt x="75129" y="58943"/>
                      <a:pt x="75266" y="58631"/>
                      <a:pt x="75541" y="58507"/>
                    </a:cubicBezTo>
                    <a:close/>
                    <a:moveTo>
                      <a:pt x="63397" y="198286"/>
                    </a:moveTo>
                    <a:lnTo>
                      <a:pt x="77599" y="198286"/>
                    </a:lnTo>
                    <a:lnTo>
                      <a:pt x="77599" y="130548"/>
                    </a:lnTo>
                    <a:lnTo>
                      <a:pt x="63397" y="130548"/>
                    </a:lnTo>
                    <a:lnTo>
                      <a:pt x="63397" y="198286"/>
                    </a:lnTo>
                    <a:close/>
                    <a:moveTo>
                      <a:pt x="84735" y="198286"/>
                    </a:moveTo>
                    <a:lnTo>
                      <a:pt x="98938" y="198286"/>
                    </a:lnTo>
                    <a:lnTo>
                      <a:pt x="98938" y="165976"/>
                    </a:lnTo>
                    <a:lnTo>
                      <a:pt x="84735" y="165976"/>
                    </a:lnTo>
                    <a:lnTo>
                      <a:pt x="84735" y="198286"/>
                    </a:lnTo>
                    <a:close/>
                    <a:moveTo>
                      <a:pt x="106072" y="198286"/>
                    </a:moveTo>
                    <a:lnTo>
                      <a:pt x="120344" y="198286"/>
                    </a:lnTo>
                    <a:lnTo>
                      <a:pt x="120344" y="146578"/>
                    </a:lnTo>
                    <a:lnTo>
                      <a:pt x="106072" y="146578"/>
                    </a:lnTo>
                    <a:lnTo>
                      <a:pt x="106072" y="198286"/>
                    </a:lnTo>
                    <a:close/>
                    <a:moveTo>
                      <a:pt x="146553" y="198286"/>
                    </a:moveTo>
                    <a:lnTo>
                      <a:pt x="174615" y="198286"/>
                    </a:lnTo>
                    <a:lnTo>
                      <a:pt x="174615" y="183130"/>
                    </a:lnTo>
                    <a:lnTo>
                      <a:pt x="146553" y="183130"/>
                    </a:lnTo>
                    <a:lnTo>
                      <a:pt x="146553" y="198286"/>
                    </a:lnTo>
                    <a:close/>
                    <a:moveTo>
                      <a:pt x="146553" y="170280"/>
                    </a:moveTo>
                    <a:lnTo>
                      <a:pt x="174615" y="170280"/>
                    </a:lnTo>
                    <a:lnTo>
                      <a:pt x="174615" y="155061"/>
                    </a:lnTo>
                    <a:lnTo>
                      <a:pt x="146553" y="155061"/>
                    </a:lnTo>
                    <a:lnTo>
                      <a:pt x="146553" y="170280"/>
                    </a:lnTo>
                    <a:close/>
                    <a:moveTo>
                      <a:pt x="146553" y="141401"/>
                    </a:moveTo>
                    <a:lnTo>
                      <a:pt x="174615" y="141401"/>
                    </a:lnTo>
                    <a:lnTo>
                      <a:pt x="174615" y="126182"/>
                    </a:lnTo>
                    <a:lnTo>
                      <a:pt x="146553" y="126182"/>
                    </a:lnTo>
                    <a:lnTo>
                      <a:pt x="146553" y="141401"/>
                    </a:lnTo>
                    <a:close/>
                    <a:moveTo>
                      <a:pt x="240481" y="74287"/>
                    </a:moveTo>
                    <a:lnTo>
                      <a:pt x="233826" y="37861"/>
                    </a:lnTo>
                    <a:lnTo>
                      <a:pt x="209882" y="89132"/>
                    </a:lnTo>
                    <a:lnTo>
                      <a:pt x="187994" y="71356"/>
                    </a:lnTo>
                    <a:lnTo>
                      <a:pt x="151973" y="88321"/>
                    </a:lnTo>
                    <a:lnTo>
                      <a:pt x="154787" y="97303"/>
                    </a:lnTo>
                    <a:lnTo>
                      <a:pt x="187034" y="82146"/>
                    </a:lnTo>
                    <a:lnTo>
                      <a:pt x="212488" y="102854"/>
                    </a:lnTo>
                    <a:lnTo>
                      <a:pt x="230533" y="64245"/>
                    </a:lnTo>
                    <a:lnTo>
                      <a:pt x="234444" y="85577"/>
                    </a:lnTo>
                    <a:lnTo>
                      <a:pt x="263672" y="78466"/>
                    </a:lnTo>
                    <a:lnTo>
                      <a:pt x="283844" y="84641"/>
                    </a:lnTo>
                    <a:lnTo>
                      <a:pt x="285697" y="75285"/>
                    </a:lnTo>
                    <a:lnTo>
                      <a:pt x="263810" y="68611"/>
                    </a:lnTo>
                    <a:lnTo>
                      <a:pt x="240481" y="74287"/>
                    </a:lnTo>
                    <a:close/>
                    <a:moveTo>
                      <a:pt x="188886" y="198286"/>
                    </a:moveTo>
                    <a:lnTo>
                      <a:pt x="284050" y="198286"/>
                    </a:lnTo>
                    <a:lnTo>
                      <a:pt x="284050" y="183130"/>
                    </a:lnTo>
                    <a:lnTo>
                      <a:pt x="188886" y="183130"/>
                    </a:lnTo>
                    <a:lnTo>
                      <a:pt x="188886" y="198286"/>
                    </a:lnTo>
                    <a:close/>
                    <a:moveTo>
                      <a:pt x="188886" y="170280"/>
                    </a:moveTo>
                    <a:lnTo>
                      <a:pt x="284050" y="170280"/>
                    </a:lnTo>
                    <a:lnTo>
                      <a:pt x="284050" y="155061"/>
                    </a:lnTo>
                    <a:lnTo>
                      <a:pt x="188886" y="155061"/>
                    </a:lnTo>
                    <a:lnTo>
                      <a:pt x="188886" y="170280"/>
                    </a:lnTo>
                    <a:close/>
                    <a:moveTo>
                      <a:pt x="188886" y="141401"/>
                    </a:moveTo>
                    <a:lnTo>
                      <a:pt x="284050" y="141401"/>
                    </a:lnTo>
                    <a:lnTo>
                      <a:pt x="284050" y="126182"/>
                    </a:lnTo>
                    <a:lnTo>
                      <a:pt x="188886" y="126182"/>
                    </a:lnTo>
                    <a:lnTo>
                      <a:pt x="188886" y="14140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id="560" name="Text 560"/>
              <p:cNvSpPr txBox="1"/>
              <p:nvPr/>
            </p:nvSpPr>
            <p:spPr>
              <a:xfrm>
                <a:off x="7371475" y="2750501"/>
                <a:ext cy="152000" cx="760000"/>
              </a:xfrm>
              <a:prstGeom prst="rect">
                <a:avLst/>
              </a:prstGeom>
              <a:noFill/>
            </p:spPr>
            <p:txBody>
              <a:bodyPr bIns="0" anchor="ctr" wrap="square" rtlCol="0" lIns="0" tIns="0" rIns="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002060"/>
                    </a:solidFill>
                    <a:latin typeface="Arial"/>
                  </a:rPr>
                  <a:t>Mngt Console</a:t>
                </a:r>
              </a:p>
            </p:txBody>
          </p:sp>
        </p:grpSp>
        <p:grpSp>
          <p:nvGrpSpPr>
            <p:cNvPr id="423" name=""/>
            <p:cNvGrpSpPr/>
            <p:nvPr/>
          </p:nvGrpSpPr>
          <p:grpSpPr>
            <a:xfrm>
              <a:off x="7153925" y="5522656"/>
              <a:ext cy="610606" cx="1195100"/>
              <a:chOff x="7153925" y="5522656"/>
              <a:chExt cy="610606" cx="1195100"/>
            </a:xfrm>
          </p:grpSpPr>
          <p:grpSp>
            <p:nvGrpSpPr>
              <p:cNvPr id="424" name=""/>
              <p:cNvGrpSpPr/>
              <p:nvPr/>
            </p:nvGrpSpPr>
            <p:grpSpPr>
              <a:xfrm>
                <a:off x="7153925" y="5744359"/>
                <a:ext cy="167200" cx="1195100"/>
                <a:chOff x="7153925" y="5744359"/>
                <a:chExt cy="167200" cx="1195100"/>
              </a:xfrm>
            </p:grpSpPr>
            <p:sp>
              <p:nvSpPr>
                <p:cNvPr id="425" name="Information Box 2"/>
                <p:cNvSpPr/>
                <p:nvPr/>
              </p:nvSpPr>
              <p:spPr>
                <a:xfrm>
                  <a:off x="7153925" y="5744359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26" name=""/>
                <p:cNvSpPr/>
                <p:nvPr/>
              </p:nvSpPr>
              <p:spPr>
                <a:xfrm>
                  <a:off x="7213680" y="5744359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7" name=""/>
                <p:cNvSpPr/>
                <p:nvPr/>
              </p:nvSpPr>
              <p:spPr>
                <a:xfrm>
                  <a:off x="7273435" y="5744359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8" name=""/>
                <p:cNvSpPr/>
                <p:nvPr/>
              </p:nvSpPr>
              <p:spPr>
                <a:xfrm>
                  <a:off x="8289267" y="5744359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9" name=""/>
                <p:cNvSpPr/>
                <p:nvPr/>
              </p:nvSpPr>
              <p:spPr>
                <a:xfrm>
                  <a:off x="8229515" y="5744359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61" name="Text 561"/>
                <p:cNvSpPr txBox="1"/>
                <p:nvPr/>
              </p:nvSpPr>
              <p:spPr>
                <a:xfrm>
                  <a:off x="7153925" y="5656959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KMS</a:t>
                  </a:r>
                </a:p>
              </p:txBody>
            </p:sp>
          </p:grpSp>
          <p:grpSp>
            <p:nvGrpSpPr>
              <p:cNvPr id="430" name=""/>
              <p:cNvGrpSpPr/>
              <p:nvPr/>
            </p:nvGrpSpPr>
            <p:grpSpPr>
              <a:xfrm>
                <a:off x="7153925" y="5966062"/>
                <a:ext cy="167200" cx="1195100"/>
                <a:chOff x="7153925" y="5966062"/>
                <a:chExt cy="167200" cx="1195100"/>
              </a:xfrm>
            </p:grpSpPr>
            <p:sp>
              <p:nvSpPr>
                <p:cNvPr id="431" name="Information Box 2"/>
                <p:cNvSpPr/>
                <p:nvPr/>
              </p:nvSpPr>
              <p:spPr>
                <a:xfrm>
                  <a:off x="7153925" y="5966062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32" name=""/>
                <p:cNvSpPr/>
                <p:nvPr/>
              </p:nvSpPr>
              <p:spPr>
                <a:xfrm>
                  <a:off x="7213680" y="596606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3" name=""/>
                <p:cNvSpPr/>
                <p:nvPr/>
              </p:nvSpPr>
              <p:spPr>
                <a:xfrm>
                  <a:off x="7273435" y="596606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4" name=""/>
                <p:cNvSpPr/>
                <p:nvPr/>
              </p:nvSpPr>
              <p:spPr>
                <a:xfrm>
                  <a:off x="8289267" y="596606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5" name=""/>
                <p:cNvSpPr/>
                <p:nvPr/>
              </p:nvSpPr>
              <p:spPr>
                <a:xfrm>
                  <a:off x="8229515" y="5966062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62" name="Text 562"/>
                <p:cNvSpPr txBox="1"/>
                <p:nvPr/>
              </p:nvSpPr>
              <p:spPr>
                <a:xfrm>
                  <a:off x="7153925" y="5878662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KDC</a:t>
                  </a:r>
                </a:p>
              </p:txBody>
            </p:sp>
          </p:grpSp>
          <p:grpSp>
            <p:nvGrpSpPr>
              <p:cNvPr id="436" name=""/>
              <p:cNvGrpSpPr/>
              <p:nvPr/>
            </p:nvGrpSpPr>
            <p:grpSpPr>
              <a:xfrm>
                <a:off x="7153925" y="5522656"/>
                <a:ext cy="167200" cx="1195100"/>
                <a:chOff x="7153925" y="5522656"/>
                <a:chExt cy="167200" cx="1195100"/>
              </a:xfrm>
            </p:grpSpPr>
            <p:sp>
              <p:nvSpPr>
                <p:cNvPr id="437" name="Information Box 2"/>
                <p:cNvSpPr/>
                <p:nvPr/>
              </p:nvSpPr>
              <p:spPr>
                <a:xfrm>
                  <a:off x="7153925" y="5522656"/>
                  <a:ext cy="167200" cx="1195100"/>
                </a:xfrm>
                <a:custGeom>
                  <a:avLst/>
                  <a:gdLst/>
                  <a:ahLst/>
                  <a:cxnLst/>
                  <a:pathLst>
                    <a:path w="1195100" h="167200">
                      <a:moveTo>
                        <a:pt x="1195100" y="167200"/>
                      </a:moveTo>
                      <a:lnTo>
                        <a:pt x="1195100" y="0"/>
                      </a:lnTo>
                      <a:lnTo>
                        <a:pt x="0" y="0"/>
                      </a:lnTo>
                      <a:lnTo>
                        <a:pt x="0" y="167200"/>
                      </a:lnTo>
                      <a:lnTo>
                        <a:pt x="1195100" y="16720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38" name=""/>
                <p:cNvSpPr/>
                <p:nvPr/>
              </p:nvSpPr>
              <p:spPr>
                <a:xfrm>
                  <a:off x="7213680" y="552265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9" name=""/>
                <p:cNvSpPr/>
                <p:nvPr/>
              </p:nvSpPr>
              <p:spPr>
                <a:xfrm>
                  <a:off x="7273435" y="552265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40" name=""/>
                <p:cNvSpPr/>
                <p:nvPr/>
              </p:nvSpPr>
              <p:spPr>
                <a:xfrm>
                  <a:off x="8289267" y="552265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41" name=""/>
                <p:cNvSpPr/>
                <p:nvPr/>
              </p:nvSpPr>
              <p:spPr>
                <a:xfrm>
                  <a:off x="8229515" y="5522656"/>
                  <a:ext cy="167200" cx="7600"/>
                </a:xfrm>
                <a:custGeom>
                  <a:avLst/>
                  <a:gdLst/>
                  <a:ahLst/>
                  <a:cxnLst/>
                  <a:pathLst>
                    <a:path fill="none" w="7600" h="167200">
                      <a:moveTo>
                        <a:pt x="0" y="0"/>
                      </a:moveTo>
                      <a:lnTo>
                        <a:pt x="0" y="16720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63" name="Text 563"/>
                <p:cNvSpPr txBox="1"/>
                <p:nvPr/>
              </p:nvSpPr>
              <p:spPr>
                <a:xfrm>
                  <a:off x="7153925" y="5435256"/>
                  <a:ext cy="342000" cx="1195100"/>
                </a:xfrm>
                <a:prstGeom prst="rect">
                  <a:avLst/>
                </a:prstGeom>
                <a:noFill/>
              </p:spPr>
              <p:txBody>
                <a:bodyPr bIns="0" anchor="ctr" wrap="square" rtlCol="0" lIns="0" t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IAM</a:t>
                  </a:r>
                </a:p>
              </p:txBody>
            </p:sp>
          </p:grpSp>
        </p:grpSp>
        <p:grpSp>
          <p:nvGrpSpPr>
            <p:cNvPr id="442" name=""/>
            <p:cNvGrpSpPr/>
            <p:nvPr/>
          </p:nvGrpSpPr>
          <p:grpSpPr>
            <a:xfrm rot="10800000">
              <a:off x="2134764" y="4803264"/>
              <a:ext cy="203760" cx="3261323"/>
              <a:chOff x="2134764" y="4803264"/>
              <a:chExt cy="203760" cx="3261323"/>
            </a:xfrm>
          </p:grpSpPr>
          <p:grpSp>
            <p:nvGrpSpPr>
              <p:cNvPr id="443" name="Arrow symbol 3"/>
              <p:cNvGrpSpPr/>
              <p:nvPr/>
            </p:nvGrpSpPr>
            <p:grpSpPr>
              <a:xfrm rot="-5400000">
                <a:off x="3600388" y="4771685"/>
                <a:ext cy="203760" cx="266920"/>
                <a:chOff x="3600388" y="4771685"/>
                <a:chExt cy="203760" cx="266920"/>
              </a:xfrm>
            </p:grpSpPr>
            <p:sp>
              <p:nvSpPr>
                <p:cNvPr id="444" name=""/>
                <p:cNvSpPr/>
                <p:nvPr/>
              </p:nvSpPr>
              <p:spPr>
                <a:xfrm>
                  <a:off x="3600330" y="4771685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45" name=""/>
                <p:cNvSpPr/>
                <p:nvPr/>
              </p:nvSpPr>
              <p:spPr>
                <a:xfrm flipV="true">
                  <a:off x="3600330" y="4858878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46" name=""/>
                <p:cNvSpPr/>
                <p:nvPr/>
              </p:nvSpPr>
              <p:spPr>
                <a:xfrm>
                  <a:off x="3748646" y="4858967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47" name="Arrow symbol 3"/>
              <p:cNvGrpSpPr/>
              <p:nvPr/>
            </p:nvGrpSpPr>
            <p:grpSpPr>
              <a:xfrm rot="-5400000">
                <a:off x="5097588" y="4771685"/>
                <a:ext cy="203760" cx="266920"/>
                <a:chOff x="5097588" y="4771685"/>
                <a:chExt cy="203760" cx="266920"/>
              </a:xfrm>
            </p:grpSpPr>
            <p:sp>
              <p:nvSpPr>
                <p:cNvPr id="448" name=""/>
                <p:cNvSpPr/>
                <p:nvPr/>
              </p:nvSpPr>
              <p:spPr>
                <a:xfrm>
                  <a:off x="5097530" y="4771685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49" name=""/>
                <p:cNvSpPr/>
                <p:nvPr/>
              </p:nvSpPr>
              <p:spPr>
                <a:xfrm flipV="true">
                  <a:off x="5097530" y="4858878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0" name=""/>
                <p:cNvSpPr/>
                <p:nvPr/>
              </p:nvSpPr>
              <p:spPr>
                <a:xfrm>
                  <a:off x="5245846" y="4858967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51" name="Arrow symbol 3"/>
              <p:cNvGrpSpPr/>
              <p:nvPr/>
            </p:nvGrpSpPr>
            <p:grpSpPr>
              <a:xfrm rot="-5400000">
                <a:off x="2103184" y="4771685"/>
                <a:ext cy="203760" cx="266920"/>
                <a:chOff x="2103184" y="4771685"/>
                <a:chExt cy="203760" cx="266920"/>
              </a:xfrm>
            </p:grpSpPr>
            <p:sp>
              <p:nvSpPr>
                <p:cNvPr id="452" name=""/>
                <p:cNvSpPr/>
                <p:nvPr/>
              </p:nvSpPr>
              <p:spPr>
                <a:xfrm>
                  <a:off x="2103126" y="4771685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3" name=""/>
                <p:cNvSpPr/>
                <p:nvPr/>
              </p:nvSpPr>
              <p:spPr>
                <a:xfrm flipV="true">
                  <a:off x="2103126" y="4858878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4" name=""/>
                <p:cNvSpPr/>
                <p:nvPr/>
              </p:nvSpPr>
              <p:spPr>
                <a:xfrm>
                  <a:off x="2251442" y="4858967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455" name=""/>
            <p:cNvGrpSpPr/>
            <p:nvPr/>
          </p:nvGrpSpPr>
          <p:grpSpPr>
            <a:xfrm rot="10800000">
              <a:off x="2134764" y="3346123"/>
              <a:ext cy="203760" cx="3261323"/>
              <a:chOff x="2134764" y="3346123"/>
              <a:chExt cy="203760" cx="3261323"/>
            </a:xfrm>
          </p:grpSpPr>
          <p:grpSp>
            <p:nvGrpSpPr>
              <p:cNvPr id="456" name="Arrow symbol 3"/>
              <p:cNvGrpSpPr/>
              <p:nvPr/>
            </p:nvGrpSpPr>
            <p:grpSpPr>
              <a:xfrm rot="-5400000">
                <a:off x="3600388" y="3314544"/>
                <a:ext cy="203760" cx="266920"/>
                <a:chOff x="3600388" y="3314544"/>
                <a:chExt cy="203760" cx="266920"/>
              </a:xfrm>
            </p:grpSpPr>
            <p:sp>
              <p:nvSpPr>
                <p:cNvPr id="457" name=""/>
                <p:cNvSpPr/>
                <p:nvPr/>
              </p:nvSpPr>
              <p:spPr>
                <a:xfrm>
                  <a:off x="3600330" y="3314544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8" name=""/>
                <p:cNvSpPr/>
                <p:nvPr/>
              </p:nvSpPr>
              <p:spPr>
                <a:xfrm flipV="true">
                  <a:off x="3600330" y="3401737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9" name=""/>
                <p:cNvSpPr/>
                <p:nvPr/>
              </p:nvSpPr>
              <p:spPr>
                <a:xfrm>
                  <a:off x="3748646" y="3401827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60" name="Arrow symbol 3"/>
              <p:cNvGrpSpPr/>
              <p:nvPr/>
            </p:nvGrpSpPr>
            <p:grpSpPr>
              <a:xfrm rot="-5400000">
                <a:off x="5097588" y="3314544"/>
                <a:ext cy="203760" cx="266920"/>
                <a:chOff x="5097588" y="3314544"/>
                <a:chExt cy="203760" cx="266920"/>
              </a:xfrm>
            </p:grpSpPr>
            <p:sp>
              <p:nvSpPr>
                <p:cNvPr id="461" name=""/>
                <p:cNvSpPr/>
                <p:nvPr/>
              </p:nvSpPr>
              <p:spPr>
                <a:xfrm>
                  <a:off x="5097530" y="3314544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62" name=""/>
                <p:cNvSpPr/>
                <p:nvPr/>
              </p:nvSpPr>
              <p:spPr>
                <a:xfrm flipV="true">
                  <a:off x="5097530" y="3401737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63" name=""/>
                <p:cNvSpPr/>
                <p:nvPr/>
              </p:nvSpPr>
              <p:spPr>
                <a:xfrm>
                  <a:off x="5245846" y="3401827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64" name="Arrow symbol 3"/>
              <p:cNvGrpSpPr/>
              <p:nvPr/>
            </p:nvGrpSpPr>
            <p:grpSpPr>
              <a:xfrm rot="-5400000">
                <a:off x="2103184" y="3314544"/>
                <a:ext cy="203760" cx="266920"/>
                <a:chOff x="2103184" y="3314544"/>
                <a:chExt cy="203760" cx="266920"/>
              </a:xfrm>
            </p:grpSpPr>
            <p:sp>
              <p:nvSpPr>
                <p:cNvPr id="465" name=""/>
                <p:cNvSpPr/>
                <p:nvPr/>
              </p:nvSpPr>
              <p:spPr>
                <a:xfrm>
                  <a:off x="2103126" y="3314544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66" name=""/>
                <p:cNvSpPr/>
                <p:nvPr/>
              </p:nvSpPr>
              <p:spPr>
                <a:xfrm flipV="true">
                  <a:off x="2103126" y="3401737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67" name=""/>
                <p:cNvSpPr/>
                <p:nvPr/>
              </p:nvSpPr>
              <p:spPr>
                <a:xfrm>
                  <a:off x="2251442" y="3401827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468" name=""/>
            <p:cNvGrpSpPr/>
            <p:nvPr/>
          </p:nvGrpSpPr>
          <p:grpSpPr>
            <a:xfrm rot="10800000">
              <a:off x="2134764" y="1890784"/>
              <a:ext cy="203760" cx="3261323"/>
              <a:chOff x="2134764" y="1890784"/>
              <a:chExt cy="203760" cx="3261323"/>
            </a:xfrm>
          </p:grpSpPr>
          <p:grpSp>
            <p:nvGrpSpPr>
              <p:cNvPr id="469" name="Arrow symbol 3"/>
              <p:cNvGrpSpPr/>
              <p:nvPr/>
            </p:nvGrpSpPr>
            <p:grpSpPr>
              <a:xfrm rot="-5400000">
                <a:off x="3600388" y="1859205"/>
                <a:ext cy="203760" cx="266920"/>
                <a:chOff x="3600388" y="1859205"/>
                <a:chExt cy="203760" cx="266920"/>
              </a:xfrm>
            </p:grpSpPr>
            <p:sp>
              <p:nvSpPr>
                <p:cNvPr id="470" name=""/>
                <p:cNvSpPr/>
                <p:nvPr/>
              </p:nvSpPr>
              <p:spPr>
                <a:xfrm>
                  <a:off x="3600330" y="1859205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1" name=""/>
                <p:cNvSpPr/>
                <p:nvPr/>
              </p:nvSpPr>
              <p:spPr>
                <a:xfrm flipV="true">
                  <a:off x="3600330" y="1946398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2" name=""/>
                <p:cNvSpPr/>
                <p:nvPr/>
              </p:nvSpPr>
              <p:spPr>
                <a:xfrm>
                  <a:off x="3748646" y="1946488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73" name="Arrow symbol 3"/>
              <p:cNvGrpSpPr/>
              <p:nvPr/>
            </p:nvGrpSpPr>
            <p:grpSpPr>
              <a:xfrm rot="-5400000">
                <a:off x="5097588" y="1859205"/>
                <a:ext cy="203760" cx="266920"/>
                <a:chOff x="5097588" y="1859205"/>
                <a:chExt cy="203760" cx="266920"/>
              </a:xfrm>
            </p:grpSpPr>
            <p:sp>
              <p:nvSpPr>
                <p:cNvPr id="474" name=""/>
                <p:cNvSpPr/>
                <p:nvPr/>
              </p:nvSpPr>
              <p:spPr>
                <a:xfrm>
                  <a:off x="5097530" y="1859205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5" name=""/>
                <p:cNvSpPr/>
                <p:nvPr/>
              </p:nvSpPr>
              <p:spPr>
                <a:xfrm flipV="true">
                  <a:off x="5097530" y="1946398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6" name=""/>
                <p:cNvSpPr/>
                <p:nvPr/>
              </p:nvSpPr>
              <p:spPr>
                <a:xfrm>
                  <a:off x="5245846" y="1946488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77" name="Arrow symbol 3"/>
              <p:cNvGrpSpPr/>
              <p:nvPr/>
            </p:nvGrpSpPr>
            <p:grpSpPr>
              <a:xfrm rot="-5400000">
                <a:off x="2103184" y="1859205"/>
                <a:ext cy="203760" cx="266920"/>
                <a:chOff x="2103184" y="1859205"/>
                <a:chExt cy="203760" cx="266920"/>
              </a:xfrm>
            </p:grpSpPr>
            <p:sp>
              <p:nvSpPr>
                <p:cNvPr id="478" name=""/>
                <p:cNvSpPr/>
                <p:nvPr/>
              </p:nvSpPr>
              <p:spPr>
                <a:xfrm>
                  <a:off x="2103126" y="1859205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844"/>
                      </a:moveTo>
                      <a:lnTo>
                        <a:pt x="148316" y="87282"/>
                      </a:lnTo>
                      <a:lnTo>
                        <a:pt x="201892" y="132204"/>
                      </a:lnTo>
                      <a:lnTo>
                        <a:pt x="148316" y="179726"/>
                      </a:lnTo>
                      <a:lnTo>
                        <a:pt x="148316" y="158778"/>
                      </a:lnTo>
                      <a:cubicBezTo>
                        <a:pt x="148316" y="158778"/>
                        <a:pt x="52942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56057" y="77792"/>
                        <a:pt x="148316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9" name=""/>
                <p:cNvSpPr/>
                <p:nvPr/>
              </p:nvSpPr>
              <p:spPr>
                <a:xfrm flipV="true">
                  <a:off x="2103126" y="1946398"/>
                  <a:ext cy="201892" cx="179726"/>
                </a:xfrm>
                <a:custGeom>
                  <a:avLst/>
                  <a:gdLst/>
                  <a:ahLst/>
                  <a:cxnLst/>
                  <a:pathLst>
                    <a:path w="179726" h="201892">
                      <a:moveTo>
                        <a:pt x="148316" y="108755"/>
                      </a:moveTo>
                      <a:lnTo>
                        <a:pt x="148316" y="87194"/>
                      </a:lnTo>
                      <a:lnTo>
                        <a:pt x="201892" y="134715"/>
                      </a:lnTo>
                      <a:lnTo>
                        <a:pt x="148316" y="179726"/>
                      </a:lnTo>
                      <a:lnTo>
                        <a:pt x="148316" y="158689"/>
                      </a:lnTo>
                      <a:cubicBezTo>
                        <a:pt x="148316" y="158689"/>
                        <a:pt x="52942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56057" y="77703"/>
                        <a:pt x="148316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80" name=""/>
                <p:cNvSpPr/>
                <p:nvPr/>
              </p:nvSpPr>
              <p:spPr>
                <a:xfrm>
                  <a:off x="2251442" y="1946488"/>
                  <a:ext cy="55444" cx="93827"/>
                </a:xfrm>
                <a:custGeom>
                  <a:avLst/>
                  <a:gdLst/>
                  <a:ahLst/>
                  <a:cxnLst/>
                  <a:pathLst>
                    <a:path w="93827" h="55444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55444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482" name="Arrow symbol 3"/>
            <p:cNvGrpSpPr/>
            <p:nvPr/>
          </p:nvGrpSpPr>
          <p:grpSpPr>
            <a:xfrm rot="-10800000">
              <a:off x="6867411" y="5495349"/>
              <a:ext cy="266920" cx="203760"/>
              <a:chOff x="6867411" y="5495349"/>
              <a:chExt cy="266920" cx="203760"/>
            </a:xfrm>
          </p:grpSpPr>
          <p:sp>
            <p:nvSpPr>
              <p:cNvPr id="483" name=""/>
              <p:cNvSpPr/>
              <p:nvPr/>
            </p:nvSpPr>
            <p:spPr>
              <a:xfrm>
                <a:off x="6867353" y="5495349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84" name=""/>
              <p:cNvSpPr/>
              <p:nvPr/>
            </p:nvSpPr>
            <p:spPr>
              <a:xfrm flipV="true">
                <a:off x="6867353" y="5582542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85" name=""/>
              <p:cNvSpPr/>
              <p:nvPr/>
            </p:nvSpPr>
            <p:spPr>
              <a:xfrm>
                <a:off x="7015669" y="5582631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494" name="Arrow symbol 3"/>
            <p:cNvGrpSpPr/>
            <p:nvPr/>
          </p:nvGrpSpPr>
          <p:grpSpPr>
            <a:xfrm rot="-10800000">
              <a:off x="6867403" y="1126185"/>
              <a:ext cy="266920" cx="203760"/>
              <a:chOff x="6867403" y="1126185"/>
              <a:chExt cy="266920" cx="203760"/>
            </a:xfrm>
          </p:grpSpPr>
          <p:sp>
            <p:nvSpPr>
              <p:cNvPr id="495" name=""/>
              <p:cNvSpPr/>
              <p:nvPr/>
            </p:nvSpPr>
            <p:spPr>
              <a:xfrm>
                <a:off x="6867345" y="1126185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96" name=""/>
              <p:cNvSpPr/>
              <p:nvPr/>
            </p:nvSpPr>
            <p:spPr>
              <a:xfrm flipV="true">
                <a:off x="6867345" y="1213378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97" name=""/>
              <p:cNvSpPr/>
              <p:nvPr/>
            </p:nvSpPr>
            <p:spPr>
              <a:xfrm>
                <a:off x="7015662" y="1213467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498" name="Arrow symbol 3"/>
            <p:cNvGrpSpPr/>
            <p:nvPr/>
          </p:nvGrpSpPr>
          <p:grpSpPr>
            <a:xfrm rot="10800000">
              <a:off x="6867403" y="4036164"/>
              <a:ext cy="266920" cx="203760"/>
              <a:chOff x="6867403" y="4036164"/>
              <a:chExt cy="266920" cx="203760"/>
            </a:xfrm>
          </p:grpSpPr>
          <p:sp>
            <p:nvSpPr>
              <p:cNvPr id="499" name=""/>
              <p:cNvSpPr/>
              <p:nvPr/>
            </p:nvSpPr>
            <p:spPr>
              <a:xfrm>
                <a:off x="6867345" y="4036164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00" name=""/>
              <p:cNvSpPr/>
              <p:nvPr/>
            </p:nvSpPr>
            <p:spPr>
              <a:xfrm flipV="true">
                <a:off x="6867345" y="4123357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01" name=""/>
              <p:cNvSpPr/>
              <p:nvPr/>
            </p:nvSpPr>
            <p:spPr>
              <a:xfrm>
                <a:off x="7015662" y="4123446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502" name="Arrow symbol 3"/>
            <p:cNvGrpSpPr/>
            <p:nvPr/>
          </p:nvGrpSpPr>
          <p:grpSpPr>
            <a:xfrm rot="10800000">
              <a:off x="6867403" y="2563846"/>
              <a:ext cy="266920" cx="203760"/>
              <a:chOff x="6867403" y="2563846"/>
              <a:chExt cy="266920" cx="203760"/>
            </a:xfrm>
          </p:grpSpPr>
          <p:sp>
            <p:nvSpPr>
              <p:cNvPr id="503" name=""/>
              <p:cNvSpPr/>
              <p:nvPr/>
            </p:nvSpPr>
            <p:spPr>
              <a:xfrm>
                <a:off x="6867345" y="2563846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04" name=""/>
              <p:cNvSpPr/>
              <p:nvPr/>
            </p:nvSpPr>
            <p:spPr>
              <a:xfrm flipV="true">
                <a:off x="6867345" y="2651039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05" name=""/>
              <p:cNvSpPr/>
              <p:nvPr/>
            </p:nvSpPr>
            <p:spPr>
              <a:xfrm>
                <a:off x="7015662" y="2651129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id="564" name="Text 564"/>
            <p:cNvSpPr txBox="1"/>
            <p:nvPr/>
          </p:nvSpPr>
          <p:spPr>
            <a:xfrm>
              <a:off x="670525" y="600466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65" name="Text 565"/>
            <p:cNvSpPr txBox="1"/>
            <p:nvPr/>
          </p:nvSpPr>
          <p:spPr>
            <a:xfrm>
              <a:off x="670525" y="2863293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66" name="Text 566"/>
            <p:cNvSpPr txBox="1"/>
            <p:nvPr/>
          </p:nvSpPr>
          <p:spPr>
            <a:xfrm>
              <a:off x="670525" y="5126120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67" name="Text 567"/>
            <p:cNvSpPr txBox="1"/>
            <p:nvPr/>
          </p:nvSpPr>
          <p:spPr>
            <a:xfrm>
              <a:off x="670525" y="600466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68" name="Text 568"/>
            <p:cNvSpPr txBox="1"/>
            <p:nvPr/>
          </p:nvSpPr>
          <p:spPr>
            <a:xfrm>
              <a:off x="670525" y="2863293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69" name="Text 569"/>
            <p:cNvSpPr txBox="1"/>
            <p:nvPr/>
          </p:nvSpPr>
          <p:spPr>
            <a:xfrm>
              <a:off x="670525" y="5126120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70" name="Text 570"/>
            <p:cNvSpPr txBox="1"/>
            <p:nvPr/>
          </p:nvSpPr>
          <p:spPr>
            <a:xfrm>
              <a:off x="670525" y="600466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71" name="Text 571"/>
            <p:cNvSpPr txBox="1"/>
            <p:nvPr/>
          </p:nvSpPr>
          <p:spPr>
            <a:xfrm>
              <a:off x="670525" y="2863293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572" name="Text 572"/>
            <p:cNvSpPr txBox="1"/>
            <p:nvPr/>
          </p:nvSpPr>
          <p:spPr>
            <a:xfrm>
              <a:off x="670525" y="5126120"/>
              <a:ext cy="1131414" cx="7802950"/>
            </a:xfrm>
            <a:prstGeom prst="rect">
              <a:avLst/>
            </a:prstGeom>
            <a:noFill/>
          </p:spPr>
          <p:txBody>
            <a:bodyPr anchor="ctr" wrap="square" rtlCol="0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terms="http://purl.org/dc/terms/" xmlns:cp="http://schemas.openxmlformats.org/package/2006/metadata/core-properties" xmlns:dcmitype="http://purl.org/dc/dcmitype/" xmlns:dc="http://purl.org/dc/elements/1.1/">
  <dc:title>PowerPoint Presentation</dc:title>
  <dc:creator>lihefei</dc:creator>
  <cp:lastModifiedBy>lihefei</cp:lastModifiedBy>
  <cp:revision>1</cp:revision>
  <dcterms:created xsi:type="dcterms:W3CDTF">2019-09-20T15:50:51Z</dcterms:created>
  <dcterms:modified xsi:type="dcterms:W3CDTF">2019-09-20T15:50:51Z</dcterms:modified>
</cp:coreProperties>
</file>