
<file path=[Content_Types].xml><?xml version="1.0" encoding="utf-8"?>
<Types xmlns="http://schemas.openxmlformats.org/package/2006/content-types">
  <Default Extension="jpeg" ContentType="image/jpeg"/>
  <Default Extension="png" ContentType="image/png"/>
  <Default Extension="bmp" ContentType="image/bmp"/>
  <Default Extension="gif" ContentType="image/gif"/>
  <Default Extension="tiff" ContentType="image/tiff"/>
  <Default Extension="wmf" ContentType="image/wmf"/>
  <Default Extension="emf" ContentType="image/emf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901f5dda58b84974" /></Relationships>
</file>

<file path=ppt/presentation.xml><?xml version="1.0" encoding="utf-8"?>
<p:presentation xmlns:r="http://schemas.openxmlformats.org/officeDocument/2006/relationships" xmlns:p="http://schemas.openxmlformats.org/presentationml/2006/main" xmlns:a="http://schemas.openxmlformats.org/drawingml/2006/main" saveSubsetFonts="1">
  <p:sldMasterIdLst>
    <p:sldMasterId r:id="rId1" id="2147483648"/>
  </p:sldMasterIdLst>
  <p:sldIdLst>
    <p:sldId r:id="rId6" id="256"/>
  </p:sldIdLst>
  <p:sldSz cy="6858000" type="screen4x3" cx="9144000"/>
  <p:notesSz cy="9144000" cx="6858000"/>
  <p:defaultTextStyle>
    <a:defPPr>
      <a:defRPr lang="en-US"/>
    </a:defPPr>
    <a:lvl1pPr defTabSz="914400" algn="l" eaLnBrk="1" hangingPunct="1" marL="0" latinLnBrk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algn="l" eaLnBrk="1" hangingPunct="1" marL="457200" latinLnBrk="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algn="l" eaLnBrk="1" hangingPunct="1" marL="914400" latinLnBrk="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algn="l" eaLnBrk="1" hangingPunct="1" marL="1371600" latinLnBrk="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algn="l" eaLnBrk="1" hangingPunct="1" marL="1828800" latinLnBrk="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algn="l" eaLnBrk="1" hangingPunct="1" marL="2286000" latinLnBrk="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algn="l" eaLnBrk="1" hangingPunct="1" marL="2743200" latinLnBrk="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algn="l" eaLnBrk="1" hangingPunct="1" marL="3200400" latinLnBrk="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algn="l" eaLnBrk="1" hangingPunct="1" marL="3657600" latinLnBrk="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
  <Relationship Id="rId1" Type="http://schemas.openxmlformats.org/officeDocument/2006/relationships/slideMaster" Target="slideMasters/slideMaster1.xml"/>
  <Relationship Id="rId2" Type="http://schemas.openxmlformats.org/officeDocument/2006/relationships/tableStyles" Target="tableStyles.xml"/>
  <Relationship Id="rId3" Type="http://schemas.openxmlformats.org/officeDocument/2006/relationships/theme" Target="theme/theme1.xml"/>
  <Relationship Id="rId4" Type="http://schemas.openxmlformats.org/officeDocument/2006/relationships/viewProps" Target="viewProps.xml"/>
  <Relationship Id="rId5" Type="http://schemas.openxmlformats.org/officeDocument/2006/relationships/presProps" Target="presProps.xml"/>
  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slide1.xml><?xml version="1.0" encoding="utf-8"?>
<p:sld xmlns:r="http://schemas.openxmlformats.org/officeDocument/2006/relationships" xmlns:p="http://schemas.openxmlformats.org/presentationml/2006/main" xmlns:a="http://schemas.openxmlformats.org/drawingml/2006/main">
  <p:cSld>
    <p:spTree>
      <p:nvGrpSpPr>
        <p:cNvPr name="Page-1" id="100"/>
        <p:cNvGrpSpPr/>
        <p:nvPr/>
      </p:nvGrpSpPr>
      <p:grpSpPr>
        <a:xfrm>
          <a:off x="0" y="0"/>
          <a:ext cy="0" cx="0"/>
          <a:chOff x="0" y="0"/>
          <a:chExt cy="0" cx="0"/>
        </a:xfrm>
      </p:grpSpPr>
      <p:grpSp>
        <p:nvGrpSpPr>
          <p:cNvPr name="Group156" id="156"/>
          <p:cNvGrpSpPr/>
          <p:nvPr/>
        </p:nvGrpSpPr>
        <p:grpSpPr>
          <a:xfrm>
            <a:off x="640862" y="628400"/>
            <a:ext cy="5601200" cx="7862276"/>
            <a:chOff x="640862" y="628400"/>
            <a:chExt cy="5601200" cx="7862276"/>
          </a:xfrm>
        </p:grpSpPr>
        <p:grpSp>
          <p:nvGrpSpPr>
            <p:cNvPr name="数据库" id="173"/>
            <p:cNvGrpSpPr/>
            <p:nvPr/>
          </p:nvGrpSpPr>
          <p:grpSpPr>
            <a:xfrm>
              <a:off x="7328862" y="985600"/>
              <a:ext cy="1170400" cx="1003200"/>
              <a:chOff x="7328862" y="985600"/>
              <a:chExt cy="1170400" cx="1003200"/>
            </a:xfrm>
          </p:grpSpPr>
          <p:sp>
            <p:nvSpPr>
              <p:cNvPr name="" id="186"/>
              <p:cNvSpPr/>
              <p:nvPr/>
            </p:nvSpPr>
            <p:spPr>
              <a:xfrm>
                <a:off x="7328862" y="985599"/>
                <a:ext cy="458320" cx="1003200"/>
              </a:xfrm>
              <a:custGeom>
                <a:avLst/>
                <a:gdLst/>
                <a:ahLst/>
                <a:cxnLst/>
                <a:pathLst>
                  <a:path w="1003200" h="458320">
                    <a:moveTo>
                      <a:pt x="0" y="229161"/>
                    </a:moveTo>
                    <a:cubicBezTo>
                      <a:pt x="0" y="102598"/>
                      <a:pt x="224575" y="0"/>
                      <a:pt x="501600" y="0"/>
                    </a:cubicBezTo>
                    <a:cubicBezTo>
                      <a:pt x="778628" y="0"/>
                      <a:pt x="1003200" y="102598"/>
                      <a:pt x="1003200" y="229161"/>
                    </a:cubicBezTo>
                    <a:cubicBezTo>
                      <a:pt x="1003200" y="355722"/>
                      <a:pt x="778628" y="458320"/>
                      <a:pt x="501600" y="458320"/>
                    </a:cubicBezTo>
                    <a:cubicBezTo>
                      <a:pt x="224575" y="458320"/>
                      <a:pt x="0" y="355722"/>
                      <a:pt x="0" y="229161"/>
                    </a:cubicBezTo>
                    <a:close/>
                  </a:path>
                </a:pathLst>
              </a:custGeom>
              <a:solidFill>
                <a:srgbClr val="527294"/>
              </a:solidFill>
              <a:ln w="5067" cap="flat">
                <a:solidFill>
                  <a:srgbClr val="527294"/>
                </a:solidFill>
                <a:bevel/>
              </a:ln>
            </p:spPr>
          </p:sp>
          <p:sp>
            <p:nvSpPr>
              <p:cNvPr name="" id="187"/>
              <p:cNvSpPr/>
              <p:nvPr/>
            </p:nvSpPr>
            <p:spPr>
              <a:xfrm>
                <a:off x="7328862" y="1349449"/>
                <a:ext cy="330187" cx="1003200"/>
              </a:xfrm>
              <a:custGeom>
                <a:avLst/>
                <a:gdLst/>
                <a:ahLst/>
                <a:cxnLst/>
                <a:pathLst>
                  <a:path w="1003200" h="330187">
                    <a:moveTo>
                      <a:pt x="1003200" y="0"/>
                    </a:moveTo>
                    <a:lnTo>
                      <a:pt x="1003200" y="145011"/>
                    </a:lnTo>
                    <a:cubicBezTo>
                      <a:pt x="996740" y="247688"/>
                      <a:pt x="774645" y="330187"/>
                      <a:pt x="501600" y="330187"/>
                    </a:cubicBezTo>
                    <a:cubicBezTo>
                      <a:pt x="228549" y="330187"/>
                      <a:pt x="6456" y="247688"/>
                      <a:pt x="0" y="145011"/>
                    </a:cubicBezTo>
                    <a:lnTo>
                      <a:pt x="0" y="0"/>
                    </a:lnTo>
                    <a:cubicBezTo>
                      <a:pt x="2493" y="103952"/>
                      <a:pt x="226110" y="187932"/>
                      <a:pt x="501600" y="187932"/>
                    </a:cubicBezTo>
                    <a:cubicBezTo>
                      <a:pt x="777085" y="187932"/>
                      <a:pt x="1000707" y="103952"/>
                      <a:pt x="1003200" y="0"/>
                    </a:cubicBezTo>
                    <a:close/>
                  </a:path>
                </a:pathLst>
              </a:custGeom>
              <a:solidFill>
                <a:srgbClr val="527294"/>
              </a:solidFill>
              <a:ln w="5067" cap="flat">
                <a:solidFill>
                  <a:srgbClr val="527294"/>
                </a:solidFill>
                <a:bevel/>
              </a:ln>
            </p:spPr>
          </p:sp>
          <p:sp>
            <p:nvSpPr>
              <p:cNvPr name="" id="188"/>
              <p:cNvSpPr/>
              <p:nvPr/>
            </p:nvSpPr>
            <p:spPr>
              <a:xfrm>
                <a:off x="7328862" y="1595706"/>
                <a:ext cy="330187" cx="1003200"/>
              </a:xfrm>
              <a:custGeom>
                <a:avLst/>
                <a:gdLst/>
                <a:ahLst/>
                <a:cxnLst/>
                <a:pathLst>
                  <a:path w="1003200" h="330187">
                    <a:moveTo>
                      <a:pt x="1003200" y="0"/>
                    </a:moveTo>
                    <a:lnTo>
                      <a:pt x="1003200" y="145011"/>
                    </a:lnTo>
                    <a:cubicBezTo>
                      <a:pt x="996740" y="247688"/>
                      <a:pt x="774645" y="330187"/>
                      <a:pt x="501600" y="330187"/>
                    </a:cubicBezTo>
                    <a:cubicBezTo>
                      <a:pt x="228549" y="330187"/>
                      <a:pt x="6456" y="247688"/>
                      <a:pt x="0" y="145011"/>
                    </a:cubicBezTo>
                    <a:lnTo>
                      <a:pt x="0" y="0"/>
                    </a:lnTo>
                    <a:cubicBezTo>
                      <a:pt x="2493" y="103952"/>
                      <a:pt x="226110" y="187932"/>
                      <a:pt x="501600" y="187932"/>
                    </a:cubicBezTo>
                    <a:cubicBezTo>
                      <a:pt x="777085" y="187932"/>
                      <a:pt x="1000707" y="103952"/>
                      <a:pt x="1003200" y="0"/>
                    </a:cubicBezTo>
                    <a:close/>
                  </a:path>
                </a:pathLst>
              </a:custGeom>
              <a:solidFill>
                <a:srgbClr val="527294"/>
              </a:solidFill>
              <a:ln w="5067" cap="flat">
                <a:solidFill>
                  <a:srgbClr val="527294"/>
                </a:solidFill>
                <a:bevel/>
              </a:ln>
            </p:spPr>
          </p:sp>
          <p:sp>
            <p:nvSpPr>
              <p:cNvPr name="" id="189"/>
              <p:cNvSpPr/>
              <p:nvPr/>
            </p:nvSpPr>
            <p:spPr>
              <a:xfrm>
                <a:off x="7328862" y="1825811"/>
                <a:ext cy="330187" cx="1003200"/>
              </a:xfrm>
              <a:custGeom>
                <a:avLst/>
                <a:gdLst/>
                <a:ahLst/>
                <a:cxnLst/>
                <a:pathLst>
                  <a:path w="1003200" h="330187">
                    <a:moveTo>
                      <a:pt x="1003200" y="0"/>
                    </a:moveTo>
                    <a:lnTo>
                      <a:pt x="1003200" y="145011"/>
                    </a:lnTo>
                    <a:cubicBezTo>
                      <a:pt x="996740" y="247688"/>
                      <a:pt x="774645" y="330187"/>
                      <a:pt x="501600" y="330187"/>
                    </a:cubicBezTo>
                    <a:cubicBezTo>
                      <a:pt x="228549" y="330187"/>
                      <a:pt x="6456" y="247688"/>
                      <a:pt x="0" y="145011"/>
                    </a:cubicBezTo>
                    <a:lnTo>
                      <a:pt x="0" y="0"/>
                    </a:lnTo>
                    <a:cubicBezTo>
                      <a:pt x="2493" y="103952"/>
                      <a:pt x="226110" y="187932"/>
                      <a:pt x="501600" y="187932"/>
                    </a:cubicBezTo>
                    <a:cubicBezTo>
                      <a:pt x="777085" y="187932"/>
                      <a:pt x="1000707" y="103952"/>
                      <a:pt x="1003200" y="0"/>
                    </a:cubicBezTo>
                    <a:close/>
                  </a:path>
                </a:pathLst>
              </a:custGeom>
              <a:solidFill>
                <a:srgbClr val="527294"/>
              </a:solidFill>
              <a:ln w="5067" cap="flat">
                <a:solidFill>
                  <a:srgbClr val="527294"/>
                </a:solidFill>
                <a:bevel/>
              </a:ln>
            </p:spPr>
          </p:sp>
          <p:sp>
            <p:nvSpPr>
              <p:cNvPr name="Text 157" id="157"/>
              <p:cNvSpPr txBox="1"/>
              <p:nvPr/>
            </p:nvSpPr>
            <p:spPr>
              <a:xfrm>
                <a:off x="7161662" y="2171200"/>
                <a:ext cy="152000" cx="1337600"/>
              </a:xfrm>
              <a:prstGeom prst="rect">
                <a:avLst/>
              </a:prstGeom>
              <a:noFill/>
            </p:spPr>
            <p:txBody>
              <a:bodyPr lIns="0" wrap="square" rIns="0" tIns="0" rtlCol="0" anchor="ctr" bIns="0"/>
              <a:lstStyle/>
              <a:p>
                <a:pPr algn="ctr">
                  <a:lnSpc>
                    <a:spcPct val="100000"/>
                  </a:lnSpc>
                </a:pPr>
              </a:p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FFFFFF"/>
                    </a:solidFill>
                    <a:latin typeface="Arial"/>
                  </a:rPr>
                  <a:t>Workflow business database</a:t>
                </a:r>
              </a:p>
            </p:txBody>
          </p:sp>
        </p:grpSp>
        <p:sp>
          <p:nvSpPr>
            <p:cNvPr name="商务模型" id="337"/>
            <p:cNvSpPr/>
            <p:nvPr/>
          </p:nvSpPr>
          <p:spPr>
            <a:xfrm>
              <a:off x="2624538" y="636000"/>
              <a:ext cy="1869600" cx="3769600"/>
            </a:xfrm>
            <a:custGeom>
              <a:avLst/>
              <a:gdLst>
                <a:gd name="connsiteX0" fmla="*/ 0 w 3769600"/>
                <a:gd name="connsiteY0" fmla="*/ 934800 h 1869600"/>
                <a:gd name="connsiteX1" fmla="*/ 1888904 w 3769600"/>
                <a:gd name="connsiteY1" fmla="*/ 0 h 1869600"/>
                <a:gd name="connsiteX2" fmla="*/ 3769600 w 3769600"/>
                <a:gd name="connsiteY2" fmla="*/ 934800 h 1869600"/>
                <a:gd name="connsiteX3" fmla="*/ 1888904 w 3769600"/>
                <a:gd name="connsiteY3" fmla="*/ 1869600 h 1869600"/>
                <a:gd name="connsiteX4" fmla="*/ 0 w 3769600"/>
                <a:gd name="connsiteY4" fmla="*/ 934800 h 1869600"/>
                <a:gd name="connsiteX5" fmla="*/ 1884800 w 3769600"/>
                <a:gd name="connsiteY5" fmla="*/ 0 h 1869600"/>
                <a:gd name="connsiteX6" fmla="*/ 3769600 w 3769600"/>
                <a:gd name="connsiteY6" fmla="*/ 934800 h 1869600"/>
                <a:gd name="connsiteX7" fmla="*/ 1884800 w 3769600"/>
                <a:gd name="connsiteY7" fmla="*/ 1869600 h 1869600"/>
                <a:gd name="rtb" fmla="*/ 278535 h 186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t="t" l="l" r="r" b="rtb"/>
              <a:pathLst>
                <a:path w="3769600" h="1869600">
                  <a:moveTo>
                    <a:pt x="0" y="0"/>
                  </a:moveTo>
                  <a:lnTo>
                    <a:pt x="3769600" y="0"/>
                  </a:lnTo>
                  <a:lnTo>
                    <a:pt x="3769600" y="1869600"/>
                  </a:lnTo>
                  <a:lnTo>
                    <a:pt x="0" y="1869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FF8"/>
            </a:solidFill>
            <a:ln w="7600" cap="flat">
              <a:solidFill>
                <a:srgbClr val="E8EFF8"/>
              </a:solidFill>
              <a:bevel/>
            </a:ln>
          </p:spPr>
          <p:txBody>
            <a:bodyPr lIns="0" wrap="square" rIns="0" tIns="0" rtlCol="0" anchor="ctr" b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1F6391"/>
                  </a:solidFill>
                  <a:latin typeface="Arial"/>
                </a:rPr>
                <a:t>Web Element</a:t>
              </a:r>
            </a:p>
          </p:txBody>
        </p:sp>
        <p:sp>
          <p:nvSpPr>
            <p:cNvPr name="商务模型" id="339"/>
            <p:cNvSpPr/>
            <p:nvPr/>
          </p:nvSpPr>
          <p:spPr>
            <a:xfrm>
              <a:off x="2624538" y="2756400"/>
              <a:ext cy="1436400" cx="3838000"/>
            </a:xfrm>
            <a:custGeom>
              <a:avLst/>
              <a:gdLst>
                <a:gd name="connsiteX0" fmla="*/ 0 w 3838000"/>
                <a:gd name="connsiteY0" fmla="*/ 718200 h 1436400"/>
                <a:gd name="connsiteX1" fmla="*/ 1923180 w 3838000"/>
                <a:gd name="connsiteY1" fmla="*/ 0 h 1436400"/>
                <a:gd name="connsiteX2" fmla="*/ 3838000 w 3838000"/>
                <a:gd name="connsiteY2" fmla="*/ 718200 h 1436400"/>
                <a:gd name="connsiteX3" fmla="*/ 1923180 w 3838000"/>
                <a:gd name="connsiteY3" fmla="*/ 1436400 h 1436400"/>
                <a:gd name="connsiteX4" fmla="*/ 0 w 3838000"/>
                <a:gd name="connsiteY4" fmla="*/ 718200 h 1436400"/>
                <a:gd name="connsiteX5" fmla="*/ 1919000 w 3838000"/>
                <a:gd name="connsiteY5" fmla="*/ 0 h 1436400"/>
                <a:gd name="connsiteX6" fmla="*/ 3838000 w 3838000"/>
                <a:gd name="connsiteY6" fmla="*/ 718200 h 1436400"/>
                <a:gd name="connsiteX7" fmla="*/ 1919000 w 3838000"/>
                <a:gd name="connsiteY7" fmla="*/ 1436400 h 1436400"/>
                <a:gd name="rtb" fmla="*/ 278535 h 14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t="t" l="l" r="r" b="rtb"/>
              <a:pathLst>
                <a:path w="3838000" h="1436400">
                  <a:moveTo>
                    <a:pt x="0" y="0"/>
                  </a:moveTo>
                  <a:lnTo>
                    <a:pt x="3838000" y="0"/>
                  </a:lnTo>
                  <a:lnTo>
                    <a:pt x="3838000" y="1436400"/>
                  </a:lnTo>
                  <a:lnTo>
                    <a:pt x="0" y="1436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FF8"/>
            </a:solidFill>
            <a:ln w="7600" cap="flat">
              <a:solidFill>
                <a:srgbClr val="E8EFF8"/>
              </a:solidFill>
              <a:bevel/>
            </a:ln>
          </p:spPr>
          <p:txBody>
            <a:bodyPr lIns="0" wrap="square" rIns="0" tIns="0" rtlCol="0" anchor="ctr" b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1F6391"/>
                  </a:solidFill>
                  <a:latin typeface="Arial"/>
                </a:rPr>
                <a:t>EJB Element</a:t>
              </a:r>
            </a:p>
          </p:txBody>
        </p:sp>
        <p:sp>
          <p:nvSpPr>
            <p:cNvPr name="商务模型" id="340"/>
            <p:cNvSpPr/>
            <p:nvPr/>
          </p:nvSpPr>
          <p:spPr>
            <a:xfrm>
              <a:off x="2586538" y="4656400"/>
              <a:ext cy="1398400" cx="3914000"/>
            </a:xfrm>
            <a:custGeom>
              <a:avLst/>
              <a:gdLst>
                <a:gd name="connsiteX0" fmla="*/ 0 w 3914000"/>
                <a:gd name="connsiteY0" fmla="*/ 699200 h 1398400"/>
                <a:gd name="connsiteX1" fmla="*/ 1961264 w 3914000"/>
                <a:gd name="connsiteY1" fmla="*/ 0 h 1398400"/>
                <a:gd name="connsiteX2" fmla="*/ 3914000 w 3914000"/>
                <a:gd name="connsiteY2" fmla="*/ 699200 h 1398400"/>
                <a:gd name="connsiteX3" fmla="*/ 1961264 w 3914000"/>
                <a:gd name="connsiteY3" fmla="*/ 1398400 h 1398400"/>
                <a:gd name="connsiteX4" fmla="*/ 0 w 3914000"/>
                <a:gd name="connsiteY4" fmla="*/ 699200 h 1398400"/>
                <a:gd name="connsiteX5" fmla="*/ 1957000 w 3914000"/>
                <a:gd name="connsiteY5" fmla="*/ 0 h 1398400"/>
                <a:gd name="connsiteX6" fmla="*/ 3914000 w 3914000"/>
                <a:gd name="connsiteY6" fmla="*/ 699200 h 1398400"/>
                <a:gd name="connsiteX7" fmla="*/ 1957000 w 3914000"/>
                <a:gd name="connsiteY7" fmla="*/ 1398400 h 139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pathLst>
                <a:path w="3914000" h="1398400">
                  <a:moveTo>
                    <a:pt x="0" y="0"/>
                  </a:moveTo>
                  <a:lnTo>
                    <a:pt x="3914000" y="0"/>
                  </a:lnTo>
                  <a:lnTo>
                    <a:pt x="3914000" y="1398400"/>
                  </a:lnTo>
                  <a:lnTo>
                    <a:pt x="0" y="1398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FF8"/>
            </a:solidFill>
            <a:ln w="7600" cap="flat">
              <a:solidFill>
                <a:srgbClr val="E8EFF8"/>
              </a:solidFill>
              <a:bevel/>
            </a:ln>
          </p:spPr>
        </p:sp>
        <p:sp>
          <p:nvSpPr>
            <p:cNvPr name="Round-head Rectangle" id="341"/>
            <p:cNvSpPr/>
            <p:nvPr/>
          </p:nvSpPr>
          <p:spPr>
            <a:xfrm>
              <a:off x="3118538" y="897065"/>
              <a:ext cy="281200" cx="760000"/>
            </a:xfrm>
            <a:custGeom>
              <a:avLst/>
              <a:gdLst>
                <a:gd name="connsiteX0" fmla="*/ 380000 w 760000"/>
                <a:gd name="connsiteY0" fmla="*/ 140600 h 281200"/>
                <a:gd name="connsiteX1" fmla="*/ 0 w 760000"/>
                <a:gd name="connsiteY1" fmla="*/ 140600 h 281200"/>
                <a:gd name="connsiteX2" fmla="*/ 380000 w 760000"/>
                <a:gd name="connsiteY2" fmla="*/ 0 h 281200"/>
                <a:gd name="connsiteX3" fmla="*/ 760000 w 760000"/>
                <a:gd name="connsiteY3" fmla="*/ 140600 h 281200"/>
                <a:gd name="connsiteX4" fmla="*/ 380000 w 760000"/>
                <a:gd name="connsiteY4" fmla="*/ 281200 h 2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t="t" l="l" r="r" b="b"/>
              <a:pathLst>
                <a:path w="760000" h="281200">
                  <a:moveTo>
                    <a:pt x="140600" y="281200"/>
                  </a:moveTo>
                  <a:lnTo>
                    <a:pt x="619400" y="281200"/>
                  </a:lnTo>
                  <a:cubicBezTo>
                    <a:pt x="697054" y="281200"/>
                    <a:pt x="760000" y="218254"/>
                    <a:pt x="760000" y="140600"/>
                  </a:cubicBezTo>
                  <a:cubicBezTo>
                    <a:pt x="760000" y="62947"/>
                    <a:pt x="697054" y="0"/>
                    <a:pt x="619400" y="0"/>
                  </a:cubicBezTo>
                  <a:lnTo>
                    <a:pt x="140600" y="0"/>
                  </a:lnTo>
                  <a:cubicBezTo>
                    <a:pt x="62947" y="0"/>
                    <a:pt x="0" y="62947"/>
                    <a:pt x="0" y="140600"/>
                  </a:cubicBezTo>
                  <a:cubicBezTo>
                    <a:pt x="0" y="218254"/>
                    <a:pt x="62947" y="281200"/>
                    <a:pt x="140600" y="281200"/>
                  </a:cubicBezTo>
                  <a:close/>
                </a:path>
              </a:pathLst>
            </a:custGeom>
            <a:solidFill>
              <a:srgbClr val="527294"/>
            </a:solidFill>
            <a:ln w="7600" cap="flat">
              <a:solidFill>
                <a:srgbClr val="527294"/>
              </a:solidFill>
              <a:bevel/>
            </a:ln>
          </p:spPr>
          <p:txBody>
            <a:bodyPr lIns="0" wrap="square" rIns="0" tIns="0" rtlCol="0" anchor="ctr" b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FFFFFF"/>
                  </a:solidFill>
                  <a:latin typeface="Arial"/>
                </a:rPr>
                <a:t>Forms input</a:t>
              </a:r>
            </a:p>
          </p:txBody>
        </p:sp>
        <p:sp>
          <p:nvSpPr>
            <p:cNvPr name="Round-head Rectangle" id="342"/>
            <p:cNvSpPr/>
            <p:nvPr/>
          </p:nvSpPr>
          <p:spPr>
            <a:xfrm>
              <a:off x="4212938" y="897065"/>
              <a:ext cy="281200" cx="760000"/>
            </a:xfrm>
            <a:custGeom>
              <a:avLst/>
              <a:gdLst>
                <a:gd name="connsiteX0" fmla="*/ 380000 w 760000"/>
                <a:gd name="connsiteY0" fmla="*/ 140600 h 281200"/>
                <a:gd name="connsiteX1" fmla="*/ 0 w 760000"/>
                <a:gd name="connsiteY1" fmla="*/ 140600 h 281200"/>
                <a:gd name="connsiteX2" fmla="*/ 380000 w 760000"/>
                <a:gd name="connsiteY2" fmla="*/ 0 h 281200"/>
                <a:gd name="connsiteX3" fmla="*/ 760000 w 760000"/>
                <a:gd name="connsiteY3" fmla="*/ 140600 h 281200"/>
                <a:gd name="connsiteX4" fmla="*/ 380000 w 760000"/>
                <a:gd name="connsiteY4" fmla="*/ 281200 h 2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t="t" l="l" r="r" b="b"/>
              <a:pathLst>
                <a:path w="760000" h="281200">
                  <a:moveTo>
                    <a:pt x="140600" y="281200"/>
                  </a:moveTo>
                  <a:lnTo>
                    <a:pt x="619400" y="281200"/>
                  </a:lnTo>
                  <a:cubicBezTo>
                    <a:pt x="697054" y="281200"/>
                    <a:pt x="760000" y="218254"/>
                    <a:pt x="760000" y="140600"/>
                  </a:cubicBezTo>
                  <a:cubicBezTo>
                    <a:pt x="760000" y="62947"/>
                    <a:pt x="697054" y="0"/>
                    <a:pt x="619400" y="0"/>
                  </a:cubicBezTo>
                  <a:lnTo>
                    <a:pt x="140600" y="0"/>
                  </a:lnTo>
                  <a:cubicBezTo>
                    <a:pt x="62947" y="0"/>
                    <a:pt x="0" y="62947"/>
                    <a:pt x="0" y="140600"/>
                  </a:cubicBezTo>
                  <a:cubicBezTo>
                    <a:pt x="0" y="218254"/>
                    <a:pt x="62947" y="281200"/>
                    <a:pt x="140600" y="281200"/>
                  </a:cubicBezTo>
                  <a:close/>
                </a:path>
              </a:pathLst>
            </a:custGeom>
            <a:solidFill>
              <a:srgbClr val="527294"/>
            </a:solidFill>
            <a:ln w="7600" cap="flat">
              <a:solidFill>
                <a:srgbClr val="527294"/>
              </a:solidFill>
              <a:bevel/>
            </a:ln>
          </p:spPr>
          <p:txBody>
            <a:bodyPr lIns="0" wrap="square" rIns="0" tIns="0" rtlCol="0" anchor="ctr" b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FFFFFF"/>
                  </a:solidFill>
                  <a:latin typeface="Arial"/>
                </a:rPr>
                <a:t>Electronic</a:t>
              </a:r>
            </a:p>
          </p:txBody>
        </p:sp>
        <p:sp>
          <p:nvSpPr>
            <p:cNvPr name="Round-head Rectangle" id="343"/>
            <p:cNvSpPr/>
            <p:nvPr/>
          </p:nvSpPr>
          <p:spPr>
            <a:xfrm>
              <a:off x="5185738" y="897065"/>
              <a:ext cy="281200" cx="813200"/>
            </a:xfrm>
            <a:custGeom>
              <a:avLst/>
              <a:gdLst>
                <a:gd name="connsiteX0" fmla="*/ 406600 w 813200"/>
                <a:gd name="connsiteY0" fmla="*/ 140600 h 281200"/>
                <a:gd name="connsiteX1" fmla="*/ 0 w 813200"/>
                <a:gd name="connsiteY1" fmla="*/ 140600 h 281200"/>
                <a:gd name="connsiteX2" fmla="*/ 406600 w 813200"/>
                <a:gd name="connsiteY2" fmla="*/ 0 h 281200"/>
                <a:gd name="connsiteX3" fmla="*/ 813200 w 813200"/>
                <a:gd name="connsiteY3" fmla="*/ 140600 h 281200"/>
                <a:gd name="connsiteX4" fmla="*/ 406600 w 813200"/>
                <a:gd name="connsiteY4" fmla="*/ 281200 h 2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t="t" l="l" r="r" b="b"/>
              <a:pathLst>
                <a:path w="813200" h="281200">
                  <a:moveTo>
                    <a:pt x="140600" y="281200"/>
                  </a:moveTo>
                  <a:lnTo>
                    <a:pt x="672600" y="281200"/>
                  </a:lnTo>
                  <a:cubicBezTo>
                    <a:pt x="750254" y="281200"/>
                    <a:pt x="813200" y="218254"/>
                    <a:pt x="813200" y="140600"/>
                  </a:cubicBezTo>
                  <a:cubicBezTo>
                    <a:pt x="813200" y="62947"/>
                    <a:pt x="750254" y="0"/>
                    <a:pt x="672600" y="0"/>
                  </a:cubicBezTo>
                  <a:lnTo>
                    <a:pt x="140600" y="0"/>
                  </a:lnTo>
                  <a:cubicBezTo>
                    <a:pt x="62947" y="0"/>
                    <a:pt x="0" y="62947"/>
                    <a:pt x="0" y="140600"/>
                  </a:cubicBezTo>
                  <a:cubicBezTo>
                    <a:pt x="0" y="218254"/>
                    <a:pt x="62947" y="281200"/>
                    <a:pt x="140600" y="281200"/>
                  </a:cubicBezTo>
                  <a:close/>
                </a:path>
              </a:pathLst>
            </a:custGeom>
            <a:solidFill>
              <a:srgbClr val="527294"/>
            </a:solidFill>
            <a:ln w="7600" cap="flat">
              <a:solidFill>
                <a:srgbClr val="527294"/>
              </a:solidFill>
              <a:bevel/>
            </a:ln>
          </p:spPr>
          <p:txBody>
            <a:bodyPr lIns="0" wrap="square" rIns="0" tIns="0" rtlCol="0" anchor="ctr" b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FFFFFF"/>
                  </a:solidFill>
                  <a:latin typeface="Arial"/>
                </a:rPr>
                <a:t>System</a:t>
              </a:r>
            </a:p>
          </p:txBody>
        </p:sp>
        <p:sp>
          <p:nvSpPr>
            <p:cNvPr name="Round-head Rectangle" id="344"/>
            <p:cNvSpPr/>
            <p:nvPr/>
          </p:nvSpPr>
          <p:spPr>
            <a:xfrm>
              <a:off x="3118538" y="1322668"/>
              <a:ext cy="281200" cx="760000"/>
            </a:xfrm>
            <a:custGeom>
              <a:avLst/>
              <a:gdLst>
                <a:gd name="connsiteX0" fmla="*/ 380000 w 760000"/>
                <a:gd name="connsiteY0" fmla="*/ 140600 h 281200"/>
                <a:gd name="connsiteX1" fmla="*/ 0 w 760000"/>
                <a:gd name="connsiteY1" fmla="*/ 140600 h 281200"/>
                <a:gd name="connsiteX2" fmla="*/ 380000 w 760000"/>
                <a:gd name="connsiteY2" fmla="*/ 0 h 281200"/>
                <a:gd name="connsiteX3" fmla="*/ 760000 w 760000"/>
                <a:gd name="connsiteY3" fmla="*/ 140600 h 281200"/>
                <a:gd name="connsiteX4" fmla="*/ 380000 w 760000"/>
                <a:gd name="connsiteY4" fmla="*/ 281200 h 2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t="t" l="l" r="r" b="b"/>
              <a:pathLst>
                <a:path w="760000" h="281200">
                  <a:moveTo>
                    <a:pt x="140600" y="281200"/>
                  </a:moveTo>
                  <a:lnTo>
                    <a:pt x="619400" y="281200"/>
                  </a:lnTo>
                  <a:cubicBezTo>
                    <a:pt x="697054" y="281200"/>
                    <a:pt x="760000" y="218254"/>
                    <a:pt x="760000" y="140600"/>
                  </a:cubicBezTo>
                  <a:cubicBezTo>
                    <a:pt x="760000" y="62947"/>
                    <a:pt x="697054" y="0"/>
                    <a:pt x="619400" y="0"/>
                  </a:cubicBezTo>
                  <a:lnTo>
                    <a:pt x="140600" y="0"/>
                  </a:lnTo>
                  <a:cubicBezTo>
                    <a:pt x="62947" y="0"/>
                    <a:pt x="0" y="62947"/>
                    <a:pt x="0" y="140600"/>
                  </a:cubicBezTo>
                  <a:cubicBezTo>
                    <a:pt x="0" y="218254"/>
                    <a:pt x="62947" y="281200"/>
                    <a:pt x="140600" y="281200"/>
                  </a:cubicBezTo>
                  <a:close/>
                </a:path>
              </a:pathLst>
            </a:custGeom>
            <a:solidFill>
              <a:srgbClr val="527294"/>
            </a:solidFill>
            <a:ln w="7600" cap="flat">
              <a:solidFill>
                <a:srgbClr val="527294"/>
              </a:solidFill>
              <a:bevel/>
            </a:ln>
          </p:spPr>
          <p:txBody>
            <a:bodyPr lIns="0" wrap="square" rIns="0" tIns="0" rtlCol="0" anchor="ctr" b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FFFFFF"/>
                  </a:solidFill>
                  <a:latin typeface="Arial"/>
                </a:rPr>
                <a:t>JSP</a:t>
              </a:r>
            </a:p>
          </p:txBody>
        </p:sp>
        <p:sp>
          <p:nvSpPr>
            <p:cNvPr name="Round-head Rectangle" id="345"/>
            <p:cNvSpPr/>
            <p:nvPr/>
          </p:nvSpPr>
          <p:spPr>
            <a:xfrm>
              <a:off x="4212938" y="1322668"/>
              <a:ext cy="281200" cx="760000"/>
            </a:xfrm>
            <a:custGeom>
              <a:avLst/>
              <a:gdLst>
                <a:gd name="connsiteX0" fmla="*/ 380000 w 760000"/>
                <a:gd name="connsiteY0" fmla="*/ 140600 h 281200"/>
                <a:gd name="connsiteX1" fmla="*/ 0 w 760000"/>
                <a:gd name="connsiteY1" fmla="*/ 140600 h 281200"/>
                <a:gd name="connsiteX2" fmla="*/ 380000 w 760000"/>
                <a:gd name="connsiteY2" fmla="*/ 0 h 281200"/>
                <a:gd name="connsiteX3" fmla="*/ 760000 w 760000"/>
                <a:gd name="connsiteY3" fmla="*/ 140600 h 281200"/>
                <a:gd name="connsiteX4" fmla="*/ 380000 w 760000"/>
                <a:gd name="connsiteY4" fmla="*/ 281200 h 2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t="t" l="l" r="r" b="b"/>
              <a:pathLst>
                <a:path w="760000" h="281200">
                  <a:moveTo>
                    <a:pt x="140600" y="281200"/>
                  </a:moveTo>
                  <a:lnTo>
                    <a:pt x="619400" y="281200"/>
                  </a:lnTo>
                  <a:cubicBezTo>
                    <a:pt x="697054" y="281200"/>
                    <a:pt x="760000" y="218254"/>
                    <a:pt x="760000" y="140600"/>
                  </a:cubicBezTo>
                  <a:cubicBezTo>
                    <a:pt x="760000" y="62947"/>
                    <a:pt x="697054" y="0"/>
                    <a:pt x="619400" y="0"/>
                  </a:cubicBezTo>
                  <a:lnTo>
                    <a:pt x="140600" y="0"/>
                  </a:lnTo>
                  <a:cubicBezTo>
                    <a:pt x="62947" y="0"/>
                    <a:pt x="0" y="62947"/>
                    <a:pt x="0" y="140600"/>
                  </a:cubicBezTo>
                  <a:cubicBezTo>
                    <a:pt x="0" y="218254"/>
                    <a:pt x="62947" y="281200"/>
                    <a:pt x="140600" y="281200"/>
                  </a:cubicBezTo>
                  <a:close/>
                </a:path>
              </a:pathLst>
            </a:custGeom>
            <a:solidFill>
              <a:srgbClr val="527294"/>
            </a:solidFill>
            <a:ln w="7600" cap="flat">
              <a:solidFill>
                <a:srgbClr val="527294"/>
              </a:solidFill>
              <a:bevel/>
            </a:ln>
          </p:spPr>
          <p:txBody>
            <a:bodyPr lIns="0" wrap="square" rIns="0" tIns="0" rtlCol="0" anchor="ctr" b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FFFFFF"/>
                  </a:solidFill>
                  <a:latin typeface="Arial"/>
                </a:rPr>
                <a:t>JMF</a:t>
              </a:r>
            </a:p>
          </p:txBody>
        </p:sp>
        <p:sp>
          <p:nvSpPr>
            <p:cNvPr name="Round-head Rectangle" id="346"/>
            <p:cNvSpPr/>
            <p:nvPr/>
          </p:nvSpPr>
          <p:spPr>
            <a:xfrm>
              <a:off x="5185738" y="1322668"/>
              <a:ext cy="281200" cx="760000"/>
            </a:xfrm>
            <a:custGeom>
              <a:avLst/>
              <a:gdLst>
                <a:gd name="connsiteX0" fmla="*/ 380000 w 760000"/>
                <a:gd name="connsiteY0" fmla="*/ 140600 h 281200"/>
                <a:gd name="connsiteX1" fmla="*/ 0 w 760000"/>
                <a:gd name="connsiteY1" fmla="*/ 140600 h 281200"/>
                <a:gd name="connsiteX2" fmla="*/ 380000 w 760000"/>
                <a:gd name="connsiteY2" fmla="*/ 0 h 281200"/>
                <a:gd name="connsiteX3" fmla="*/ 760000 w 760000"/>
                <a:gd name="connsiteY3" fmla="*/ 140600 h 281200"/>
                <a:gd name="connsiteX4" fmla="*/ 380000 w 760000"/>
                <a:gd name="connsiteY4" fmla="*/ 281200 h 2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t="t" l="l" r="r" b="b"/>
              <a:pathLst>
                <a:path w="760000" h="281200">
                  <a:moveTo>
                    <a:pt x="140600" y="281200"/>
                  </a:moveTo>
                  <a:lnTo>
                    <a:pt x="619400" y="281200"/>
                  </a:lnTo>
                  <a:cubicBezTo>
                    <a:pt x="697054" y="281200"/>
                    <a:pt x="760000" y="218254"/>
                    <a:pt x="760000" y="140600"/>
                  </a:cubicBezTo>
                  <a:cubicBezTo>
                    <a:pt x="760000" y="62947"/>
                    <a:pt x="697054" y="0"/>
                    <a:pt x="619400" y="0"/>
                  </a:cubicBezTo>
                  <a:lnTo>
                    <a:pt x="140600" y="0"/>
                  </a:lnTo>
                  <a:cubicBezTo>
                    <a:pt x="62947" y="0"/>
                    <a:pt x="0" y="62947"/>
                    <a:pt x="0" y="140600"/>
                  </a:cubicBezTo>
                  <a:cubicBezTo>
                    <a:pt x="0" y="218254"/>
                    <a:pt x="62947" y="281200"/>
                    <a:pt x="140600" y="281200"/>
                  </a:cubicBezTo>
                  <a:close/>
                </a:path>
              </a:pathLst>
            </a:custGeom>
            <a:solidFill>
              <a:srgbClr val="527294"/>
            </a:solidFill>
            <a:ln w="7600" cap="flat">
              <a:solidFill>
                <a:srgbClr val="527294"/>
              </a:solidFill>
              <a:bevel/>
            </a:ln>
          </p:spPr>
          <p:txBody>
            <a:bodyPr lIns="0" wrap="square" rIns="0" tIns="0" rtlCol="0" anchor="ctr" b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FFFFFF"/>
                  </a:solidFill>
                  <a:latin typeface="Arial"/>
                </a:rPr>
                <a:t>Servlet</a:t>
              </a:r>
            </a:p>
          </p:txBody>
        </p:sp>
        <p:sp>
          <p:nvSpPr>
            <p:cNvPr name="Rectangle" id="347"/>
            <p:cNvSpPr/>
            <p:nvPr/>
          </p:nvSpPr>
          <p:spPr>
            <a:xfrm>
              <a:off x="3156538" y="1748269"/>
              <a:ext cy="213937" cx="2766400"/>
            </a:xfrm>
            <a:custGeom>
              <a:avLst/>
              <a:gdLst>
                <a:gd name="connsiteX0" fmla="*/ 1383200 w 2766400"/>
                <a:gd name="connsiteY0" fmla="*/ 213937 h 213937"/>
                <a:gd name="connsiteX1" fmla="*/ 1383200 w 2766400"/>
                <a:gd name="connsiteY1" fmla="*/ 0 h 213937"/>
                <a:gd name="connsiteX2" fmla="*/ 2766400 w 2766400"/>
                <a:gd name="connsiteY2" fmla="*/ 106968 h 213937"/>
                <a:gd name="connsiteX3" fmla="*/ 0 w 2766400"/>
                <a:gd name="connsiteY3" fmla="*/ 106968 h 213937"/>
                <a:gd name="connsiteX4" fmla="*/ 1383200 w 2766400"/>
                <a:gd name="connsiteY4" fmla="*/ 106968 h 213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t="t" l="l" r="r" b="b"/>
              <a:pathLst>
                <a:path w="2766400" h="213937">
                  <a:moveTo>
                    <a:pt x="2766400" y="213937"/>
                  </a:moveTo>
                  <a:lnTo>
                    <a:pt x="2766400" y="0"/>
                  </a:lnTo>
                  <a:lnTo>
                    <a:pt x="0" y="0"/>
                  </a:lnTo>
                  <a:lnTo>
                    <a:pt x="0" y="213937"/>
                  </a:lnTo>
                  <a:lnTo>
                    <a:pt x="2766400" y="213937"/>
                  </a:lnTo>
                  <a:close/>
                </a:path>
              </a:pathLst>
            </a:custGeom>
            <a:solidFill>
              <a:srgbClr val="527294"/>
            </a:solidFill>
            <a:ln w="7600" cap="flat">
              <a:solidFill>
                <a:srgbClr val="527294"/>
              </a:solidFill>
              <a:bevel/>
            </a:ln>
          </p:spPr>
          <p:txBody>
            <a:bodyPr lIns="0" wrap="square" rIns="0" tIns="0" rtlCol="0" anchor="ctr" b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FFFFFF"/>
                  </a:solidFill>
                  <a:latin typeface="Arial"/>
                </a:rPr>
                <a:t>Data acquisition platform</a:t>
              </a:r>
            </a:p>
          </p:txBody>
        </p:sp>
        <p:sp>
          <p:nvSpPr>
            <p:cNvPr name="Rectangle" id="349"/>
            <p:cNvSpPr/>
            <p:nvPr/>
          </p:nvSpPr>
          <p:spPr>
            <a:xfrm>
              <a:off x="3156538" y="2106602"/>
              <a:ext cy="213937" cx="2766400"/>
            </a:xfrm>
            <a:custGeom>
              <a:avLst/>
              <a:gdLst>
                <a:gd name="connsiteX0" fmla="*/ 1383200 w 2766400"/>
                <a:gd name="connsiteY0" fmla="*/ 213937 h 213937"/>
                <a:gd name="connsiteX1" fmla="*/ 1383200 w 2766400"/>
                <a:gd name="connsiteY1" fmla="*/ 0 h 213937"/>
                <a:gd name="connsiteX2" fmla="*/ 2766400 w 2766400"/>
                <a:gd name="connsiteY2" fmla="*/ 106968 h 213937"/>
                <a:gd name="connsiteX3" fmla="*/ 0 w 2766400"/>
                <a:gd name="connsiteY3" fmla="*/ 106968 h 213937"/>
                <a:gd name="connsiteX4" fmla="*/ 1383200 w 2766400"/>
                <a:gd name="connsiteY4" fmla="*/ 106968 h 213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t="t" l="l" r="r" b="b"/>
              <a:pathLst>
                <a:path w="2766400" h="213937">
                  <a:moveTo>
                    <a:pt x="2766400" y="213937"/>
                  </a:moveTo>
                  <a:lnTo>
                    <a:pt x="2766400" y="0"/>
                  </a:lnTo>
                  <a:lnTo>
                    <a:pt x="0" y="0"/>
                  </a:lnTo>
                  <a:lnTo>
                    <a:pt x="0" y="213937"/>
                  </a:lnTo>
                  <a:lnTo>
                    <a:pt x="2766400" y="213937"/>
                  </a:lnTo>
                  <a:close/>
                </a:path>
              </a:pathLst>
            </a:custGeom>
            <a:solidFill>
              <a:srgbClr val="527294"/>
            </a:solidFill>
            <a:ln w="7600" cap="flat">
              <a:solidFill>
                <a:srgbClr val="527294"/>
              </a:solidFill>
              <a:bevel/>
            </a:ln>
          </p:spPr>
          <p:txBody>
            <a:bodyPr lIns="0" wrap="square" rIns="0" tIns="0" rtlCol="0" anchor="ctr" b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FFFFFF"/>
                  </a:solidFill>
                  <a:latin typeface="Arial"/>
                </a:rPr>
                <a:t>Form XML control</a:t>
              </a:r>
            </a:p>
          </p:txBody>
        </p:sp>
        <p:sp>
          <p:nvSpPr>
            <p:cNvPr name="盒子" id="351"/>
            <p:cNvSpPr/>
            <p:nvPr/>
          </p:nvSpPr>
          <p:spPr>
            <a:xfrm>
              <a:off x="5263638" y="3277000"/>
              <a:ext cy="395200" cx="910100"/>
            </a:xfrm>
            <a:custGeom>
              <a:avLst/>
              <a:gdLst>
                <a:gd name="connsiteX0" fmla="*/ 0 w 910100"/>
                <a:gd name="connsiteY0" fmla="*/ 197600 h 395200"/>
                <a:gd name="connsiteX1" fmla="*/ 456041 w 910100"/>
                <a:gd name="connsiteY1" fmla="*/ 0 h 395200"/>
                <a:gd name="connsiteX2" fmla="*/ 910100 w 910100"/>
                <a:gd name="connsiteY2" fmla="*/ 197600 h 395200"/>
                <a:gd name="connsiteX3" fmla="*/ 456041 w 910100"/>
                <a:gd name="connsiteY3" fmla="*/ 395200 h 395200"/>
                <a:gd name="connsiteX4" fmla="*/ 0 w 910100"/>
                <a:gd name="connsiteY4" fmla="*/ 197600 h 395200"/>
                <a:gd name="connsiteX5" fmla="*/ 455050 w 910100"/>
                <a:gd name="connsiteY5" fmla="*/ 0 h 395200"/>
                <a:gd name="connsiteX6" fmla="*/ 910100 w 910100"/>
                <a:gd name="connsiteY6" fmla="*/ 197600 h 395200"/>
                <a:gd name="connsiteX7" fmla="*/ 455050 w 910100"/>
                <a:gd name="connsiteY7" fmla="*/ 395200 h 39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t="t" l="l" r="r" b="b"/>
              <a:pathLst>
                <a:path w="910100" h="395200">
                  <a:moveTo>
                    <a:pt x="0" y="0"/>
                  </a:moveTo>
                  <a:lnTo>
                    <a:pt x="910100" y="0"/>
                  </a:lnTo>
                  <a:lnTo>
                    <a:pt x="910100" y="395200"/>
                  </a:lnTo>
                  <a:lnTo>
                    <a:pt x="0" y="395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7195"/>
            </a:solidFill>
            <a:ln w="7600" cap="flat">
              <a:solidFill>
                <a:srgbClr val="DD7195"/>
              </a:solidFill>
              <a:bevel/>
            </a:ln>
          </p:spPr>
          <p:txBody>
            <a:bodyPr lIns="0" wrap="square" rIns="0" tIns="0" rtlCol="0" anchor="ctr" b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FFFFFF"/>
                  </a:solidFill>
                  <a:latin typeface="Arial"/>
                </a:rPr>
                <a:t>Process definition</a:t>
              </a:r>
            </a:p>
          </p:txBody>
        </p:sp>
        <p:sp>
          <p:nvSpPr>
            <p:cNvPr name="盒子" id="352"/>
            <p:cNvSpPr/>
            <p:nvPr/>
          </p:nvSpPr>
          <p:spPr>
            <a:xfrm>
              <a:off x="4094150" y="3277000"/>
              <a:ext cy="395200" cx="910100"/>
            </a:xfrm>
            <a:custGeom>
              <a:avLst/>
              <a:gdLst>
                <a:gd name="connsiteX0" fmla="*/ 0 w 910100"/>
                <a:gd name="connsiteY0" fmla="*/ 197600 h 395200"/>
                <a:gd name="connsiteX1" fmla="*/ 456041 w 910100"/>
                <a:gd name="connsiteY1" fmla="*/ 0 h 395200"/>
                <a:gd name="connsiteX2" fmla="*/ 910100 w 910100"/>
                <a:gd name="connsiteY2" fmla="*/ 197600 h 395200"/>
                <a:gd name="connsiteX3" fmla="*/ 456041 w 910100"/>
                <a:gd name="connsiteY3" fmla="*/ 395200 h 395200"/>
                <a:gd name="connsiteX4" fmla="*/ 0 w 910100"/>
                <a:gd name="connsiteY4" fmla="*/ 197600 h 395200"/>
                <a:gd name="connsiteX5" fmla="*/ 455050 w 910100"/>
                <a:gd name="connsiteY5" fmla="*/ 0 h 395200"/>
                <a:gd name="connsiteX6" fmla="*/ 910100 w 910100"/>
                <a:gd name="connsiteY6" fmla="*/ 197600 h 395200"/>
                <a:gd name="connsiteX7" fmla="*/ 455050 w 910100"/>
                <a:gd name="connsiteY7" fmla="*/ 395200 h 39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t="t" l="l" r="r" b="b"/>
              <a:pathLst>
                <a:path w="910100" h="395200">
                  <a:moveTo>
                    <a:pt x="0" y="0"/>
                  </a:moveTo>
                  <a:lnTo>
                    <a:pt x="910100" y="0"/>
                  </a:lnTo>
                  <a:lnTo>
                    <a:pt x="910100" y="395200"/>
                  </a:lnTo>
                  <a:lnTo>
                    <a:pt x="0" y="395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7195"/>
            </a:solidFill>
            <a:ln w="7600" cap="flat">
              <a:solidFill>
                <a:srgbClr val="DD7195"/>
              </a:solidFill>
              <a:bevel/>
            </a:ln>
          </p:spPr>
          <p:txBody>
            <a:bodyPr lIns="0" wrap="square" rIns="0" tIns="0" rtlCol="0" anchor="ctr" b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FFFFFF"/>
                  </a:solidFill>
                  <a:latin typeface="Arial"/>
                </a:rPr>
                <a:t>Process running state</a:t>
              </a:r>
            </a:p>
          </p:txBody>
        </p:sp>
        <p:sp>
          <p:nvSpPr>
            <p:cNvPr name="盒子" id="353"/>
            <p:cNvSpPr/>
            <p:nvPr/>
          </p:nvSpPr>
          <p:spPr>
            <a:xfrm>
              <a:off x="2938912" y="3277000"/>
              <a:ext cy="395200" cx="910100"/>
            </a:xfrm>
            <a:custGeom>
              <a:avLst/>
              <a:gdLst>
                <a:gd name="connsiteX0" fmla="*/ 0 w 910100"/>
                <a:gd name="connsiteY0" fmla="*/ 197600 h 395200"/>
                <a:gd name="connsiteX1" fmla="*/ 456041 w 910100"/>
                <a:gd name="connsiteY1" fmla="*/ 0 h 395200"/>
                <a:gd name="connsiteX2" fmla="*/ 910100 w 910100"/>
                <a:gd name="connsiteY2" fmla="*/ 197600 h 395200"/>
                <a:gd name="connsiteX3" fmla="*/ 456041 w 910100"/>
                <a:gd name="connsiteY3" fmla="*/ 395200 h 395200"/>
                <a:gd name="connsiteX4" fmla="*/ 0 w 910100"/>
                <a:gd name="connsiteY4" fmla="*/ 197600 h 395200"/>
                <a:gd name="connsiteX5" fmla="*/ 455050 w 910100"/>
                <a:gd name="connsiteY5" fmla="*/ 0 h 395200"/>
                <a:gd name="connsiteX6" fmla="*/ 910100 w 910100"/>
                <a:gd name="connsiteY6" fmla="*/ 197600 h 395200"/>
                <a:gd name="connsiteX7" fmla="*/ 455050 w 910100"/>
                <a:gd name="connsiteY7" fmla="*/ 395200 h 39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t="t" l="l" r="r" b="b"/>
              <a:pathLst>
                <a:path w="910100" h="395200">
                  <a:moveTo>
                    <a:pt x="0" y="0"/>
                  </a:moveTo>
                  <a:lnTo>
                    <a:pt x="910100" y="0"/>
                  </a:lnTo>
                  <a:lnTo>
                    <a:pt x="910100" y="395200"/>
                  </a:lnTo>
                  <a:lnTo>
                    <a:pt x="0" y="395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7195"/>
            </a:solidFill>
            <a:ln w="7600" cap="flat">
              <a:solidFill>
                <a:srgbClr val="DD7195"/>
              </a:solidFill>
              <a:bevel/>
            </a:ln>
          </p:spPr>
          <p:txBody>
            <a:bodyPr lIns="0" wrap="square" rIns="0" tIns="0" rtlCol="0" anchor="ctr" b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FFFFFF"/>
                  </a:solidFill>
                  <a:latin typeface="Arial"/>
                </a:rPr>
                <a:t>Process monitoring</a:t>
              </a:r>
            </a:p>
          </p:txBody>
        </p:sp>
        <p:sp>
          <p:nvSpPr>
            <p:cNvPr name="商务模型" id="355"/>
            <p:cNvSpPr/>
            <p:nvPr/>
          </p:nvSpPr>
          <p:spPr>
            <a:xfrm>
              <a:off x="6895662" y="2862800"/>
              <a:ext cy="1504800" cx="1599876"/>
            </a:xfrm>
            <a:custGeom>
              <a:avLst/>
              <a:gdLst>
                <a:gd name="connsiteX0" fmla="*/ 0 w 1599876"/>
                <a:gd name="connsiteY0" fmla="*/ 752400 h 1504800"/>
                <a:gd name="connsiteX1" fmla="*/ 801678 w 1599876"/>
                <a:gd name="connsiteY1" fmla="*/ 0 h 1504800"/>
                <a:gd name="connsiteX2" fmla="*/ 1599876 w 1599876"/>
                <a:gd name="connsiteY2" fmla="*/ 752400 h 1504800"/>
                <a:gd name="connsiteX3" fmla="*/ 801678 w 1599876"/>
                <a:gd name="connsiteY3" fmla="*/ 1504800 h 15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pathLst>
                <a:path w="1599876" h="1504800">
                  <a:moveTo>
                    <a:pt x="57449" y="0"/>
                  </a:moveTo>
                  <a:lnTo>
                    <a:pt x="1542427" y="0"/>
                  </a:lnTo>
                  <a:cubicBezTo>
                    <a:pt x="1574139" y="0"/>
                    <a:pt x="1599876" y="25737"/>
                    <a:pt x="1599876" y="57449"/>
                  </a:cubicBezTo>
                  <a:lnTo>
                    <a:pt x="1599876" y="1447351"/>
                  </a:lnTo>
                  <a:cubicBezTo>
                    <a:pt x="1599876" y="1479063"/>
                    <a:pt x="1574139" y="1504800"/>
                    <a:pt x="1542427" y="1504800"/>
                  </a:cubicBezTo>
                  <a:lnTo>
                    <a:pt x="57449" y="1504800"/>
                  </a:lnTo>
                  <a:cubicBezTo>
                    <a:pt x="25737" y="1504800"/>
                    <a:pt x="0" y="1479063"/>
                    <a:pt x="0" y="1447351"/>
                  </a:cubicBezTo>
                  <a:lnTo>
                    <a:pt x="0" y="57449"/>
                  </a:lnTo>
                  <a:cubicBezTo>
                    <a:pt x="0" y="25737"/>
                    <a:pt x="25737" y="0"/>
                    <a:pt x="57449" y="0"/>
                  </a:cubicBezTo>
                  <a:close/>
                </a:path>
              </a:pathLst>
            </a:custGeom>
            <a:noFill/>
            <a:ln w="7600" cap="flat">
              <a:solidFill>
                <a:srgbClr val="3498DB"/>
              </a:solidFill>
              <a:custDash>
                <a:ds sp="500000" d="1100000"/>
              </a:custDash>
              <a:bevel/>
            </a:ln>
          </p:spPr>
        </p:sp>
        <p:sp>
          <p:nvSpPr>
            <p:cNvPr name="Round-head Rectangle" id="356"/>
            <p:cNvSpPr/>
            <p:nvPr/>
          </p:nvSpPr>
          <p:spPr>
            <a:xfrm>
              <a:off x="7108538" y="3128800"/>
              <a:ext cy="281200" cx="1147524"/>
            </a:xfrm>
            <a:custGeom>
              <a:avLst/>
              <a:gdLst>
                <a:gd name="connsiteX0" fmla="*/ 573762 w 1147524"/>
                <a:gd name="connsiteY0" fmla="*/ 140600 h 281200"/>
                <a:gd name="connsiteX1" fmla="*/ 0 w 1147524"/>
                <a:gd name="connsiteY1" fmla="*/ 140600 h 281200"/>
                <a:gd name="connsiteX2" fmla="*/ 573762 w 1147524"/>
                <a:gd name="connsiteY2" fmla="*/ 0 h 281200"/>
                <a:gd name="connsiteX3" fmla="*/ 1147524 w 1147524"/>
                <a:gd name="connsiteY3" fmla="*/ 140600 h 281200"/>
                <a:gd name="connsiteX4" fmla="*/ 573762 w 1147524"/>
                <a:gd name="connsiteY4" fmla="*/ 281200 h 2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t="t" l="l" r="r" b="b"/>
              <a:pathLst>
                <a:path w="1147524" h="281200">
                  <a:moveTo>
                    <a:pt x="140600" y="281200"/>
                  </a:moveTo>
                  <a:lnTo>
                    <a:pt x="1006924" y="281200"/>
                  </a:lnTo>
                  <a:cubicBezTo>
                    <a:pt x="1084581" y="281200"/>
                    <a:pt x="1147524" y="218254"/>
                    <a:pt x="1147524" y="140600"/>
                  </a:cubicBezTo>
                  <a:cubicBezTo>
                    <a:pt x="1147524" y="62947"/>
                    <a:pt x="1084581" y="0"/>
                    <a:pt x="1006924" y="0"/>
                  </a:cubicBezTo>
                  <a:lnTo>
                    <a:pt x="140600" y="0"/>
                  </a:lnTo>
                  <a:cubicBezTo>
                    <a:pt x="62947" y="0"/>
                    <a:pt x="0" y="62947"/>
                    <a:pt x="0" y="140600"/>
                  </a:cubicBezTo>
                  <a:cubicBezTo>
                    <a:pt x="0" y="218254"/>
                    <a:pt x="62947" y="281200"/>
                    <a:pt x="140600" y="281200"/>
                  </a:cubicBezTo>
                  <a:close/>
                </a:path>
              </a:pathLst>
            </a:custGeom>
            <a:solidFill>
              <a:srgbClr val="527294"/>
            </a:solidFill>
            <a:ln w="7600" cap="flat">
              <a:solidFill>
                <a:srgbClr val="527294"/>
              </a:solidFill>
              <a:bevel/>
            </a:ln>
          </p:spPr>
          <p:txBody>
            <a:bodyPr lIns="0" wrap="square" rIns="0" tIns="0" rtlCol="0" anchor="ctr" b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FFFFFF"/>
                  </a:solidFill>
                  <a:latin typeface="Arial"/>
                </a:rPr>
                <a:t>EJB service</a:t>
              </a:r>
            </a:p>
          </p:txBody>
        </p:sp>
        <p:sp>
          <p:nvSpPr>
            <p:cNvPr name="Round-head Rectangle" id="357"/>
            <p:cNvSpPr/>
            <p:nvPr/>
          </p:nvSpPr>
          <p:spPr>
            <a:xfrm>
              <a:off x="7108538" y="3510700"/>
              <a:ext cy="281200" cx="1147524"/>
            </a:xfrm>
            <a:custGeom>
              <a:avLst/>
              <a:gdLst>
                <a:gd name="connsiteX0" fmla="*/ 573762 w 1147524"/>
                <a:gd name="connsiteY0" fmla="*/ 140600 h 281200"/>
                <a:gd name="connsiteX1" fmla="*/ 0 w 1147524"/>
                <a:gd name="connsiteY1" fmla="*/ 140600 h 281200"/>
                <a:gd name="connsiteX2" fmla="*/ 573762 w 1147524"/>
                <a:gd name="connsiteY2" fmla="*/ 0 h 281200"/>
                <a:gd name="connsiteX3" fmla="*/ 1147524 w 1147524"/>
                <a:gd name="connsiteY3" fmla="*/ 140600 h 281200"/>
                <a:gd name="connsiteX4" fmla="*/ 573762 w 1147524"/>
                <a:gd name="connsiteY4" fmla="*/ 281200 h 2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t="t" l="l" r="r" b="b"/>
              <a:pathLst>
                <a:path w="1147524" h="281200">
                  <a:moveTo>
                    <a:pt x="140600" y="281200"/>
                  </a:moveTo>
                  <a:lnTo>
                    <a:pt x="1006924" y="281200"/>
                  </a:lnTo>
                  <a:cubicBezTo>
                    <a:pt x="1084581" y="281200"/>
                    <a:pt x="1147524" y="218254"/>
                    <a:pt x="1147524" y="140600"/>
                  </a:cubicBezTo>
                  <a:cubicBezTo>
                    <a:pt x="1147524" y="62947"/>
                    <a:pt x="1084581" y="0"/>
                    <a:pt x="1006924" y="0"/>
                  </a:cubicBezTo>
                  <a:lnTo>
                    <a:pt x="140600" y="0"/>
                  </a:lnTo>
                  <a:cubicBezTo>
                    <a:pt x="62947" y="0"/>
                    <a:pt x="0" y="62947"/>
                    <a:pt x="0" y="140600"/>
                  </a:cubicBezTo>
                  <a:cubicBezTo>
                    <a:pt x="0" y="218254"/>
                    <a:pt x="62947" y="281200"/>
                    <a:pt x="140600" y="281200"/>
                  </a:cubicBezTo>
                  <a:close/>
                </a:path>
              </a:pathLst>
            </a:custGeom>
            <a:solidFill>
              <a:srgbClr val="527294"/>
            </a:solidFill>
            <a:ln w="7600" cap="flat">
              <a:solidFill>
                <a:srgbClr val="527294"/>
              </a:solidFill>
              <a:bevel/>
            </a:ln>
          </p:spPr>
          <p:txBody>
            <a:bodyPr lIns="0" wrap="square" rIns="0" tIns="0" rtlCol="0" anchor="ctr" b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FFFFFF"/>
                  </a:solidFill>
                  <a:latin typeface="Arial"/>
                </a:rPr>
                <a:t>Web service</a:t>
              </a:r>
            </a:p>
          </p:txBody>
        </p:sp>
        <p:sp>
          <p:nvSpPr>
            <p:cNvPr name="Round-head Rectangle" id="358"/>
            <p:cNvSpPr/>
            <p:nvPr/>
          </p:nvSpPr>
          <p:spPr>
            <a:xfrm>
              <a:off x="7108538" y="3885000"/>
              <a:ext cy="281200" cx="1147524"/>
            </a:xfrm>
            <a:custGeom>
              <a:avLst/>
              <a:gdLst>
                <a:gd name="connsiteX0" fmla="*/ 573762 w 1147524"/>
                <a:gd name="connsiteY0" fmla="*/ 140600 h 281200"/>
                <a:gd name="connsiteX1" fmla="*/ 0 w 1147524"/>
                <a:gd name="connsiteY1" fmla="*/ 140600 h 281200"/>
                <a:gd name="connsiteX2" fmla="*/ 573762 w 1147524"/>
                <a:gd name="connsiteY2" fmla="*/ 0 h 281200"/>
                <a:gd name="connsiteX3" fmla="*/ 1147524 w 1147524"/>
                <a:gd name="connsiteY3" fmla="*/ 140600 h 281200"/>
                <a:gd name="connsiteX4" fmla="*/ 573762 w 1147524"/>
                <a:gd name="connsiteY4" fmla="*/ 281200 h 2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t="t" l="l" r="r" b="b"/>
              <a:pathLst>
                <a:path w="1147524" h="281200">
                  <a:moveTo>
                    <a:pt x="140600" y="281200"/>
                  </a:moveTo>
                  <a:lnTo>
                    <a:pt x="1006924" y="281200"/>
                  </a:lnTo>
                  <a:cubicBezTo>
                    <a:pt x="1084581" y="281200"/>
                    <a:pt x="1147524" y="218254"/>
                    <a:pt x="1147524" y="140600"/>
                  </a:cubicBezTo>
                  <a:cubicBezTo>
                    <a:pt x="1147524" y="62947"/>
                    <a:pt x="1084581" y="0"/>
                    <a:pt x="1006924" y="0"/>
                  </a:cubicBezTo>
                  <a:lnTo>
                    <a:pt x="140600" y="0"/>
                  </a:lnTo>
                  <a:cubicBezTo>
                    <a:pt x="62947" y="0"/>
                    <a:pt x="0" y="62947"/>
                    <a:pt x="0" y="140600"/>
                  </a:cubicBezTo>
                  <a:cubicBezTo>
                    <a:pt x="0" y="218254"/>
                    <a:pt x="62947" y="281200"/>
                    <a:pt x="140600" y="281200"/>
                  </a:cubicBezTo>
                  <a:close/>
                </a:path>
              </a:pathLst>
            </a:custGeom>
            <a:solidFill>
              <a:srgbClr val="527294"/>
            </a:solidFill>
            <a:ln w="7600" cap="flat">
              <a:solidFill>
                <a:srgbClr val="527294"/>
              </a:solidFill>
              <a:bevel/>
            </a:ln>
          </p:spPr>
          <p:txBody>
            <a:bodyPr lIns="0" wrap="square" rIns="0" tIns="0" rtlCol="0" anchor="ctr" b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FFFFFF"/>
                  </a:solidFill>
                  <a:latin typeface="Arial"/>
                </a:rPr>
                <a:t>Others</a:t>
              </a:r>
            </a:p>
          </p:txBody>
        </p:sp>
        <p:grpSp>
          <p:nvGrpSpPr>
            <p:cNvPr name="数据库" id="359"/>
            <p:cNvGrpSpPr/>
            <p:nvPr/>
          </p:nvGrpSpPr>
          <p:grpSpPr>
            <a:xfrm>
              <a:off x="3067162" y="5223864"/>
              <a:ext cy="762531" cx="653600"/>
              <a:chOff x="3067162" y="5223864"/>
              <a:chExt cy="762531" cx="653600"/>
            </a:xfrm>
          </p:grpSpPr>
          <p:sp>
            <p:nvSpPr>
              <p:cNvPr name="" id="196"/>
              <p:cNvSpPr/>
              <p:nvPr/>
            </p:nvSpPr>
            <p:spPr>
              <a:xfrm>
                <a:off x="3067162" y="5223864"/>
                <a:ext cy="298602" cx="653600"/>
              </a:xfrm>
              <a:custGeom>
                <a:avLst/>
                <a:gdLst/>
                <a:ahLst/>
                <a:cxnLst/>
                <a:pathLst>
                  <a:path w="653600" h="298602">
                    <a:moveTo>
                      <a:pt x="0" y="149301"/>
                    </a:moveTo>
                    <a:cubicBezTo>
                      <a:pt x="0" y="66845"/>
                      <a:pt x="146314" y="0"/>
                      <a:pt x="326800" y="0"/>
                    </a:cubicBezTo>
                    <a:cubicBezTo>
                      <a:pt x="507286" y="0"/>
                      <a:pt x="653600" y="66845"/>
                      <a:pt x="653600" y="149301"/>
                    </a:cubicBezTo>
                    <a:cubicBezTo>
                      <a:pt x="653600" y="231758"/>
                      <a:pt x="507286" y="298602"/>
                      <a:pt x="326800" y="298602"/>
                    </a:cubicBezTo>
                    <a:cubicBezTo>
                      <a:pt x="146314" y="298602"/>
                      <a:pt x="0" y="231758"/>
                      <a:pt x="0" y="149301"/>
                    </a:cubicBezTo>
                    <a:close/>
                  </a:path>
                </a:pathLst>
              </a:custGeom>
              <a:solidFill>
                <a:srgbClr val="527294"/>
              </a:solidFill>
              <a:ln w="5067" cap="flat">
                <a:solidFill>
                  <a:srgbClr val="527294"/>
                </a:solidFill>
                <a:bevel/>
              </a:ln>
            </p:spPr>
          </p:sp>
          <p:sp>
            <p:nvSpPr>
              <p:cNvPr name="" id="197"/>
              <p:cNvSpPr/>
              <p:nvPr/>
            </p:nvSpPr>
            <p:spPr>
              <a:xfrm>
                <a:off x="3067162" y="5460917"/>
                <a:ext cy="215122" cx="653600"/>
              </a:xfrm>
              <a:custGeom>
                <a:avLst/>
                <a:gdLst/>
                <a:ahLst/>
                <a:cxnLst/>
                <a:pathLst>
                  <a:path w="653600" h="215122">
                    <a:moveTo>
                      <a:pt x="653600" y="0"/>
                    </a:moveTo>
                    <a:lnTo>
                      <a:pt x="653600" y="94477"/>
                    </a:lnTo>
                    <a:cubicBezTo>
                      <a:pt x="649393" y="161372"/>
                      <a:pt x="504695" y="215122"/>
                      <a:pt x="326800" y="215122"/>
                    </a:cubicBezTo>
                    <a:cubicBezTo>
                      <a:pt x="148903" y="215122"/>
                      <a:pt x="4206" y="161372"/>
                      <a:pt x="0" y="94477"/>
                    </a:cubicBezTo>
                    <a:lnTo>
                      <a:pt x="0" y="0"/>
                    </a:lnTo>
                    <a:cubicBezTo>
                      <a:pt x="1625" y="67726"/>
                      <a:pt x="147315" y="122441"/>
                      <a:pt x="326800" y="122441"/>
                    </a:cubicBezTo>
                    <a:cubicBezTo>
                      <a:pt x="506284" y="122441"/>
                      <a:pt x="651975" y="67726"/>
                      <a:pt x="653600" y="0"/>
                    </a:cubicBezTo>
                    <a:close/>
                  </a:path>
                </a:pathLst>
              </a:custGeom>
              <a:solidFill>
                <a:srgbClr val="527294"/>
              </a:solidFill>
              <a:ln w="5067" cap="flat">
                <a:solidFill>
                  <a:srgbClr val="527294"/>
                </a:solidFill>
                <a:bevel/>
              </a:ln>
            </p:spPr>
          </p:sp>
          <p:sp>
            <p:nvSpPr>
              <p:cNvPr name="" id="198"/>
              <p:cNvSpPr/>
              <p:nvPr/>
            </p:nvSpPr>
            <p:spPr>
              <a:xfrm>
                <a:off x="3067162" y="5621357"/>
                <a:ext cy="215122" cx="653600"/>
              </a:xfrm>
              <a:custGeom>
                <a:avLst/>
                <a:gdLst/>
                <a:ahLst/>
                <a:cxnLst/>
                <a:pathLst>
                  <a:path w="653600" h="215122">
                    <a:moveTo>
                      <a:pt x="653600" y="0"/>
                    </a:moveTo>
                    <a:lnTo>
                      <a:pt x="653600" y="94477"/>
                    </a:lnTo>
                    <a:cubicBezTo>
                      <a:pt x="649393" y="161372"/>
                      <a:pt x="504695" y="215122"/>
                      <a:pt x="326800" y="215122"/>
                    </a:cubicBezTo>
                    <a:cubicBezTo>
                      <a:pt x="148903" y="215122"/>
                      <a:pt x="4206" y="161372"/>
                      <a:pt x="0" y="94477"/>
                    </a:cubicBezTo>
                    <a:lnTo>
                      <a:pt x="0" y="0"/>
                    </a:lnTo>
                    <a:cubicBezTo>
                      <a:pt x="1625" y="67726"/>
                      <a:pt x="147315" y="122441"/>
                      <a:pt x="326800" y="122441"/>
                    </a:cubicBezTo>
                    <a:cubicBezTo>
                      <a:pt x="506284" y="122441"/>
                      <a:pt x="651975" y="67726"/>
                      <a:pt x="653600" y="0"/>
                    </a:cubicBezTo>
                    <a:close/>
                  </a:path>
                </a:pathLst>
              </a:custGeom>
              <a:solidFill>
                <a:srgbClr val="527294"/>
              </a:solidFill>
              <a:ln w="5067" cap="flat">
                <a:solidFill>
                  <a:srgbClr val="527294"/>
                </a:solidFill>
                <a:bevel/>
              </a:ln>
            </p:spPr>
          </p:sp>
          <p:sp>
            <p:nvSpPr>
              <p:cNvPr name="" id="199"/>
              <p:cNvSpPr/>
              <p:nvPr/>
            </p:nvSpPr>
            <p:spPr>
              <a:xfrm>
                <a:off x="3067162" y="5771275"/>
                <a:ext cy="215122" cx="653600"/>
              </a:xfrm>
              <a:custGeom>
                <a:avLst/>
                <a:gdLst/>
                <a:ahLst/>
                <a:cxnLst/>
                <a:pathLst>
                  <a:path w="653600" h="215122">
                    <a:moveTo>
                      <a:pt x="653600" y="0"/>
                    </a:moveTo>
                    <a:lnTo>
                      <a:pt x="653600" y="94477"/>
                    </a:lnTo>
                    <a:cubicBezTo>
                      <a:pt x="649393" y="161372"/>
                      <a:pt x="504695" y="215122"/>
                      <a:pt x="326800" y="215122"/>
                    </a:cubicBezTo>
                    <a:cubicBezTo>
                      <a:pt x="148903" y="215122"/>
                      <a:pt x="4206" y="161372"/>
                      <a:pt x="0" y="94477"/>
                    </a:cubicBezTo>
                    <a:lnTo>
                      <a:pt x="0" y="0"/>
                    </a:lnTo>
                    <a:cubicBezTo>
                      <a:pt x="1625" y="67726"/>
                      <a:pt x="147315" y="122441"/>
                      <a:pt x="326800" y="122441"/>
                    </a:cubicBezTo>
                    <a:cubicBezTo>
                      <a:pt x="506284" y="122441"/>
                      <a:pt x="651975" y="67726"/>
                      <a:pt x="653600" y="0"/>
                    </a:cubicBezTo>
                    <a:close/>
                  </a:path>
                </a:pathLst>
              </a:custGeom>
              <a:solidFill>
                <a:srgbClr val="527294"/>
              </a:solidFill>
              <a:ln w="5067" cap="flat">
                <a:solidFill>
                  <a:srgbClr val="527294"/>
                </a:solidFill>
                <a:bevel/>
              </a:ln>
            </p:spPr>
          </p:sp>
        </p:grpSp>
        <p:grpSp>
          <p:nvGrpSpPr>
            <p:cNvPr name="数据库" id="361"/>
            <p:cNvGrpSpPr/>
            <p:nvPr/>
          </p:nvGrpSpPr>
          <p:grpSpPr>
            <a:xfrm>
              <a:off x="4222400" y="5223864"/>
              <a:ext cy="762531" cx="653600"/>
              <a:chOff x="4222400" y="5223864"/>
              <a:chExt cy="762531" cx="653600"/>
            </a:xfrm>
          </p:grpSpPr>
          <p:sp>
            <p:nvSpPr>
              <p:cNvPr name="" id="201"/>
              <p:cNvSpPr/>
              <p:nvPr/>
            </p:nvSpPr>
            <p:spPr>
              <a:xfrm>
                <a:off x="4222400" y="5223864"/>
                <a:ext cy="298602" cx="653600"/>
              </a:xfrm>
              <a:custGeom>
                <a:avLst/>
                <a:gdLst/>
                <a:ahLst/>
                <a:cxnLst/>
                <a:pathLst>
                  <a:path w="653600" h="298602">
                    <a:moveTo>
                      <a:pt x="0" y="149301"/>
                    </a:moveTo>
                    <a:cubicBezTo>
                      <a:pt x="0" y="66845"/>
                      <a:pt x="146314" y="0"/>
                      <a:pt x="326800" y="0"/>
                    </a:cubicBezTo>
                    <a:cubicBezTo>
                      <a:pt x="507286" y="0"/>
                      <a:pt x="653600" y="66845"/>
                      <a:pt x="653600" y="149301"/>
                    </a:cubicBezTo>
                    <a:cubicBezTo>
                      <a:pt x="653600" y="231758"/>
                      <a:pt x="507286" y="298602"/>
                      <a:pt x="326800" y="298602"/>
                    </a:cubicBezTo>
                    <a:cubicBezTo>
                      <a:pt x="146314" y="298602"/>
                      <a:pt x="0" y="231758"/>
                      <a:pt x="0" y="149301"/>
                    </a:cubicBezTo>
                    <a:close/>
                  </a:path>
                </a:pathLst>
              </a:custGeom>
              <a:solidFill>
                <a:srgbClr val="527294"/>
              </a:solidFill>
              <a:ln w="5067" cap="flat">
                <a:solidFill>
                  <a:srgbClr val="527294"/>
                </a:solidFill>
                <a:bevel/>
              </a:ln>
            </p:spPr>
          </p:sp>
          <p:sp>
            <p:nvSpPr>
              <p:cNvPr name="" id="202"/>
              <p:cNvSpPr/>
              <p:nvPr/>
            </p:nvSpPr>
            <p:spPr>
              <a:xfrm>
                <a:off x="4222400" y="5460917"/>
                <a:ext cy="215122" cx="653600"/>
              </a:xfrm>
              <a:custGeom>
                <a:avLst/>
                <a:gdLst/>
                <a:ahLst/>
                <a:cxnLst/>
                <a:pathLst>
                  <a:path w="653600" h="215122">
                    <a:moveTo>
                      <a:pt x="653600" y="0"/>
                    </a:moveTo>
                    <a:lnTo>
                      <a:pt x="653600" y="94477"/>
                    </a:lnTo>
                    <a:cubicBezTo>
                      <a:pt x="649393" y="161372"/>
                      <a:pt x="504695" y="215122"/>
                      <a:pt x="326800" y="215122"/>
                    </a:cubicBezTo>
                    <a:cubicBezTo>
                      <a:pt x="148903" y="215122"/>
                      <a:pt x="4206" y="161372"/>
                      <a:pt x="0" y="94477"/>
                    </a:cubicBezTo>
                    <a:lnTo>
                      <a:pt x="0" y="0"/>
                    </a:lnTo>
                    <a:cubicBezTo>
                      <a:pt x="1625" y="67726"/>
                      <a:pt x="147315" y="122441"/>
                      <a:pt x="326800" y="122441"/>
                    </a:cubicBezTo>
                    <a:cubicBezTo>
                      <a:pt x="506284" y="122441"/>
                      <a:pt x="651975" y="67726"/>
                      <a:pt x="653600" y="0"/>
                    </a:cubicBezTo>
                    <a:close/>
                  </a:path>
                </a:pathLst>
              </a:custGeom>
              <a:solidFill>
                <a:srgbClr val="527294"/>
              </a:solidFill>
              <a:ln w="5067" cap="flat">
                <a:solidFill>
                  <a:srgbClr val="527294"/>
                </a:solidFill>
                <a:bevel/>
              </a:ln>
            </p:spPr>
          </p:sp>
          <p:sp>
            <p:nvSpPr>
              <p:cNvPr name="" id="203"/>
              <p:cNvSpPr/>
              <p:nvPr/>
            </p:nvSpPr>
            <p:spPr>
              <a:xfrm>
                <a:off x="4222400" y="5621357"/>
                <a:ext cy="215122" cx="653600"/>
              </a:xfrm>
              <a:custGeom>
                <a:avLst/>
                <a:gdLst/>
                <a:ahLst/>
                <a:cxnLst/>
                <a:pathLst>
                  <a:path w="653600" h="215122">
                    <a:moveTo>
                      <a:pt x="653600" y="0"/>
                    </a:moveTo>
                    <a:lnTo>
                      <a:pt x="653600" y="94477"/>
                    </a:lnTo>
                    <a:cubicBezTo>
                      <a:pt x="649393" y="161372"/>
                      <a:pt x="504695" y="215122"/>
                      <a:pt x="326800" y="215122"/>
                    </a:cubicBezTo>
                    <a:cubicBezTo>
                      <a:pt x="148903" y="215122"/>
                      <a:pt x="4206" y="161372"/>
                      <a:pt x="0" y="94477"/>
                    </a:cubicBezTo>
                    <a:lnTo>
                      <a:pt x="0" y="0"/>
                    </a:lnTo>
                    <a:cubicBezTo>
                      <a:pt x="1625" y="67726"/>
                      <a:pt x="147315" y="122441"/>
                      <a:pt x="326800" y="122441"/>
                    </a:cubicBezTo>
                    <a:cubicBezTo>
                      <a:pt x="506284" y="122441"/>
                      <a:pt x="651975" y="67726"/>
                      <a:pt x="653600" y="0"/>
                    </a:cubicBezTo>
                    <a:close/>
                  </a:path>
                </a:pathLst>
              </a:custGeom>
              <a:solidFill>
                <a:srgbClr val="527294"/>
              </a:solidFill>
              <a:ln w="5067" cap="flat">
                <a:solidFill>
                  <a:srgbClr val="527294"/>
                </a:solidFill>
                <a:bevel/>
              </a:ln>
            </p:spPr>
          </p:sp>
          <p:sp>
            <p:nvSpPr>
              <p:cNvPr name="" id="204"/>
              <p:cNvSpPr/>
              <p:nvPr/>
            </p:nvSpPr>
            <p:spPr>
              <a:xfrm>
                <a:off x="4222400" y="5771275"/>
                <a:ext cy="215122" cx="653600"/>
              </a:xfrm>
              <a:custGeom>
                <a:avLst/>
                <a:gdLst/>
                <a:ahLst/>
                <a:cxnLst/>
                <a:pathLst>
                  <a:path w="653600" h="215122">
                    <a:moveTo>
                      <a:pt x="653600" y="0"/>
                    </a:moveTo>
                    <a:lnTo>
                      <a:pt x="653600" y="94477"/>
                    </a:lnTo>
                    <a:cubicBezTo>
                      <a:pt x="649393" y="161372"/>
                      <a:pt x="504695" y="215122"/>
                      <a:pt x="326800" y="215122"/>
                    </a:cubicBezTo>
                    <a:cubicBezTo>
                      <a:pt x="148903" y="215122"/>
                      <a:pt x="4206" y="161372"/>
                      <a:pt x="0" y="94477"/>
                    </a:cubicBezTo>
                    <a:lnTo>
                      <a:pt x="0" y="0"/>
                    </a:lnTo>
                    <a:cubicBezTo>
                      <a:pt x="1625" y="67726"/>
                      <a:pt x="147315" y="122441"/>
                      <a:pt x="326800" y="122441"/>
                    </a:cubicBezTo>
                    <a:cubicBezTo>
                      <a:pt x="506284" y="122441"/>
                      <a:pt x="651975" y="67726"/>
                      <a:pt x="653600" y="0"/>
                    </a:cubicBezTo>
                    <a:close/>
                  </a:path>
                </a:pathLst>
              </a:custGeom>
              <a:solidFill>
                <a:srgbClr val="527294"/>
              </a:solidFill>
              <a:ln w="5067" cap="flat">
                <a:solidFill>
                  <a:srgbClr val="527294"/>
                </a:solidFill>
                <a:bevel/>
              </a:ln>
            </p:spPr>
          </p:sp>
        </p:grpSp>
        <p:grpSp>
          <p:nvGrpSpPr>
            <p:cNvPr name="数据库" id="362"/>
            <p:cNvGrpSpPr/>
            <p:nvPr/>
          </p:nvGrpSpPr>
          <p:grpSpPr>
            <a:xfrm>
              <a:off x="5391888" y="5223864"/>
              <a:ext cy="762531" cx="653600"/>
              <a:chOff x="5391888" y="5223864"/>
              <a:chExt cy="762531" cx="653600"/>
            </a:xfrm>
          </p:grpSpPr>
          <p:sp>
            <p:nvSpPr>
              <p:cNvPr name="" id="206"/>
              <p:cNvSpPr/>
              <p:nvPr/>
            </p:nvSpPr>
            <p:spPr>
              <a:xfrm>
                <a:off x="5391888" y="5223864"/>
                <a:ext cy="298602" cx="653600"/>
              </a:xfrm>
              <a:custGeom>
                <a:avLst/>
                <a:gdLst/>
                <a:ahLst/>
                <a:cxnLst/>
                <a:pathLst>
                  <a:path w="653600" h="298602">
                    <a:moveTo>
                      <a:pt x="0" y="149301"/>
                    </a:moveTo>
                    <a:cubicBezTo>
                      <a:pt x="0" y="66845"/>
                      <a:pt x="146314" y="0"/>
                      <a:pt x="326800" y="0"/>
                    </a:cubicBezTo>
                    <a:cubicBezTo>
                      <a:pt x="507286" y="0"/>
                      <a:pt x="653600" y="66845"/>
                      <a:pt x="653600" y="149301"/>
                    </a:cubicBezTo>
                    <a:cubicBezTo>
                      <a:pt x="653600" y="231758"/>
                      <a:pt x="507286" y="298602"/>
                      <a:pt x="326800" y="298602"/>
                    </a:cubicBezTo>
                    <a:cubicBezTo>
                      <a:pt x="146314" y="298602"/>
                      <a:pt x="0" y="231758"/>
                      <a:pt x="0" y="149301"/>
                    </a:cubicBezTo>
                    <a:close/>
                  </a:path>
                </a:pathLst>
              </a:custGeom>
              <a:solidFill>
                <a:srgbClr val="527294"/>
              </a:solidFill>
              <a:ln w="5067" cap="flat">
                <a:solidFill>
                  <a:srgbClr val="527294"/>
                </a:solidFill>
                <a:bevel/>
              </a:ln>
            </p:spPr>
          </p:sp>
          <p:sp>
            <p:nvSpPr>
              <p:cNvPr name="" id="207"/>
              <p:cNvSpPr/>
              <p:nvPr/>
            </p:nvSpPr>
            <p:spPr>
              <a:xfrm>
                <a:off x="5391888" y="5460917"/>
                <a:ext cy="215122" cx="653600"/>
              </a:xfrm>
              <a:custGeom>
                <a:avLst/>
                <a:gdLst/>
                <a:ahLst/>
                <a:cxnLst/>
                <a:pathLst>
                  <a:path w="653600" h="215122">
                    <a:moveTo>
                      <a:pt x="653600" y="0"/>
                    </a:moveTo>
                    <a:lnTo>
                      <a:pt x="653600" y="94477"/>
                    </a:lnTo>
                    <a:cubicBezTo>
                      <a:pt x="649393" y="161372"/>
                      <a:pt x="504695" y="215122"/>
                      <a:pt x="326800" y="215122"/>
                    </a:cubicBezTo>
                    <a:cubicBezTo>
                      <a:pt x="148903" y="215122"/>
                      <a:pt x="4206" y="161372"/>
                      <a:pt x="0" y="94477"/>
                    </a:cubicBezTo>
                    <a:lnTo>
                      <a:pt x="0" y="0"/>
                    </a:lnTo>
                    <a:cubicBezTo>
                      <a:pt x="1625" y="67726"/>
                      <a:pt x="147315" y="122441"/>
                      <a:pt x="326800" y="122441"/>
                    </a:cubicBezTo>
                    <a:cubicBezTo>
                      <a:pt x="506284" y="122441"/>
                      <a:pt x="651975" y="67726"/>
                      <a:pt x="653600" y="0"/>
                    </a:cubicBezTo>
                    <a:close/>
                  </a:path>
                </a:pathLst>
              </a:custGeom>
              <a:solidFill>
                <a:srgbClr val="527294"/>
              </a:solidFill>
              <a:ln w="5067" cap="flat">
                <a:solidFill>
                  <a:srgbClr val="527294"/>
                </a:solidFill>
                <a:bevel/>
              </a:ln>
            </p:spPr>
          </p:sp>
          <p:sp>
            <p:nvSpPr>
              <p:cNvPr name="" id="208"/>
              <p:cNvSpPr/>
              <p:nvPr/>
            </p:nvSpPr>
            <p:spPr>
              <a:xfrm>
                <a:off x="5391888" y="5621357"/>
                <a:ext cy="215122" cx="653600"/>
              </a:xfrm>
              <a:custGeom>
                <a:avLst/>
                <a:gdLst/>
                <a:ahLst/>
                <a:cxnLst/>
                <a:pathLst>
                  <a:path w="653600" h="215122">
                    <a:moveTo>
                      <a:pt x="653600" y="0"/>
                    </a:moveTo>
                    <a:lnTo>
                      <a:pt x="653600" y="94477"/>
                    </a:lnTo>
                    <a:cubicBezTo>
                      <a:pt x="649393" y="161372"/>
                      <a:pt x="504695" y="215122"/>
                      <a:pt x="326800" y="215122"/>
                    </a:cubicBezTo>
                    <a:cubicBezTo>
                      <a:pt x="148903" y="215122"/>
                      <a:pt x="4206" y="161372"/>
                      <a:pt x="0" y="94477"/>
                    </a:cubicBezTo>
                    <a:lnTo>
                      <a:pt x="0" y="0"/>
                    </a:lnTo>
                    <a:cubicBezTo>
                      <a:pt x="1625" y="67726"/>
                      <a:pt x="147315" y="122441"/>
                      <a:pt x="326800" y="122441"/>
                    </a:cubicBezTo>
                    <a:cubicBezTo>
                      <a:pt x="506284" y="122441"/>
                      <a:pt x="651975" y="67726"/>
                      <a:pt x="653600" y="0"/>
                    </a:cubicBezTo>
                    <a:close/>
                  </a:path>
                </a:pathLst>
              </a:custGeom>
              <a:solidFill>
                <a:srgbClr val="527294"/>
              </a:solidFill>
              <a:ln w="5067" cap="flat">
                <a:solidFill>
                  <a:srgbClr val="527294"/>
                </a:solidFill>
                <a:bevel/>
              </a:ln>
            </p:spPr>
          </p:sp>
          <p:sp>
            <p:nvSpPr>
              <p:cNvPr name="" id="209"/>
              <p:cNvSpPr/>
              <p:nvPr/>
            </p:nvSpPr>
            <p:spPr>
              <a:xfrm>
                <a:off x="5391888" y="5771275"/>
                <a:ext cy="215122" cx="653600"/>
              </a:xfrm>
              <a:custGeom>
                <a:avLst/>
                <a:gdLst/>
                <a:ahLst/>
                <a:cxnLst/>
                <a:pathLst>
                  <a:path w="653600" h="215122">
                    <a:moveTo>
                      <a:pt x="653600" y="0"/>
                    </a:moveTo>
                    <a:lnTo>
                      <a:pt x="653600" y="94477"/>
                    </a:lnTo>
                    <a:cubicBezTo>
                      <a:pt x="649393" y="161372"/>
                      <a:pt x="504695" y="215122"/>
                      <a:pt x="326800" y="215122"/>
                    </a:cubicBezTo>
                    <a:cubicBezTo>
                      <a:pt x="148903" y="215122"/>
                      <a:pt x="4206" y="161372"/>
                      <a:pt x="0" y="94477"/>
                    </a:cubicBezTo>
                    <a:lnTo>
                      <a:pt x="0" y="0"/>
                    </a:lnTo>
                    <a:cubicBezTo>
                      <a:pt x="1625" y="67726"/>
                      <a:pt x="147315" y="122441"/>
                      <a:pt x="326800" y="122441"/>
                    </a:cubicBezTo>
                    <a:cubicBezTo>
                      <a:pt x="506284" y="122441"/>
                      <a:pt x="651975" y="67726"/>
                      <a:pt x="653600" y="0"/>
                    </a:cubicBezTo>
                    <a:close/>
                  </a:path>
                </a:pathLst>
              </a:custGeom>
              <a:solidFill>
                <a:srgbClr val="527294"/>
              </a:solidFill>
              <a:ln w="5067" cap="flat">
                <a:solidFill>
                  <a:srgbClr val="527294"/>
                </a:solidFill>
                <a:bevel/>
              </a:ln>
            </p:spPr>
          </p:sp>
        </p:grpSp>
        <p:sp>
          <p:nvSpPr>
            <p:cNvPr name="盒子" id="366"/>
            <p:cNvSpPr/>
            <p:nvPr/>
          </p:nvSpPr>
          <p:spPr>
            <a:xfrm>
              <a:off x="3017762" y="4865400"/>
              <a:ext cy="250800" cx="752400"/>
            </a:xfrm>
            <a:custGeom>
              <a:avLst/>
              <a:gdLst>
                <a:gd name="connsiteX0" fmla="*/ 0 w 752400"/>
                <a:gd name="connsiteY0" fmla="*/ 125400 h 250800"/>
                <a:gd name="connsiteX1" fmla="*/ 377019 w 752400"/>
                <a:gd name="connsiteY1" fmla="*/ 0 h 250800"/>
                <a:gd name="connsiteX2" fmla="*/ 752400 w 752400"/>
                <a:gd name="connsiteY2" fmla="*/ 125400 h 250800"/>
                <a:gd name="connsiteX3" fmla="*/ 377019 w 752400"/>
                <a:gd name="connsiteY3" fmla="*/ 250800 h 250800"/>
                <a:gd name="connsiteX4" fmla="*/ 0 w 752400"/>
                <a:gd name="connsiteY4" fmla="*/ 125400 h 250800"/>
                <a:gd name="connsiteX5" fmla="*/ 376200 w 752400"/>
                <a:gd name="connsiteY5" fmla="*/ 0 h 250800"/>
                <a:gd name="connsiteX6" fmla="*/ 752400 w 752400"/>
                <a:gd name="connsiteY6" fmla="*/ 125400 h 250800"/>
                <a:gd name="connsiteX7" fmla="*/ 376200 w 752400"/>
                <a:gd name="connsiteY7" fmla="*/ 250800 h 2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t="t" l="l" r="r" b="b"/>
              <a:pathLst>
                <a:path w="752400" h="250800">
                  <a:moveTo>
                    <a:pt x="0" y="0"/>
                  </a:moveTo>
                  <a:lnTo>
                    <a:pt x="752400" y="0"/>
                  </a:lnTo>
                  <a:lnTo>
                    <a:pt x="752400" y="250800"/>
                  </a:lnTo>
                  <a:lnTo>
                    <a:pt x="0" y="25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BC9D"/>
            </a:solidFill>
            <a:ln w="7600" cap="flat">
              <a:solidFill>
                <a:srgbClr val="1BBC9D"/>
              </a:solidFill>
              <a:bevel/>
            </a:ln>
          </p:spPr>
          <p:txBody>
            <a:bodyPr lIns="0" wrap="square" rIns="0" tIns="0" rtlCol="0" anchor="ctr" b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FFFFFF"/>
                  </a:solidFill>
                  <a:latin typeface="Arial"/>
                </a:rPr>
                <a:t>C1 Center</a:t>
              </a:r>
            </a:p>
          </p:txBody>
        </p:sp>
        <p:sp>
          <p:nvSpPr>
            <p:cNvPr name="盒子" id="370"/>
            <p:cNvSpPr/>
            <p:nvPr/>
          </p:nvSpPr>
          <p:spPr>
            <a:xfrm>
              <a:off x="4173000" y="4865400"/>
              <a:ext cy="250800" cx="752400"/>
            </a:xfrm>
            <a:custGeom>
              <a:avLst/>
              <a:gdLst>
                <a:gd name="connsiteX0" fmla="*/ 0 w 752400"/>
                <a:gd name="connsiteY0" fmla="*/ 125400 h 250800"/>
                <a:gd name="connsiteX1" fmla="*/ 377019 w 752400"/>
                <a:gd name="connsiteY1" fmla="*/ 0 h 250800"/>
                <a:gd name="connsiteX2" fmla="*/ 752400 w 752400"/>
                <a:gd name="connsiteY2" fmla="*/ 125400 h 250800"/>
                <a:gd name="connsiteX3" fmla="*/ 377019 w 752400"/>
                <a:gd name="connsiteY3" fmla="*/ 250800 h 250800"/>
                <a:gd name="connsiteX4" fmla="*/ 0 w 752400"/>
                <a:gd name="connsiteY4" fmla="*/ 125400 h 250800"/>
                <a:gd name="connsiteX5" fmla="*/ 376200 w 752400"/>
                <a:gd name="connsiteY5" fmla="*/ 0 h 250800"/>
                <a:gd name="connsiteX6" fmla="*/ 752400 w 752400"/>
                <a:gd name="connsiteY6" fmla="*/ 125400 h 250800"/>
                <a:gd name="connsiteX7" fmla="*/ 376200 w 752400"/>
                <a:gd name="connsiteY7" fmla="*/ 250800 h 2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t="t" l="l" r="r" b="b"/>
              <a:pathLst>
                <a:path w="752400" h="250800">
                  <a:moveTo>
                    <a:pt x="0" y="0"/>
                  </a:moveTo>
                  <a:lnTo>
                    <a:pt x="752400" y="0"/>
                  </a:lnTo>
                  <a:lnTo>
                    <a:pt x="752400" y="250800"/>
                  </a:lnTo>
                  <a:lnTo>
                    <a:pt x="0" y="25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BC9D"/>
            </a:solidFill>
            <a:ln w="7600" cap="flat">
              <a:solidFill>
                <a:srgbClr val="1BBC9D"/>
              </a:solidFill>
              <a:bevel/>
            </a:ln>
          </p:spPr>
          <p:txBody>
            <a:bodyPr lIns="0" wrap="square" rIns="0" tIns="0" rtlCol="0" anchor="ctr" b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FFFFFF"/>
                  </a:solidFill>
                  <a:latin typeface="Arial"/>
                </a:rPr>
                <a:t>C2 Center</a:t>
              </a:r>
            </a:p>
          </p:txBody>
        </p:sp>
        <p:sp>
          <p:nvSpPr>
            <p:cNvPr name="盒子" id="373"/>
            <p:cNvSpPr/>
            <p:nvPr/>
          </p:nvSpPr>
          <p:spPr>
            <a:xfrm>
              <a:off x="5342488" y="4849440"/>
              <a:ext cy="250800" cx="752400"/>
            </a:xfrm>
            <a:custGeom>
              <a:avLst/>
              <a:gdLst>
                <a:gd name="connsiteX0" fmla="*/ 0 w 752400"/>
                <a:gd name="connsiteY0" fmla="*/ 125400 h 250800"/>
                <a:gd name="connsiteX1" fmla="*/ 377019 w 752400"/>
                <a:gd name="connsiteY1" fmla="*/ 0 h 250800"/>
                <a:gd name="connsiteX2" fmla="*/ 752400 w 752400"/>
                <a:gd name="connsiteY2" fmla="*/ 125400 h 250800"/>
                <a:gd name="connsiteX3" fmla="*/ 377019 w 752400"/>
                <a:gd name="connsiteY3" fmla="*/ 250800 h 250800"/>
                <a:gd name="connsiteX4" fmla="*/ 0 w 752400"/>
                <a:gd name="connsiteY4" fmla="*/ 125400 h 250800"/>
                <a:gd name="connsiteX5" fmla="*/ 376200 w 752400"/>
                <a:gd name="connsiteY5" fmla="*/ 0 h 250800"/>
                <a:gd name="connsiteX6" fmla="*/ 752400 w 752400"/>
                <a:gd name="connsiteY6" fmla="*/ 125400 h 250800"/>
                <a:gd name="connsiteX7" fmla="*/ 376200 w 752400"/>
                <a:gd name="connsiteY7" fmla="*/ 250800 h 2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t="t" l="l" r="r" b="b"/>
              <a:pathLst>
                <a:path w="752400" h="250800">
                  <a:moveTo>
                    <a:pt x="0" y="0"/>
                  </a:moveTo>
                  <a:lnTo>
                    <a:pt x="752400" y="0"/>
                  </a:lnTo>
                  <a:lnTo>
                    <a:pt x="752400" y="250800"/>
                  </a:lnTo>
                  <a:lnTo>
                    <a:pt x="0" y="25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BC9D"/>
            </a:solidFill>
            <a:ln w="7600" cap="flat">
              <a:solidFill>
                <a:srgbClr val="1BBC9D"/>
              </a:solidFill>
              <a:bevel/>
            </a:ln>
          </p:spPr>
          <p:txBody>
            <a:bodyPr lIns="0" wrap="square" rIns="0" tIns="0" rtlCol="0" anchor="ctr" b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FFFFFF"/>
                  </a:solidFill>
                  <a:latin typeface="Arial"/>
                </a:rPr>
                <a:t>C3 Center</a:t>
              </a:r>
            </a:p>
          </p:txBody>
        </p:sp>
        <p:sp>
          <p:nvSpPr>
            <p:cNvPr name="人" id="376"/>
            <p:cNvSpPr/>
            <p:nvPr/>
          </p:nvSpPr>
          <p:spPr>
            <a:xfrm>
              <a:off x="1079792" y="998568"/>
              <a:ext cy="718864" cx="571824"/>
            </a:xfrm>
            <a:custGeom>
              <a:avLst/>
              <a:gdLst>
                <a:gd name="connsiteX0" fmla="*/ 0 w 571824"/>
                <a:gd name="connsiteY0" fmla="*/ 359432 h 718864"/>
                <a:gd name="connsiteX1" fmla="*/ 285912 w 571824"/>
                <a:gd name="connsiteY1" fmla="*/ 0 h 718864"/>
                <a:gd name="connsiteX2" fmla="*/ 571824 w 571824"/>
                <a:gd name="connsiteY2" fmla="*/ 359432 h 718864"/>
                <a:gd name="connsiteX3" fmla="*/ 285912 w 571824"/>
                <a:gd name="connsiteY3" fmla="*/ 718864 h 718864"/>
                <a:gd name="rtl" fmla="*/ -105564 w 571824"/>
                <a:gd name="rtt" fmla="*/ 819128 h 718864"/>
                <a:gd name="rtr" fmla="*/ 715236 w 571824"/>
                <a:gd name="rtb" fmla="*/ 971128 h 718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t="rtt" l="rtl" r="rtr" b="rtb"/>
              <a:pathLst>
                <a:path w="571824" h="718864">
                  <a:moveTo>
                    <a:pt x="356420" y="378274"/>
                  </a:moveTo>
                  <a:cubicBezTo>
                    <a:pt x="386749" y="392312"/>
                    <a:pt x="478808" y="427381"/>
                    <a:pt x="514172" y="466900"/>
                  </a:cubicBezTo>
                  <a:cubicBezTo>
                    <a:pt x="555992" y="513635"/>
                    <a:pt x="571824" y="639250"/>
                    <a:pt x="571824" y="670008"/>
                  </a:cubicBezTo>
                  <a:cubicBezTo>
                    <a:pt x="571824" y="700766"/>
                    <a:pt x="384844" y="730330"/>
                    <a:pt x="220625" y="714410"/>
                  </a:cubicBezTo>
                  <a:cubicBezTo>
                    <a:pt x="56407" y="698485"/>
                    <a:pt x="-7679" y="662654"/>
                    <a:pt x="725" y="612549"/>
                  </a:cubicBezTo>
                  <a:cubicBezTo>
                    <a:pt x="725" y="584330"/>
                    <a:pt x="29575" y="470182"/>
                    <a:pt x="63643" y="450429"/>
                  </a:cubicBezTo>
                  <a:cubicBezTo>
                    <a:pt x="80290" y="440776"/>
                    <a:pt x="104294" y="429177"/>
                    <a:pt x="131795" y="422587"/>
                  </a:cubicBezTo>
                  <a:lnTo>
                    <a:pt x="117372" y="466198"/>
                  </a:lnTo>
                  <a:lnTo>
                    <a:pt x="159231" y="463491"/>
                  </a:lnTo>
                  <a:lnTo>
                    <a:pt x="193524" y="535073"/>
                  </a:lnTo>
                  <a:lnTo>
                    <a:pt x="238977" y="483130"/>
                  </a:lnTo>
                  <a:lnTo>
                    <a:pt x="273274" y="513800"/>
                  </a:lnTo>
                  <a:cubicBezTo>
                    <a:pt x="273274" y="513800"/>
                    <a:pt x="302537" y="491661"/>
                    <a:pt x="327694" y="461432"/>
                  </a:cubicBezTo>
                  <a:cubicBezTo>
                    <a:pt x="341239" y="445156"/>
                    <a:pt x="352635" y="424246"/>
                    <a:pt x="359849" y="408952"/>
                  </a:cubicBezTo>
                  <a:cubicBezTo>
                    <a:pt x="367065" y="393656"/>
                    <a:pt x="355177" y="380317"/>
                    <a:pt x="356420" y="378274"/>
                  </a:cubicBezTo>
                  <a:close/>
                  <a:moveTo>
                    <a:pt x="323204" y="334128"/>
                  </a:moveTo>
                  <a:cubicBezTo>
                    <a:pt x="324718" y="346981"/>
                    <a:pt x="327881" y="359432"/>
                    <a:pt x="333851" y="366805"/>
                  </a:cubicBezTo>
                  <a:cubicBezTo>
                    <a:pt x="332616" y="365885"/>
                    <a:pt x="324715" y="394473"/>
                    <a:pt x="293850" y="416630"/>
                  </a:cubicBezTo>
                  <a:cubicBezTo>
                    <a:pt x="262986" y="438786"/>
                    <a:pt x="237265" y="445604"/>
                    <a:pt x="237265" y="445604"/>
                  </a:cubicBezTo>
                  <a:lnTo>
                    <a:pt x="197828" y="503552"/>
                  </a:lnTo>
                  <a:lnTo>
                    <a:pt x="174359" y="450671"/>
                  </a:lnTo>
                  <a:lnTo>
                    <a:pt x="147369" y="420909"/>
                  </a:lnTo>
                  <a:cubicBezTo>
                    <a:pt x="147369" y="409261"/>
                    <a:pt x="148171" y="398065"/>
                    <a:pt x="149190" y="388292"/>
                  </a:cubicBezTo>
                  <a:cubicBezTo>
                    <a:pt x="145086" y="386811"/>
                    <a:pt x="141266" y="384911"/>
                    <a:pt x="137807" y="382538"/>
                  </a:cubicBezTo>
                  <a:cubicBezTo>
                    <a:pt x="102036" y="357993"/>
                    <a:pt x="87775" y="295644"/>
                    <a:pt x="82280" y="227451"/>
                  </a:cubicBezTo>
                  <a:cubicBezTo>
                    <a:pt x="81167" y="187053"/>
                    <a:pt x="91419" y="138699"/>
                    <a:pt x="99961" y="105993"/>
                  </a:cubicBezTo>
                  <a:cubicBezTo>
                    <a:pt x="98269" y="105917"/>
                    <a:pt x="96598" y="105813"/>
                    <a:pt x="94947" y="105676"/>
                  </a:cubicBezTo>
                  <a:cubicBezTo>
                    <a:pt x="45711" y="101598"/>
                    <a:pt x="48813" y="28138"/>
                    <a:pt x="68686" y="47891"/>
                  </a:cubicBezTo>
                  <a:cubicBezTo>
                    <a:pt x="88559" y="67644"/>
                    <a:pt x="135544" y="15871"/>
                    <a:pt x="201409" y="2318"/>
                  </a:cubicBezTo>
                  <a:cubicBezTo>
                    <a:pt x="267273" y="-11235"/>
                    <a:pt x="319245" y="39064"/>
                    <a:pt x="319245" y="39064"/>
                  </a:cubicBezTo>
                  <a:cubicBezTo>
                    <a:pt x="319245" y="39064"/>
                    <a:pt x="361967" y="28588"/>
                    <a:pt x="388996" y="85285"/>
                  </a:cubicBezTo>
                  <a:cubicBezTo>
                    <a:pt x="416026" y="141982"/>
                    <a:pt x="405427" y="219405"/>
                    <a:pt x="387823" y="256782"/>
                  </a:cubicBezTo>
                  <a:cubicBezTo>
                    <a:pt x="370809" y="293205"/>
                    <a:pt x="338751" y="332162"/>
                    <a:pt x="323204" y="334128"/>
                  </a:cubicBezTo>
                  <a:close/>
                  <a:moveTo>
                    <a:pt x="163600" y="391715"/>
                  </a:moveTo>
                  <a:cubicBezTo>
                    <a:pt x="163227" y="399418"/>
                    <a:pt x="163025" y="408790"/>
                    <a:pt x="163025" y="414816"/>
                  </a:cubicBezTo>
                  <a:lnTo>
                    <a:pt x="183102" y="439497"/>
                  </a:lnTo>
                  <a:lnTo>
                    <a:pt x="199542" y="476282"/>
                  </a:lnTo>
                  <a:lnTo>
                    <a:pt x="222674" y="434517"/>
                  </a:lnTo>
                  <a:cubicBezTo>
                    <a:pt x="222674" y="434517"/>
                    <a:pt x="248062" y="424373"/>
                    <a:pt x="273274" y="409813"/>
                  </a:cubicBezTo>
                  <a:cubicBezTo>
                    <a:pt x="298486" y="395252"/>
                    <a:pt x="312761" y="369076"/>
                    <a:pt x="313553" y="369687"/>
                  </a:cubicBezTo>
                  <a:cubicBezTo>
                    <a:pt x="310663" y="361068"/>
                    <a:pt x="307927" y="351368"/>
                    <a:pt x="307227" y="340263"/>
                  </a:cubicBezTo>
                  <a:cubicBezTo>
                    <a:pt x="295525" y="349808"/>
                    <a:pt x="284021" y="357782"/>
                    <a:pt x="275386" y="363360"/>
                  </a:cubicBezTo>
                  <a:cubicBezTo>
                    <a:pt x="253575" y="377449"/>
                    <a:pt x="201814" y="396868"/>
                    <a:pt x="163600" y="391715"/>
                  </a:cubicBezTo>
                  <a:close/>
                  <a:moveTo>
                    <a:pt x="355635" y="206149"/>
                  </a:moveTo>
                  <a:cubicBezTo>
                    <a:pt x="354047" y="192751"/>
                    <a:pt x="345918" y="184299"/>
                    <a:pt x="337141" y="181277"/>
                  </a:cubicBezTo>
                  <a:cubicBezTo>
                    <a:pt x="332027" y="180953"/>
                    <a:pt x="326779" y="182612"/>
                    <a:pt x="322678" y="186413"/>
                  </a:cubicBezTo>
                  <a:cubicBezTo>
                    <a:pt x="314523" y="193973"/>
                    <a:pt x="316869" y="205633"/>
                    <a:pt x="312721" y="209166"/>
                  </a:cubicBezTo>
                  <a:cubicBezTo>
                    <a:pt x="312721" y="209166"/>
                    <a:pt x="308863" y="212292"/>
                    <a:pt x="303501" y="215200"/>
                  </a:cubicBezTo>
                  <a:cubicBezTo>
                    <a:pt x="292345" y="229304"/>
                    <a:pt x="276879" y="234826"/>
                    <a:pt x="287595" y="216326"/>
                  </a:cubicBezTo>
                  <a:cubicBezTo>
                    <a:pt x="288046" y="215547"/>
                    <a:pt x="288476" y="214735"/>
                    <a:pt x="288885" y="213890"/>
                  </a:cubicBezTo>
                  <a:cubicBezTo>
                    <a:pt x="289009" y="211198"/>
                    <a:pt x="289264" y="208542"/>
                    <a:pt x="289644" y="205931"/>
                  </a:cubicBezTo>
                  <a:cubicBezTo>
                    <a:pt x="281467" y="213537"/>
                    <a:pt x="273643" y="214684"/>
                    <a:pt x="281100" y="201814"/>
                  </a:cubicBezTo>
                  <a:cubicBezTo>
                    <a:pt x="293548" y="180328"/>
                    <a:pt x="286932" y="126956"/>
                    <a:pt x="256298" y="121319"/>
                  </a:cubicBezTo>
                  <a:cubicBezTo>
                    <a:pt x="218583" y="93067"/>
                    <a:pt x="162125" y="113425"/>
                    <a:pt x="121279" y="110043"/>
                  </a:cubicBezTo>
                  <a:cubicBezTo>
                    <a:pt x="121186" y="110036"/>
                    <a:pt x="121093" y="110027"/>
                    <a:pt x="121000" y="110019"/>
                  </a:cubicBezTo>
                  <a:cubicBezTo>
                    <a:pt x="113822" y="134746"/>
                    <a:pt x="100760" y="186013"/>
                    <a:pt x="101388" y="227276"/>
                  </a:cubicBezTo>
                  <a:cubicBezTo>
                    <a:pt x="106329" y="283849"/>
                    <a:pt x="115507" y="340601"/>
                    <a:pt x="145182" y="360963"/>
                  </a:cubicBezTo>
                  <a:cubicBezTo>
                    <a:pt x="174858" y="381325"/>
                    <a:pt x="242001" y="359432"/>
                    <a:pt x="264695" y="345051"/>
                  </a:cubicBezTo>
                  <a:cubicBezTo>
                    <a:pt x="274843" y="338496"/>
                    <a:pt x="288700" y="328012"/>
                    <a:pt x="300446" y="310335"/>
                  </a:cubicBezTo>
                  <a:cubicBezTo>
                    <a:pt x="296237" y="302407"/>
                    <a:pt x="296075" y="286548"/>
                    <a:pt x="294897" y="275331"/>
                  </a:cubicBezTo>
                  <a:cubicBezTo>
                    <a:pt x="299542" y="259966"/>
                    <a:pt x="309792" y="254719"/>
                    <a:pt x="309792" y="254719"/>
                  </a:cubicBezTo>
                  <a:cubicBezTo>
                    <a:pt x="309792" y="254719"/>
                    <a:pt x="311606" y="261735"/>
                    <a:pt x="323530" y="259196"/>
                  </a:cubicBezTo>
                  <a:cubicBezTo>
                    <a:pt x="334368" y="256888"/>
                    <a:pt x="352948" y="225908"/>
                    <a:pt x="355635" y="206149"/>
                  </a:cubicBezTo>
                  <a:close/>
                </a:path>
              </a:pathLst>
            </a:custGeom>
            <a:solidFill>
              <a:srgbClr val="527294"/>
            </a:solidFill>
            <a:ln w="5067" cap="flat">
              <a:solidFill>
                <a:srgbClr val="527294"/>
              </a:solidFill>
              <a:bevel/>
            </a:ln>
          </p:spPr>
          <p:txBody>
            <a:bodyPr lIns="0" wrap="square" rIns="0" tIns="0" rtlCol="0" anchor="ctr" bIns="0"/>
            <a:lstStyle/>
            <a:p>
              <a:pPr algn="ctr">
                <a:lnSpc>
                  <a:spcPct val="100000"/>
                </a:lnSpc>
              </a:pPr>
              <a:r>
                <a:rPr sz="912">
                  <a:solidFill>
                    <a:srgbClr val="000000"/>
                  </a:solidFill>
                  <a:latin typeface="Arial"/>
                </a:rPr>
                <a:t>Identity</a:t>
              </a:r>
            </a:p>
            <a:p>
              <a:pPr algn="ctr">
                <a:lnSpc>
                  <a:spcPct val="100000"/>
                </a:lnSpc>
              </a:pPr>
              <a:r>
                <a:rPr sz="912">
                  <a:solidFill>
                    <a:srgbClr val="000000"/>
                  </a:solidFill>
                  <a:latin typeface="Arial"/>
                </a:rPr>
                <a:t>Authentication</a:t>
              </a:r>
            </a:p>
          </p:txBody>
        </p:sp>
        <p:sp>
          <p:nvSpPr>
            <p:cNvPr name="人" id="392"/>
            <p:cNvSpPr/>
            <p:nvPr/>
          </p:nvSpPr>
          <p:spPr>
            <a:xfrm>
              <a:off x="1079792" y="2270093"/>
              <a:ext cy="718864" cx="571824"/>
            </a:xfrm>
            <a:custGeom>
              <a:avLst/>
              <a:gdLst>
                <a:gd name="connsiteX0" fmla="*/ 0 w 571824"/>
                <a:gd name="connsiteY0" fmla="*/ 359432 h 718864"/>
                <a:gd name="connsiteX1" fmla="*/ 285912 w 571824"/>
                <a:gd name="connsiteY1" fmla="*/ 0 h 718864"/>
                <a:gd name="connsiteX2" fmla="*/ 571824 w 571824"/>
                <a:gd name="connsiteY2" fmla="*/ 359432 h 718864"/>
                <a:gd name="connsiteX3" fmla="*/ 285912 w 571824"/>
                <a:gd name="connsiteY3" fmla="*/ 718864 h 718864"/>
                <a:gd name="rtl" fmla="*/ -97052 w 571824"/>
                <a:gd name="rtt" fmla="*/ 825102 h 718864"/>
                <a:gd name="rtr" fmla="*/ 662948 w 571824"/>
                <a:gd name="rtb" fmla="*/ 977102 h 718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t="rtt" l="rtl" r="rtr" b="rtb"/>
              <a:pathLst>
                <a:path w="571824" h="718864">
                  <a:moveTo>
                    <a:pt x="356420" y="378274"/>
                  </a:moveTo>
                  <a:cubicBezTo>
                    <a:pt x="386749" y="392312"/>
                    <a:pt x="478808" y="427381"/>
                    <a:pt x="514172" y="466900"/>
                  </a:cubicBezTo>
                  <a:cubicBezTo>
                    <a:pt x="555992" y="513635"/>
                    <a:pt x="571824" y="639250"/>
                    <a:pt x="571824" y="670008"/>
                  </a:cubicBezTo>
                  <a:cubicBezTo>
                    <a:pt x="571824" y="700766"/>
                    <a:pt x="384844" y="730330"/>
                    <a:pt x="220625" y="714410"/>
                  </a:cubicBezTo>
                  <a:cubicBezTo>
                    <a:pt x="56407" y="698485"/>
                    <a:pt x="-7679" y="662654"/>
                    <a:pt x="725" y="612549"/>
                  </a:cubicBezTo>
                  <a:cubicBezTo>
                    <a:pt x="725" y="584330"/>
                    <a:pt x="29575" y="470182"/>
                    <a:pt x="63643" y="450429"/>
                  </a:cubicBezTo>
                  <a:cubicBezTo>
                    <a:pt x="80290" y="440776"/>
                    <a:pt x="104294" y="429177"/>
                    <a:pt x="131795" y="422587"/>
                  </a:cubicBezTo>
                  <a:lnTo>
                    <a:pt x="117372" y="466198"/>
                  </a:lnTo>
                  <a:lnTo>
                    <a:pt x="159231" y="463491"/>
                  </a:lnTo>
                  <a:lnTo>
                    <a:pt x="193524" y="535073"/>
                  </a:lnTo>
                  <a:lnTo>
                    <a:pt x="238977" y="483130"/>
                  </a:lnTo>
                  <a:lnTo>
                    <a:pt x="273274" y="513800"/>
                  </a:lnTo>
                  <a:cubicBezTo>
                    <a:pt x="273274" y="513800"/>
                    <a:pt x="302537" y="491661"/>
                    <a:pt x="327694" y="461432"/>
                  </a:cubicBezTo>
                  <a:cubicBezTo>
                    <a:pt x="341239" y="445156"/>
                    <a:pt x="352635" y="424246"/>
                    <a:pt x="359849" y="408952"/>
                  </a:cubicBezTo>
                  <a:cubicBezTo>
                    <a:pt x="367065" y="393656"/>
                    <a:pt x="355177" y="380317"/>
                    <a:pt x="356420" y="378274"/>
                  </a:cubicBezTo>
                  <a:close/>
                  <a:moveTo>
                    <a:pt x="323204" y="334128"/>
                  </a:moveTo>
                  <a:cubicBezTo>
                    <a:pt x="324718" y="346981"/>
                    <a:pt x="327881" y="359432"/>
                    <a:pt x="333851" y="366805"/>
                  </a:cubicBezTo>
                  <a:cubicBezTo>
                    <a:pt x="332616" y="365885"/>
                    <a:pt x="324715" y="394473"/>
                    <a:pt x="293850" y="416630"/>
                  </a:cubicBezTo>
                  <a:cubicBezTo>
                    <a:pt x="262986" y="438786"/>
                    <a:pt x="237265" y="445604"/>
                    <a:pt x="237265" y="445604"/>
                  </a:cubicBezTo>
                  <a:lnTo>
                    <a:pt x="197828" y="503552"/>
                  </a:lnTo>
                  <a:lnTo>
                    <a:pt x="174359" y="450671"/>
                  </a:lnTo>
                  <a:lnTo>
                    <a:pt x="147369" y="420909"/>
                  </a:lnTo>
                  <a:cubicBezTo>
                    <a:pt x="147369" y="409261"/>
                    <a:pt x="148171" y="398065"/>
                    <a:pt x="149190" y="388292"/>
                  </a:cubicBezTo>
                  <a:cubicBezTo>
                    <a:pt x="145086" y="386811"/>
                    <a:pt x="141266" y="384911"/>
                    <a:pt x="137807" y="382538"/>
                  </a:cubicBezTo>
                  <a:cubicBezTo>
                    <a:pt x="102036" y="357993"/>
                    <a:pt x="87775" y="295644"/>
                    <a:pt x="82280" y="227451"/>
                  </a:cubicBezTo>
                  <a:cubicBezTo>
                    <a:pt x="81167" y="187053"/>
                    <a:pt x="91419" y="138699"/>
                    <a:pt x="99961" y="105993"/>
                  </a:cubicBezTo>
                  <a:cubicBezTo>
                    <a:pt x="98269" y="105917"/>
                    <a:pt x="96598" y="105813"/>
                    <a:pt x="94947" y="105676"/>
                  </a:cubicBezTo>
                  <a:cubicBezTo>
                    <a:pt x="45711" y="101598"/>
                    <a:pt x="48813" y="28138"/>
                    <a:pt x="68686" y="47891"/>
                  </a:cubicBezTo>
                  <a:cubicBezTo>
                    <a:pt x="88559" y="67644"/>
                    <a:pt x="135544" y="15871"/>
                    <a:pt x="201409" y="2318"/>
                  </a:cubicBezTo>
                  <a:cubicBezTo>
                    <a:pt x="267273" y="-11235"/>
                    <a:pt x="319245" y="39064"/>
                    <a:pt x="319245" y="39064"/>
                  </a:cubicBezTo>
                  <a:cubicBezTo>
                    <a:pt x="319245" y="39064"/>
                    <a:pt x="361967" y="28588"/>
                    <a:pt x="388996" y="85285"/>
                  </a:cubicBezTo>
                  <a:cubicBezTo>
                    <a:pt x="416026" y="141982"/>
                    <a:pt x="405427" y="219405"/>
                    <a:pt x="387823" y="256782"/>
                  </a:cubicBezTo>
                  <a:cubicBezTo>
                    <a:pt x="370809" y="293205"/>
                    <a:pt x="338751" y="332162"/>
                    <a:pt x="323204" y="334128"/>
                  </a:cubicBezTo>
                  <a:close/>
                  <a:moveTo>
                    <a:pt x="163600" y="391715"/>
                  </a:moveTo>
                  <a:cubicBezTo>
                    <a:pt x="163227" y="399418"/>
                    <a:pt x="163025" y="408790"/>
                    <a:pt x="163025" y="414816"/>
                  </a:cubicBezTo>
                  <a:lnTo>
                    <a:pt x="183102" y="439497"/>
                  </a:lnTo>
                  <a:lnTo>
                    <a:pt x="199542" y="476282"/>
                  </a:lnTo>
                  <a:lnTo>
                    <a:pt x="222674" y="434517"/>
                  </a:lnTo>
                  <a:cubicBezTo>
                    <a:pt x="222674" y="434517"/>
                    <a:pt x="248062" y="424373"/>
                    <a:pt x="273274" y="409813"/>
                  </a:cubicBezTo>
                  <a:cubicBezTo>
                    <a:pt x="298486" y="395252"/>
                    <a:pt x="312761" y="369076"/>
                    <a:pt x="313553" y="369687"/>
                  </a:cubicBezTo>
                  <a:cubicBezTo>
                    <a:pt x="310663" y="361068"/>
                    <a:pt x="307927" y="351368"/>
                    <a:pt x="307227" y="340263"/>
                  </a:cubicBezTo>
                  <a:cubicBezTo>
                    <a:pt x="295525" y="349808"/>
                    <a:pt x="284021" y="357782"/>
                    <a:pt x="275386" y="363360"/>
                  </a:cubicBezTo>
                  <a:cubicBezTo>
                    <a:pt x="253575" y="377449"/>
                    <a:pt x="201814" y="396868"/>
                    <a:pt x="163600" y="391715"/>
                  </a:cubicBezTo>
                  <a:close/>
                  <a:moveTo>
                    <a:pt x="355635" y="206149"/>
                  </a:moveTo>
                  <a:cubicBezTo>
                    <a:pt x="354047" y="192751"/>
                    <a:pt x="345918" y="184299"/>
                    <a:pt x="337141" y="181277"/>
                  </a:cubicBezTo>
                  <a:cubicBezTo>
                    <a:pt x="332027" y="180953"/>
                    <a:pt x="326779" y="182612"/>
                    <a:pt x="322678" y="186413"/>
                  </a:cubicBezTo>
                  <a:cubicBezTo>
                    <a:pt x="314523" y="193973"/>
                    <a:pt x="316869" y="205633"/>
                    <a:pt x="312721" y="209166"/>
                  </a:cubicBezTo>
                  <a:cubicBezTo>
                    <a:pt x="312721" y="209166"/>
                    <a:pt x="308863" y="212292"/>
                    <a:pt x="303501" y="215200"/>
                  </a:cubicBezTo>
                  <a:cubicBezTo>
                    <a:pt x="292345" y="229304"/>
                    <a:pt x="276879" y="234826"/>
                    <a:pt x="287595" y="216326"/>
                  </a:cubicBezTo>
                  <a:cubicBezTo>
                    <a:pt x="288046" y="215547"/>
                    <a:pt x="288476" y="214735"/>
                    <a:pt x="288885" y="213890"/>
                  </a:cubicBezTo>
                  <a:cubicBezTo>
                    <a:pt x="289009" y="211198"/>
                    <a:pt x="289264" y="208542"/>
                    <a:pt x="289644" y="205931"/>
                  </a:cubicBezTo>
                  <a:cubicBezTo>
                    <a:pt x="281467" y="213537"/>
                    <a:pt x="273643" y="214684"/>
                    <a:pt x="281100" y="201814"/>
                  </a:cubicBezTo>
                  <a:cubicBezTo>
                    <a:pt x="293548" y="180328"/>
                    <a:pt x="286932" y="126956"/>
                    <a:pt x="256298" y="121319"/>
                  </a:cubicBezTo>
                  <a:cubicBezTo>
                    <a:pt x="218583" y="93067"/>
                    <a:pt x="162125" y="113425"/>
                    <a:pt x="121279" y="110043"/>
                  </a:cubicBezTo>
                  <a:cubicBezTo>
                    <a:pt x="121186" y="110036"/>
                    <a:pt x="121093" y="110027"/>
                    <a:pt x="121000" y="110019"/>
                  </a:cubicBezTo>
                  <a:cubicBezTo>
                    <a:pt x="113822" y="134746"/>
                    <a:pt x="100760" y="186013"/>
                    <a:pt x="101388" y="227276"/>
                  </a:cubicBezTo>
                  <a:cubicBezTo>
                    <a:pt x="106329" y="283849"/>
                    <a:pt x="115507" y="340601"/>
                    <a:pt x="145182" y="360963"/>
                  </a:cubicBezTo>
                  <a:cubicBezTo>
                    <a:pt x="174858" y="381325"/>
                    <a:pt x="242001" y="359432"/>
                    <a:pt x="264695" y="345051"/>
                  </a:cubicBezTo>
                  <a:cubicBezTo>
                    <a:pt x="274843" y="338496"/>
                    <a:pt x="288700" y="328012"/>
                    <a:pt x="300446" y="310335"/>
                  </a:cubicBezTo>
                  <a:cubicBezTo>
                    <a:pt x="296237" y="302407"/>
                    <a:pt x="296075" y="286548"/>
                    <a:pt x="294897" y="275331"/>
                  </a:cubicBezTo>
                  <a:cubicBezTo>
                    <a:pt x="299542" y="259966"/>
                    <a:pt x="309792" y="254719"/>
                    <a:pt x="309792" y="254719"/>
                  </a:cubicBezTo>
                  <a:cubicBezTo>
                    <a:pt x="309792" y="254719"/>
                    <a:pt x="311606" y="261735"/>
                    <a:pt x="323530" y="259196"/>
                  </a:cubicBezTo>
                  <a:cubicBezTo>
                    <a:pt x="334368" y="256888"/>
                    <a:pt x="352948" y="225908"/>
                    <a:pt x="355635" y="206149"/>
                  </a:cubicBezTo>
                  <a:close/>
                </a:path>
              </a:pathLst>
            </a:custGeom>
            <a:solidFill>
              <a:srgbClr val="527294"/>
            </a:solidFill>
            <a:ln w="5067" cap="flat">
              <a:solidFill>
                <a:srgbClr val="527294"/>
              </a:solidFill>
              <a:bevel/>
            </a:ln>
          </p:spPr>
          <p:txBody>
            <a:bodyPr lIns="0" wrap="square" rIns="0" tIns="0" rtlCol="0" anchor="ctr" bIns="0"/>
            <a:lstStyle/>
            <a:p>
              <a:pPr algn="ctr">
                <a:lnSpc>
                  <a:spcPct val="100000"/>
                </a:lnSpc>
              </a:pPr>
              <a:r>
                <a:rPr sz="912">
                  <a:solidFill>
                    <a:srgbClr val="000000"/>
                  </a:solidFill>
                  <a:latin typeface="Arial"/>
                </a:rPr>
                <a:t>Authority</a:t>
              </a:r>
            </a:p>
            <a:p>
              <a:pPr algn="ctr">
                <a:lnSpc>
                  <a:spcPct val="100000"/>
                </a:lnSpc>
              </a:pPr>
              <a:r>
                <a:rPr sz="912">
                  <a:solidFill>
                    <a:srgbClr val="000000"/>
                  </a:solidFill>
                  <a:latin typeface="Arial"/>
                </a:rPr>
                <a:t>Management</a:t>
              </a:r>
            </a:p>
          </p:txBody>
        </p:sp>
        <p:sp>
          <p:nvSpPr>
            <p:cNvPr name="人" id="393"/>
            <p:cNvSpPr/>
            <p:nvPr/>
          </p:nvSpPr>
          <p:spPr>
            <a:xfrm>
              <a:off x="1061826" y="3648733"/>
              <a:ext cy="718864" cx="571824"/>
            </a:xfrm>
            <a:custGeom>
              <a:avLst/>
              <a:gdLst>
                <a:gd name="connsiteX0" fmla="*/ 0 w 571824"/>
                <a:gd name="connsiteY0" fmla="*/ 359432 h 718864"/>
                <a:gd name="connsiteX1" fmla="*/ 285912 w 571824"/>
                <a:gd name="connsiteY1" fmla="*/ 0 h 718864"/>
                <a:gd name="connsiteX2" fmla="*/ 571824 w 571824"/>
                <a:gd name="connsiteY2" fmla="*/ 359432 h 718864"/>
                <a:gd name="connsiteX3" fmla="*/ 285912 w 571824"/>
                <a:gd name="connsiteY3" fmla="*/ 718864 h 718864"/>
                <a:gd name="rtl" fmla="*/ -97052 w 571824"/>
                <a:gd name="rtt" fmla="*/ 807834 h 718864"/>
                <a:gd name="rtr" fmla="*/ 662948 w 571824"/>
                <a:gd name="rtb" fmla="*/ 959834 h 718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t="rtt" l="rtl" r="rtr" b="rtb"/>
              <a:pathLst>
                <a:path w="571824" h="718864">
                  <a:moveTo>
                    <a:pt x="356420" y="378274"/>
                  </a:moveTo>
                  <a:cubicBezTo>
                    <a:pt x="386749" y="392312"/>
                    <a:pt x="478808" y="427381"/>
                    <a:pt x="514172" y="466900"/>
                  </a:cubicBezTo>
                  <a:cubicBezTo>
                    <a:pt x="555992" y="513635"/>
                    <a:pt x="571824" y="639250"/>
                    <a:pt x="571824" y="670008"/>
                  </a:cubicBezTo>
                  <a:cubicBezTo>
                    <a:pt x="571824" y="700766"/>
                    <a:pt x="384844" y="730330"/>
                    <a:pt x="220625" y="714410"/>
                  </a:cubicBezTo>
                  <a:cubicBezTo>
                    <a:pt x="56407" y="698485"/>
                    <a:pt x="-7679" y="662654"/>
                    <a:pt x="725" y="612549"/>
                  </a:cubicBezTo>
                  <a:cubicBezTo>
                    <a:pt x="725" y="584330"/>
                    <a:pt x="29575" y="470182"/>
                    <a:pt x="63643" y="450429"/>
                  </a:cubicBezTo>
                  <a:cubicBezTo>
                    <a:pt x="80290" y="440776"/>
                    <a:pt x="104294" y="429177"/>
                    <a:pt x="131795" y="422587"/>
                  </a:cubicBezTo>
                  <a:lnTo>
                    <a:pt x="117372" y="466198"/>
                  </a:lnTo>
                  <a:lnTo>
                    <a:pt x="159231" y="463491"/>
                  </a:lnTo>
                  <a:lnTo>
                    <a:pt x="193524" y="535073"/>
                  </a:lnTo>
                  <a:lnTo>
                    <a:pt x="238977" y="483130"/>
                  </a:lnTo>
                  <a:lnTo>
                    <a:pt x="273274" y="513800"/>
                  </a:lnTo>
                  <a:cubicBezTo>
                    <a:pt x="273274" y="513800"/>
                    <a:pt x="302537" y="491661"/>
                    <a:pt x="327694" y="461432"/>
                  </a:cubicBezTo>
                  <a:cubicBezTo>
                    <a:pt x="341239" y="445156"/>
                    <a:pt x="352635" y="424246"/>
                    <a:pt x="359849" y="408952"/>
                  </a:cubicBezTo>
                  <a:cubicBezTo>
                    <a:pt x="367065" y="393656"/>
                    <a:pt x="355177" y="380317"/>
                    <a:pt x="356420" y="378274"/>
                  </a:cubicBezTo>
                  <a:close/>
                  <a:moveTo>
                    <a:pt x="323204" y="334128"/>
                  </a:moveTo>
                  <a:cubicBezTo>
                    <a:pt x="324718" y="346981"/>
                    <a:pt x="327881" y="359432"/>
                    <a:pt x="333851" y="366805"/>
                  </a:cubicBezTo>
                  <a:cubicBezTo>
                    <a:pt x="332616" y="365885"/>
                    <a:pt x="324715" y="394473"/>
                    <a:pt x="293850" y="416630"/>
                  </a:cubicBezTo>
                  <a:cubicBezTo>
                    <a:pt x="262986" y="438786"/>
                    <a:pt x="237265" y="445604"/>
                    <a:pt x="237265" y="445604"/>
                  </a:cubicBezTo>
                  <a:lnTo>
                    <a:pt x="197828" y="503552"/>
                  </a:lnTo>
                  <a:lnTo>
                    <a:pt x="174359" y="450671"/>
                  </a:lnTo>
                  <a:lnTo>
                    <a:pt x="147369" y="420909"/>
                  </a:lnTo>
                  <a:cubicBezTo>
                    <a:pt x="147369" y="409261"/>
                    <a:pt x="148171" y="398065"/>
                    <a:pt x="149190" y="388292"/>
                  </a:cubicBezTo>
                  <a:cubicBezTo>
                    <a:pt x="145086" y="386811"/>
                    <a:pt x="141266" y="384911"/>
                    <a:pt x="137807" y="382538"/>
                  </a:cubicBezTo>
                  <a:cubicBezTo>
                    <a:pt x="102036" y="357993"/>
                    <a:pt x="87775" y="295644"/>
                    <a:pt x="82280" y="227451"/>
                  </a:cubicBezTo>
                  <a:cubicBezTo>
                    <a:pt x="81167" y="187053"/>
                    <a:pt x="91419" y="138699"/>
                    <a:pt x="99961" y="105993"/>
                  </a:cubicBezTo>
                  <a:cubicBezTo>
                    <a:pt x="98269" y="105917"/>
                    <a:pt x="96598" y="105813"/>
                    <a:pt x="94947" y="105676"/>
                  </a:cubicBezTo>
                  <a:cubicBezTo>
                    <a:pt x="45711" y="101598"/>
                    <a:pt x="48813" y="28138"/>
                    <a:pt x="68686" y="47891"/>
                  </a:cubicBezTo>
                  <a:cubicBezTo>
                    <a:pt x="88559" y="67644"/>
                    <a:pt x="135544" y="15871"/>
                    <a:pt x="201409" y="2318"/>
                  </a:cubicBezTo>
                  <a:cubicBezTo>
                    <a:pt x="267273" y="-11235"/>
                    <a:pt x="319245" y="39064"/>
                    <a:pt x="319245" y="39064"/>
                  </a:cubicBezTo>
                  <a:cubicBezTo>
                    <a:pt x="319245" y="39064"/>
                    <a:pt x="361967" y="28588"/>
                    <a:pt x="388996" y="85285"/>
                  </a:cubicBezTo>
                  <a:cubicBezTo>
                    <a:pt x="416026" y="141982"/>
                    <a:pt x="405427" y="219405"/>
                    <a:pt x="387823" y="256782"/>
                  </a:cubicBezTo>
                  <a:cubicBezTo>
                    <a:pt x="370809" y="293205"/>
                    <a:pt x="338751" y="332162"/>
                    <a:pt x="323204" y="334128"/>
                  </a:cubicBezTo>
                  <a:close/>
                  <a:moveTo>
                    <a:pt x="163600" y="391715"/>
                  </a:moveTo>
                  <a:cubicBezTo>
                    <a:pt x="163227" y="399418"/>
                    <a:pt x="163025" y="408790"/>
                    <a:pt x="163025" y="414816"/>
                  </a:cubicBezTo>
                  <a:lnTo>
                    <a:pt x="183102" y="439497"/>
                  </a:lnTo>
                  <a:lnTo>
                    <a:pt x="199542" y="476282"/>
                  </a:lnTo>
                  <a:lnTo>
                    <a:pt x="222674" y="434517"/>
                  </a:lnTo>
                  <a:cubicBezTo>
                    <a:pt x="222674" y="434517"/>
                    <a:pt x="248062" y="424373"/>
                    <a:pt x="273274" y="409813"/>
                  </a:cubicBezTo>
                  <a:cubicBezTo>
                    <a:pt x="298486" y="395252"/>
                    <a:pt x="312761" y="369076"/>
                    <a:pt x="313553" y="369687"/>
                  </a:cubicBezTo>
                  <a:cubicBezTo>
                    <a:pt x="310663" y="361068"/>
                    <a:pt x="307927" y="351368"/>
                    <a:pt x="307227" y="340263"/>
                  </a:cubicBezTo>
                  <a:cubicBezTo>
                    <a:pt x="295525" y="349808"/>
                    <a:pt x="284021" y="357782"/>
                    <a:pt x="275386" y="363360"/>
                  </a:cubicBezTo>
                  <a:cubicBezTo>
                    <a:pt x="253575" y="377449"/>
                    <a:pt x="201814" y="396868"/>
                    <a:pt x="163600" y="391715"/>
                  </a:cubicBezTo>
                  <a:close/>
                  <a:moveTo>
                    <a:pt x="355635" y="206149"/>
                  </a:moveTo>
                  <a:cubicBezTo>
                    <a:pt x="354047" y="192751"/>
                    <a:pt x="345918" y="184299"/>
                    <a:pt x="337141" y="181277"/>
                  </a:cubicBezTo>
                  <a:cubicBezTo>
                    <a:pt x="332027" y="180953"/>
                    <a:pt x="326779" y="182612"/>
                    <a:pt x="322678" y="186413"/>
                  </a:cubicBezTo>
                  <a:cubicBezTo>
                    <a:pt x="314523" y="193973"/>
                    <a:pt x="316869" y="205633"/>
                    <a:pt x="312721" y="209166"/>
                  </a:cubicBezTo>
                  <a:cubicBezTo>
                    <a:pt x="312721" y="209166"/>
                    <a:pt x="308863" y="212292"/>
                    <a:pt x="303501" y="215200"/>
                  </a:cubicBezTo>
                  <a:cubicBezTo>
                    <a:pt x="292345" y="229304"/>
                    <a:pt x="276879" y="234826"/>
                    <a:pt x="287595" y="216326"/>
                  </a:cubicBezTo>
                  <a:cubicBezTo>
                    <a:pt x="288046" y="215547"/>
                    <a:pt x="288476" y="214735"/>
                    <a:pt x="288885" y="213890"/>
                  </a:cubicBezTo>
                  <a:cubicBezTo>
                    <a:pt x="289009" y="211198"/>
                    <a:pt x="289264" y="208542"/>
                    <a:pt x="289644" y="205931"/>
                  </a:cubicBezTo>
                  <a:cubicBezTo>
                    <a:pt x="281467" y="213537"/>
                    <a:pt x="273643" y="214684"/>
                    <a:pt x="281100" y="201814"/>
                  </a:cubicBezTo>
                  <a:cubicBezTo>
                    <a:pt x="293548" y="180328"/>
                    <a:pt x="286932" y="126956"/>
                    <a:pt x="256298" y="121319"/>
                  </a:cubicBezTo>
                  <a:cubicBezTo>
                    <a:pt x="218583" y="93067"/>
                    <a:pt x="162125" y="113425"/>
                    <a:pt x="121279" y="110043"/>
                  </a:cubicBezTo>
                  <a:cubicBezTo>
                    <a:pt x="121186" y="110036"/>
                    <a:pt x="121093" y="110027"/>
                    <a:pt x="121000" y="110019"/>
                  </a:cubicBezTo>
                  <a:cubicBezTo>
                    <a:pt x="113822" y="134746"/>
                    <a:pt x="100760" y="186013"/>
                    <a:pt x="101388" y="227276"/>
                  </a:cubicBezTo>
                  <a:cubicBezTo>
                    <a:pt x="106329" y="283849"/>
                    <a:pt x="115507" y="340601"/>
                    <a:pt x="145182" y="360963"/>
                  </a:cubicBezTo>
                  <a:cubicBezTo>
                    <a:pt x="174858" y="381325"/>
                    <a:pt x="242001" y="359432"/>
                    <a:pt x="264695" y="345051"/>
                  </a:cubicBezTo>
                  <a:cubicBezTo>
                    <a:pt x="274843" y="338496"/>
                    <a:pt x="288700" y="328012"/>
                    <a:pt x="300446" y="310335"/>
                  </a:cubicBezTo>
                  <a:cubicBezTo>
                    <a:pt x="296237" y="302407"/>
                    <a:pt x="296075" y="286548"/>
                    <a:pt x="294897" y="275331"/>
                  </a:cubicBezTo>
                  <a:cubicBezTo>
                    <a:pt x="299542" y="259966"/>
                    <a:pt x="309792" y="254719"/>
                    <a:pt x="309792" y="254719"/>
                  </a:cubicBezTo>
                  <a:cubicBezTo>
                    <a:pt x="309792" y="254719"/>
                    <a:pt x="311606" y="261735"/>
                    <a:pt x="323530" y="259196"/>
                  </a:cubicBezTo>
                  <a:cubicBezTo>
                    <a:pt x="334368" y="256888"/>
                    <a:pt x="352948" y="225908"/>
                    <a:pt x="355635" y="206149"/>
                  </a:cubicBezTo>
                  <a:close/>
                </a:path>
              </a:pathLst>
            </a:custGeom>
            <a:solidFill>
              <a:srgbClr val="527294"/>
            </a:solidFill>
            <a:ln w="5067" cap="flat">
              <a:solidFill>
                <a:srgbClr val="527294"/>
              </a:solidFill>
              <a:bevel/>
            </a:ln>
          </p:spPr>
          <p:txBody>
            <a:bodyPr lIns="0" wrap="square" rIns="0" tIns="0" rtlCol="0" anchor="ctr" bIns="0"/>
            <a:lstStyle/>
            <a:p>
              <a:pPr algn="ctr">
                <a:lnSpc>
                  <a:spcPct val="100000"/>
                </a:lnSpc>
              </a:pPr>
              <a:r>
                <a:rPr sz="912">
                  <a:solidFill>
                    <a:srgbClr val="000000"/>
                  </a:solidFill>
                  <a:latin typeface="Arial"/>
                </a:rPr>
                <a:t>Log</a:t>
              </a:r>
            </a:p>
            <a:p>
              <a:pPr algn="ctr">
                <a:lnSpc>
                  <a:spcPct val="100000"/>
                </a:lnSpc>
              </a:pPr>
              <a:r>
                <a:rPr sz="912">
                  <a:solidFill>
                    <a:srgbClr val="000000"/>
                  </a:solidFill>
                  <a:latin typeface="Arial"/>
                </a:rPr>
                <a:t>Management</a:t>
              </a:r>
            </a:p>
          </p:txBody>
        </p:sp>
        <p:sp>
          <p:nvSpPr>
            <p:cNvPr name="人" id="394"/>
            <p:cNvSpPr/>
            <p:nvPr/>
          </p:nvSpPr>
          <p:spPr>
            <a:xfrm>
              <a:off x="1079789" y="4849440"/>
              <a:ext cy="814720" cx="648073"/>
            </a:xfrm>
            <a:custGeom>
              <a:avLst/>
              <a:gdLst>
                <a:gd name="connsiteX0" fmla="*/ 0 w 648073"/>
                <a:gd name="connsiteY0" fmla="*/ 407360 h 814720"/>
                <a:gd name="connsiteX1" fmla="*/ 324037 w 648073"/>
                <a:gd name="connsiteY1" fmla="*/ 0 h 814720"/>
                <a:gd name="connsiteX2" fmla="*/ 648073 w 648073"/>
                <a:gd name="connsiteY2" fmla="*/ 407360 h 814720"/>
                <a:gd name="connsiteX3" fmla="*/ 324037 w 648073"/>
                <a:gd name="connsiteY3" fmla="*/ 814720 h 814720"/>
                <a:gd name="rtl" fmla="*/ -58927 w 648073"/>
                <a:gd name="rtt" fmla="*/ 916560 h 814720"/>
                <a:gd name="rtr" fmla="*/ 701073 w 648073"/>
                <a:gd name="rtb" fmla="*/ 1068560 h 81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t="rtt" l="rtl" r="rtr" b="rtb"/>
              <a:pathLst>
                <a:path w="648073" h="814720">
                  <a:moveTo>
                    <a:pt x="403946" y="428714"/>
                  </a:moveTo>
                  <a:cubicBezTo>
                    <a:pt x="438319" y="444624"/>
                    <a:pt x="542654" y="484369"/>
                    <a:pt x="582733" y="529158"/>
                  </a:cubicBezTo>
                  <a:cubicBezTo>
                    <a:pt x="630130" y="582124"/>
                    <a:pt x="648073" y="724490"/>
                    <a:pt x="648073" y="759349"/>
                  </a:cubicBezTo>
                  <a:cubicBezTo>
                    <a:pt x="648073" y="794208"/>
                    <a:pt x="436161" y="827716"/>
                    <a:pt x="250044" y="809674"/>
                  </a:cubicBezTo>
                  <a:cubicBezTo>
                    <a:pt x="63928" y="791624"/>
                    <a:pt x="-8703" y="751014"/>
                    <a:pt x="822" y="694229"/>
                  </a:cubicBezTo>
                  <a:cubicBezTo>
                    <a:pt x="822" y="662246"/>
                    <a:pt x="33519" y="532877"/>
                    <a:pt x="72129" y="510490"/>
                  </a:cubicBezTo>
                  <a:cubicBezTo>
                    <a:pt x="90996" y="499550"/>
                    <a:pt x="118201" y="486404"/>
                    <a:pt x="149369" y="478935"/>
                  </a:cubicBezTo>
                  <a:lnTo>
                    <a:pt x="133023" y="528362"/>
                  </a:lnTo>
                  <a:lnTo>
                    <a:pt x="180463" y="525294"/>
                  </a:lnTo>
                  <a:lnTo>
                    <a:pt x="219329" y="606422"/>
                  </a:lnTo>
                  <a:lnTo>
                    <a:pt x="270843" y="547552"/>
                  </a:lnTo>
                  <a:lnTo>
                    <a:pt x="309714" y="582311"/>
                  </a:lnTo>
                  <a:cubicBezTo>
                    <a:pt x="309714" y="582311"/>
                    <a:pt x="342879" y="557221"/>
                    <a:pt x="371389" y="522961"/>
                  </a:cubicBezTo>
                  <a:cubicBezTo>
                    <a:pt x="386741" y="504514"/>
                    <a:pt x="399656" y="480817"/>
                    <a:pt x="407833" y="463483"/>
                  </a:cubicBezTo>
                  <a:cubicBezTo>
                    <a:pt x="416010" y="446148"/>
                    <a:pt x="402537" y="431029"/>
                    <a:pt x="403946" y="428714"/>
                  </a:cubicBezTo>
                  <a:close/>
                  <a:moveTo>
                    <a:pt x="366300" y="378682"/>
                  </a:moveTo>
                  <a:cubicBezTo>
                    <a:pt x="368017" y="393248"/>
                    <a:pt x="371602" y="407360"/>
                    <a:pt x="378368" y="415715"/>
                  </a:cubicBezTo>
                  <a:cubicBezTo>
                    <a:pt x="376968" y="414673"/>
                    <a:pt x="368013" y="447074"/>
                    <a:pt x="333033" y="472184"/>
                  </a:cubicBezTo>
                  <a:cubicBezTo>
                    <a:pt x="298053" y="497295"/>
                    <a:pt x="268903" y="505022"/>
                    <a:pt x="268903" y="505022"/>
                  </a:cubicBezTo>
                  <a:lnTo>
                    <a:pt x="224207" y="570697"/>
                  </a:lnTo>
                  <a:lnTo>
                    <a:pt x="197609" y="510765"/>
                  </a:lnTo>
                  <a:lnTo>
                    <a:pt x="167019" y="477035"/>
                  </a:lnTo>
                  <a:cubicBezTo>
                    <a:pt x="167019" y="463833"/>
                    <a:pt x="167929" y="451144"/>
                    <a:pt x="169083" y="440068"/>
                  </a:cubicBezTo>
                  <a:cubicBezTo>
                    <a:pt x="164432" y="438389"/>
                    <a:pt x="160102" y="436236"/>
                    <a:pt x="156183" y="433547"/>
                  </a:cubicBezTo>
                  <a:cubicBezTo>
                    <a:pt x="115642" y="405730"/>
                    <a:pt x="99479" y="335066"/>
                    <a:pt x="93251" y="257781"/>
                  </a:cubicBezTo>
                  <a:cubicBezTo>
                    <a:pt x="91990" y="211996"/>
                    <a:pt x="103609" y="157194"/>
                    <a:pt x="113289" y="120126"/>
                  </a:cubicBezTo>
                  <a:cubicBezTo>
                    <a:pt x="111373" y="120040"/>
                    <a:pt x="109478" y="119922"/>
                    <a:pt x="107608" y="119767"/>
                  </a:cubicBezTo>
                  <a:cubicBezTo>
                    <a:pt x="51806" y="115145"/>
                    <a:pt x="55322" y="31890"/>
                    <a:pt x="77845" y="54277"/>
                  </a:cubicBezTo>
                  <a:cubicBezTo>
                    <a:pt x="100368" y="76664"/>
                    <a:pt x="153618" y="17987"/>
                    <a:pt x="228265" y="2627"/>
                  </a:cubicBezTo>
                  <a:cubicBezTo>
                    <a:pt x="302912" y="-12733"/>
                    <a:pt x="361814" y="44273"/>
                    <a:pt x="361814" y="44273"/>
                  </a:cubicBezTo>
                  <a:cubicBezTo>
                    <a:pt x="361814" y="44273"/>
                    <a:pt x="410233" y="32400"/>
                    <a:pt x="440865" y="96657"/>
                  </a:cubicBezTo>
                  <a:cubicBezTo>
                    <a:pt x="471501" y="160914"/>
                    <a:pt x="459488" y="248661"/>
                    <a:pt x="439536" y="291022"/>
                  </a:cubicBezTo>
                  <a:cubicBezTo>
                    <a:pt x="420254" y="332302"/>
                    <a:pt x="383921" y="376454"/>
                    <a:pt x="366300" y="378682"/>
                  </a:cubicBezTo>
                  <a:close/>
                  <a:moveTo>
                    <a:pt x="185415" y="443948"/>
                  </a:moveTo>
                  <a:cubicBezTo>
                    <a:pt x="184992" y="452677"/>
                    <a:pt x="184764" y="463299"/>
                    <a:pt x="184764" y="470128"/>
                  </a:cubicBezTo>
                  <a:lnTo>
                    <a:pt x="207518" y="498101"/>
                  </a:lnTo>
                  <a:lnTo>
                    <a:pt x="226149" y="539791"/>
                  </a:lnTo>
                  <a:lnTo>
                    <a:pt x="252366" y="492456"/>
                  </a:lnTo>
                  <a:cubicBezTo>
                    <a:pt x="252366" y="492456"/>
                    <a:pt x="281139" y="480959"/>
                    <a:pt x="309714" y="464458"/>
                  </a:cubicBezTo>
                  <a:cubicBezTo>
                    <a:pt x="338287" y="447956"/>
                    <a:pt x="354466" y="418290"/>
                    <a:pt x="355363" y="418982"/>
                  </a:cubicBezTo>
                  <a:cubicBezTo>
                    <a:pt x="352087" y="409214"/>
                    <a:pt x="348987" y="398220"/>
                    <a:pt x="348193" y="385634"/>
                  </a:cubicBezTo>
                  <a:cubicBezTo>
                    <a:pt x="334931" y="396452"/>
                    <a:pt x="321893" y="405490"/>
                    <a:pt x="312107" y="411811"/>
                  </a:cubicBezTo>
                  <a:cubicBezTo>
                    <a:pt x="287387" y="427780"/>
                    <a:pt x="228725" y="449789"/>
                    <a:pt x="185415" y="443948"/>
                  </a:cubicBezTo>
                  <a:close/>
                  <a:moveTo>
                    <a:pt x="403057" y="233638"/>
                  </a:moveTo>
                  <a:cubicBezTo>
                    <a:pt x="401257" y="218454"/>
                    <a:pt x="392043" y="208875"/>
                    <a:pt x="382097" y="205449"/>
                  </a:cubicBezTo>
                  <a:cubicBezTo>
                    <a:pt x="376300" y="205082"/>
                    <a:pt x="370353" y="206962"/>
                    <a:pt x="365705" y="211270"/>
                  </a:cubicBezTo>
                  <a:cubicBezTo>
                    <a:pt x="356463" y="219838"/>
                    <a:pt x="359122" y="233053"/>
                    <a:pt x="354420" y="237057"/>
                  </a:cubicBezTo>
                  <a:cubicBezTo>
                    <a:pt x="354420" y="237057"/>
                    <a:pt x="350048" y="240600"/>
                    <a:pt x="343971" y="243895"/>
                  </a:cubicBezTo>
                  <a:cubicBezTo>
                    <a:pt x="331327" y="259880"/>
                    <a:pt x="313799" y="266139"/>
                    <a:pt x="325944" y="245171"/>
                  </a:cubicBezTo>
                  <a:cubicBezTo>
                    <a:pt x="326455" y="244289"/>
                    <a:pt x="326942" y="243368"/>
                    <a:pt x="327406" y="242411"/>
                  </a:cubicBezTo>
                  <a:cubicBezTo>
                    <a:pt x="327546" y="239360"/>
                    <a:pt x="327835" y="236350"/>
                    <a:pt x="328266" y="233391"/>
                  </a:cubicBezTo>
                  <a:cubicBezTo>
                    <a:pt x="318999" y="242011"/>
                    <a:pt x="310132" y="243310"/>
                    <a:pt x="318582" y="228724"/>
                  </a:cubicBezTo>
                  <a:cubicBezTo>
                    <a:pt x="332691" y="204373"/>
                    <a:pt x="325193" y="143885"/>
                    <a:pt x="290474" y="137495"/>
                  </a:cubicBezTo>
                  <a:cubicBezTo>
                    <a:pt x="247730" y="105477"/>
                    <a:pt x="183743" y="128549"/>
                    <a:pt x="137451" y="124717"/>
                  </a:cubicBezTo>
                  <a:cubicBezTo>
                    <a:pt x="137345" y="124708"/>
                    <a:pt x="137240" y="124699"/>
                    <a:pt x="137135" y="124689"/>
                  </a:cubicBezTo>
                  <a:cubicBezTo>
                    <a:pt x="128999" y="152713"/>
                    <a:pt x="114195" y="210817"/>
                    <a:pt x="114907" y="257582"/>
                  </a:cubicBezTo>
                  <a:cubicBezTo>
                    <a:pt x="120506" y="321698"/>
                    <a:pt x="130908" y="386018"/>
                    <a:pt x="164541" y="409094"/>
                  </a:cubicBezTo>
                  <a:cubicBezTo>
                    <a:pt x="198174" y="432172"/>
                    <a:pt x="274271" y="407360"/>
                    <a:pt x="299990" y="391062"/>
                  </a:cubicBezTo>
                  <a:cubicBezTo>
                    <a:pt x="311491" y="383632"/>
                    <a:pt x="327197" y="371750"/>
                    <a:pt x="340508" y="351715"/>
                  </a:cubicBezTo>
                  <a:cubicBezTo>
                    <a:pt x="335738" y="342730"/>
                    <a:pt x="335554" y="324757"/>
                    <a:pt x="334220" y="312045"/>
                  </a:cubicBezTo>
                  <a:cubicBezTo>
                    <a:pt x="339484" y="294631"/>
                    <a:pt x="351100" y="288684"/>
                    <a:pt x="351100" y="288684"/>
                  </a:cubicBezTo>
                  <a:cubicBezTo>
                    <a:pt x="351100" y="288684"/>
                    <a:pt x="353157" y="296636"/>
                    <a:pt x="366670" y="293758"/>
                  </a:cubicBezTo>
                  <a:cubicBezTo>
                    <a:pt x="378954" y="291142"/>
                    <a:pt x="400011" y="256032"/>
                    <a:pt x="403057" y="233638"/>
                  </a:cubicBezTo>
                  <a:close/>
                </a:path>
              </a:pathLst>
            </a:custGeom>
            <a:solidFill>
              <a:srgbClr val="527294"/>
            </a:solidFill>
            <a:ln w="5067" cap="flat">
              <a:solidFill>
                <a:srgbClr val="527294"/>
              </a:solidFill>
              <a:bevel/>
            </a:ln>
          </p:spPr>
          <p:txBody>
            <a:bodyPr lIns="0" wrap="square" rIns="0" tIns="0" rtlCol="0" anchor="ctr" bIns="0"/>
            <a:lstStyle/>
            <a:p>
              <a:pPr algn="ctr">
                <a:lnSpc>
                  <a:spcPct val="100000"/>
                </a:lnSpc>
              </a:pPr>
              <a:r>
                <a:rPr sz="912">
                  <a:solidFill>
                    <a:srgbClr val="000000"/>
                  </a:solidFill>
                  <a:latin typeface="Arial"/>
                </a:rPr>
                <a:t>Notice</a:t>
              </a:r>
            </a:p>
            <a:p>
              <a:pPr algn="ctr">
                <a:lnSpc>
                  <a:spcPct val="100000"/>
                </a:lnSpc>
              </a:pPr>
              <a:r>
                <a:rPr sz="912">
                  <a:solidFill>
                    <a:srgbClr val="000000"/>
                  </a:solidFill>
                  <a:latin typeface="Arial"/>
                </a:rPr>
                <a:t>Management</a:t>
              </a:r>
            </a:p>
          </p:txBody>
        </p:sp>
        <p:sp>
          <p:nvSpPr>
            <p:cNvPr name="商务模型" id="219"/>
            <p:cNvSpPr/>
            <p:nvPr/>
          </p:nvSpPr>
          <p:spPr>
            <a:xfrm>
              <a:off x="648462" y="636000"/>
              <a:ext cy="5418800" cx="1398400"/>
            </a:xfrm>
            <a:custGeom>
              <a:avLst/>
              <a:gdLst>
                <a:gd name="connsiteX0" fmla="*/ 0 w 1398400"/>
                <a:gd name="connsiteY0" fmla="*/ 2709400 h 5418800"/>
                <a:gd name="connsiteX1" fmla="*/ 700723 w 1398400"/>
                <a:gd name="connsiteY1" fmla="*/ 0 h 5418800"/>
                <a:gd name="connsiteX2" fmla="*/ 1398400 w 1398400"/>
                <a:gd name="connsiteY2" fmla="*/ 2709400 h 5418800"/>
                <a:gd name="connsiteX3" fmla="*/ 700723 w 1398400"/>
                <a:gd name="connsiteY3" fmla="*/ 5418800 h 5418800"/>
                <a:gd name="rtl" fmla="*/ 319200 w 1398400"/>
                <a:gd name="rtt" fmla="*/ 5434000 h 5418800"/>
                <a:gd name="rtr" fmla="*/ 1079200 w 1398400"/>
                <a:gd name="rtb" fmla="*/ 5586000 h 541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t="rtt" l="rtl" r="rtr" b="rtb"/>
              <a:pathLst>
                <a:path w="1398400" h="5418800">
                  <a:moveTo>
                    <a:pt x="57449" y="0"/>
                  </a:moveTo>
                  <a:lnTo>
                    <a:pt x="1340951" y="0"/>
                  </a:lnTo>
                  <a:cubicBezTo>
                    <a:pt x="1372663" y="0"/>
                    <a:pt x="1398400" y="25737"/>
                    <a:pt x="1398400" y="57449"/>
                  </a:cubicBezTo>
                  <a:lnTo>
                    <a:pt x="1398400" y="5361351"/>
                  </a:lnTo>
                  <a:cubicBezTo>
                    <a:pt x="1398400" y="5393063"/>
                    <a:pt x="1372663" y="5418800"/>
                    <a:pt x="1340951" y="5418800"/>
                  </a:cubicBezTo>
                  <a:lnTo>
                    <a:pt x="57449" y="5418800"/>
                  </a:lnTo>
                  <a:cubicBezTo>
                    <a:pt x="25737" y="5418800"/>
                    <a:pt x="0" y="5393063"/>
                    <a:pt x="0" y="5361351"/>
                  </a:cubicBezTo>
                  <a:lnTo>
                    <a:pt x="0" y="57449"/>
                  </a:lnTo>
                  <a:cubicBezTo>
                    <a:pt x="0" y="25737"/>
                    <a:pt x="25737" y="0"/>
                    <a:pt x="57449" y="0"/>
                  </a:cubicBezTo>
                  <a:close/>
                </a:path>
              </a:pathLst>
            </a:custGeom>
            <a:noFill/>
            <a:ln w="7600" cap="flat">
              <a:solidFill>
                <a:srgbClr val="3498DB"/>
              </a:solidFill>
              <a:custDash>
                <a:ds sp="500000" d="1100000"/>
              </a:custDash>
              <a:bevel/>
            </a:ln>
          </p:spPr>
          <p:txBody>
            <a:bodyPr lIns="0" wrap="square" rIns="0" tIns="0" rtlCol="0" anchor="ctr" b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1F6391"/>
                  </a:solidFill>
                  <a:latin typeface="Arial"/>
                </a:rPr>
                <a:t>0</a:t>
              </a:r>
            </a:p>
          </p:txBody>
        </p:sp>
        <p:sp>
          <p:nvSpPr>
            <p:cNvPr name="ETL任务" id="232"/>
            <p:cNvSpPr/>
            <p:nvPr/>
          </p:nvSpPr>
          <p:spPr>
            <a:xfrm>
              <a:off x="3255262" y="4134531"/>
              <a:ext cy="623200" cx="623200"/>
            </a:xfrm>
            <a:custGeom>
              <a:avLst/>
              <a:gdLst>
                <a:gd name="connsiteX0" fmla="*/ 0 w 623200"/>
                <a:gd name="connsiteY0" fmla="*/ 311600 h 623200"/>
                <a:gd name="connsiteX1" fmla="*/ 311600 w 623200"/>
                <a:gd name="connsiteY1" fmla="*/ 0 h 623200"/>
                <a:gd name="connsiteX2" fmla="*/ 623200 w 623200"/>
                <a:gd name="connsiteY2" fmla="*/ 311600 h 623200"/>
                <a:gd name="connsiteX3" fmla="*/ 311600 w 623200"/>
                <a:gd name="connsiteY3" fmla="*/ 623200 h 62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pathLst>
                <a:path w="623200" h="623200">
                  <a:moveTo>
                    <a:pt x="390034" y="183682"/>
                  </a:moveTo>
                  <a:cubicBezTo>
                    <a:pt x="383902" y="197456"/>
                    <a:pt x="386474" y="214163"/>
                    <a:pt x="397771" y="225459"/>
                  </a:cubicBezTo>
                  <a:cubicBezTo>
                    <a:pt x="405092" y="232779"/>
                    <a:pt x="414681" y="236435"/>
                    <a:pt x="424273" y="236435"/>
                  </a:cubicBezTo>
                  <a:cubicBezTo>
                    <a:pt x="429481" y="236435"/>
                    <a:pt x="434690" y="235358"/>
                    <a:pt x="439535" y="233202"/>
                  </a:cubicBezTo>
                  <a:cubicBezTo>
                    <a:pt x="447673" y="246456"/>
                    <a:pt x="453806" y="261074"/>
                    <a:pt x="457520" y="276628"/>
                  </a:cubicBezTo>
                  <a:cubicBezTo>
                    <a:pt x="443454" y="282034"/>
                    <a:pt x="433464" y="295664"/>
                    <a:pt x="433465" y="311600"/>
                  </a:cubicBezTo>
                  <a:cubicBezTo>
                    <a:pt x="433465" y="327599"/>
                    <a:pt x="443446" y="341226"/>
                    <a:pt x="457520" y="346635"/>
                  </a:cubicBezTo>
                  <a:cubicBezTo>
                    <a:pt x="453782" y="362189"/>
                    <a:pt x="447642" y="376801"/>
                    <a:pt x="439498" y="390053"/>
                  </a:cubicBezTo>
                  <a:cubicBezTo>
                    <a:pt x="434662" y="387908"/>
                    <a:pt x="429468" y="386835"/>
                    <a:pt x="424273" y="386835"/>
                  </a:cubicBezTo>
                  <a:cubicBezTo>
                    <a:pt x="414682" y="386835"/>
                    <a:pt x="405091" y="390493"/>
                    <a:pt x="397773" y="397813"/>
                  </a:cubicBezTo>
                  <a:cubicBezTo>
                    <a:pt x="386493" y="409092"/>
                    <a:pt x="383911" y="425766"/>
                    <a:pt x="390009" y="439527"/>
                  </a:cubicBezTo>
                  <a:cubicBezTo>
                    <a:pt x="376755" y="447667"/>
                    <a:pt x="362144" y="453804"/>
                    <a:pt x="346588" y="457520"/>
                  </a:cubicBezTo>
                  <a:cubicBezTo>
                    <a:pt x="341172" y="443474"/>
                    <a:pt x="327554" y="433507"/>
                    <a:pt x="311600" y="433507"/>
                  </a:cubicBezTo>
                  <a:cubicBezTo>
                    <a:pt x="295647" y="433507"/>
                    <a:pt x="282028" y="443476"/>
                    <a:pt x="276612" y="457520"/>
                  </a:cubicBezTo>
                  <a:cubicBezTo>
                    <a:pt x="261057" y="453804"/>
                    <a:pt x="246445" y="447668"/>
                    <a:pt x="233192" y="439529"/>
                  </a:cubicBezTo>
                  <a:cubicBezTo>
                    <a:pt x="239289" y="425766"/>
                    <a:pt x="236708" y="409092"/>
                    <a:pt x="225428" y="397813"/>
                  </a:cubicBezTo>
                  <a:cubicBezTo>
                    <a:pt x="218107" y="390493"/>
                    <a:pt x="208518" y="386836"/>
                    <a:pt x="198926" y="386836"/>
                  </a:cubicBezTo>
                  <a:cubicBezTo>
                    <a:pt x="193732" y="386836"/>
                    <a:pt x="188536" y="387909"/>
                    <a:pt x="183703" y="390053"/>
                  </a:cubicBezTo>
                  <a:cubicBezTo>
                    <a:pt x="175558" y="376801"/>
                    <a:pt x="169418" y="362189"/>
                    <a:pt x="165680" y="346635"/>
                  </a:cubicBezTo>
                  <a:cubicBezTo>
                    <a:pt x="179754" y="341226"/>
                    <a:pt x="189736" y="327601"/>
                    <a:pt x="189736" y="311600"/>
                  </a:cubicBezTo>
                  <a:cubicBezTo>
                    <a:pt x="189736" y="295664"/>
                    <a:pt x="179748" y="282032"/>
                    <a:pt x="165680" y="276628"/>
                  </a:cubicBezTo>
                  <a:cubicBezTo>
                    <a:pt x="169394" y="261073"/>
                    <a:pt x="175528" y="246456"/>
                    <a:pt x="183665" y="233203"/>
                  </a:cubicBezTo>
                  <a:cubicBezTo>
                    <a:pt x="188511" y="235358"/>
                    <a:pt x="193719" y="236437"/>
                    <a:pt x="198928" y="236437"/>
                  </a:cubicBezTo>
                  <a:cubicBezTo>
                    <a:pt x="208519" y="236437"/>
                    <a:pt x="218109" y="232780"/>
                    <a:pt x="225429" y="225460"/>
                  </a:cubicBezTo>
                  <a:cubicBezTo>
                    <a:pt x="236726" y="214162"/>
                    <a:pt x="239299" y="197456"/>
                    <a:pt x="233168" y="183683"/>
                  </a:cubicBezTo>
                  <a:cubicBezTo>
                    <a:pt x="246419" y="175539"/>
                    <a:pt x="261031" y="169400"/>
                    <a:pt x="276585" y="165680"/>
                  </a:cubicBezTo>
                  <a:cubicBezTo>
                    <a:pt x="281984" y="179762"/>
                    <a:pt x="295622" y="189764"/>
                    <a:pt x="311600" y="189764"/>
                  </a:cubicBezTo>
                  <a:cubicBezTo>
                    <a:pt x="327581" y="189764"/>
                    <a:pt x="341219" y="179762"/>
                    <a:pt x="346617" y="165680"/>
                  </a:cubicBezTo>
                  <a:cubicBezTo>
                    <a:pt x="362171" y="169400"/>
                    <a:pt x="376784" y="175539"/>
                    <a:pt x="390034" y="183682"/>
                  </a:cubicBezTo>
                  <a:close/>
                  <a:moveTo>
                    <a:pt x="312285" y="391646"/>
                  </a:moveTo>
                  <a:cubicBezTo>
                    <a:pt x="356535" y="391646"/>
                    <a:pt x="392407" y="355773"/>
                    <a:pt x="392407" y="311600"/>
                  </a:cubicBezTo>
                  <a:cubicBezTo>
                    <a:pt x="392407" y="267273"/>
                    <a:pt x="356535" y="231401"/>
                    <a:pt x="312285" y="231401"/>
                  </a:cubicBezTo>
                  <a:cubicBezTo>
                    <a:pt x="268035" y="231401"/>
                    <a:pt x="232163" y="267273"/>
                    <a:pt x="232163" y="311600"/>
                  </a:cubicBezTo>
                  <a:cubicBezTo>
                    <a:pt x="232163" y="355773"/>
                    <a:pt x="268035" y="391646"/>
                    <a:pt x="312285" y="391646"/>
                  </a:cubicBezTo>
                  <a:close/>
                  <a:moveTo>
                    <a:pt x="123636" y="478678"/>
                  </a:moveTo>
                  <a:cubicBezTo>
                    <a:pt x="169700" y="530463"/>
                    <a:pt x="236840" y="563084"/>
                    <a:pt x="311600" y="563084"/>
                  </a:cubicBezTo>
                  <a:cubicBezTo>
                    <a:pt x="450491" y="563084"/>
                    <a:pt x="563084" y="450491"/>
                    <a:pt x="563084" y="311600"/>
                  </a:cubicBezTo>
                  <a:cubicBezTo>
                    <a:pt x="563084" y="311600"/>
                    <a:pt x="563082" y="310575"/>
                    <a:pt x="563079" y="310063"/>
                  </a:cubicBezTo>
                  <a:lnTo>
                    <a:pt x="623200" y="310063"/>
                  </a:lnTo>
                  <a:cubicBezTo>
                    <a:pt x="623200" y="310575"/>
                    <a:pt x="623200" y="311600"/>
                    <a:pt x="623200" y="311600"/>
                  </a:cubicBezTo>
                  <a:cubicBezTo>
                    <a:pt x="623200" y="483691"/>
                    <a:pt x="483691" y="623200"/>
                    <a:pt x="311600" y="623200"/>
                  </a:cubicBezTo>
                  <a:cubicBezTo>
                    <a:pt x="220240" y="623200"/>
                    <a:pt x="138064" y="583882"/>
                    <a:pt x="81068" y="521244"/>
                  </a:cubicBezTo>
                  <a:lnTo>
                    <a:pt x="38032" y="564281"/>
                  </a:lnTo>
                  <a:cubicBezTo>
                    <a:pt x="31031" y="564281"/>
                    <a:pt x="25356" y="558605"/>
                    <a:pt x="25356" y="551604"/>
                  </a:cubicBezTo>
                  <a:lnTo>
                    <a:pt x="25356" y="442794"/>
                  </a:lnTo>
                  <a:cubicBezTo>
                    <a:pt x="25356" y="435792"/>
                    <a:pt x="31031" y="430117"/>
                    <a:pt x="38032" y="430117"/>
                  </a:cubicBezTo>
                  <a:lnTo>
                    <a:pt x="146843" y="430117"/>
                  </a:lnTo>
                  <a:cubicBezTo>
                    <a:pt x="153844" y="430117"/>
                    <a:pt x="159519" y="435792"/>
                    <a:pt x="159519" y="442794"/>
                  </a:cubicBezTo>
                  <a:lnTo>
                    <a:pt x="123636" y="478678"/>
                  </a:lnTo>
                  <a:close/>
                  <a:moveTo>
                    <a:pt x="0" y="313137"/>
                  </a:moveTo>
                  <a:lnTo>
                    <a:pt x="60121" y="313137"/>
                  </a:lnTo>
                  <a:cubicBezTo>
                    <a:pt x="60118" y="312625"/>
                    <a:pt x="60116" y="311600"/>
                    <a:pt x="60116" y="311600"/>
                  </a:cubicBezTo>
                  <a:cubicBezTo>
                    <a:pt x="60116" y="172709"/>
                    <a:pt x="172709" y="60116"/>
                    <a:pt x="311600" y="60116"/>
                  </a:cubicBezTo>
                  <a:cubicBezTo>
                    <a:pt x="383181" y="60116"/>
                    <a:pt x="447778" y="90023"/>
                    <a:pt x="493576" y="138023"/>
                  </a:cubicBezTo>
                  <a:lnTo>
                    <a:pt x="457532" y="174067"/>
                  </a:lnTo>
                  <a:cubicBezTo>
                    <a:pt x="457532" y="181068"/>
                    <a:pt x="463208" y="186743"/>
                    <a:pt x="470209" y="186743"/>
                  </a:cubicBezTo>
                  <a:lnTo>
                    <a:pt x="579018" y="186743"/>
                  </a:lnTo>
                  <a:cubicBezTo>
                    <a:pt x="584651" y="186743"/>
                    <a:pt x="589424" y="183070"/>
                    <a:pt x="591076" y="177990"/>
                  </a:cubicBezTo>
                  <a:cubicBezTo>
                    <a:pt x="592684" y="176942"/>
                    <a:pt x="592180" y="175897"/>
                    <a:pt x="591671" y="174857"/>
                  </a:cubicBezTo>
                  <a:cubicBezTo>
                    <a:pt x="591687" y="174596"/>
                    <a:pt x="591695" y="174332"/>
                    <a:pt x="591695" y="174067"/>
                  </a:cubicBezTo>
                  <a:lnTo>
                    <a:pt x="591695" y="65257"/>
                  </a:lnTo>
                  <a:cubicBezTo>
                    <a:pt x="591695" y="58256"/>
                    <a:pt x="586019" y="52580"/>
                    <a:pt x="579018" y="52580"/>
                  </a:cubicBezTo>
                  <a:lnTo>
                    <a:pt x="536094" y="95505"/>
                  </a:lnTo>
                  <a:cubicBezTo>
                    <a:pt x="479409" y="36630"/>
                    <a:pt x="399782" y="0"/>
                    <a:pt x="311600" y="0"/>
                  </a:cubicBezTo>
                  <a:cubicBezTo>
                    <a:pt x="139509" y="0"/>
                    <a:pt x="0" y="139509"/>
                    <a:pt x="0" y="311600"/>
                  </a:cubicBezTo>
                  <a:cubicBezTo>
                    <a:pt x="0" y="311600"/>
                    <a:pt x="0" y="312625"/>
                    <a:pt x="0" y="313137"/>
                  </a:cubicBezTo>
                  <a:close/>
                </a:path>
              </a:pathLst>
            </a:custGeom>
            <a:solidFill>
              <a:srgbClr val="527294"/>
            </a:solidFill>
            <a:ln w="7600" cap="flat">
              <a:solidFill>
                <a:srgbClr val="527294"/>
              </a:solidFill>
              <a:bevel/>
            </a:ln>
          </p:spPr>
        </p:sp>
        <p:grpSp>
          <p:nvGrpSpPr>
            <p:cNvPr name="交互箭头" id="245"/>
            <p:cNvGrpSpPr/>
            <p:nvPr/>
          </p:nvGrpSpPr>
          <p:grpSpPr>
            <a:xfrm>
              <a:off x="6219262" y="1266800"/>
              <a:ext cy="912000" cx="851200"/>
              <a:chOff x="6219262" y="1266800"/>
              <a:chExt cy="912000" cx="851200"/>
            </a:xfrm>
          </p:grpSpPr>
          <p:sp>
            <p:nvSpPr>
              <p:cNvPr name="" id="246"/>
              <p:cNvSpPr/>
              <p:nvPr/>
            </p:nvSpPr>
            <p:spPr>
              <a:xfrm>
                <a:off x="6219262" y="1266771"/>
                <a:ext cy="646000" cx="575211"/>
              </a:xfrm>
              <a:custGeom>
                <a:avLst/>
                <a:gdLst/>
                <a:ahLst/>
                <a:cxnLst/>
                <a:pathLst>
                  <a:path w="575211" h="646000">
                    <a:moveTo>
                      <a:pt x="11504" y="646000"/>
                    </a:moveTo>
                    <a:cubicBezTo>
                      <a:pt x="12405" y="646000"/>
                      <a:pt x="-47601" y="379935"/>
                      <a:pt x="94533" y="227237"/>
                    </a:cubicBezTo>
                    <a:cubicBezTo>
                      <a:pt x="200645" y="113236"/>
                      <a:pt x="318850" y="106903"/>
                      <a:pt x="333623" y="106903"/>
                    </a:cubicBezTo>
                    <a:lnTo>
                      <a:pt x="333623" y="0"/>
                    </a:lnTo>
                    <a:lnTo>
                      <a:pt x="575211" y="215335"/>
                    </a:lnTo>
                    <a:lnTo>
                      <a:pt x="333623" y="426360"/>
                    </a:lnTo>
                    <a:lnTo>
                      <a:pt x="333623" y="309570"/>
                    </a:lnTo>
                    <a:cubicBezTo>
                      <a:pt x="319012" y="309570"/>
                      <a:pt x="247043" y="304005"/>
                      <a:pt x="142601" y="395070"/>
                    </a:cubicBezTo>
                    <a:cubicBezTo>
                      <a:pt x="33648" y="490070"/>
                      <a:pt x="12405" y="646000"/>
                      <a:pt x="11504" y="646000"/>
                    </a:cubicBezTo>
                    <a:close/>
                  </a:path>
                </a:pathLst>
              </a:custGeom>
              <a:solidFill>
                <a:srgbClr val="1BBC9D"/>
              </a:solidFill>
              <a:ln w="7600" cap="flat">
                <a:solidFill>
                  <a:srgbClr val="1BBC9D"/>
                </a:solidFill>
                <a:bevel/>
              </a:ln>
            </p:spPr>
          </p:sp>
          <p:sp>
            <p:nvSpPr>
              <p:cNvPr name="" id="247"/>
              <p:cNvSpPr/>
              <p:nvPr/>
            </p:nvSpPr>
            <p:spPr>
              <a:xfrm>
                <a:off x="6494850" y="1532768"/>
                <a:ext cy="646000" cx="575527"/>
              </a:xfrm>
              <a:custGeom>
                <a:avLst/>
                <a:gdLst/>
                <a:ahLst/>
                <a:cxnLst/>
                <a:pathLst>
                  <a:path w="575527" h="646000">
                    <a:moveTo>
                      <a:pt x="563707" y="0"/>
                    </a:moveTo>
                    <a:cubicBezTo>
                      <a:pt x="562807" y="0"/>
                      <a:pt x="622812" y="266064"/>
                      <a:pt x="480678" y="418763"/>
                    </a:cubicBezTo>
                    <a:cubicBezTo>
                      <a:pt x="374566" y="532764"/>
                      <a:pt x="256361" y="539096"/>
                      <a:pt x="241589" y="539096"/>
                    </a:cubicBezTo>
                    <a:lnTo>
                      <a:pt x="241589" y="646000"/>
                    </a:lnTo>
                    <a:lnTo>
                      <a:pt x="0" y="430665"/>
                    </a:lnTo>
                    <a:lnTo>
                      <a:pt x="241589" y="219640"/>
                    </a:lnTo>
                    <a:lnTo>
                      <a:pt x="241589" y="336429"/>
                    </a:lnTo>
                    <a:cubicBezTo>
                      <a:pt x="256200" y="336429"/>
                      <a:pt x="328168" y="341995"/>
                      <a:pt x="432610" y="250929"/>
                    </a:cubicBezTo>
                    <a:cubicBezTo>
                      <a:pt x="541564" y="155929"/>
                      <a:pt x="562807" y="0"/>
                      <a:pt x="563707" y="0"/>
                    </a:cubicBezTo>
                    <a:close/>
                  </a:path>
                </a:pathLst>
              </a:custGeom>
              <a:solidFill>
                <a:srgbClr val="1BBC9D"/>
              </a:solidFill>
              <a:ln w="7600" cap="flat">
                <a:solidFill>
                  <a:srgbClr val="1BBC9D"/>
                </a:solidFill>
                <a:bevel/>
              </a:ln>
            </p:spPr>
          </p:sp>
        </p:grpSp>
        <p:sp>
          <p:nvSpPr>
            <p:cNvPr name="向后双箭头" id="248"/>
            <p:cNvSpPr/>
            <p:nvPr/>
          </p:nvSpPr>
          <p:spPr>
            <a:xfrm>
              <a:off x="6485262" y="3478400"/>
              <a:ext cy="273600" cx="319200"/>
            </a:xfrm>
            <a:custGeom>
              <a:avLst/>
              <a:gdLst/>
              <a:ahLst/>
              <a:cxnLst/>
              <a:pathLst>
                <a:path w="319200" h="273600">
                  <a:moveTo>
                    <a:pt x="0" y="136800"/>
                  </a:moveTo>
                  <a:lnTo>
                    <a:pt x="207480" y="273600"/>
                  </a:lnTo>
                  <a:lnTo>
                    <a:pt x="207480" y="205200"/>
                  </a:lnTo>
                  <a:lnTo>
                    <a:pt x="319200" y="273600"/>
                  </a:lnTo>
                  <a:lnTo>
                    <a:pt x="319200" y="0"/>
                  </a:lnTo>
                  <a:lnTo>
                    <a:pt x="207480" y="68400"/>
                  </a:lnTo>
                  <a:lnTo>
                    <a:pt x="207480" y="0"/>
                  </a:lnTo>
                  <a:lnTo>
                    <a:pt x="0" y="136800"/>
                  </a:lnTo>
                  <a:close/>
                </a:path>
              </a:pathLst>
            </a:custGeom>
            <a:solidFill>
              <a:srgbClr val="DD7195"/>
            </a:solidFill>
            <a:ln w="7600" cap="flat">
              <a:solidFill>
                <a:srgbClr val="DD7195"/>
              </a:solidFill>
              <a:bevel/>
            </a:ln>
          </p:spPr>
        </p:sp>
        <p:sp>
          <p:nvSpPr>
            <p:cNvPr name="双向箭头" id="250"/>
            <p:cNvSpPr/>
            <p:nvPr/>
          </p:nvSpPr>
          <p:spPr>
            <a:xfrm>
              <a:off x="2096276" y="1487200"/>
              <a:ext cy="167200" cx="452186"/>
            </a:xfrm>
            <a:custGeom>
              <a:avLst/>
              <a:gdLst/>
              <a:ahLst/>
              <a:cxnLst/>
              <a:pathLst>
                <a:path w="452186" h="167200">
                  <a:moveTo>
                    <a:pt x="100320" y="41800"/>
                  </a:moveTo>
                  <a:lnTo>
                    <a:pt x="351866" y="41800"/>
                  </a:lnTo>
                  <a:lnTo>
                    <a:pt x="351866" y="0"/>
                  </a:lnTo>
                  <a:lnTo>
                    <a:pt x="452186" y="83600"/>
                  </a:lnTo>
                  <a:lnTo>
                    <a:pt x="351866" y="167200"/>
                  </a:lnTo>
                  <a:lnTo>
                    <a:pt x="351866" y="125400"/>
                  </a:lnTo>
                  <a:lnTo>
                    <a:pt x="100320" y="125400"/>
                  </a:lnTo>
                  <a:lnTo>
                    <a:pt x="100320" y="167200"/>
                  </a:lnTo>
                  <a:lnTo>
                    <a:pt x="0" y="83600"/>
                  </a:lnTo>
                  <a:lnTo>
                    <a:pt x="100320" y="0"/>
                  </a:lnTo>
                  <a:lnTo>
                    <a:pt x="100320" y="41800"/>
                  </a:lnTo>
                  <a:close/>
                </a:path>
              </a:pathLst>
            </a:custGeom>
            <a:solidFill>
              <a:srgbClr val="DD7195"/>
            </a:solidFill>
            <a:ln w="7600" cap="flat">
              <a:solidFill>
                <a:srgbClr val="DD7195"/>
              </a:solidFill>
              <a:bevel/>
            </a:ln>
          </p:spPr>
        </p:sp>
        <p:sp>
          <p:nvSpPr>
            <p:cNvPr name="双向箭头" id="251"/>
            <p:cNvSpPr/>
            <p:nvPr/>
          </p:nvSpPr>
          <p:spPr>
            <a:xfrm>
              <a:off x="2096276" y="3391000"/>
              <a:ext cy="167200" cx="452186"/>
            </a:xfrm>
            <a:custGeom>
              <a:avLst/>
              <a:gdLst/>
              <a:ahLst/>
              <a:cxnLst/>
              <a:pathLst>
                <a:path w="452186" h="167200">
                  <a:moveTo>
                    <a:pt x="100320" y="41800"/>
                  </a:moveTo>
                  <a:lnTo>
                    <a:pt x="351866" y="41800"/>
                  </a:lnTo>
                  <a:lnTo>
                    <a:pt x="351866" y="0"/>
                  </a:lnTo>
                  <a:lnTo>
                    <a:pt x="452186" y="83600"/>
                  </a:lnTo>
                  <a:lnTo>
                    <a:pt x="351866" y="167200"/>
                  </a:lnTo>
                  <a:lnTo>
                    <a:pt x="351866" y="125400"/>
                  </a:lnTo>
                  <a:lnTo>
                    <a:pt x="100320" y="125400"/>
                  </a:lnTo>
                  <a:lnTo>
                    <a:pt x="100320" y="167200"/>
                  </a:lnTo>
                  <a:lnTo>
                    <a:pt x="0" y="83600"/>
                  </a:lnTo>
                  <a:lnTo>
                    <a:pt x="100320" y="0"/>
                  </a:lnTo>
                  <a:lnTo>
                    <a:pt x="100320" y="41800"/>
                  </a:lnTo>
                  <a:close/>
                </a:path>
              </a:pathLst>
            </a:custGeom>
            <a:solidFill>
              <a:srgbClr val="DD7195"/>
            </a:solidFill>
            <a:ln w="7600" cap="flat">
              <a:solidFill>
                <a:srgbClr val="DD7195"/>
              </a:solidFill>
              <a:bevel/>
            </a:ln>
          </p:spPr>
        </p:sp>
        <p:sp>
          <p:nvSpPr>
            <p:cNvPr name="双向箭头" id="252"/>
            <p:cNvSpPr/>
            <p:nvPr/>
          </p:nvSpPr>
          <p:spPr>
            <a:xfrm>
              <a:off x="2096276" y="5272000"/>
              <a:ext cy="167200" cx="452186"/>
            </a:xfrm>
            <a:custGeom>
              <a:avLst/>
              <a:gdLst/>
              <a:ahLst/>
              <a:cxnLst/>
              <a:pathLst>
                <a:path w="452186" h="167200">
                  <a:moveTo>
                    <a:pt x="100320" y="41800"/>
                  </a:moveTo>
                  <a:lnTo>
                    <a:pt x="351866" y="41800"/>
                  </a:lnTo>
                  <a:lnTo>
                    <a:pt x="351866" y="0"/>
                  </a:lnTo>
                  <a:lnTo>
                    <a:pt x="452186" y="83600"/>
                  </a:lnTo>
                  <a:lnTo>
                    <a:pt x="351866" y="167200"/>
                  </a:lnTo>
                  <a:lnTo>
                    <a:pt x="351866" y="125400"/>
                  </a:lnTo>
                  <a:lnTo>
                    <a:pt x="100320" y="125400"/>
                  </a:lnTo>
                  <a:lnTo>
                    <a:pt x="100320" y="167200"/>
                  </a:lnTo>
                  <a:lnTo>
                    <a:pt x="0" y="83600"/>
                  </a:lnTo>
                  <a:lnTo>
                    <a:pt x="100320" y="0"/>
                  </a:lnTo>
                  <a:lnTo>
                    <a:pt x="100320" y="41800"/>
                  </a:lnTo>
                  <a:close/>
                </a:path>
              </a:pathLst>
            </a:custGeom>
            <a:solidFill>
              <a:srgbClr val="DD7195"/>
            </a:solidFill>
            <a:ln w="7600" cap="flat">
              <a:solidFill>
                <a:srgbClr val="DD7195"/>
              </a:solidFill>
              <a:bevel/>
            </a:ln>
          </p:spPr>
        </p:sp>
        <p:sp>
          <p:nvSpPr>
            <p:cNvPr name="Text 158" id="158"/>
            <p:cNvSpPr txBox="1"/>
            <p:nvPr/>
          </p:nvSpPr>
          <p:spPr>
            <a:xfrm>
              <a:off x="640862" y="628400"/>
              <a:ext cy="1120240" cx="7862276"/>
            </a:xfrm>
            <a:prstGeom prst="rect">
              <a:avLst/>
            </a:prstGeom>
            <a:noFill/>
          </p:spPr>
          <p:txBody>
            <a:bodyPr lIns="0" wrap="square" rIns="0" rtlCol="0" anchor="ctr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159" id="159"/>
            <p:cNvSpPr txBox="1"/>
            <p:nvPr/>
          </p:nvSpPr>
          <p:spPr>
            <a:xfrm>
              <a:off x="640862" y="2868880"/>
              <a:ext cy="1120240" cx="7862276"/>
            </a:xfrm>
            <a:prstGeom prst="rect">
              <a:avLst/>
            </a:prstGeom>
            <a:noFill/>
          </p:spPr>
          <p:txBody>
            <a:bodyPr lIns="0" wrap="square" rIns="0" rtlCol="0" anchor="ctr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160" id="160"/>
            <p:cNvSpPr txBox="1"/>
            <p:nvPr/>
          </p:nvSpPr>
          <p:spPr>
            <a:xfrm>
              <a:off x="640862" y="5109360"/>
              <a:ext cy="1120240" cx="7862276"/>
            </a:xfrm>
            <a:prstGeom prst="rect">
              <a:avLst/>
            </a:prstGeom>
            <a:noFill/>
          </p:spPr>
          <p:txBody>
            <a:bodyPr lIns="0" wrap="square" rIns="0" rtlCol="0" anchor="ctr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161" id="161"/>
            <p:cNvSpPr txBox="1"/>
            <p:nvPr/>
          </p:nvSpPr>
          <p:spPr>
            <a:xfrm>
              <a:off x="640862" y="628400"/>
              <a:ext cy="1120240" cx="7862276"/>
            </a:xfrm>
            <a:prstGeom prst="rect">
              <a:avLst/>
            </a:prstGeom>
            <a:noFill/>
          </p:spPr>
          <p:txBody>
            <a:bodyPr lIns="0" wrap="square" rIns="0" rtlCol="0" anchor="ctr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162" id="162"/>
            <p:cNvSpPr txBox="1"/>
            <p:nvPr/>
          </p:nvSpPr>
          <p:spPr>
            <a:xfrm>
              <a:off x="640862" y="2868880"/>
              <a:ext cy="1120240" cx="7862276"/>
            </a:xfrm>
            <a:prstGeom prst="rect">
              <a:avLst/>
            </a:prstGeom>
            <a:noFill/>
          </p:spPr>
          <p:txBody>
            <a:bodyPr lIns="0" wrap="square" rIns="0" rtlCol="0" anchor="ctr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163" id="163"/>
            <p:cNvSpPr txBox="1"/>
            <p:nvPr/>
          </p:nvSpPr>
          <p:spPr>
            <a:xfrm>
              <a:off x="640862" y="5109360"/>
              <a:ext cy="1120240" cx="7862276"/>
            </a:xfrm>
            <a:prstGeom prst="rect">
              <a:avLst/>
            </a:prstGeom>
            <a:noFill/>
          </p:spPr>
          <p:txBody>
            <a:bodyPr lIns="0" wrap="square" rIns="0" rtlCol="0" anchor="ctr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164" id="164"/>
            <p:cNvSpPr txBox="1"/>
            <p:nvPr/>
          </p:nvSpPr>
          <p:spPr>
            <a:xfrm>
              <a:off x="640862" y="628400"/>
              <a:ext cy="1120240" cx="7862276"/>
            </a:xfrm>
            <a:prstGeom prst="rect">
              <a:avLst/>
            </a:prstGeom>
            <a:noFill/>
          </p:spPr>
          <p:txBody>
            <a:bodyPr lIns="0" wrap="square" rIns="0" rtlCol="0" anchor="ctr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165" id="165"/>
            <p:cNvSpPr txBox="1"/>
            <p:nvPr/>
          </p:nvSpPr>
          <p:spPr>
            <a:xfrm>
              <a:off x="640862" y="2868880"/>
              <a:ext cy="1120240" cx="7862276"/>
            </a:xfrm>
            <a:prstGeom prst="rect">
              <a:avLst/>
            </a:prstGeom>
            <a:noFill/>
          </p:spPr>
          <p:txBody>
            <a:bodyPr lIns="0" wrap="square" rIns="0" rtlCol="0" anchor="ctr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166" id="166"/>
            <p:cNvSpPr txBox="1"/>
            <p:nvPr/>
          </p:nvSpPr>
          <p:spPr>
            <a:xfrm>
              <a:off x="640862" y="5109360"/>
              <a:ext cy="1120240" cx="7862276"/>
            </a:xfrm>
            <a:prstGeom prst="rect">
              <a:avLst/>
            </a:prstGeom>
            <a:noFill/>
          </p:spPr>
          <p:txBody>
            <a:bodyPr lIns="0" wrap="square" rIns="0" rtlCol="0" anchor="ctr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0</PresentationFormat>
  <Paragraphs>0</Paragraphs>
  <Slides>1</Slides>
  <Notes>0</Notes>
  <HiddenSlides>0</HiddenSlides>
  <MMClips>0</MMClips>
  <ScaleCrop>false</ScaleCrop>
  <HeadingPairs>
    <vt:vector size="4" baseType="variant">
      <vt:variant>
        <vt:lpstr>Topic</vt:lpstr>
      </vt:variant>
      <vt:variant>
        <vt:i4>1</vt:i4>
      </vt:variant>
      <vt:variant>
        <vt:lpstr>Slide Title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xsi="http://www.w3.org/2001/XMLSchema-instance" xmlns:dc="http://purl.org/dc/elements/1.1/" xmlns:cp="http://schemas.openxmlformats.org/package/2006/metadata/core-properties" xmlns:dcterms="http://purl.org/dc/terms/" xmlns:dcmitype="http://purl.org/dc/dcmitype/">
  <dc:title>PowerPoint Presentation</dc:title>
  <dc:creator>lihefei</dc:creator>
  <cp:lastModifiedBy>lihefei</cp:lastModifiedBy>
  <cp:revision>1</cp:revision>
  <dcterms:created xsi:type="dcterms:W3CDTF">2017-12-03T19:48:08Z</dcterms:created>
  <dcterms:modified xsi:type="dcterms:W3CDTF">2017-12-03T19:48:08Z</dcterms:modified>
</cp:coreProperties>
</file>