
<file path=[Content_Types].xml><?xml version="1.0" encoding="utf-8"?>
<Types xmlns="http://schemas.openxmlformats.org/package/2006/content-types">
  <Default Extension="jpeg" ContentType="image/jpeg"/>
  <Default Extension="png" ContentType="image/png"/>
  <Default Extension="bmp" ContentType="image/bmp"/>
  <Default Extension="gif" ContentType="image/gif"/>
  <Default Extension="tiff" ContentType="image/tiff"/>
  <Default Extension="wmf" ContentType="image/wmf"/>
  <Default Extension="emf" ContentType="image/emf"/>
  <Default Extension="rels" ContentType="application/vnd.openxmlformats-package.relationships+xml"/>
  <Default Extension="xml" ContentType="application/xml"/>
  <Default Extension="dat" ContentType="text/plain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docProps/core.xml" Id="rId3" /><Relationship Type="http://schemas.openxmlformats.org/package/2006/relationships/metadata/thumbnail" Target="docProps/thumbnail.jpeg" Id="rId2" /><Relationship Type="http://schemas.openxmlformats.org/officeDocument/2006/relationships/officeDocument" Target="ppt/presentation.xml" Id="rId1" /><Relationship Type="http://schemas.openxmlformats.org/officeDocument/2006/relationships/extended-properties" Target="docProps/app.xml" Id="rId4" /><Relationship Type="http://schemas.microsoft.com/office/2006/relationships/txt" Target="/udata/data.dat" Id="Rf80f159ce8084e93" /></Relationships>
</file>

<file path=ppt/presentation.xml><?xml version="1.0" encoding="utf-8"?>
<p:presentation xmlns:r="http://schemas.openxmlformats.org/officeDocument/2006/relationships" xmlns:p="http://schemas.openxmlformats.org/presentationml/2006/main" xmlns:a="http://schemas.openxmlformats.org/drawingml/2006/main" saveSubsetFonts="1">
  <p:sldMasterIdLst>
    <p:sldMasterId r:id="rId1" id="2147483648"/>
  </p:sldMasterIdLst>
  <p:sldIdLst>
    <p:sldId r:id="rId6" id="256"/>
  </p:sldIdLst>
  <p:sldSz cy="6858000" type="screen4x3" cx="9144000"/>
  <p:notesSz cy="9144000" cx="6858000"/>
  <p:defaultTextStyle>
    <a:defPPr>
      <a:defRPr lang="en-US"/>
    </a:defPPr>
    <a:lvl1pPr defTabSz="914400" algn="l" eaLnBrk="1" hangingPunct="1" marL="0" latinLnBrk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914400" algn="l" eaLnBrk="1" hangingPunct="1" marL="457200" latinLnBrk="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914400" algn="l" eaLnBrk="1" hangingPunct="1" marL="914400" latinLnBrk="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914400" algn="l" eaLnBrk="1" hangingPunct="1" marL="1371600" latinLnBrk="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914400" algn="l" eaLnBrk="1" hangingPunct="1" marL="1828800" latinLnBrk="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914400" algn="l" eaLnBrk="1" hangingPunct="1" marL="2286000" latinLnBrk="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914400" algn="l" eaLnBrk="1" hangingPunct="1" marL="2743200" latinLnBrk="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914400" algn="l" eaLnBrk="1" hangingPunct="1" marL="3200400" latinLnBrk="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914400" algn="l" eaLnBrk="1" hangingPunct="1" marL="3657600" latinLnBrk="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
  <Relationship Id="rId1" Type="http://schemas.openxmlformats.org/officeDocument/2006/relationships/slideMaster" Target="slideMasters/slideMaster1.xml"/>
  <Relationship Id="rId2" Type="http://schemas.openxmlformats.org/officeDocument/2006/relationships/tableStyles" Target="tableStyles.xml"/>
  <Relationship Id="rId3" Type="http://schemas.openxmlformats.org/officeDocument/2006/relationships/theme" Target="theme/theme1.xml"/>
  <Relationship Id="rId4" Type="http://schemas.openxmlformats.org/officeDocument/2006/relationships/viewProps" Target="viewProps.xml"/>
  <Relationship Id="rId5" Type="http://schemas.openxmlformats.org/officeDocument/2006/relationships/presProps" Target="presProps.xml"/>
  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462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762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1515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6534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03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1638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7502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806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165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2402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335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60DB7-6E48-4466-B7A9-24611520A472}" type="datetimeFigureOut">
              <a:rPr lang="zh-CN" altLang="en-US" smtClean="0"/>
              <a:t>2013/8/19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D7CD6-334A-41AE-9AE2-B93EEDD81D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4068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slide1.xml><?xml version="1.0" encoding="utf-8"?>
<p:sld xmlns:r="http://schemas.openxmlformats.org/officeDocument/2006/relationships" xmlns:p="http://schemas.openxmlformats.org/presentationml/2006/main" xmlns:a="http://schemas.openxmlformats.org/drawingml/2006/main">
  <p:cSld>
    <p:spTree>
      <p:nvGrpSpPr>
        <p:cNvPr name="Page-1" id="100"/>
        <p:cNvGrpSpPr/>
        <p:nvPr/>
      </p:nvGrpSpPr>
      <p:grpSpPr>
        <a:xfrm>
          <a:off x="0" y="0"/>
          <a:ext cy="0" cx="0"/>
          <a:chOff x="0" y="0"/>
          <a:chExt cy="0" cx="0"/>
        </a:xfrm>
      </p:grpSpPr>
      <p:grpSp>
        <p:nvGrpSpPr>
          <p:cNvPr name="Group536" id="536"/>
          <p:cNvGrpSpPr/>
          <p:nvPr/>
        </p:nvGrpSpPr>
        <p:grpSpPr>
          <a:xfrm>
            <a:off x="-216400" y="206600"/>
            <a:ext cy="6444800" cx="9576800"/>
            <a:chOff x="-216400" y="206600"/>
            <a:chExt cy="6444800" cx="9576800"/>
          </a:xfrm>
        </p:grpSpPr>
        <p:sp>
          <p:nvSpPr>
            <p:cNvPr name="Multi-Style Rectangle" id="101"/>
            <p:cNvSpPr/>
            <p:nvPr/>
          </p:nvSpPr>
          <p:spPr>
            <a:xfrm>
              <a:off x="-208800" y="214200"/>
              <a:ext cy="6429600" cx="9250000"/>
            </a:xfrm>
            <a:custGeom>
              <a:avLst/>
              <a:gdLst>
                <a:gd name="connsiteX0" fmla="*/ 4625000 w 9250000"/>
                <a:gd name="connsiteY0" fmla="*/ 3214800 h 6429600"/>
                <a:gd name="connsiteX1" fmla="*/ 0 w 9250000"/>
                <a:gd name="connsiteY1" fmla="*/ 3214800 h 6429600"/>
                <a:gd name="connsiteX2" fmla="*/ 4625000 w 9250000"/>
                <a:gd name="connsiteY2" fmla="*/ 0 h 6429600"/>
                <a:gd name="connsiteX3" fmla="*/ 9250000 w 9250000"/>
                <a:gd name="connsiteY3" fmla="*/ 3214800 h 6429600"/>
                <a:gd name="connsiteX4" fmla="*/ 4625000 w 9250000"/>
                <a:gd name="connsiteY4" fmla="*/ 6429600 h 642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pathLst>
                <a:path w="9250000" h="6429600">
                  <a:moveTo>
                    <a:pt x="91200" y="0"/>
                  </a:moveTo>
                  <a:lnTo>
                    <a:pt x="9158800" y="0"/>
                  </a:lnTo>
                  <a:cubicBezTo>
                    <a:pt x="9209170" y="0"/>
                    <a:pt x="9250000" y="40830"/>
                    <a:pt x="9250000" y="91200"/>
                  </a:cubicBezTo>
                  <a:lnTo>
                    <a:pt x="9250000" y="6338400"/>
                  </a:lnTo>
                  <a:cubicBezTo>
                    <a:pt x="9250000" y="6388770"/>
                    <a:pt x="9209170" y="6429600"/>
                    <a:pt x="9158800" y="6429600"/>
                  </a:cubicBezTo>
                  <a:lnTo>
                    <a:pt x="91200" y="6429600"/>
                  </a:lnTo>
                  <a:cubicBezTo>
                    <a:pt x="40830" y="6429600"/>
                    <a:pt x="0" y="6388770"/>
                    <a:pt x="0" y="6338400"/>
                  </a:cubicBezTo>
                  <a:lnTo>
                    <a:pt x="0" y="91200"/>
                  </a:lnTo>
                  <a:cubicBezTo>
                    <a:pt x="0" y="40830"/>
                    <a:pt x="40830" y="0"/>
                    <a:pt x="91200" y="0"/>
                  </a:cubicBezTo>
                  <a:close/>
                </a:path>
              </a:pathLst>
            </a:custGeom>
            <a:noFill/>
            <a:ln w="7600" cap="flat">
              <a:solidFill>
                <a:srgbClr val="808080"/>
              </a:solidFill>
              <a:bevel/>
            </a:ln>
            <a:effectLst>
              <a:outerShdw algn="tl" blurRad="0" dir="2700000" rotWithShape="0" dist="21496">
                <a:srgbClr val="000000">
                  <a:alpha val="20000"/>
                </a:srgbClr>
              </a:outerShdw>
            </a:effectLst>
          </p:spPr>
        </p:sp>
        <p:grpSp>
          <p:nvGrpSpPr>
            <p:cNvPr name="3D Matrix" id="107"/>
            <p:cNvGrpSpPr/>
            <p:nvPr/>
          </p:nvGrpSpPr>
          <p:grpSpPr>
            <a:xfrm>
              <a:off x="859740" y="1612600"/>
              <a:ext cy="2141134" cx="3803861"/>
              <a:chOff x="859740" y="1612600"/>
              <a:chExt cy="2141134" cx="3803861"/>
            </a:xfrm>
          </p:grpSpPr>
          <p:grpSp>
            <p:nvGrpSpPr>
              <p:cNvPr name="" id="108"/>
              <p:cNvGrpSpPr/>
              <p:nvPr/>
            </p:nvGrpSpPr>
            <p:grpSpPr>
              <a:xfrm>
                <a:off x="895802" y="1612600"/>
                <a:ext cy="2141134" cx="3803861"/>
                <a:chOff x="895802" y="1612600"/>
                <a:chExt cy="2141134" cx="3803861"/>
              </a:xfrm>
            </p:grpSpPr>
            <p:sp>
              <p:nvSpPr>
                <p:cNvPr name="" id="109"/>
                <p:cNvSpPr/>
                <p:nvPr/>
              </p:nvSpPr>
              <p:spPr>
                <a:xfrm>
                  <a:off x="895802" y="1612600"/>
                  <a:ext cy="2141134" cx="3803861"/>
                </a:xfrm>
                <a:custGeom>
                  <a:avLst/>
                  <a:gdLst/>
                  <a:ahLst/>
                  <a:cxnLst/>
                  <a:pathLst>
                    <a:path w="3803861" h="2141134">
                      <a:moveTo>
                        <a:pt x="0" y="0"/>
                      </a:moveTo>
                      <a:lnTo>
                        <a:pt x="3803861" y="0"/>
                      </a:lnTo>
                      <a:lnTo>
                        <a:pt x="3803861" y="2141134"/>
                      </a:lnTo>
                      <a:lnTo>
                        <a:pt x="0" y="214113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BC8000"/>
                </a:solidFill>
                <a:ln w="7600" cap="flat">
                  <a:solidFill>
                    <a:srgbClr val="BC8000"/>
                  </a:solidFill>
                  <a:bevel/>
                </a:ln>
              </p:spPr>
            </p:sp>
            <p:sp>
              <p:nvSpPr>
                <p:cNvPr name="" id="110"/>
                <p:cNvSpPr/>
                <p:nvPr/>
              </p:nvSpPr>
              <p:spPr>
                <a:xfrm>
                  <a:off x="4699662" y="1612600"/>
                  <a:ext cy="2141134" cx="71811"/>
                </a:xfrm>
                <a:custGeom>
                  <a:avLst/>
                  <a:gdLst/>
                  <a:ahLst/>
                  <a:cxnLst/>
                  <a:pathLst>
                    <a:path w="71811" h="2141134">
                      <a:moveTo>
                        <a:pt x="0" y="0"/>
                      </a:moveTo>
                      <a:lnTo>
                        <a:pt x="71811" y="71811"/>
                      </a:lnTo>
                      <a:lnTo>
                        <a:pt x="71811" y="2212945"/>
                      </a:lnTo>
                      <a:lnTo>
                        <a:pt x="0" y="214113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AA7300"/>
                </a:solidFill>
                <a:ln w="7600" cap="flat">
                  <a:solidFill>
                    <a:srgbClr val="BC8000"/>
                  </a:solidFill>
                  <a:bevel/>
                </a:ln>
              </p:spPr>
            </p:sp>
            <p:sp>
              <p:nvSpPr>
                <p:cNvPr name="" id="111"/>
                <p:cNvSpPr/>
                <p:nvPr/>
              </p:nvSpPr>
              <p:spPr>
                <a:xfrm>
                  <a:off x="895802" y="3753734"/>
                  <a:ext cy="71811" cx="3803861"/>
                </a:xfrm>
                <a:custGeom>
                  <a:avLst/>
                  <a:gdLst/>
                  <a:ahLst/>
                  <a:cxnLst/>
                  <a:pathLst>
                    <a:path w="3803861" h="71811">
                      <a:moveTo>
                        <a:pt x="0" y="0"/>
                      </a:moveTo>
                      <a:lnTo>
                        <a:pt x="3803861" y="0"/>
                      </a:lnTo>
                      <a:lnTo>
                        <a:pt x="3875672" y="71811"/>
                      </a:lnTo>
                      <a:lnTo>
                        <a:pt x="71811" y="7181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AA7300"/>
                </a:solidFill>
                <a:ln w="7600" cap="flat">
                  <a:solidFill>
                    <a:srgbClr val="BC8000"/>
                  </a:solidFill>
                  <a:bevel/>
                </a:ln>
              </p:spPr>
            </p:sp>
          </p:grpSp>
          <p:grpSp>
            <p:nvGrpSpPr>
              <p:cNvPr name="" id="116"/>
              <p:cNvGrpSpPr/>
              <p:nvPr/>
            </p:nvGrpSpPr>
            <p:grpSpPr>
              <a:xfrm>
                <a:off x="859730" y="4030277"/>
                <a:ext cy="348723" cx="7748255"/>
                <a:chOff x="859730" y="4030277"/>
                <a:chExt cy="348723" cx="7748255"/>
              </a:xfrm>
            </p:grpSpPr>
            <p:sp>
              <p:nvSpPr>
                <p:cNvPr name="" id="117"/>
                <p:cNvSpPr/>
                <p:nvPr/>
              </p:nvSpPr>
              <p:spPr>
                <a:xfrm>
                  <a:off x="859730" y="4030277"/>
                  <a:ext cy="348723" cx="7748255"/>
                </a:xfrm>
                <a:custGeom>
                  <a:avLst/>
                  <a:gdLst/>
                  <a:ahLst/>
                  <a:cxnLst/>
                  <a:pathLst>
                    <a:path w="7748255" h="348723">
                      <a:moveTo>
                        <a:pt x="0" y="0"/>
                      </a:moveTo>
                      <a:lnTo>
                        <a:pt x="7748255" y="0"/>
                      </a:lnTo>
                      <a:lnTo>
                        <a:pt x="7748255" y="348723"/>
                      </a:lnTo>
                      <a:lnTo>
                        <a:pt x="0" y="34872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A526B"/>
                </a:solidFill>
                <a:ln w="7600" cap="flat">
                  <a:solidFill>
                    <a:srgbClr val="3A526B"/>
                  </a:solidFill>
                  <a:custDash>
                    <a:ds sp="500000" d="1100000"/>
                    <a:ds sp="500000" d="250000"/>
                  </a:custDash>
                  <a:bevel/>
                </a:ln>
              </p:spPr>
            </p:sp>
            <p:sp>
              <p:nvSpPr>
                <p:cNvPr name="" id="118"/>
                <p:cNvSpPr/>
                <p:nvPr/>
              </p:nvSpPr>
              <p:spPr>
                <a:xfrm>
                  <a:off x="8607985" y="4030277"/>
                  <a:ext cy="348723" cx="71811"/>
                </a:xfrm>
                <a:custGeom>
                  <a:avLst/>
                  <a:gdLst/>
                  <a:ahLst/>
                  <a:cxnLst/>
                  <a:pathLst>
                    <a:path w="71811" h="348723">
                      <a:moveTo>
                        <a:pt x="0" y="0"/>
                      </a:moveTo>
                      <a:lnTo>
                        <a:pt x="71811" y="71811"/>
                      </a:lnTo>
                      <a:lnTo>
                        <a:pt x="71811" y="420534"/>
                      </a:lnTo>
                      <a:lnTo>
                        <a:pt x="0" y="34872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A526B"/>
                </a:solidFill>
                <a:ln w="7600" cap="flat">
                  <a:solidFill>
                    <a:srgbClr val="3A526B"/>
                  </a:solidFill>
                  <a:custDash>
                    <a:ds sp="500000" d="1100000"/>
                    <a:ds sp="500000" d="250000"/>
                  </a:custDash>
                  <a:bevel/>
                </a:ln>
              </p:spPr>
            </p:sp>
            <p:sp>
              <p:nvSpPr>
                <p:cNvPr name="" id="119"/>
                <p:cNvSpPr/>
                <p:nvPr/>
              </p:nvSpPr>
              <p:spPr>
                <a:xfrm>
                  <a:off x="859730" y="4379000"/>
                  <a:ext cy="71811" cx="7748255"/>
                </a:xfrm>
                <a:custGeom>
                  <a:avLst/>
                  <a:gdLst/>
                  <a:ahLst/>
                  <a:cxnLst/>
                  <a:pathLst>
                    <a:path w="7748255" h="71811">
                      <a:moveTo>
                        <a:pt x="0" y="0"/>
                      </a:moveTo>
                      <a:lnTo>
                        <a:pt x="7748255" y="0"/>
                      </a:lnTo>
                      <a:lnTo>
                        <a:pt x="7820066" y="71811"/>
                      </a:lnTo>
                      <a:lnTo>
                        <a:pt x="71811" y="7181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A526B"/>
                </a:solidFill>
                <a:ln w="7600" cap="flat">
                  <a:solidFill>
                    <a:srgbClr val="3A526B"/>
                  </a:solidFill>
                  <a:custDash>
                    <a:ds sp="500000" d="1100000"/>
                    <a:ds sp="500000" d="250000"/>
                  </a:custDash>
                  <a:bevel/>
                </a:ln>
              </p:spPr>
            </p:sp>
            <p:sp>
              <p:nvSpPr>
                <p:cNvPr name="Text 537" id="537"/>
                <p:cNvSpPr txBox="1"/>
                <p:nvPr/>
              </p:nvSpPr>
              <p:spPr>
                <a:xfrm>
                  <a:off x="859730" y="4030277"/>
                  <a:ext cy="348723" cx="7748255"/>
                </a:xfrm>
                <a:prstGeom prst="rect">
                  <a:avLst/>
                </a:prstGeom>
                <a:noFill/>
              </p:spPr>
              <p:txBody>
                <a:bodyPr lIns="0" wrap="square" rIns="0" tIns="0" rtlCol="0" anchor="ctr" bIns="0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1368" b="1">
                      <a:solidFill>
                        <a:srgbClr val="FFFFFF"/>
                      </a:solidFill>
                      <a:latin typeface="Arial"/>
                    </a:rPr>
                    <a:t>Identity</a:t>
                  </a:r>
                </a:p>
              </p:txBody>
            </p:sp>
          </p:grpSp>
          <p:grpSp>
            <p:nvGrpSpPr>
              <p:cNvPr name="" id="120"/>
              <p:cNvGrpSpPr/>
              <p:nvPr/>
            </p:nvGrpSpPr>
            <p:grpSpPr>
              <a:xfrm>
                <a:off x="4830800" y="1612600"/>
                <a:ext cy="2141134" cx="3803861"/>
                <a:chOff x="4830800" y="1612600"/>
                <a:chExt cy="2141134" cx="3803861"/>
              </a:xfrm>
            </p:grpSpPr>
            <p:sp>
              <p:nvSpPr>
                <p:cNvPr name="" id="121"/>
                <p:cNvSpPr/>
                <p:nvPr/>
              </p:nvSpPr>
              <p:spPr>
                <a:xfrm>
                  <a:off x="4830800" y="1612600"/>
                  <a:ext cy="2141134" cx="3803861"/>
                </a:xfrm>
                <a:custGeom>
                  <a:avLst/>
                  <a:gdLst/>
                  <a:ahLst/>
                  <a:cxnLst/>
                  <a:pathLst>
                    <a:path w="3803861" h="2141134">
                      <a:moveTo>
                        <a:pt x="0" y="0"/>
                      </a:moveTo>
                      <a:lnTo>
                        <a:pt x="3803861" y="0"/>
                      </a:lnTo>
                      <a:lnTo>
                        <a:pt x="3803861" y="2141134"/>
                      </a:lnTo>
                      <a:lnTo>
                        <a:pt x="0" y="214113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18972"/>
                </a:solidFill>
                <a:ln w="7600" cap="flat">
                  <a:solidFill>
                    <a:srgbClr val="118972"/>
                  </a:solidFill>
                  <a:bevel/>
                </a:ln>
              </p:spPr>
            </p:sp>
            <p:sp>
              <p:nvSpPr>
                <p:cNvPr name="" id="122"/>
                <p:cNvSpPr/>
                <p:nvPr/>
              </p:nvSpPr>
              <p:spPr>
                <a:xfrm>
                  <a:off x="8634661" y="1612600"/>
                  <a:ext cy="2141134" cx="71811"/>
                </a:xfrm>
                <a:custGeom>
                  <a:avLst/>
                  <a:gdLst/>
                  <a:ahLst/>
                  <a:cxnLst/>
                  <a:pathLst>
                    <a:path w="71811" h="2141134">
                      <a:moveTo>
                        <a:pt x="0" y="0"/>
                      </a:moveTo>
                      <a:lnTo>
                        <a:pt x="71811" y="71811"/>
                      </a:lnTo>
                      <a:lnTo>
                        <a:pt x="71811" y="2212945"/>
                      </a:lnTo>
                      <a:lnTo>
                        <a:pt x="0" y="214113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18972"/>
                </a:solidFill>
                <a:ln w="7600" cap="flat">
                  <a:solidFill>
                    <a:srgbClr val="118972"/>
                  </a:solidFill>
                  <a:bevel/>
                </a:ln>
              </p:spPr>
            </p:sp>
            <p:sp>
              <p:nvSpPr>
                <p:cNvPr name="" id="123"/>
                <p:cNvSpPr/>
                <p:nvPr/>
              </p:nvSpPr>
              <p:spPr>
                <a:xfrm>
                  <a:off x="4830800" y="3753734"/>
                  <a:ext cy="71811" cx="3803861"/>
                </a:xfrm>
                <a:custGeom>
                  <a:avLst/>
                  <a:gdLst/>
                  <a:ahLst/>
                  <a:cxnLst/>
                  <a:pathLst>
                    <a:path w="3803861" h="71811">
                      <a:moveTo>
                        <a:pt x="0" y="0"/>
                      </a:moveTo>
                      <a:lnTo>
                        <a:pt x="3803861" y="0"/>
                      </a:lnTo>
                      <a:lnTo>
                        <a:pt x="3875672" y="71811"/>
                      </a:lnTo>
                      <a:lnTo>
                        <a:pt x="71811" y="7181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18972"/>
                </a:solidFill>
                <a:ln w="7600" cap="flat">
                  <a:solidFill>
                    <a:srgbClr val="118972"/>
                  </a:solidFill>
                  <a:bevel/>
                </a:ln>
              </p:spPr>
            </p:sp>
          </p:grpSp>
          <p:grpSp>
            <p:nvGrpSpPr>
              <p:cNvPr name="" id="124"/>
              <p:cNvGrpSpPr/>
              <p:nvPr/>
            </p:nvGrpSpPr>
            <p:grpSpPr>
              <a:xfrm>
                <a:off x="365680" y="4030285"/>
                <a:ext cy="2355115" cx="364800"/>
                <a:chOff x="365680" y="4030285"/>
                <a:chExt cy="2355115" cx="364800"/>
              </a:xfrm>
            </p:grpSpPr>
            <p:sp>
              <p:nvSpPr>
                <p:cNvPr name="" id="125"/>
                <p:cNvSpPr/>
                <p:nvPr/>
              </p:nvSpPr>
              <p:spPr>
                <a:xfrm>
                  <a:off x="365680" y="4030285"/>
                  <a:ext cy="2355115" cx="364800"/>
                </a:xfrm>
                <a:custGeom>
                  <a:avLst/>
                  <a:gdLst/>
                  <a:ahLst/>
                  <a:cxnLst/>
                  <a:pathLst>
                    <a:path w="364800" h="2355115">
                      <a:moveTo>
                        <a:pt x="0" y="0"/>
                      </a:moveTo>
                      <a:lnTo>
                        <a:pt x="364800" y="0"/>
                      </a:lnTo>
                      <a:lnTo>
                        <a:pt x="364800" y="2355115"/>
                      </a:lnTo>
                      <a:lnTo>
                        <a:pt x="0" y="235511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81A0C5"/>
                </a:solidFill>
                <a:ln w="7600" cap="flat">
                  <a:solidFill>
                    <a:srgbClr val="718CAD"/>
                  </a:solidFill>
                  <a:bevel/>
                </a:ln>
              </p:spPr>
            </p:sp>
            <p:sp>
              <p:nvSpPr>
                <p:cNvPr name="" id="126"/>
                <p:cNvSpPr/>
                <p:nvPr/>
              </p:nvSpPr>
              <p:spPr>
                <a:xfrm>
                  <a:off x="730480" y="4030285"/>
                  <a:ext cy="2355115" cx="71811"/>
                </a:xfrm>
                <a:custGeom>
                  <a:avLst/>
                  <a:gdLst/>
                  <a:ahLst/>
                  <a:cxnLst/>
                  <a:pathLst>
                    <a:path w="71811" h="2355115">
                      <a:moveTo>
                        <a:pt x="0" y="0"/>
                      </a:moveTo>
                      <a:lnTo>
                        <a:pt x="71811" y="71811"/>
                      </a:lnTo>
                      <a:lnTo>
                        <a:pt x="71811" y="2426926"/>
                      </a:lnTo>
                      <a:lnTo>
                        <a:pt x="0" y="235511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7491B2"/>
                </a:solidFill>
                <a:ln w="7600" cap="flat">
                  <a:solidFill>
                    <a:srgbClr val="718CAD"/>
                  </a:solidFill>
                  <a:bevel/>
                </a:ln>
              </p:spPr>
            </p:sp>
            <p:sp>
              <p:nvSpPr>
                <p:cNvPr name="" id="127"/>
                <p:cNvSpPr/>
                <p:nvPr/>
              </p:nvSpPr>
              <p:spPr>
                <a:xfrm>
                  <a:off x="365680" y="6385400"/>
                  <a:ext cy="71811" cx="364800"/>
                </a:xfrm>
                <a:custGeom>
                  <a:avLst/>
                  <a:gdLst/>
                  <a:ahLst/>
                  <a:cxnLst/>
                  <a:pathLst>
                    <a:path w="364800" h="71811">
                      <a:moveTo>
                        <a:pt x="0" y="0"/>
                      </a:moveTo>
                      <a:lnTo>
                        <a:pt x="364800" y="0"/>
                      </a:lnTo>
                      <a:lnTo>
                        <a:pt x="436611" y="71811"/>
                      </a:lnTo>
                      <a:lnTo>
                        <a:pt x="71811" y="7181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7491B2"/>
                </a:solidFill>
                <a:ln w="7600" cap="flat">
                  <a:solidFill>
                    <a:srgbClr val="718CAD"/>
                  </a:solidFill>
                  <a:bevel/>
                </a:ln>
              </p:spPr>
            </p:sp>
            <p:sp>
              <p:nvSpPr>
                <p:cNvPr name="Text 538" id="538"/>
                <p:cNvSpPr txBox="1"/>
                <p:nvPr/>
              </p:nvSpPr>
              <p:spPr>
                <a:xfrm rot="-5400000">
                  <a:off x="-629478" y="5025442"/>
                  <a:ext cy="364800" cx="2355115"/>
                </a:xfrm>
                <a:prstGeom prst="rect">
                  <a:avLst/>
                </a:prstGeom>
                <a:noFill/>
              </p:spPr>
              <p:txBody>
                <a:bodyPr lIns="36000" wrap="square" rIns="36000" tIns="0" rtlCol="0" anchor="ctr" bIns="0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1368">
                      <a:solidFill>
                        <a:srgbClr val="FFFFFF"/>
                      </a:solidFill>
                      <a:latin typeface="Berlin Sans FB"/>
                    </a:rPr>
                    <a:t>Identity</a:t>
                  </a:r>
                </a:p>
              </p:txBody>
            </p:sp>
          </p:grpSp>
          <p:grpSp>
            <p:nvGrpSpPr>
              <p:cNvPr name="" id="128"/>
              <p:cNvGrpSpPr/>
              <p:nvPr/>
            </p:nvGrpSpPr>
            <p:grpSpPr>
              <a:xfrm>
                <a:off x="859740" y="860200"/>
                <a:ext cy="623140" cx="3803861"/>
                <a:chOff x="859740" y="860200"/>
                <a:chExt cy="623140" cx="3803861"/>
              </a:xfrm>
            </p:grpSpPr>
            <p:sp>
              <p:nvSpPr>
                <p:cNvPr name="" id="129"/>
                <p:cNvSpPr/>
                <p:nvPr/>
              </p:nvSpPr>
              <p:spPr>
                <a:xfrm>
                  <a:off x="859740" y="860200"/>
                  <a:ext cy="623140" cx="3803861"/>
                </a:xfrm>
                <a:custGeom>
                  <a:avLst/>
                  <a:gdLst/>
                  <a:ahLst/>
                  <a:cxnLst/>
                  <a:pathLst>
                    <a:path w="3803861" h="623140">
                      <a:moveTo>
                        <a:pt x="0" y="0"/>
                      </a:moveTo>
                      <a:lnTo>
                        <a:pt x="3803861" y="0"/>
                      </a:lnTo>
                      <a:lnTo>
                        <a:pt x="3803861" y="623140"/>
                      </a:lnTo>
                      <a:lnTo>
                        <a:pt x="0" y="62314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74828F"/>
                </a:solidFill>
                <a:ln w="7600" cap="flat">
                  <a:solidFill>
                    <a:srgbClr val="65727D"/>
                  </a:solidFill>
                  <a:bevel/>
                </a:ln>
              </p:spPr>
            </p:sp>
            <p:sp>
              <p:nvSpPr>
                <p:cNvPr name="" id="130"/>
                <p:cNvSpPr/>
                <p:nvPr/>
              </p:nvSpPr>
              <p:spPr>
                <a:xfrm>
                  <a:off x="4663600" y="860200"/>
                  <a:ext cy="623140" cx="71811"/>
                </a:xfrm>
                <a:custGeom>
                  <a:avLst/>
                  <a:gdLst/>
                  <a:ahLst/>
                  <a:cxnLst/>
                  <a:pathLst>
                    <a:path w="71811" h="623140">
                      <a:moveTo>
                        <a:pt x="0" y="0"/>
                      </a:moveTo>
                      <a:lnTo>
                        <a:pt x="71811" y="71811"/>
                      </a:lnTo>
                      <a:lnTo>
                        <a:pt x="71811" y="694951"/>
                      </a:lnTo>
                      <a:lnTo>
                        <a:pt x="0" y="62314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687581"/>
                </a:solidFill>
                <a:ln w="7600" cap="flat">
                  <a:solidFill>
                    <a:srgbClr val="65727D"/>
                  </a:solidFill>
                  <a:bevel/>
                </a:ln>
              </p:spPr>
            </p:sp>
            <p:sp>
              <p:nvSpPr>
                <p:cNvPr name="" id="131"/>
                <p:cNvSpPr/>
                <p:nvPr/>
              </p:nvSpPr>
              <p:spPr>
                <a:xfrm>
                  <a:off x="859740" y="1483340"/>
                  <a:ext cy="71811" cx="3803861"/>
                </a:xfrm>
                <a:custGeom>
                  <a:avLst/>
                  <a:gdLst/>
                  <a:ahLst/>
                  <a:cxnLst/>
                  <a:pathLst>
                    <a:path w="3803861" h="71811">
                      <a:moveTo>
                        <a:pt x="0" y="0"/>
                      </a:moveTo>
                      <a:lnTo>
                        <a:pt x="3803861" y="0"/>
                      </a:lnTo>
                      <a:lnTo>
                        <a:pt x="3875672" y="71811"/>
                      </a:lnTo>
                      <a:lnTo>
                        <a:pt x="71811" y="7181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687581"/>
                </a:solidFill>
                <a:ln w="7600" cap="flat">
                  <a:solidFill>
                    <a:srgbClr val="65727D"/>
                  </a:solidFill>
                  <a:bevel/>
                </a:ln>
              </p:spPr>
            </p:sp>
            <p:sp>
              <p:nvSpPr>
                <p:cNvPr name="Text 539" id="539"/>
                <p:cNvSpPr txBox="1"/>
                <p:nvPr/>
              </p:nvSpPr>
              <p:spPr>
                <a:xfrm>
                  <a:off x="859740" y="860200"/>
                  <a:ext cy="623140" cx="3803861"/>
                </a:xfrm>
                <a:prstGeom prst="rect">
                  <a:avLst/>
                </a:prstGeom>
                <a:noFill/>
              </p:spPr>
              <p:txBody>
                <a:bodyPr lIns="36000" wrap="square" rIns="36000" tIns="0" rtlCol="0" anchor="ctr" bIns="0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1368">
                      <a:solidFill>
                        <a:srgbClr val="FFFFFF"/>
                      </a:solidFill>
                      <a:latin typeface="Berlin Sans FB"/>
                    </a:rPr>
                    <a:t>RESTful</a:t>
                  </a:r>
                </a:p>
              </p:txBody>
            </p:sp>
          </p:grpSp>
          <p:grpSp>
            <p:nvGrpSpPr>
              <p:cNvPr name="" id="132"/>
              <p:cNvGrpSpPr/>
              <p:nvPr/>
            </p:nvGrpSpPr>
            <p:grpSpPr>
              <a:xfrm>
                <a:off x="365680" y="803084"/>
                <a:ext cy="2950650" cx="364800"/>
                <a:chOff x="365680" y="803084"/>
                <a:chExt cy="2950650" cx="364800"/>
              </a:xfrm>
            </p:grpSpPr>
            <p:sp>
              <p:nvSpPr>
                <p:cNvPr name="" id="133"/>
                <p:cNvSpPr/>
                <p:nvPr/>
              </p:nvSpPr>
              <p:spPr>
                <a:xfrm>
                  <a:off x="365680" y="803084"/>
                  <a:ext cy="2950650" cx="364800"/>
                </a:xfrm>
                <a:custGeom>
                  <a:avLst/>
                  <a:gdLst/>
                  <a:ahLst/>
                  <a:cxnLst/>
                  <a:pathLst>
                    <a:path w="364800" h="2950650">
                      <a:moveTo>
                        <a:pt x="0" y="0"/>
                      </a:moveTo>
                      <a:lnTo>
                        <a:pt x="364800" y="0"/>
                      </a:lnTo>
                      <a:lnTo>
                        <a:pt x="364800" y="2950650"/>
                      </a:lnTo>
                      <a:lnTo>
                        <a:pt x="0" y="295065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70C0"/>
                </a:solidFill>
                <a:ln w="7600" cap="flat">
                  <a:solidFill>
                    <a:srgbClr val="0062A9"/>
                  </a:solidFill>
                  <a:bevel/>
                </a:ln>
              </p:spPr>
            </p:sp>
            <p:sp>
              <p:nvSpPr>
                <p:cNvPr name="" id="134"/>
                <p:cNvSpPr/>
                <p:nvPr/>
              </p:nvSpPr>
              <p:spPr>
                <a:xfrm>
                  <a:off x="730480" y="803084"/>
                  <a:ext cy="2950650" cx="71811"/>
                </a:xfrm>
                <a:custGeom>
                  <a:avLst/>
                  <a:gdLst/>
                  <a:ahLst/>
                  <a:cxnLst/>
                  <a:pathLst>
                    <a:path w="71811" h="2950650">
                      <a:moveTo>
                        <a:pt x="0" y="0"/>
                      </a:moveTo>
                      <a:lnTo>
                        <a:pt x="71811" y="71811"/>
                      </a:lnTo>
                      <a:lnTo>
                        <a:pt x="71811" y="3022461"/>
                      </a:lnTo>
                      <a:lnTo>
                        <a:pt x="0" y="295065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65AE"/>
                </a:solidFill>
                <a:ln w="7600" cap="flat">
                  <a:solidFill>
                    <a:srgbClr val="0062A9"/>
                  </a:solidFill>
                  <a:bevel/>
                </a:ln>
              </p:spPr>
            </p:sp>
            <p:sp>
              <p:nvSpPr>
                <p:cNvPr name="" id="135"/>
                <p:cNvSpPr/>
                <p:nvPr/>
              </p:nvSpPr>
              <p:spPr>
                <a:xfrm>
                  <a:off x="365680" y="3753734"/>
                  <a:ext cy="71811" cx="364800"/>
                </a:xfrm>
                <a:custGeom>
                  <a:avLst/>
                  <a:gdLst/>
                  <a:ahLst/>
                  <a:cxnLst/>
                  <a:pathLst>
                    <a:path w="364800" h="71811">
                      <a:moveTo>
                        <a:pt x="0" y="0"/>
                      </a:moveTo>
                      <a:lnTo>
                        <a:pt x="364800" y="0"/>
                      </a:lnTo>
                      <a:lnTo>
                        <a:pt x="436611" y="71811"/>
                      </a:lnTo>
                      <a:lnTo>
                        <a:pt x="71811" y="7181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65AE"/>
                </a:solidFill>
                <a:ln w="7600" cap="flat">
                  <a:solidFill>
                    <a:srgbClr val="0062A9"/>
                  </a:solidFill>
                  <a:bevel/>
                </a:ln>
              </p:spPr>
            </p:sp>
            <p:sp>
              <p:nvSpPr>
                <p:cNvPr name="Text 540" id="540"/>
                <p:cNvSpPr txBox="1"/>
                <p:nvPr/>
              </p:nvSpPr>
              <p:spPr>
                <a:xfrm rot="-5400000">
                  <a:off x="-927245" y="2096009"/>
                  <a:ext cy="364800" cx="2950650"/>
                </a:xfrm>
                <a:prstGeom prst="rect">
                  <a:avLst/>
                </a:prstGeom>
                <a:noFill/>
              </p:spPr>
              <p:txBody>
                <a:bodyPr lIns="36000" wrap="square" rIns="36000" tIns="0" rtlCol="0" anchor="ctr" bIns="0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1368">
                      <a:solidFill>
                        <a:srgbClr val="FFFFFF"/>
                      </a:solidFill>
                      <a:latin typeface="Berlin Sans FB"/>
                    </a:rPr>
                    <a:t>Access Management</a:t>
                  </a:r>
                </a:p>
              </p:txBody>
            </p:sp>
          </p:grpSp>
          <p:grpSp>
            <p:nvGrpSpPr>
              <p:cNvPr name="" id="136"/>
              <p:cNvGrpSpPr/>
              <p:nvPr/>
            </p:nvGrpSpPr>
            <p:grpSpPr>
              <a:xfrm>
                <a:off x="4830800" y="860200"/>
                <a:ext cy="623140" cx="3803861"/>
                <a:chOff x="4830800" y="860200"/>
                <a:chExt cy="623140" cx="3803861"/>
              </a:xfrm>
            </p:grpSpPr>
            <p:sp>
              <p:nvSpPr>
                <p:cNvPr name="" id="137"/>
                <p:cNvSpPr/>
                <p:nvPr/>
              </p:nvSpPr>
              <p:spPr>
                <a:xfrm>
                  <a:off x="4830800" y="860200"/>
                  <a:ext cy="623140" cx="3803861"/>
                </a:xfrm>
                <a:custGeom>
                  <a:avLst/>
                  <a:gdLst/>
                  <a:ahLst/>
                  <a:cxnLst/>
                  <a:pathLst>
                    <a:path w="3803861" h="623140">
                      <a:moveTo>
                        <a:pt x="0" y="0"/>
                      </a:moveTo>
                      <a:lnTo>
                        <a:pt x="3803861" y="0"/>
                      </a:lnTo>
                      <a:lnTo>
                        <a:pt x="3803861" y="623140"/>
                      </a:lnTo>
                      <a:lnTo>
                        <a:pt x="0" y="62314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BEB9B5"/>
                </a:solidFill>
                <a:ln w="7600" cap="flat">
                  <a:solidFill>
                    <a:srgbClr val="A7A39F"/>
                  </a:solidFill>
                  <a:bevel/>
                </a:ln>
              </p:spPr>
            </p:sp>
            <p:sp>
              <p:nvSpPr>
                <p:cNvPr name="" id="138"/>
                <p:cNvSpPr/>
                <p:nvPr/>
              </p:nvSpPr>
              <p:spPr>
                <a:xfrm>
                  <a:off x="8634661" y="860200"/>
                  <a:ext cy="623140" cx="71811"/>
                </a:xfrm>
                <a:custGeom>
                  <a:avLst/>
                  <a:gdLst/>
                  <a:ahLst/>
                  <a:cxnLst/>
                  <a:pathLst>
                    <a:path w="71811" h="623140">
                      <a:moveTo>
                        <a:pt x="0" y="0"/>
                      </a:moveTo>
                      <a:lnTo>
                        <a:pt x="71811" y="71811"/>
                      </a:lnTo>
                      <a:lnTo>
                        <a:pt x="71811" y="694951"/>
                      </a:lnTo>
                      <a:lnTo>
                        <a:pt x="0" y="62314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ACA7A4"/>
                </a:solidFill>
                <a:ln w="7600" cap="flat">
                  <a:solidFill>
                    <a:srgbClr val="A7A39F"/>
                  </a:solidFill>
                  <a:bevel/>
                </a:ln>
              </p:spPr>
            </p:sp>
            <p:sp>
              <p:nvSpPr>
                <p:cNvPr name="" id="139"/>
                <p:cNvSpPr/>
                <p:nvPr/>
              </p:nvSpPr>
              <p:spPr>
                <a:xfrm>
                  <a:off x="4830800" y="1483340"/>
                  <a:ext cy="71811" cx="3803861"/>
                </a:xfrm>
                <a:custGeom>
                  <a:avLst/>
                  <a:gdLst/>
                  <a:ahLst/>
                  <a:cxnLst/>
                  <a:pathLst>
                    <a:path w="3803861" h="71811">
                      <a:moveTo>
                        <a:pt x="0" y="0"/>
                      </a:moveTo>
                      <a:lnTo>
                        <a:pt x="3803861" y="0"/>
                      </a:lnTo>
                      <a:lnTo>
                        <a:pt x="3875672" y="71811"/>
                      </a:lnTo>
                      <a:lnTo>
                        <a:pt x="71811" y="7181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ACA7A4"/>
                </a:solidFill>
                <a:ln w="7600" cap="flat">
                  <a:solidFill>
                    <a:srgbClr val="A7A39F"/>
                  </a:solidFill>
                  <a:bevel/>
                </a:ln>
              </p:spPr>
            </p:sp>
            <p:sp>
              <p:nvSpPr>
                <p:cNvPr name="Text 541" id="541"/>
                <p:cNvSpPr txBox="1"/>
                <p:nvPr/>
              </p:nvSpPr>
              <p:spPr>
                <a:xfrm>
                  <a:off x="4830800" y="860200"/>
                  <a:ext cy="623140" cx="3803861"/>
                </a:xfrm>
                <a:prstGeom prst="rect">
                  <a:avLst/>
                </a:prstGeom>
                <a:noFill/>
              </p:spPr>
              <p:txBody>
                <a:bodyPr lIns="36000" wrap="square" rIns="36000" tIns="0" rtlCol="0" anchor="ctr" bIns="0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1368">
                      <a:solidFill>
                        <a:srgbClr val="FFFFFF"/>
                      </a:solidFill>
                      <a:latin typeface="Berlin Sans FB"/>
                    </a:rPr>
                    <a:t>SDK</a:t>
                  </a:r>
                </a:p>
              </p:txBody>
            </p:sp>
          </p:grpSp>
        </p:grpSp>
        <p:sp>
          <p:nvSpPr>
            <p:cNvPr name="Text 542" id="542"/>
            <p:cNvSpPr txBox="1"/>
            <p:nvPr/>
          </p:nvSpPr>
          <p:spPr>
            <a:xfrm>
              <a:off x="3546400" y="214200"/>
              <a:ext cy="380000" cx="3085600"/>
            </a:xfrm>
            <a:prstGeom prst="rect">
              <a:avLst/>
            </a:prstGeom>
            <a:noFill/>
          </p:spPr>
          <p:txBody>
            <a:bodyPr lIns="0" wrap="square" rIns="0" tIns="0" rtlCol="0" anchor="ctr" bIns="0"/>
            <a:lstStyle/>
            <a:p>
              <a:pPr algn="l">
                <a:lnSpc>
                  <a:spcPct val="100000"/>
                </a:lnSpc>
              </a:pPr>
              <a:r>
                <a:rPr sz="1368">
                  <a:solidFill>
                    <a:srgbClr val="525564"/>
                  </a:solidFill>
                  <a:latin typeface="Berlin Sans FB"/>
                </a:rPr>
                <a:t>Identity &amp; Access Management</a:t>
              </a:r>
            </a:p>
          </p:txBody>
        </p:sp>
        <p:sp>
          <p:nvSpPr>
            <p:cNvPr name="Rounded Rectangle" id="151"/>
            <p:cNvSpPr/>
            <p:nvPr/>
          </p:nvSpPr>
          <p:spPr>
            <a:xfrm>
              <a:off x="6039200" y="4864337"/>
              <a:ext cy="1615150" cx="2644800"/>
            </a:xfrm>
            <a:custGeom>
              <a:avLst/>
              <a:gdLst>
                <a:gd name="connsiteX0" fmla="*/ 1322400 w 2644800"/>
                <a:gd name="connsiteY0" fmla="*/ 1615150 h 1615150"/>
                <a:gd name="connsiteX1" fmla="*/ 1322400 w 2644800"/>
                <a:gd name="connsiteY1" fmla="*/ 0 h 1615150"/>
                <a:gd name="connsiteX2" fmla="*/ 2644800 w 2644800"/>
                <a:gd name="connsiteY2" fmla="*/ 807575 h 1615150"/>
                <a:gd name="connsiteX3" fmla="*/ 0 w 2644800"/>
                <a:gd name="connsiteY3" fmla="*/ 807575 h 1615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pathLst>
                <a:path w="2644800" h="1615150">
                  <a:moveTo>
                    <a:pt x="2558627" y="1615150"/>
                  </a:moveTo>
                  <a:cubicBezTo>
                    <a:pt x="2606220" y="1615150"/>
                    <a:pt x="2644800" y="1576570"/>
                    <a:pt x="2644800" y="1528976"/>
                  </a:cubicBezTo>
                  <a:lnTo>
                    <a:pt x="2644800" y="86173"/>
                  </a:lnTo>
                  <a:cubicBezTo>
                    <a:pt x="2644800" y="38580"/>
                    <a:pt x="2606220" y="0"/>
                    <a:pt x="2558627" y="0"/>
                  </a:cubicBezTo>
                  <a:lnTo>
                    <a:pt x="86173" y="0"/>
                  </a:lnTo>
                  <a:cubicBezTo>
                    <a:pt x="38580" y="0"/>
                    <a:pt x="0" y="38580"/>
                    <a:pt x="0" y="86173"/>
                  </a:cubicBezTo>
                  <a:lnTo>
                    <a:pt x="0" y="1528976"/>
                  </a:lnTo>
                  <a:cubicBezTo>
                    <a:pt x="0" y="1576570"/>
                    <a:pt x="38580" y="1615150"/>
                    <a:pt x="86173" y="1615150"/>
                  </a:cubicBezTo>
                  <a:lnTo>
                    <a:pt x="2558627" y="1615150"/>
                  </a:lnTo>
                  <a:close/>
                </a:path>
              </a:pathLst>
            </a:custGeom>
            <a:noFill/>
            <a:ln w="7600" cap="flat">
              <a:solidFill>
                <a:srgbClr val="000000"/>
              </a:solidFill>
              <a:custDash>
                <a:ds sp="500000" d="200000"/>
              </a:custDash>
              <a:bevel/>
            </a:ln>
          </p:spPr>
        </p:sp>
        <p:grpSp>
          <p:nvGrpSpPr>
            <p:cNvPr name="" id="224"/>
            <p:cNvGrpSpPr/>
            <p:nvPr/>
          </p:nvGrpSpPr>
          <p:grpSpPr>
            <a:xfrm>
              <a:off x="2184735" y="4928025"/>
              <a:ext cy="1335775" cx="1003198"/>
              <a:chOff x="2184735" y="4928025"/>
              <a:chExt cy="1335775" cx="1003198"/>
            </a:xfrm>
          </p:grpSpPr>
          <p:grpSp>
            <p:nvGrpSpPr>
              <p:cNvPr name="" id="178"/>
              <p:cNvGrpSpPr/>
              <p:nvPr/>
            </p:nvGrpSpPr>
            <p:grpSpPr>
              <a:xfrm>
                <a:off x="2184735" y="4928025"/>
                <a:ext cy="912000" cx="1003198"/>
                <a:chOff x="2184735" y="4928025"/>
                <a:chExt cy="912000" cx="1003198"/>
              </a:xfrm>
            </p:grpSpPr>
            <p:sp>
              <p:nvSpPr>
                <p:cNvPr name="" id="179"/>
                <p:cNvSpPr/>
                <p:nvPr/>
              </p:nvSpPr>
              <p:spPr>
                <a:xfrm>
                  <a:off x="2184735" y="4928025"/>
                  <a:ext cy="912000" cx="1003200"/>
                </a:xfrm>
                <a:custGeom>
                  <a:avLst/>
                  <a:gdLst/>
                  <a:ahLst/>
                  <a:cxnLst/>
                  <a:pathLst>
                    <a:path w="1003200" h="912000">
                      <a:moveTo>
                        <a:pt x="991154" y="409262"/>
                      </a:moveTo>
                      <a:lnTo>
                        <a:pt x="785033" y="46619"/>
                      </a:lnTo>
                      <a:cubicBezTo>
                        <a:pt x="769261" y="18324"/>
                        <a:pt x="739862" y="0"/>
                        <a:pt x="707758" y="0"/>
                      </a:cubicBezTo>
                      <a:lnTo>
                        <a:pt x="295438" y="0"/>
                      </a:lnTo>
                      <a:cubicBezTo>
                        <a:pt x="263329" y="0"/>
                        <a:pt x="233923" y="18312"/>
                        <a:pt x="218163" y="46619"/>
                      </a:cubicBezTo>
                      <a:lnTo>
                        <a:pt x="11964" y="408311"/>
                      </a:lnTo>
                      <a:cubicBezTo>
                        <a:pt x="-3988" y="436391"/>
                        <a:pt x="-3988" y="470931"/>
                        <a:pt x="11964" y="499012"/>
                      </a:cubicBezTo>
                      <a:lnTo>
                        <a:pt x="218084" y="863716"/>
                      </a:lnTo>
                      <a:cubicBezTo>
                        <a:pt x="233682" y="892413"/>
                        <a:pt x="263011" y="910738"/>
                        <a:pt x="295360" y="912000"/>
                      </a:cubicBezTo>
                      <a:lnTo>
                        <a:pt x="707678" y="912000"/>
                      </a:lnTo>
                      <a:cubicBezTo>
                        <a:pt x="740027" y="910876"/>
                        <a:pt x="769406" y="892628"/>
                        <a:pt x="785033" y="863954"/>
                      </a:cubicBezTo>
                      <a:lnTo>
                        <a:pt x="991154" y="501311"/>
                      </a:lnTo>
                      <a:cubicBezTo>
                        <a:pt x="1007213" y="472779"/>
                        <a:pt x="1007213" y="437794"/>
                        <a:pt x="991154" y="409262"/>
                      </a:cubicBezTo>
                      <a:close/>
                    </a:path>
                  </a:pathLst>
                </a:custGeom>
                <a:solidFill>
                  <a:srgbClr val="4285F4"/>
                </a:solidFill>
                <a:ln w="7600" cap="flat">
                  <a:noFill/>
                  <a:bevel/>
                </a:ln>
              </p:spPr>
            </p:sp>
            <p:sp>
              <p:nvSpPr>
                <p:cNvPr name="" id="180"/>
                <p:cNvSpPr/>
                <p:nvPr/>
              </p:nvSpPr>
              <p:spPr>
                <a:xfrm>
                  <a:off x="2405797" y="5239055"/>
                  <a:ext cy="600733" cx="733177"/>
                </a:xfrm>
                <a:custGeom>
                  <a:avLst/>
                  <a:gdLst/>
                  <a:ahLst/>
                  <a:cxnLst/>
                  <a:pathLst>
                    <a:path w="733177" h="600733">
                      <a:moveTo>
                        <a:pt x="733177" y="254897"/>
                      </a:moveTo>
                      <a:lnTo>
                        <a:pt x="481052" y="0"/>
                      </a:lnTo>
                      <a:lnTo>
                        <a:pt x="413259" y="20455"/>
                      </a:lnTo>
                      <a:lnTo>
                        <a:pt x="431207" y="38611"/>
                      </a:lnTo>
                      <a:lnTo>
                        <a:pt x="416472" y="47570"/>
                      </a:lnTo>
                      <a:lnTo>
                        <a:pt x="501742" y="133831"/>
                      </a:lnTo>
                      <a:lnTo>
                        <a:pt x="455894" y="145485"/>
                      </a:lnTo>
                      <a:lnTo>
                        <a:pt x="358869" y="47094"/>
                      </a:lnTo>
                      <a:lnTo>
                        <a:pt x="233472" y="23944"/>
                      </a:lnTo>
                      <a:lnTo>
                        <a:pt x="150397" y="81900"/>
                      </a:lnTo>
                      <a:lnTo>
                        <a:pt x="143187" y="212480"/>
                      </a:lnTo>
                      <a:lnTo>
                        <a:pt x="52275" y="118133"/>
                      </a:lnTo>
                      <a:lnTo>
                        <a:pt x="3997" y="123920"/>
                      </a:lnTo>
                      <a:lnTo>
                        <a:pt x="0" y="171491"/>
                      </a:lnTo>
                      <a:lnTo>
                        <a:pt x="424153" y="600733"/>
                      </a:lnTo>
                      <a:lnTo>
                        <a:pt x="486851" y="600733"/>
                      </a:lnTo>
                      <a:cubicBezTo>
                        <a:pt x="519199" y="599609"/>
                        <a:pt x="548579" y="581361"/>
                        <a:pt x="564205" y="552687"/>
                      </a:cubicBezTo>
                      <a:lnTo>
                        <a:pt x="733177" y="254897"/>
                      </a:lnTo>
                      <a:close/>
                    </a:path>
                  </a:pathLst>
                </a:custGeom>
                <a:solidFill>
                  <a:srgbClr val="3D7CE3"/>
                </a:solidFill>
                <a:ln w="7600" cap="flat">
                  <a:noFill/>
                  <a:bevel/>
                </a:ln>
              </p:spPr>
            </p:sp>
            <p:sp>
              <p:nvSpPr>
                <p:cNvPr name="" id="181"/>
                <p:cNvSpPr/>
                <p:nvPr/>
              </p:nvSpPr>
              <p:spPr>
                <a:xfrm>
                  <a:off x="2525394" y="5245001"/>
                  <a:ext cy="283835" cx="280574"/>
                </a:xfrm>
                <a:custGeom>
                  <a:avLst/>
                  <a:gdLst/>
                  <a:ahLst/>
                  <a:cxnLst/>
                  <a:pathLst>
                    <a:path w="280574" h="283835">
                      <a:moveTo>
                        <a:pt x="140287" y="0"/>
                      </a:moveTo>
                      <a:cubicBezTo>
                        <a:pt x="62809" y="0"/>
                        <a:pt x="0" y="63539"/>
                        <a:pt x="0" y="141918"/>
                      </a:cubicBezTo>
                      <a:cubicBezTo>
                        <a:pt x="0" y="220297"/>
                        <a:pt x="62809" y="283835"/>
                        <a:pt x="140287" y="283835"/>
                      </a:cubicBezTo>
                      <a:cubicBezTo>
                        <a:pt x="217765" y="283835"/>
                        <a:pt x="280574" y="220297"/>
                        <a:pt x="280574" y="141918"/>
                      </a:cubicBezTo>
                      <a:cubicBezTo>
                        <a:pt x="280574" y="63539"/>
                        <a:pt x="217765" y="0"/>
                        <a:pt x="140287" y="0"/>
                      </a:cubicBezTo>
                      <a:close/>
                      <a:moveTo>
                        <a:pt x="140287" y="252677"/>
                      </a:moveTo>
                      <a:cubicBezTo>
                        <a:pt x="79689" y="252677"/>
                        <a:pt x="30565" y="202982"/>
                        <a:pt x="30565" y="141918"/>
                      </a:cubicBezTo>
                      <a:cubicBezTo>
                        <a:pt x="30565" y="80378"/>
                        <a:pt x="79689" y="30683"/>
                        <a:pt x="140287" y="30683"/>
                      </a:cubicBezTo>
                      <a:cubicBezTo>
                        <a:pt x="200885" y="30683"/>
                        <a:pt x="250009" y="80378"/>
                        <a:pt x="250009" y="141918"/>
                      </a:cubicBezTo>
                      <a:cubicBezTo>
                        <a:pt x="250009" y="202982"/>
                        <a:pt x="200885" y="252677"/>
                        <a:pt x="140287" y="25267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7600" cap="flat">
                  <a:noFill/>
                  <a:bevel/>
                </a:ln>
              </p:spPr>
            </p:sp>
            <p:sp>
              <p:nvSpPr>
                <p:cNvPr name="" id="182"/>
                <p:cNvSpPr/>
                <p:nvPr/>
              </p:nvSpPr>
              <p:spPr>
                <a:xfrm>
                  <a:off x="2604158" y="5385130"/>
                  <a:ext cy="64105" cx="123331"/>
                </a:xfrm>
                <a:custGeom>
                  <a:avLst/>
                  <a:gdLst/>
                  <a:ahLst/>
                  <a:cxnLst/>
                  <a:pathLst>
                    <a:path w="123331" h="64105">
                      <a:moveTo>
                        <a:pt x="114346" y="18596"/>
                      </a:moveTo>
                      <a:cubicBezTo>
                        <a:pt x="111956" y="16308"/>
                        <a:pt x="109328" y="14288"/>
                        <a:pt x="106509" y="12571"/>
                      </a:cubicBezTo>
                      <a:cubicBezTo>
                        <a:pt x="84963" y="0"/>
                        <a:pt x="58676" y="-3645"/>
                        <a:pt x="34798" y="4643"/>
                      </a:cubicBezTo>
                      <a:cubicBezTo>
                        <a:pt x="25830" y="7300"/>
                        <a:pt x="17468" y="11718"/>
                        <a:pt x="10188" y="17645"/>
                      </a:cubicBezTo>
                      <a:cubicBezTo>
                        <a:pt x="4295" y="21937"/>
                        <a:pt x="0" y="28636"/>
                        <a:pt x="0" y="35960"/>
                      </a:cubicBezTo>
                      <a:cubicBezTo>
                        <a:pt x="0" y="45236"/>
                        <a:pt x="0" y="54512"/>
                        <a:pt x="0" y="64105"/>
                      </a:cubicBezTo>
                      <a:lnTo>
                        <a:pt x="123202" y="64105"/>
                      </a:lnTo>
                      <a:cubicBezTo>
                        <a:pt x="123202" y="56177"/>
                        <a:pt x="123202" y="48804"/>
                        <a:pt x="123202" y="41351"/>
                      </a:cubicBezTo>
                      <a:cubicBezTo>
                        <a:pt x="124043" y="32766"/>
                        <a:pt x="120746" y="24297"/>
                        <a:pt x="114346" y="1859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7600" cap="flat">
                  <a:noFill/>
                  <a:bevel/>
                </a:ln>
              </p:spPr>
            </p:sp>
            <p:sp>
              <p:nvSpPr>
                <p:cNvPr name="" id="183"/>
                <p:cNvSpPr/>
                <p:nvPr/>
              </p:nvSpPr>
              <p:spPr>
                <a:xfrm>
                  <a:off x="2633544" y="5306445"/>
                  <a:ext cy="64379" cx="63640"/>
                </a:xfrm>
                <a:custGeom>
                  <a:avLst/>
                  <a:gdLst/>
                  <a:ahLst/>
                  <a:cxnLst/>
                  <a:pathLst>
                    <a:path w="63640" h="64379">
                      <a:moveTo>
                        <a:pt x="31980" y="64379"/>
                      </a:moveTo>
                      <a:cubicBezTo>
                        <a:pt x="44877" y="64313"/>
                        <a:pt x="56460" y="56377"/>
                        <a:pt x="61307" y="44286"/>
                      </a:cubicBezTo>
                      <a:cubicBezTo>
                        <a:pt x="66153" y="32190"/>
                        <a:pt x="63305" y="18339"/>
                        <a:pt x="54095" y="9205"/>
                      </a:cubicBezTo>
                      <a:cubicBezTo>
                        <a:pt x="44885" y="0"/>
                        <a:pt x="31135" y="-2536"/>
                        <a:pt x="19281" y="2605"/>
                      </a:cubicBezTo>
                      <a:cubicBezTo>
                        <a:pt x="7427" y="7747"/>
                        <a:pt x="0" y="19619"/>
                        <a:pt x="0" y="32665"/>
                      </a:cubicBezTo>
                      <a:cubicBezTo>
                        <a:pt x="0" y="50319"/>
                        <a:pt x="14527" y="64467"/>
                        <a:pt x="31980" y="6437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7600" cap="flat">
                  <a:noFill/>
                  <a:bevel/>
                </a:ln>
              </p:spPr>
            </p:sp>
            <p:sp>
              <p:nvSpPr>
                <p:cNvPr name="" id="184"/>
                <p:cNvSpPr/>
                <p:nvPr/>
              </p:nvSpPr>
              <p:spPr>
                <a:xfrm>
                  <a:off x="2842959" y="5348387"/>
                  <a:ext cy="68025" cx="101885"/>
                </a:xfrm>
                <a:custGeom>
                  <a:avLst/>
                  <a:gdLst/>
                  <a:ahLst/>
                  <a:cxnLst/>
                  <a:pathLst>
                    <a:path w="101885" h="68025">
                      <a:moveTo>
                        <a:pt x="68263" y="0"/>
                      </a:moveTo>
                      <a:lnTo>
                        <a:pt x="39657" y="0"/>
                      </a:lnTo>
                      <a:lnTo>
                        <a:pt x="60896" y="21486"/>
                      </a:lnTo>
                      <a:lnTo>
                        <a:pt x="0" y="21486"/>
                      </a:lnTo>
                      <a:lnTo>
                        <a:pt x="0" y="46539"/>
                      </a:lnTo>
                      <a:lnTo>
                        <a:pt x="60896" y="46539"/>
                      </a:lnTo>
                      <a:lnTo>
                        <a:pt x="39657" y="68025"/>
                      </a:lnTo>
                      <a:lnTo>
                        <a:pt x="68263" y="68025"/>
                      </a:lnTo>
                      <a:lnTo>
                        <a:pt x="101885" y="34013"/>
                      </a:lnTo>
                      <a:lnTo>
                        <a:pt x="6826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600" cap="flat">
                  <a:noFill/>
                  <a:bevel/>
                </a:ln>
              </p:spPr>
            </p:sp>
            <p:sp>
              <p:nvSpPr>
                <p:cNvPr name="" id="185"/>
                <p:cNvSpPr/>
                <p:nvPr/>
              </p:nvSpPr>
              <p:spPr>
                <a:xfrm>
                  <a:off x="2819056" y="5239055"/>
                  <a:ext cy="68580" cx="67792"/>
                </a:xfrm>
                <a:custGeom>
                  <a:avLst/>
                  <a:gdLst/>
                  <a:ahLst/>
                  <a:cxnLst/>
                  <a:pathLst>
                    <a:path w="67792" h="68580">
                      <a:moveTo>
                        <a:pt x="3213" y="47570"/>
                      </a:moveTo>
                      <a:lnTo>
                        <a:pt x="20769" y="65330"/>
                      </a:lnTo>
                      <a:lnTo>
                        <a:pt x="47572" y="38215"/>
                      </a:lnTo>
                      <a:lnTo>
                        <a:pt x="47572" y="68580"/>
                      </a:lnTo>
                      <a:lnTo>
                        <a:pt x="67792" y="48125"/>
                      </a:lnTo>
                      <a:lnTo>
                        <a:pt x="67792" y="0"/>
                      </a:lnTo>
                      <a:lnTo>
                        <a:pt x="20220" y="0"/>
                      </a:lnTo>
                      <a:lnTo>
                        <a:pt x="0" y="20455"/>
                      </a:lnTo>
                      <a:lnTo>
                        <a:pt x="30017" y="20455"/>
                      </a:lnTo>
                      <a:lnTo>
                        <a:pt x="3213" y="4757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600" cap="flat">
                  <a:noFill/>
                  <a:bevel/>
                </a:ln>
              </p:spPr>
            </p:sp>
            <p:sp>
              <p:nvSpPr>
                <p:cNvPr name="" id="186"/>
                <p:cNvSpPr/>
                <p:nvPr/>
              </p:nvSpPr>
              <p:spPr>
                <a:xfrm>
                  <a:off x="2819056" y="5460177"/>
                  <a:ext cy="68580" cx="67792"/>
                </a:xfrm>
                <a:custGeom>
                  <a:avLst/>
                  <a:gdLst/>
                  <a:ahLst/>
                  <a:cxnLst/>
                  <a:pathLst>
                    <a:path w="67792" h="68580">
                      <a:moveTo>
                        <a:pt x="47572" y="30366"/>
                      </a:moveTo>
                      <a:lnTo>
                        <a:pt x="20769" y="3251"/>
                      </a:lnTo>
                      <a:lnTo>
                        <a:pt x="3213" y="21010"/>
                      </a:lnTo>
                      <a:lnTo>
                        <a:pt x="30017" y="48125"/>
                      </a:lnTo>
                      <a:lnTo>
                        <a:pt x="0" y="48125"/>
                      </a:lnTo>
                      <a:lnTo>
                        <a:pt x="20220" y="68580"/>
                      </a:lnTo>
                      <a:lnTo>
                        <a:pt x="67792" y="68580"/>
                      </a:lnTo>
                      <a:lnTo>
                        <a:pt x="67792" y="20455"/>
                      </a:lnTo>
                      <a:lnTo>
                        <a:pt x="47572" y="0"/>
                      </a:lnTo>
                      <a:lnTo>
                        <a:pt x="47572" y="3036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600" cap="flat">
                  <a:noFill/>
                  <a:bevel/>
                </a:ln>
              </p:spPr>
            </p:sp>
            <p:sp>
              <p:nvSpPr>
                <p:cNvPr name="" id="187"/>
                <p:cNvSpPr/>
                <p:nvPr/>
              </p:nvSpPr>
              <p:spPr>
                <a:xfrm>
                  <a:off x="2394668" y="5346365"/>
                  <a:ext cy="75320" cx="74454"/>
                </a:xfrm>
                <a:custGeom>
                  <a:avLst/>
                  <a:gdLst/>
                  <a:ahLst/>
                  <a:cxnLst/>
                  <a:pathLst>
                    <a:path w="74454" h="75320">
                      <a:moveTo>
                        <a:pt x="37227" y="0"/>
                      </a:moveTo>
                      <a:cubicBezTo>
                        <a:pt x="16667" y="0"/>
                        <a:pt x="0" y="16861"/>
                        <a:pt x="0" y="37660"/>
                      </a:cubicBezTo>
                      <a:cubicBezTo>
                        <a:pt x="0" y="58459"/>
                        <a:pt x="16667" y="75320"/>
                        <a:pt x="37227" y="75320"/>
                      </a:cubicBezTo>
                      <a:cubicBezTo>
                        <a:pt x="57787" y="75320"/>
                        <a:pt x="74454" y="58459"/>
                        <a:pt x="74454" y="37660"/>
                      </a:cubicBezTo>
                      <a:cubicBezTo>
                        <a:pt x="74454" y="16861"/>
                        <a:pt x="57787" y="0"/>
                        <a:pt x="37227" y="0"/>
                      </a:cubicBezTo>
                      <a:close/>
                      <a:moveTo>
                        <a:pt x="37227" y="58511"/>
                      </a:moveTo>
                      <a:cubicBezTo>
                        <a:pt x="28851" y="58511"/>
                        <a:pt x="21302" y="53403"/>
                        <a:pt x="18104" y="45572"/>
                      </a:cubicBezTo>
                      <a:cubicBezTo>
                        <a:pt x="14906" y="37741"/>
                        <a:pt x="16691" y="28732"/>
                        <a:pt x="22625" y="22752"/>
                      </a:cubicBezTo>
                      <a:cubicBezTo>
                        <a:pt x="28558" y="16772"/>
                        <a:pt x="37470" y="15001"/>
                        <a:pt x="45199" y="18266"/>
                      </a:cubicBezTo>
                      <a:cubicBezTo>
                        <a:pt x="52928" y="21530"/>
                        <a:pt x="57949" y="29187"/>
                        <a:pt x="57917" y="37660"/>
                      </a:cubicBezTo>
                      <a:cubicBezTo>
                        <a:pt x="57917" y="49220"/>
                        <a:pt x="48654" y="58591"/>
                        <a:pt x="37227" y="5851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7600" cap="flat">
                  <a:noFill/>
                  <a:bevel/>
                </a:ln>
              </p:spPr>
            </p:sp>
          </p:grpSp>
          <p:grpSp>
            <p:nvGrpSpPr>
              <p:cNvPr name="" id="214"/>
              <p:cNvGrpSpPr/>
              <p:nvPr/>
            </p:nvGrpSpPr>
            <p:grpSpPr>
              <a:xfrm>
                <a:off x="2234134" y="5937000"/>
                <a:ext cy="326800" cx="904400"/>
                <a:chOff x="2234134" y="5937000"/>
                <a:chExt cy="326800" cx="904400"/>
              </a:xfrm>
            </p:grpSpPr>
            <p:sp>
              <p:nvSpPr>
                <p:cNvPr name="Rounded Rectangle" id="215"/>
                <p:cNvSpPr/>
                <p:nvPr/>
              </p:nvSpPr>
              <p:spPr>
                <a:xfrm>
                  <a:off x="2256744" y="5951854"/>
                  <a:ext cy="297091" cx="859180"/>
                </a:xfrm>
                <a:custGeom>
                  <a:avLst/>
                  <a:gdLst/>
                  <a:ahLst/>
                  <a:cxnLst/>
                  <a:pathLst>
                    <a:path w="859180" h="297091">
                      <a:moveTo>
                        <a:pt x="767980" y="297091"/>
                      </a:moveTo>
                      <a:cubicBezTo>
                        <a:pt x="818353" y="297091"/>
                        <a:pt x="859180" y="256261"/>
                        <a:pt x="859180" y="205891"/>
                      </a:cubicBezTo>
                      <a:lnTo>
                        <a:pt x="859180" y="91200"/>
                      </a:lnTo>
                      <a:cubicBezTo>
                        <a:pt x="859180" y="40830"/>
                        <a:pt x="818353" y="0"/>
                        <a:pt x="767980" y="0"/>
                      </a:cubicBezTo>
                      <a:lnTo>
                        <a:pt x="91200" y="0"/>
                      </a:lnTo>
                      <a:cubicBezTo>
                        <a:pt x="40830" y="0"/>
                        <a:pt x="0" y="40830"/>
                        <a:pt x="0" y="91200"/>
                      </a:cubicBezTo>
                      <a:lnTo>
                        <a:pt x="0" y="205891"/>
                      </a:lnTo>
                      <a:cubicBezTo>
                        <a:pt x="0" y="256261"/>
                        <a:pt x="40830" y="297091"/>
                        <a:pt x="91200" y="297091"/>
                      </a:cubicBezTo>
                      <a:lnTo>
                        <a:pt x="767980" y="297091"/>
                      </a:lnTo>
                      <a:close/>
                    </a:path>
                  </a:pathLst>
                </a:custGeom>
                <a:solidFill>
                  <a:srgbClr val="3498DB"/>
                </a:solidFill>
                <a:ln w="7600" cap="flat">
                  <a:solidFill>
                    <a:srgbClr val="3498DB"/>
                  </a:solidFill>
                  <a:bevel/>
                </a:ln>
              </p:spPr>
            </p:sp>
            <p:sp>
              <p:nvSpPr>
                <p:cNvPr name="Rounded Rectangle" id="216"/>
                <p:cNvSpPr/>
                <p:nvPr/>
              </p:nvSpPr>
              <p:spPr>
                <a:xfrm>
                  <a:off x="2234134" y="5937000"/>
                  <a:ext cy="326800" cx="904400"/>
                </a:xfrm>
                <a:custGeom>
                  <a:avLst/>
                  <a:gdLst/>
                  <a:ahLst/>
                  <a:cxnLst/>
                  <a:rect t="t" l="l" r="r" b="b"/>
                  <a:pathLst>
                    <a:path w="904400" h="326800">
                      <a:moveTo>
                        <a:pt x="813200" y="326800"/>
                      </a:moveTo>
                      <a:cubicBezTo>
                        <a:pt x="863573" y="326800"/>
                        <a:pt x="904400" y="285970"/>
                        <a:pt x="904400" y="235600"/>
                      </a:cubicBezTo>
                      <a:lnTo>
                        <a:pt x="904400" y="91200"/>
                      </a:lnTo>
                      <a:cubicBezTo>
                        <a:pt x="904400" y="40830"/>
                        <a:pt x="863573" y="0"/>
                        <a:pt x="813200" y="0"/>
                      </a:cubicBezTo>
                      <a:lnTo>
                        <a:pt x="91200" y="0"/>
                      </a:lnTo>
                      <a:cubicBezTo>
                        <a:pt x="40830" y="0"/>
                        <a:pt x="0" y="40830"/>
                        <a:pt x="0" y="91200"/>
                      </a:cubicBezTo>
                      <a:lnTo>
                        <a:pt x="0" y="235600"/>
                      </a:lnTo>
                      <a:cubicBezTo>
                        <a:pt x="0" y="285970"/>
                        <a:pt x="40830" y="326800"/>
                        <a:pt x="91200" y="326800"/>
                      </a:cubicBezTo>
                      <a:lnTo>
                        <a:pt x="813200" y="326800"/>
                      </a:lnTo>
                      <a:close/>
                    </a:path>
                  </a:pathLst>
                </a:custGeom>
                <a:noFill/>
                <a:ln w="7600" cap="flat">
                  <a:solidFill>
                    <a:srgbClr val="3498DB"/>
                  </a:solidFill>
                  <a:bevel/>
                </a:ln>
              </p:spPr>
              <p:txBody>
                <a:bodyPr lIns="36000" wrap="square" rIns="36000" tIns="0" rtlCol="0" anchor="ctr" bIns="0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1064">
                      <a:solidFill>
                        <a:srgbClr val="FFFFFF"/>
                      </a:solidFill>
                      <a:latin typeface="Arial"/>
                    </a:rPr>
                    <a:t>AD</a:t>
                  </a:r>
                </a:p>
              </p:txBody>
            </p:sp>
          </p:grpSp>
        </p:grpSp>
        <p:grpSp>
          <p:nvGrpSpPr>
            <p:cNvPr name="" id="225"/>
            <p:cNvGrpSpPr/>
            <p:nvPr/>
          </p:nvGrpSpPr>
          <p:grpSpPr>
            <a:xfrm>
              <a:off x="3357668" y="4928025"/>
              <a:ext cy="1335775" cx="1003198"/>
              <a:chOff x="3357668" y="4928025"/>
              <a:chExt cy="1335775" cx="1003198"/>
            </a:xfrm>
          </p:grpSpPr>
          <p:grpSp>
            <p:nvGrpSpPr>
              <p:cNvPr name="" id="193"/>
              <p:cNvGrpSpPr/>
              <p:nvPr/>
            </p:nvGrpSpPr>
            <p:grpSpPr>
              <a:xfrm>
                <a:off x="3357668" y="4928025"/>
                <a:ext cy="912000" cx="1003198"/>
                <a:chOff x="3357668" y="4928025"/>
                <a:chExt cy="912000" cx="1003198"/>
              </a:xfrm>
            </p:grpSpPr>
            <p:sp>
              <p:nvSpPr>
                <p:cNvPr name="" id="194"/>
                <p:cNvSpPr/>
                <p:nvPr/>
              </p:nvSpPr>
              <p:spPr>
                <a:xfrm>
                  <a:off x="3357668" y="4928025"/>
                  <a:ext cy="912000" cx="1003200"/>
                </a:xfrm>
                <a:custGeom>
                  <a:avLst/>
                  <a:gdLst/>
                  <a:ahLst/>
                  <a:cxnLst/>
                  <a:pathLst>
                    <a:path w="1003200" h="912000">
                      <a:moveTo>
                        <a:pt x="991154" y="409262"/>
                      </a:moveTo>
                      <a:lnTo>
                        <a:pt x="785034" y="46619"/>
                      </a:lnTo>
                      <a:cubicBezTo>
                        <a:pt x="769264" y="18324"/>
                        <a:pt x="739862" y="0"/>
                        <a:pt x="707758" y="0"/>
                      </a:cubicBezTo>
                      <a:lnTo>
                        <a:pt x="295439" y="0"/>
                      </a:lnTo>
                      <a:cubicBezTo>
                        <a:pt x="263329" y="0"/>
                        <a:pt x="233923" y="18312"/>
                        <a:pt x="218163" y="46619"/>
                      </a:cubicBezTo>
                      <a:lnTo>
                        <a:pt x="11964" y="408311"/>
                      </a:lnTo>
                      <a:cubicBezTo>
                        <a:pt x="-3988" y="436391"/>
                        <a:pt x="-3988" y="470931"/>
                        <a:pt x="11964" y="499011"/>
                      </a:cubicBezTo>
                      <a:lnTo>
                        <a:pt x="218084" y="863717"/>
                      </a:lnTo>
                      <a:cubicBezTo>
                        <a:pt x="233683" y="892415"/>
                        <a:pt x="263011" y="910738"/>
                        <a:pt x="295360" y="912000"/>
                      </a:cubicBezTo>
                      <a:lnTo>
                        <a:pt x="707679" y="912000"/>
                      </a:lnTo>
                      <a:cubicBezTo>
                        <a:pt x="740026" y="910875"/>
                        <a:pt x="769409" y="892628"/>
                        <a:pt x="785034" y="863953"/>
                      </a:cubicBezTo>
                      <a:lnTo>
                        <a:pt x="991154" y="501311"/>
                      </a:lnTo>
                      <a:cubicBezTo>
                        <a:pt x="1007213" y="472779"/>
                        <a:pt x="1007213" y="437793"/>
                        <a:pt x="991154" y="409262"/>
                      </a:cubicBezTo>
                      <a:close/>
                    </a:path>
                  </a:pathLst>
                </a:custGeom>
                <a:solidFill>
                  <a:srgbClr val="4285F4"/>
                </a:solidFill>
                <a:ln w="7600" cap="flat">
                  <a:noFill/>
                  <a:bevel/>
                </a:ln>
              </p:spPr>
            </p:sp>
            <p:sp>
              <p:nvSpPr>
                <p:cNvPr name="" id="195"/>
                <p:cNvSpPr/>
                <p:nvPr/>
              </p:nvSpPr>
              <p:spPr>
                <a:xfrm>
                  <a:off x="3725992" y="5225339"/>
                  <a:ext cy="614449" cx="586776"/>
                </a:xfrm>
                <a:custGeom>
                  <a:avLst/>
                  <a:gdLst/>
                  <a:ahLst/>
                  <a:cxnLst/>
                  <a:pathLst>
                    <a:path w="586776" h="614449">
                      <a:moveTo>
                        <a:pt x="329165" y="6660"/>
                      </a:moveTo>
                      <a:lnTo>
                        <a:pt x="23512" y="0"/>
                      </a:lnTo>
                      <a:lnTo>
                        <a:pt x="0" y="273529"/>
                      </a:lnTo>
                      <a:lnTo>
                        <a:pt x="17791" y="335370"/>
                      </a:lnTo>
                      <a:lnTo>
                        <a:pt x="293388" y="614449"/>
                      </a:lnTo>
                      <a:lnTo>
                        <a:pt x="339354" y="614449"/>
                      </a:lnTo>
                      <a:cubicBezTo>
                        <a:pt x="371701" y="613325"/>
                        <a:pt x="401082" y="595077"/>
                        <a:pt x="416707" y="566402"/>
                      </a:cubicBezTo>
                      <a:lnTo>
                        <a:pt x="586776" y="267265"/>
                      </a:lnTo>
                      <a:lnTo>
                        <a:pt x="329165" y="6660"/>
                      </a:lnTo>
                      <a:close/>
                    </a:path>
                  </a:pathLst>
                </a:custGeom>
                <a:solidFill>
                  <a:srgbClr val="3D7CE3"/>
                </a:solidFill>
                <a:ln w="7600" cap="flat">
                  <a:noFill/>
                  <a:bevel/>
                </a:ln>
              </p:spPr>
            </p:sp>
            <p:sp>
              <p:nvSpPr>
                <p:cNvPr name="" id="196"/>
                <p:cNvSpPr/>
                <p:nvPr/>
              </p:nvSpPr>
              <p:spPr>
                <a:xfrm>
                  <a:off x="3663336" y="5143915"/>
                  <a:ext cy="484502" cx="391864"/>
                </a:xfrm>
                <a:custGeom>
                  <a:avLst/>
                  <a:gdLst/>
                  <a:ahLst/>
                  <a:cxnLst/>
                  <a:pathLst>
                    <a:path w="391864" h="484502">
                      <a:moveTo>
                        <a:pt x="195932" y="0"/>
                      </a:moveTo>
                      <a:lnTo>
                        <a:pt x="0" y="88084"/>
                      </a:lnTo>
                      <a:lnTo>
                        <a:pt x="0" y="220250"/>
                      </a:lnTo>
                      <a:cubicBezTo>
                        <a:pt x="0" y="342505"/>
                        <a:pt x="83624" y="456753"/>
                        <a:pt x="195932" y="484502"/>
                      </a:cubicBezTo>
                      <a:cubicBezTo>
                        <a:pt x="308240" y="456753"/>
                        <a:pt x="391864" y="342426"/>
                        <a:pt x="391864" y="220250"/>
                      </a:cubicBezTo>
                      <a:lnTo>
                        <a:pt x="391864" y="88084"/>
                      </a:lnTo>
                      <a:lnTo>
                        <a:pt x="195932" y="0"/>
                      </a:lnTo>
                      <a:close/>
                      <a:moveTo>
                        <a:pt x="195932" y="93317"/>
                      </a:moveTo>
                      <a:cubicBezTo>
                        <a:pt x="230559" y="93317"/>
                        <a:pt x="258630" y="121714"/>
                        <a:pt x="258630" y="156744"/>
                      </a:cubicBezTo>
                      <a:cubicBezTo>
                        <a:pt x="258630" y="191773"/>
                        <a:pt x="230559" y="220170"/>
                        <a:pt x="195932" y="220170"/>
                      </a:cubicBezTo>
                      <a:cubicBezTo>
                        <a:pt x="161305" y="220170"/>
                        <a:pt x="133233" y="191773"/>
                        <a:pt x="133233" y="156744"/>
                      </a:cubicBezTo>
                      <a:cubicBezTo>
                        <a:pt x="133233" y="121714"/>
                        <a:pt x="161305" y="93317"/>
                        <a:pt x="195932" y="93317"/>
                      </a:cubicBezTo>
                      <a:close/>
                      <a:moveTo>
                        <a:pt x="313491" y="355587"/>
                      </a:moveTo>
                      <a:cubicBezTo>
                        <a:pt x="313495" y="357168"/>
                        <a:pt x="313030" y="358715"/>
                        <a:pt x="312159" y="360027"/>
                      </a:cubicBezTo>
                      <a:cubicBezTo>
                        <a:pt x="310748" y="362168"/>
                        <a:pt x="309337" y="364387"/>
                        <a:pt x="307770" y="366449"/>
                      </a:cubicBezTo>
                      <a:cubicBezTo>
                        <a:pt x="280103" y="404968"/>
                        <a:pt x="240876" y="433417"/>
                        <a:pt x="195932" y="447556"/>
                      </a:cubicBezTo>
                      <a:cubicBezTo>
                        <a:pt x="151042" y="433521"/>
                        <a:pt x="111822" y="405218"/>
                        <a:pt x="84094" y="366845"/>
                      </a:cubicBezTo>
                      <a:cubicBezTo>
                        <a:pt x="82526" y="364784"/>
                        <a:pt x="81116" y="362564"/>
                        <a:pt x="79705" y="360423"/>
                      </a:cubicBezTo>
                      <a:cubicBezTo>
                        <a:pt x="78833" y="359111"/>
                        <a:pt x="78369" y="357565"/>
                        <a:pt x="78373" y="355984"/>
                      </a:cubicBezTo>
                      <a:lnTo>
                        <a:pt x="78373" y="320386"/>
                      </a:lnTo>
                      <a:cubicBezTo>
                        <a:pt x="78373" y="271784"/>
                        <a:pt x="156745" y="247286"/>
                        <a:pt x="195932" y="247286"/>
                      </a:cubicBezTo>
                      <a:cubicBezTo>
                        <a:pt x="235118" y="247286"/>
                        <a:pt x="313491" y="271705"/>
                        <a:pt x="313491" y="320386"/>
                      </a:cubicBezTo>
                      <a:lnTo>
                        <a:pt x="313491" y="35558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600" cap="flat">
                  <a:noFill/>
                  <a:bevel/>
                </a:ln>
              </p:spPr>
            </p:sp>
          </p:grpSp>
          <p:grpSp>
            <p:nvGrpSpPr>
              <p:cNvPr name="" id="217"/>
              <p:cNvGrpSpPr/>
              <p:nvPr/>
            </p:nvGrpSpPr>
            <p:grpSpPr>
              <a:xfrm>
                <a:off x="3407067" y="5937000"/>
                <a:ext cy="326800" cx="904400"/>
                <a:chOff x="3407067" y="5937000"/>
                <a:chExt cy="326800" cx="904400"/>
              </a:xfrm>
            </p:grpSpPr>
            <p:sp>
              <p:nvSpPr>
                <p:cNvPr name="Rounded Rectangle" id="218"/>
                <p:cNvSpPr/>
                <p:nvPr/>
              </p:nvSpPr>
              <p:spPr>
                <a:xfrm>
                  <a:off x="3429677" y="5951854"/>
                  <a:ext cy="297091" cx="859180"/>
                </a:xfrm>
                <a:custGeom>
                  <a:avLst/>
                  <a:gdLst/>
                  <a:ahLst/>
                  <a:cxnLst/>
                  <a:pathLst>
                    <a:path w="859180" h="297091">
                      <a:moveTo>
                        <a:pt x="767980" y="297091"/>
                      </a:moveTo>
                      <a:cubicBezTo>
                        <a:pt x="818353" y="297091"/>
                        <a:pt x="859180" y="256261"/>
                        <a:pt x="859180" y="205891"/>
                      </a:cubicBezTo>
                      <a:lnTo>
                        <a:pt x="859180" y="91200"/>
                      </a:lnTo>
                      <a:cubicBezTo>
                        <a:pt x="859180" y="40830"/>
                        <a:pt x="818353" y="0"/>
                        <a:pt x="767980" y="0"/>
                      </a:cubicBezTo>
                      <a:lnTo>
                        <a:pt x="91200" y="0"/>
                      </a:lnTo>
                      <a:cubicBezTo>
                        <a:pt x="40830" y="0"/>
                        <a:pt x="0" y="40830"/>
                        <a:pt x="0" y="91200"/>
                      </a:cubicBezTo>
                      <a:lnTo>
                        <a:pt x="0" y="205891"/>
                      </a:lnTo>
                      <a:cubicBezTo>
                        <a:pt x="0" y="256261"/>
                        <a:pt x="40830" y="297091"/>
                        <a:pt x="91200" y="297091"/>
                      </a:cubicBezTo>
                      <a:lnTo>
                        <a:pt x="767980" y="297091"/>
                      </a:lnTo>
                      <a:close/>
                    </a:path>
                  </a:pathLst>
                </a:custGeom>
                <a:solidFill>
                  <a:srgbClr val="3498DB"/>
                </a:solidFill>
                <a:ln w="7600" cap="flat">
                  <a:solidFill>
                    <a:srgbClr val="3498DB"/>
                  </a:solidFill>
                  <a:bevel/>
                </a:ln>
              </p:spPr>
            </p:sp>
            <p:sp>
              <p:nvSpPr>
                <p:cNvPr name="Rounded Rectangle" id="219"/>
                <p:cNvSpPr/>
                <p:nvPr/>
              </p:nvSpPr>
              <p:spPr>
                <a:xfrm>
                  <a:off x="3407067" y="5937000"/>
                  <a:ext cy="326800" cx="904400"/>
                </a:xfrm>
                <a:custGeom>
                  <a:avLst/>
                  <a:gdLst/>
                  <a:ahLst/>
                  <a:cxnLst/>
                  <a:rect t="t" l="l" r="r" b="b"/>
                  <a:pathLst>
                    <a:path w="904400" h="326800">
                      <a:moveTo>
                        <a:pt x="813200" y="326800"/>
                      </a:moveTo>
                      <a:cubicBezTo>
                        <a:pt x="863573" y="326800"/>
                        <a:pt x="904400" y="285970"/>
                        <a:pt x="904400" y="235600"/>
                      </a:cubicBezTo>
                      <a:lnTo>
                        <a:pt x="904400" y="91200"/>
                      </a:lnTo>
                      <a:cubicBezTo>
                        <a:pt x="904400" y="40830"/>
                        <a:pt x="863573" y="0"/>
                        <a:pt x="813200" y="0"/>
                      </a:cubicBezTo>
                      <a:lnTo>
                        <a:pt x="91200" y="0"/>
                      </a:lnTo>
                      <a:cubicBezTo>
                        <a:pt x="40830" y="0"/>
                        <a:pt x="0" y="40830"/>
                        <a:pt x="0" y="91200"/>
                      </a:cubicBezTo>
                      <a:lnTo>
                        <a:pt x="0" y="235600"/>
                      </a:lnTo>
                      <a:cubicBezTo>
                        <a:pt x="0" y="285970"/>
                        <a:pt x="40830" y="326800"/>
                        <a:pt x="91200" y="326800"/>
                      </a:cubicBezTo>
                      <a:lnTo>
                        <a:pt x="813200" y="326800"/>
                      </a:lnTo>
                      <a:close/>
                    </a:path>
                  </a:pathLst>
                </a:custGeom>
                <a:noFill/>
                <a:ln w="7600" cap="flat">
                  <a:solidFill>
                    <a:srgbClr val="3498DB"/>
                  </a:solidFill>
                  <a:bevel/>
                </a:ln>
              </p:spPr>
              <p:txBody>
                <a:bodyPr lIns="36000" wrap="square" rIns="36000" tIns="0" rtlCol="0" anchor="ctr" bIns="0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1064">
                      <a:solidFill>
                        <a:srgbClr val="FFFFFF"/>
                      </a:solidFill>
                      <a:latin typeface="Arial"/>
                    </a:rPr>
                    <a:t>ERP</a:t>
                  </a:r>
                </a:p>
              </p:txBody>
            </p:sp>
          </p:grpSp>
        </p:grpSp>
        <p:grpSp>
          <p:nvGrpSpPr>
            <p:cNvPr name="" id="226"/>
            <p:cNvGrpSpPr/>
            <p:nvPr/>
          </p:nvGrpSpPr>
          <p:grpSpPr>
            <a:xfrm>
              <a:off x="4530601" y="4928025"/>
              <a:ext cy="1335775" cx="1003198"/>
              <a:chOff x="4530601" y="4928025"/>
              <a:chExt cy="1335775" cx="1003198"/>
            </a:xfrm>
          </p:grpSpPr>
          <p:grpSp>
            <p:nvGrpSpPr>
              <p:cNvPr name="" id="188"/>
              <p:cNvGrpSpPr/>
              <p:nvPr/>
            </p:nvGrpSpPr>
            <p:grpSpPr>
              <a:xfrm>
                <a:off x="4530601" y="4928025"/>
                <a:ext cy="912000" cx="1003198"/>
                <a:chOff x="4530601" y="4928025"/>
                <a:chExt cy="912000" cx="1003198"/>
              </a:xfrm>
            </p:grpSpPr>
            <p:sp>
              <p:nvSpPr>
                <p:cNvPr name="" id="189"/>
                <p:cNvSpPr/>
                <p:nvPr/>
              </p:nvSpPr>
              <p:spPr>
                <a:xfrm>
                  <a:off x="4530601" y="4928025"/>
                  <a:ext cy="912000" cx="1003200"/>
                </a:xfrm>
                <a:custGeom>
                  <a:avLst/>
                  <a:gdLst/>
                  <a:ahLst/>
                  <a:cxnLst/>
                  <a:pathLst>
                    <a:path w="1003200" h="912000">
                      <a:moveTo>
                        <a:pt x="991154" y="409262"/>
                      </a:moveTo>
                      <a:lnTo>
                        <a:pt x="785034" y="46619"/>
                      </a:lnTo>
                      <a:cubicBezTo>
                        <a:pt x="769264" y="18324"/>
                        <a:pt x="739862" y="0"/>
                        <a:pt x="707758" y="0"/>
                      </a:cubicBezTo>
                      <a:lnTo>
                        <a:pt x="295439" y="0"/>
                      </a:lnTo>
                      <a:cubicBezTo>
                        <a:pt x="263329" y="0"/>
                        <a:pt x="233923" y="18312"/>
                        <a:pt x="218163" y="46619"/>
                      </a:cubicBezTo>
                      <a:lnTo>
                        <a:pt x="11964" y="408311"/>
                      </a:lnTo>
                      <a:cubicBezTo>
                        <a:pt x="-3988" y="436391"/>
                        <a:pt x="-3988" y="470931"/>
                        <a:pt x="11964" y="499011"/>
                      </a:cubicBezTo>
                      <a:lnTo>
                        <a:pt x="218084" y="863717"/>
                      </a:lnTo>
                      <a:cubicBezTo>
                        <a:pt x="233683" y="892415"/>
                        <a:pt x="263011" y="910738"/>
                        <a:pt x="295360" y="912000"/>
                      </a:cubicBezTo>
                      <a:lnTo>
                        <a:pt x="707679" y="912000"/>
                      </a:lnTo>
                      <a:cubicBezTo>
                        <a:pt x="740026" y="910875"/>
                        <a:pt x="769409" y="892628"/>
                        <a:pt x="785034" y="863953"/>
                      </a:cubicBezTo>
                      <a:lnTo>
                        <a:pt x="991154" y="501311"/>
                      </a:lnTo>
                      <a:cubicBezTo>
                        <a:pt x="1007213" y="472779"/>
                        <a:pt x="1007213" y="437793"/>
                        <a:pt x="991154" y="409262"/>
                      </a:cubicBezTo>
                      <a:close/>
                    </a:path>
                  </a:pathLst>
                </a:custGeom>
                <a:solidFill>
                  <a:srgbClr val="4285F4"/>
                </a:solidFill>
                <a:ln w="7600" cap="flat">
                  <a:noFill/>
                  <a:bevel/>
                </a:ln>
              </p:spPr>
            </p:sp>
            <p:sp>
              <p:nvSpPr>
                <p:cNvPr name="" id="190"/>
                <p:cNvSpPr/>
                <p:nvPr/>
              </p:nvSpPr>
              <p:spPr>
                <a:xfrm>
                  <a:off x="4895399" y="5209483"/>
                  <a:ext cy="630305" cx="557465"/>
                </a:xfrm>
                <a:custGeom>
                  <a:avLst/>
                  <a:gdLst/>
                  <a:ahLst/>
                  <a:cxnLst/>
                  <a:pathLst>
                    <a:path w="557465" h="630305">
                      <a:moveTo>
                        <a:pt x="246090" y="25846"/>
                      </a:moveTo>
                      <a:lnTo>
                        <a:pt x="181825" y="0"/>
                      </a:lnTo>
                      <a:lnTo>
                        <a:pt x="157686" y="0"/>
                      </a:lnTo>
                      <a:lnTo>
                        <a:pt x="250479" y="94109"/>
                      </a:lnTo>
                      <a:lnTo>
                        <a:pt x="258316" y="123128"/>
                      </a:lnTo>
                      <a:lnTo>
                        <a:pt x="161761" y="25371"/>
                      </a:lnTo>
                      <a:lnTo>
                        <a:pt x="30173" y="72941"/>
                      </a:lnTo>
                      <a:lnTo>
                        <a:pt x="27039" y="161977"/>
                      </a:lnTo>
                      <a:lnTo>
                        <a:pt x="106274" y="242370"/>
                      </a:lnTo>
                      <a:lnTo>
                        <a:pt x="0" y="319989"/>
                      </a:lnTo>
                      <a:lnTo>
                        <a:pt x="306750" y="630305"/>
                      </a:lnTo>
                      <a:lnTo>
                        <a:pt x="342881" y="630305"/>
                      </a:lnTo>
                      <a:cubicBezTo>
                        <a:pt x="375228" y="629182"/>
                        <a:pt x="404608" y="610934"/>
                        <a:pt x="420234" y="582260"/>
                      </a:cubicBezTo>
                      <a:lnTo>
                        <a:pt x="557465" y="340920"/>
                      </a:lnTo>
                      <a:lnTo>
                        <a:pt x="246090" y="25846"/>
                      </a:lnTo>
                      <a:close/>
                    </a:path>
                  </a:pathLst>
                </a:custGeom>
                <a:solidFill>
                  <a:srgbClr val="3D7CE3"/>
                </a:solidFill>
                <a:ln w="7600" cap="flat">
                  <a:noFill/>
                  <a:bevel/>
                </a:ln>
              </p:spPr>
            </p:sp>
            <p:sp>
              <p:nvSpPr>
                <p:cNvPr name="" id="191"/>
                <p:cNvSpPr/>
                <p:nvPr/>
              </p:nvSpPr>
              <p:spPr>
                <a:xfrm>
                  <a:off x="4894695" y="5207275"/>
                  <a:ext cy="353500" cx="191177"/>
                </a:xfrm>
                <a:custGeom>
                  <a:avLst/>
                  <a:gdLst/>
                  <a:ahLst/>
                  <a:cxnLst/>
                  <a:pathLst>
                    <a:path w="191177" h="353500">
                      <a:moveTo>
                        <a:pt x="63794" y="258122"/>
                      </a:moveTo>
                      <a:cubicBezTo>
                        <a:pt x="63794" y="235130"/>
                        <a:pt x="63794" y="213406"/>
                        <a:pt x="63794" y="191683"/>
                      </a:cubicBezTo>
                      <a:cubicBezTo>
                        <a:pt x="63794" y="189066"/>
                        <a:pt x="58622" y="185815"/>
                        <a:pt x="55251" y="184151"/>
                      </a:cubicBezTo>
                      <a:cubicBezTo>
                        <a:pt x="16068" y="165739"/>
                        <a:pt x="-6006" y="122998"/>
                        <a:pt x="1432" y="79945"/>
                      </a:cubicBezTo>
                      <a:cubicBezTo>
                        <a:pt x="8870" y="36891"/>
                        <a:pt x="43966" y="4259"/>
                        <a:pt x="86999" y="0"/>
                      </a:cubicBezTo>
                      <a:cubicBezTo>
                        <a:pt x="130034" y="-3493"/>
                        <a:pt x="170276" y="22354"/>
                        <a:pt x="185115" y="63402"/>
                      </a:cubicBezTo>
                      <a:cubicBezTo>
                        <a:pt x="202454" y="110050"/>
                        <a:pt x="181436" y="162345"/>
                        <a:pt x="136837" y="183516"/>
                      </a:cubicBezTo>
                      <a:cubicBezTo>
                        <a:pt x="130327" y="185827"/>
                        <a:pt x="126328" y="192459"/>
                        <a:pt x="127276" y="199373"/>
                      </a:cubicBezTo>
                      <a:cubicBezTo>
                        <a:pt x="127276" y="246944"/>
                        <a:pt x="127276" y="293721"/>
                        <a:pt x="127276" y="340974"/>
                      </a:cubicBezTo>
                      <a:lnTo>
                        <a:pt x="127276" y="353500"/>
                      </a:lnTo>
                      <a:lnTo>
                        <a:pt x="63794" y="353500"/>
                      </a:lnTo>
                      <a:lnTo>
                        <a:pt x="63794" y="322580"/>
                      </a:lnTo>
                      <a:lnTo>
                        <a:pt x="0" y="322580"/>
                      </a:lnTo>
                      <a:lnTo>
                        <a:pt x="0" y="258122"/>
                      </a:lnTo>
                      <a:lnTo>
                        <a:pt x="63794" y="258122"/>
                      </a:lnTo>
                      <a:close/>
                      <a:moveTo>
                        <a:pt x="127433" y="96939"/>
                      </a:moveTo>
                      <a:cubicBezTo>
                        <a:pt x="127623" y="83899"/>
                        <a:pt x="120018" y="72033"/>
                        <a:pt x="108173" y="66887"/>
                      </a:cubicBezTo>
                      <a:cubicBezTo>
                        <a:pt x="96328" y="61741"/>
                        <a:pt x="82585" y="64333"/>
                        <a:pt x="73369" y="73451"/>
                      </a:cubicBezTo>
                      <a:cubicBezTo>
                        <a:pt x="64153" y="82569"/>
                        <a:pt x="61286" y="96411"/>
                        <a:pt x="66108" y="108505"/>
                      </a:cubicBezTo>
                      <a:cubicBezTo>
                        <a:pt x="70930" y="120599"/>
                        <a:pt x="82488" y="128554"/>
                        <a:pt x="95378" y="128652"/>
                      </a:cubicBezTo>
                      <a:cubicBezTo>
                        <a:pt x="112766" y="128613"/>
                        <a:pt x="126935" y="114525"/>
                        <a:pt x="127433" y="9693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7600" cap="flat">
                  <a:noFill/>
                  <a:bevel/>
                </a:ln>
              </p:spPr>
            </p:sp>
            <p:sp>
              <p:nvSpPr>
                <p:cNvPr name="" id="192"/>
                <p:cNvSpPr/>
                <p:nvPr/>
              </p:nvSpPr>
              <p:spPr>
                <a:xfrm>
                  <a:off x="5053084" y="5207361"/>
                  <a:ext cy="353329" cx="116617"/>
                </a:xfrm>
                <a:custGeom>
                  <a:avLst/>
                  <a:gdLst/>
                  <a:ahLst/>
                  <a:cxnLst/>
                  <a:pathLst>
                    <a:path w="116617" h="353329">
                      <a:moveTo>
                        <a:pt x="110506" y="63230"/>
                      </a:moveTo>
                      <a:cubicBezTo>
                        <a:pt x="94061" y="17703"/>
                        <a:pt x="46717" y="-8350"/>
                        <a:pt x="0" y="2420"/>
                      </a:cubicBezTo>
                      <a:cubicBezTo>
                        <a:pt x="39633" y="11422"/>
                        <a:pt x="69246" y="44884"/>
                        <a:pt x="73722" y="85726"/>
                      </a:cubicBezTo>
                      <a:cubicBezTo>
                        <a:pt x="78198" y="126567"/>
                        <a:pt x="56550" y="165780"/>
                        <a:pt x="19828" y="183345"/>
                      </a:cubicBezTo>
                      <a:cubicBezTo>
                        <a:pt x="13318" y="185656"/>
                        <a:pt x="9318" y="192288"/>
                        <a:pt x="10267" y="199202"/>
                      </a:cubicBezTo>
                      <a:cubicBezTo>
                        <a:pt x="10267" y="246772"/>
                        <a:pt x="10267" y="293549"/>
                        <a:pt x="10267" y="340802"/>
                      </a:cubicBezTo>
                      <a:lnTo>
                        <a:pt x="10267" y="353329"/>
                      </a:lnTo>
                      <a:lnTo>
                        <a:pt x="52667" y="353329"/>
                      </a:lnTo>
                      <a:lnTo>
                        <a:pt x="52667" y="340961"/>
                      </a:lnTo>
                      <a:cubicBezTo>
                        <a:pt x="52667" y="293391"/>
                        <a:pt x="52667" y="246614"/>
                        <a:pt x="52667" y="199360"/>
                      </a:cubicBezTo>
                      <a:cubicBezTo>
                        <a:pt x="51718" y="192446"/>
                        <a:pt x="55717" y="185815"/>
                        <a:pt x="62228" y="183504"/>
                      </a:cubicBezTo>
                      <a:cubicBezTo>
                        <a:pt x="106908" y="162326"/>
                        <a:pt x="127942" y="109924"/>
                        <a:pt x="110506" y="6323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7600" cap="flat">
                  <a:noFill/>
                  <a:bevel/>
                </a:ln>
              </p:spPr>
            </p:sp>
          </p:grpSp>
          <p:grpSp>
            <p:nvGrpSpPr>
              <p:cNvPr name="" id="220"/>
              <p:cNvGrpSpPr/>
              <p:nvPr/>
            </p:nvGrpSpPr>
            <p:grpSpPr>
              <a:xfrm>
                <a:off x="4580000" y="5937000"/>
                <a:ext cy="326800" cx="904400"/>
                <a:chOff x="4580000" y="5937000"/>
                <a:chExt cy="326800" cx="904400"/>
              </a:xfrm>
            </p:grpSpPr>
            <p:sp>
              <p:nvSpPr>
                <p:cNvPr name="Rounded Rectangle" id="221"/>
                <p:cNvSpPr/>
                <p:nvPr/>
              </p:nvSpPr>
              <p:spPr>
                <a:xfrm>
                  <a:off x="4602610" y="5951854"/>
                  <a:ext cy="297091" cx="859180"/>
                </a:xfrm>
                <a:custGeom>
                  <a:avLst/>
                  <a:gdLst/>
                  <a:ahLst/>
                  <a:cxnLst/>
                  <a:pathLst>
                    <a:path w="859180" h="297091">
                      <a:moveTo>
                        <a:pt x="767980" y="297091"/>
                      </a:moveTo>
                      <a:cubicBezTo>
                        <a:pt x="818353" y="297091"/>
                        <a:pt x="859180" y="256261"/>
                        <a:pt x="859180" y="205891"/>
                      </a:cubicBezTo>
                      <a:lnTo>
                        <a:pt x="859180" y="91200"/>
                      </a:lnTo>
                      <a:cubicBezTo>
                        <a:pt x="859180" y="40830"/>
                        <a:pt x="818353" y="0"/>
                        <a:pt x="767980" y="0"/>
                      </a:cubicBezTo>
                      <a:lnTo>
                        <a:pt x="91200" y="0"/>
                      </a:lnTo>
                      <a:cubicBezTo>
                        <a:pt x="40830" y="0"/>
                        <a:pt x="0" y="40830"/>
                        <a:pt x="0" y="91200"/>
                      </a:cubicBezTo>
                      <a:lnTo>
                        <a:pt x="0" y="205891"/>
                      </a:lnTo>
                      <a:cubicBezTo>
                        <a:pt x="0" y="256261"/>
                        <a:pt x="40830" y="297091"/>
                        <a:pt x="91200" y="297091"/>
                      </a:cubicBezTo>
                      <a:lnTo>
                        <a:pt x="767980" y="297091"/>
                      </a:lnTo>
                      <a:close/>
                    </a:path>
                  </a:pathLst>
                </a:custGeom>
                <a:solidFill>
                  <a:srgbClr val="3498DB"/>
                </a:solidFill>
                <a:ln w="7600" cap="flat">
                  <a:solidFill>
                    <a:srgbClr val="3498DB"/>
                  </a:solidFill>
                  <a:bevel/>
                </a:ln>
              </p:spPr>
            </p:sp>
            <p:sp>
              <p:nvSpPr>
                <p:cNvPr name="Rounded Rectangle" id="222"/>
                <p:cNvSpPr/>
                <p:nvPr/>
              </p:nvSpPr>
              <p:spPr>
                <a:xfrm>
                  <a:off x="4580000" y="5937000"/>
                  <a:ext cy="326800" cx="904400"/>
                </a:xfrm>
                <a:custGeom>
                  <a:avLst/>
                  <a:gdLst/>
                  <a:ahLst/>
                  <a:cxnLst/>
                  <a:rect t="t" l="l" r="r" b="b"/>
                  <a:pathLst>
                    <a:path w="904400" h="326800">
                      <a:moveTo>
                        <a:pt x="813200" y="326800"/>
                      </a:moveTo>
                      <a:cubicBezTo>
                        <a:pt x="863573" y="326800"/>
                        <a:pt x="904400" y="285970"/>
                        <a:pt x="904400" y="235600"/>
                      </a:cubicBezTo>
                      <a:lnTo>
                        <a:pt x="904400" y="91200"/>
                      </a:lnTo>
                      <a:cubicBezTo>
                        <a:pt x="904400" y="40830"/>
                        <a:pt x="863573" y="0"/>
                        <a:pt x="813200" y="0"/>
                      </a:cubicBezTo>
                      <a:lnTo>
                        <a:pt x="91200" y="0"/>
                      </a:lnTo>
                      <a:cubicBezTo>
                        <a:pt x="40830" y="0"/>
                        <a:pt x="0" y="40830"/>
                        <a:pt x="0" y="91200"/>
                      </a:cubicBezTo>
                      <a:lnTo>
                        <a:pt x="0" y="235600"/>
                      </a:lnTo>
                      <a:cubicBezTo>
                        <a:pt x="0" y="285970"/>
                        <a:pt x="40830" y="326800"/>
                        <a:pt x="91200" y="326800"/>
                      </a:cubicBezTo>
                      <a:lnTo>
                        <a:pt x="813200" y="326800"/>
                      </a:lnTo>
                      <a:close/>
                    </a:path>
                  </a:pathLst>
                </a:custGeom>
                <a:noFill/>
                <a:ln w="7600" cap="flat">
                  <a:solidFill>
                    <a:srgbClr val="3498DB"/>
                  </a:solidFill>
                  <a:bevel/>
                </a:ln>
              </p:spPr>
              <p:txBody>
                <a:bodyPr lIns="36000" wrap="square" rIns="36000" tIns="0" rtlCol="0" anchor="ctr" bIns="0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1064">
                      <a:solidFill>
                        <a:srgbClr val="FFFFFF"/>
                      </a:solidFill>
                      <a:latin typeface="Arial"/>
                    </a:rPr>
                    <a:t>ID</a:t>
                  </a:r>
                </a:p>
              </p:txBody>
            </p:sp>
          </p:grpSp>
        </p:grpSp>
        <p:sp>
          <p:nvSpPr>
            <p:cNvPr name="Rounded Rectangle" id="228"/>
            <p:cNvSpPr/>
            <p:nvPr/>
          </p:nvSpPr>
          <p:spPr>
            <a:xfrm>
              <a:off x="895802" y="4864336"/>
              <a:ext cy="1615152" cx="4915422"/>
            </a:xfrm>
            <a:custGeom>
              <a:avLst/>
              <a:gdLst>
                <a:gd name="connsiteX0" fmla="*/ 2457711 w 4915422"/>
                <a:gd name="connsiteY0" fmla="*/ 1615152 h 1615152"/>
                <a:gd name="connsiteX1" fmla="*/ 2457711 w 4915422"/>
                <a:gd name="connsiteY1" fmla="*/ 0 h 1615152"/>
                <a:gd name="connsiteX2" fmla="*/ 4915422 w 4915422"/>
                <a:gd name="connsiteY2" fmla="*/ 807576 h 1615152"/>
                <a:gd name="connsiteX3" fmla="*/ 0 w 4915422"/>
                <a:gd name="connsiteY3" fmla="*/ 807576 h 1615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pathLst>
                <a:path w="4915422" h="1615152">
                  <a:moveTo>
                    <a:pt x="4829253" y="1615152"/>
                  </a:moveTo>
                  <a:cubicBezTo>
                    <a:pt x="4876844" y="1615152"/>
                    <a:pt x="4915422" y="1576567"/>
                    <a:pt x="4915422" y="1528976"/>
                  </a:cubicBezTo>
                  <a:lnTo>
                    <a:pt x="4915422" y="86173"/>
                  </a:lnTo>
                  <a:cubicBezTo>
                    <a:pt x="4915422" y="38580"/>
                    <a:pt x="4876844" y="0"/>
                    <a:pt x="4829253" y="0"/>
                  </a:cubicBezTo>
                  <a:lnTo>
                    <a:pt x="86173" y="0"/>
                  </a:lnTo>
                  <a:cubicBezTo>
                    <a:pt x="38580" y="0"/>
                    <a:pt x="0" y="38580"/>
                    <a:pt x="0" y="86173"/>
                  </a:cubicBezTo>
                  <a:lnTo>
                    <a:pt x="0" y="1528976"/>
                  </a:lnTo>
                  <a:cubicBezTo>
                    <a:pt x="0" y="1576567"/>
                    <a:pt x="38580" y="1615152"/>
                    <a:pt x="86173" y="1615152"/>
                  </a:cubicBezTo>
                  <a:lnTo>
                    <a:pt x="4829253" y="1615152"/>
                  </a:lnTo>
                  <a:close/>
                </a:path>
              </a:pathLst>
            </a:custGeom>
            <a:noFill/>
            <a:ln w="7600" cap="flat">
              <a:solidFill>
                <a:srgbClr val="000000"/>
              </a:solidFill>
              <a:custDash>
                <a:ds sp="500000" d="200000"/>
              </a:custDash>
              <a:bevel/>
            </a:ln>
          </p:spPr>
        </p:sp>
        <p:grpSp>
          <p:nvGrpSpPr>
            <p:cNvPr name="Turk Workers" id="246"/>
            <p:cNvGrpSpPr/>
            <p:nvPr/>
          </p:nvGrpSpPr>
          <p:grpSpPr>
            <a:xfrm>
              <a:off x="6248200" y="4928025"/>
              <a:ext cy="912000" cx="1003200"/>
              <a:chOff x="6248200" y="4928025"/>
              <a:chExt cy="912000" cx="1003200"/>
            </a:xfrm>
          </p:grpSpPr>
          <p:sp>
            <p:nvSpPr>
              <p:cNvPr name="" id="247"/>
              <p:cNvSpPr/>
              <p:nvPr/>
            </p:nvSpPr>
            <p:spPr>
              <a:xfrm>
                <a:off x="6348509" y="4952719"/>
                <a:ext cy="272129" cx="282182"/>
              </a:xfrm>
              <a:custGeom>
                <a:avLst/>
                <a:gdLst/>
                <a:ahLst/>
                <a:cxnLst/>
                <a:pathLst>
                  <a:path w="282182" h="272129">
                    <a:moveTo>
                      <a:pt x="0" y="136064"/>
                    </a:moveTo>
                    <a:cubicBezTo>
                      <a:pt x="0" y="60917"/>
                      <a:pt x="63169" y="0"/>
                      <a:pt x="141091" y="0"/>
                    </a:cubicBezTo>
                    <a:cubicBezTo>
                      <a:pt x="219013" y="0"/>
                      <a:pt x="282182" y="60917"/>
                      <a:pt x="282182" y="136064"/>
                    </a:cubicBezTo>
                    <a:cubicBezTo>
                      <a:pt x="282182" y="211212"/>
                      <a:pt x="219013" y="272129"/>
                      <a:pt x="141091" y="272129"/>
                    </a:cubicBezTo>
                    <a:cubicBezTo>
                      <a:pt x="63169" y="272129"/>
                      <a:pt x="0" y="211212"/>
                      <a:pt x="0" y="136064"/>
                    </a:cubicBezTo>
                    <a:close/>
                  </a:path>
                </a:pathLst>
              </a:custGeom>
              <a:solidFill>
                <a:srgbClr val="AA0000"/>
              </a:solidFill>
              <a:ln w="2500" cap="flat">
                <a:solidFill>
                  <a:srgbClr val="AA0000"/>
                </a:solidFill>
                <a:bevel/>
              </a:ln>
            </p:spPr>
          </p:sp>
          <p:sp>
            <p:nvSpPr>
              <p:cNvPr name="" id="248"/>
              <p:cNvSpPr/>
              <p:nvPr/>
            </p:nvSpPr>
            <p:spPr>
              <a:xfrm flipH="true">
                <a:off x="6868894" y="4952719"/>
                <a:ext cy="272129" cx="282182"/>
              </a:xfrm>
              <a:custGeom>
                <a:avLst/>
                <a:gdLst/>
                <a:ahLst/>
                <a:cxnLst/>
                <a:pathLst>
                  <a:path w="282182" h="272129">
                    <a:moveTo>
                      <a:pt x="0" y="136064"/>
                    </a:moveTo>
                    <a:cubicBezTo>
                      <a:pt x="0" y="60917"/>
                      <a:pt x="63169" y="0"/>
                      <a:pt x="141091" y="0"/>
                    </a:cubicBezTo>
                    <a:cubicBezTo>
                      <a:pt x="219013" y="0"/>
                      <a:pt x="282182" y="60917"/>
                      <a:pt x="282182" y="136064"/>
                    </a:cubicBezTo>
                    <a:cubicBezTo>
                      <a:pt x="282182" y="211212"/>
                      <a:pt x="219013" y="272129"/>
                      <a:pt x="141091" y="272129"/>
                    </a:cubicBezTo>
                    <a:cubicBezTo>
                      <a:pt x="63169" y="272129"/>
                      <a:pt x="0" y="211212"/>
                      <a:pt x="0" y="136064"/>
                    </a:cubicBezTo>
                    <a:close/>
                  </a:path>
                </a:pathLst>
              </a:custGeom>
              <a:solidFill>
                <a:srgbClr val="AA0000"/>
              </a:solidFill>
              <a:ln w="2500" cap="flat">
                <a:solidFill>
                  <a:srgbClr val="AA0000"/>
                </a:solidFill>
                <a:bevel/>
              </a:ln>
            </p:spPr>
          </p:sp>
          <p:sp>
            <p:nvSpPr>
              <p:cNvPr name="" id="249"/>
              <p:cNvSpPr/>
              <p:nvPr/>
            </p:nvSpPr>
            <p:spPr>
              <a:xfrm>
                <a:off x="6631589" y="5140351"/>
                <a:ext cy="245458" cx="236422"/>
              </a:xfrm>
              <a:custGeom>
                <a:avLst/>
                <a:gdLst/>
                <a:ahLst/>
                <a:cxnLst/>
                <a:pathLst>
                  <a:path w="236422" h="245458">
                    <a:moveTo>
                      <a:pt x="0" y="122729"/>
                    </a:moveTo>
                    <a:cubicBezTo>
                      <a:pt x="0" y="54947"/>
                      <a:pt x="52925" y="0"/>
                      <a:pt x="118211" y="0"/>
                    </a:cubicBezTo>
                    <a:cubicBezTo>
                      <a:pt x="183497" y="0"/>
                      <a:pt x="236422" y="54947"/>
                      <a:pt x="236422" y="122729"/>
                    </a:cubicBezTo>
                    <a:cubicBezTo>
                      <a:pt x="236422" y="190511"/>
                      <a:pt x="183497" y="245458"/>
                      <a:pt x="118211" y="245458"/>
                    </a:cubicBezTo>
                    <a:cubicBezTo>
                      <a:pt x="52925" y="245458"/>
                      <a:pt x="0" y="190511"/>
                      <a:pt x="0" y="122729"/>
                    </a:cubicBezTo>
                    <a:close/>
                  </a:path>
                </a:pathLst>
              </a:custGeom>
              <a:solidFill>
                <a:srgbClr val="AA0000"/>
              </a:solidFill>
              <a:ln w="2500" cap="flat">
                <a:solidFill>
                  <a:srgbClr val="AA0000"/>
                </a:solidFill>
                <a:bevel/>
              </a:ln>
            </p:spPr>
          </p:sp>
          <p:sp>
            <p:nvSpPr>
              <p:cNvPr name="" id="250"/>
              <p:cNvSpPr/>
              <p:nvPr/>
            </p:nvSpPr>
            <p:spPr>
              <a:xfrm>
                <a:off x="6248198" y="5301507"/>
                <a:ext cy="317350" cx="484347"/>
              </a:xfrm>
              <a:custGeom>
                <a:avLst/>
                <a:gdLst/>
                <a:ahLst/>
                <a:cxnLst/>
                <a:pathLst>
                  <a:path w="484347" h="317350">
                    <a:moveTo>
                      <a:pt x="179208" y="0"/>
                    </a:moveTo>
                    <a:cubicBezTo>
                      <a:pt x="174449" y="0"/>
                      <a:pt x="0" y="-9520"/>
                      <a:pt x="0" y="136460"/>
                    </a:cubicBezTo>
                    <a:cubicBezTo>
                      <a:pt x="0" y="285625"/>
                      <a:pt x="0" y="317350"/>
                      <a:pt x="0" y="317350"/>
                    </a:cubicBezTo>
                    <a:lnTo>
                      <a:pt x="92025" y="317350"/>
                    </a:lnTo>
                    <a:lnTo>
                      <a:pt x="92025" y="193583"/>
                    </a:lnTo>
                    <a:lnTo>
                      <a:pt x="116243" y="193583"/>
                    </a:lnTo>
                    <a:lnTo>
                      <a:pt x="116243" y="317350"/>
                    </a:lnTo>
                    <a:lnTo>
                      <a:pt x="227643" y="317350"/>
                    </a:lnTo>
                    <a:cubicBezTo>
                      <a:pt x="226512" y="317350"/>
                      <a:pt x="242670" y="134924"/>
                      <a:pt x="484347" y="171430"/>
                    </a:cubicBezTo>
                    <a:cubicBezTo>
                      <a:pt x="484347" y="170419"/>
                      <a:pt x="484347" y="132084"/>
                      <a:pt x="484347" y="133003"/>
                    </a:cubicBezTo>
                    <a:cubicBezTo>
                      <a:pt x="484347" y="133003"/>
                      <a:pt x="345105" y="134094"/>
                      <a:pt x="334199" y="0"/>
                    </a:cubicBezTo>
                    <a:lnTo>
                      <a:pt x="179208" y="0"/>
                    </a:lnTo>
                    <a:close/>
                  </a:path>
                </a:pathLst>
              </a:custGeom>
              <a:solidFill>
                <a:srgbClr val="AA0000"/>
              </a:solidFill>
              <a:ln w="2500" cap="flat">
                <a:solidFill>
                  <a:srgbClr val="AA0000"/>
                </a:solidFill>
                <a:bevel/>
              </a:ln>
            </p:spPr>
          </p:sp>
          <p:sp>
            <p:nvSpPr>
              <p:cNvPr name="" id="251"/>
              <p:cNvSpPr/>
              <p:nvPr/>
            </p:nvSpPr>
            <p:spPr>
              <a:xfrm flipH="true">
                <a:off x="6767048" y="5301498"/>
                <a:ext cy="317350" cx="484347"/>
              </a:xfrm>
              <a:custGeom>
                <a:avLst/>
                <a:gdLst/>
                <a:ahLst/>
                <a:cxnLst/>
                <a:pathLst>
                  <a:path w="484347" h="317350">
                    <a:moveTo>
                      <a:pt x="179208" y="0"/>
                    </a:moveTo>
                    <a:cubicBezTo>
                      <a:pt x="174449" y="0"/>
                      <a:pt x="0" y="-9520"/>
                      <a:pt x="0" y="136460"/>
                    </a:cubicBezTo>
                    <a:cubicBezTo>
                      <a:pt x="0" y="285625"/>
                      <a:pt x="0" y="317350"/>
                      <a:pt x="0" y="317350"/>
                    </a:cubicBezTo>
                    <a:lnTo>
                      <a:pt x="92025" y="317350"/>
                    </a:lnTo>
                    <a:lnTo>
                      <a:pt x="92025" y="193583"/>
                    </a:lnTo>
                    <a:lnTo>
                      <a:pt x="116243" y="193583"/>
                    </a:lnTo>
                    <a:lnTo>
                      <a:pt x="116243" y="317350"/>
                    </a:lnTo>
                    <a:lnTo>
                      <a:pt x="227643" y="317350"/>
                    </a:lnTo>
                    <a:cubicBezTo>
                      <a:pt x="226512" y="317350"/>
                      <a:pt x="242670" y="134924"/>
                      <a:pt x="484347" y="171430"/>
                    </a:cubicBezTo>
                    <a:cubicBezTo>
                      <a:pt x="484347" y="170419"/>
                      <a:pt x="484347" y="132084"/>
                      <a:pt x="484347" y="133003"/>
                    </a:cubicBezTo>
                    <a:cubicBezTo>
                      <a:pt x="484347" y="133003"/>
                      <a:pt x="345105" y="134094"/>
                      <a:pt x="334199" y="0"/>
                    </a:cubicBezTo>
                    <a:lnTo>
                      <a:pt x="179208" y="0"/>
                    </a:lnTo>
                    <a:close/>
                  </a:path>
                </a:pathLst>
              </a:custGeom>
              <a:solidFill>
                <a:srgbClr val="AA0000"/>
              </a:solidFill>
              <a:ln w="2500" cap="flat">
                <a:solidFill>
                  <a:srgbClr val="AA0000"/>
                </a:solidFill>
                <a:bevel/>
              </a:ln>
            </p:spPr>
          </p:sp>
          <p:sp>
            <p:nvSpPr>
              <p:cNvPr name="" id="252"/>
              <p:cNvSpPr/>
              <p:nvPr/>
            </p:nvSpPr>
            <p:spPr>
              <a:xfrm>
                <a:off x="6508425" y="5531372"/>
                <a:ext cy="308431" cx="482750"/>
              </a:xfrm>
              <a:custGeom>
                <a:avLst/>
                <a:gdLst/>
                <a:ahLst/>
                <a:cxnLst/>
                <a:pathLst>
                  <a:path w="482750" h="308431">
                    <a:moveTo>
                      <a:pt x="173789" y="0"/>
                    </a:moveTo>
                    <a:cubicBezTo>
                      <a:pt x="168962" y="0"/>
                      <a:pt x="0" y="-9253"/>
                      <a:pt x="0" y="132625"/>
                    </a:cubicBezTo>
                    <a:cubicBezTo>
                      <a:pt x="0" y="277588"/>
                      <a:pt x="0" y="308431"/>
                      <a:pt x="0" y="308431"/>
                    </a:cubicBezTo>
                    <a:lnTo>
                      <a:pt x="91722" y="308431"/>
                    </a:lnTo>
                    <a:lnTo>
                      <a:pt x="91722" y="188143"/>
                    </a:lnTo>
                    <a:lnTo>
                      <a:pt x="111032" y="188143"/>
                    </a:lnTo>
                    <a:lnTo>
                      <a:pt x="111032" y="308431"/>
                    </a:lnTo>
                    <a:lnTo>
                      <a:pt x="371717" y="308431"/>
                    </a:lnTo>
                    <a:lnTo>
                      <a:pt x="371717" y="188143"/>
                    </a:lnTo>
                    <a:lnTo>
                      <a:pt x="391027" y="188143"/>
                    </a:lnTo>
                    <a:lnTo>
                      <a:pt x="391027" y="308431"/>
                    </a:lnTo>
                    <a:lnTo>
                      <a:pt x="482750" y="308431"/>
                    </a:lnTo>
                    <a:lnTo>
                      <a:pt x="482750" y="132625"/>
                    </a:lnTo>
                    <a:cubicBezTo>
                      <a:pt x="482750" y="133517"/>
                      <a:pt x="475073" y="0"/>
                      <a:pt x="308959" y="0"/>
                    </a:cubicBezTo>
                    <a:lnTo>
                      <a:pt x="173789" y="0"/>
                    </a:lnTo>
                    <a:close/>
                  </a:path>
                </a:pathLst>
              </a:custGeom>
              <a:solidFill>
                <a:srgbClr val="AA0000"/>
              </a:solidFill>
              <a:ln w="2500" cap="flat">
                <a:solidFill>
                  <a:srgbClr val="AA0000"/>
                </a:solidFill>
                <a:bevel/>
              </a:ln>
            </p:spPr>
          </p:sp>
          <p:sp>
            <p:nvSpPr>
              <p:cNvPr name="" id="253"/>
              <p:cNvSpPr/>
              <p:nvPr/>
            </p:nvSpPr>
            <p:spPr>
              <a:xfrm>
                <a:off x="6348509" y="4927980"/>
                <a:ext cy="272129" cx="282182"/>
              </a:xfrm>
              <a:custGeom>
                <a:avLst/>
                <a:gdLst/>
                <a:ahLst/>
                <a:cxnLst/>
                <a:pathLst>
                  <a:path w="282182" h="272129">
                    <a:moveTo>
                      <a:pt x="0" y="136064"/>
                    </a:moveTo>
                    <a:cubicBezTo>
                      <a:pt x="0" y="60917"/>
                      <a:pt x="63169" y="0"/>
                      <a:pt x="141091" y="0"/>
                    </a:cubicBezTo>
                    <a:cubicBezTo>
                      <a:pt x="219013" y="0"/>
                      <a:pt x="282182" y="60917"/>
                      <a:pt x="282182" y="136064"/>
                    </a:cubicBezTo>
                    <a:cubicBezTo>
                      <a:pt x="282182" y="211212"/>
                      <a:pt x="219013" y="272129"/>
                      <a:pt x="141091" y="272129"/>
                    </a:cubicBezTo>
                    <a:cubicBezTo>
                      <a:pt x="63169" y="272129"/>
                      <a:pt x="0" y="211212"/>
                      <a:pt x="0" y="136064"/>
                    </a:cubicBezTo>
                    <a:close/>
                  </a:path>
                </a:pathLst>
              </a:custGeom>
              <a:solidFill>
                <a:srgbClr val="FF0000"/>
              </a:solidFill>
              <a:ln w="2500" cap="flat">
                <a:solidFill>
                  <a:srgbClr val="FF0000"/>
                </a:solidFill>
                <a:bevel/>
              </a:ln>
            </p:spPr>
          </p:sp>
          <p:sp>
            <p:nvSpPr>
              <p:cNvPr name="" id="254"/>
              <p:cNvSpPr/>
              <p:nvPr/>
            </p:nvSpPr>
            <p:spPr>
              <a:xfrm flipH="true">
                <a:off x="6868894" y="4927980"/>
                <a:ext cy="272129" cx="282182"/>
              </a:xfrm>
              <a:custGeom>
                <a:avLst/>
                <a:gdLst/>
                <a:ahLst/>
                <a:cxnLst/>
                <a:pathLst>
                  <a:path w="282182" h="272129">
                    <a:moveTo>
                      <a:pt x="0" y="136064"/>
                    </a:moveTo>
                    <a:cubicBezTo>
                      <a:pt x="0" y="60917"/>
                      <a:pt x="63169" y="0"/>
                      <a:pt x="141091" y="0"/>
                    </a:cubicBezTo>
                    <a:cubicBezTo>
                      <a:pt x="219013" y="0"/>
                      <a:pt x="282182" y="60917"/>
                      <a:pt x="282182" y="136064"/>
                    </a:cubicBezTo>
                    <a:cubicBezTo>
                      <a:pt x="282182" y="211212"/>
                      <a:pt x="219013" y="272129"/>
                      <a:pt x="141091" y="272129"/>
                    </a:cubicBezTo>
                    <a:cubicBezTo>
                      <a:pt x="63169" y="272129"/>
                      <a:pt x="0" y="211212"/>
                      <a:pt x="0" y="136064"/>
                    </a:cubicBezTo>
                    <a:close/>
                  </a:path>
                </a:pathLst>
              </a:custGeom>
              <a:solidFill>
                <a:srgbClr val="FF0000"/>
              </a:solidFill>
              <a:ln w="2500" cap="flat">
                <a:solidFill>
                  <a:srgbClr val="FF0000"/>
                </a:solidFill>
                <a:bevel/>
              </a:ln>
            </p:spPr>
          </p:sp>
          <p:sp>
            <p:nvSpPr>
              <p:cNvPr name="" id="255"/>
              <p:cNvSpPr/>
              <p:nvPr/>
            </p:nvSpPr>
            <p:spPr>
              <a:xfrm>
                <a:off x="6631589" y="5118029"/>
                <a:ext cy="245458" cx="236422"/>
              </a:xfrm>
              <a:custGeom>
                <a:avLst/>
                <a:gdLst/>
                <a:ahLst/>
                <a:cxnLst/>
                <a:pathLst>
                  <a:path w="236422" h="245458">
                    <a:moveTo>
                      <a:pt x="0" y="122729"/>
                    </a:moveTo>
                    <a:cubicBezTo>
                      <a:pt x="0" y="54947"/>
                      <a:pt x="52925" y="0"/>
                      <a:pt x="118211" y="0"/>
                    </a:cubicBezTo>
                    <a:cubicBezTo>
                      <a:pt x="183497" y="0"/>
                      <a:pt x="236422" y="54947"/>
                      <a:pt x="236422" y="122729"/>
                    </a:cubicBezTo>
                    <a:cubicBezTo>
                      <a:pt x="236422" y="190511"/>
                      <a:pt x="183497" y="245458"/>
                      <a:pt x="118211" y="245458"/>
                    </a:cubicBezTo>
                    <a:cubicBezTo>
                      <a:pt x="52925" y="245458"/>
                      <a:pt x="0" y="190511"/>
                      <a:pt x="0" y="122729"/>
                    </a:cubicBezTo>
                    <a:close/>
                  </a:path>
                </a:pathLst>
              </a:custGeom>
              <a:solidFill>
                <a:srgbClr val="FF0000"/>
              </a:solidFill>
              <a:ln w="2500" cap="flat">
                <a:solidFill>
                  <a:srgbClr val="FF0000"/>
                </a:solidFill>
                <a:bevel/>
              </a:ln>
            </p:spPr>
          </p:sp>
          <p:sp>
            <p:nvSpPr>
              <p:cNvPr name="" id="256"/>
              <p:cNvSpPr/>
              <p:nvPr/>
            </p:nvSpPr>
            <p:spPr>
              <a:xfrm>
                <a:off x="6248198" y="5259970"/>
                <a:ext cy="317350" cx="484347"/>
              </a:xfrm>
              <a:custGeom>
                <a:avLst/>
                <a:gdLst/>
                <a:ahLst/>
                <a:cxnLst/>
                <a:pathLst>
                  <a:path w="484347" h="317350">
                    <a:moveTo>
                      <a:pt x="179208" y="0"/>
                    </a:moveTo>
                    <a:cubicBezTo>
                      <a:pt x="174449" y="0"/>
                      <a:pt x="0" y="-9520"/>
                      <a:pt x="0" y="136461"/>
                    </a:cubicBezTo>
                    <a:cubicBezTo>
                      <a:pt x="0" y="285625"/>
                      <a:pt x="0" y="317350"/>
                      <a:pt x="0" y="317350"/>
                    </a:cubicBezTo>
                    <a:lnTo>
                      <a:pt x="92026" y="317350"/>
                    </a:lnTo>
                    <a:lnTo>
                      <a:pt x="92026" y="193584"/>
                    </a:lnTo>
                    <a:lnTo>
                      <a:pt x="116243" y="193584"/>
                    </a:lnTo>
                    <a:lnTo>
                      <a:pt x="116243" y="317350"/>
                    </a:lnTo>
                    <a:lnTo>
                      <a:pt x="227643" y="317350"/>
                    </a:lnTo>
                    <a:cubicBezTo>
                      <a:pt x="226512" y="317350"/>
                      <a:pt x="242870" y="138037"/>
                      <a:pt x="484347" y="174543"/>
                    </a:cubicBezTo>
                    <a:cubicBezTo>
                      <a:pt x="484347" y="173532"/>
                      <a:pt x="484347" y="157756"/>
                      <a:pt x="484347" y="158675"/>
                    </a:cubicBezTo>
                    <a:cubicBezTo>
                      <a:pt x="484347" y="158675"/>
                      <a:pt x="345107" y="134094"/>
                      <a:pt x="334199" y="0"/>
                    </a:cubicBezTo>
                    <a:lnTo>
                      <a:pt x="179208" y="0"/>
                    </a:lnTo>
                    <a:close/>
                  </a:path>
                </a:pathLst>
              </a:custGeom>
              <a:solidFill>
                <a:srgbClr val="FF0000"/>
              </a:solidFill>
              <a:ln w="2500" cap="flat">
                <a:solidFill>
                  <a:srgbClr val="FF0000"/>
                </a:solidFill>
                <a:bevel/>
              </a:ln>
            </p:spPr>
          </p:sp>
          <p:sp>
            <p:nvSpPr>
              <p:cNvPr name="" id="257"/>
              <p:cNvSpPr/>
              <p:nvPr/>
            </p:nvSpPr>
            <p:spPr>
              <a:xfrm flipH="true">
                <a:off x="6767048" y="5259961"/>
                <a:ext cy="317350" cx="484347"/>
              </a:xfrm>
              <a:custGeom>
                <a:avLst/>
                <a:gdLst/>
                <a:ahLst/>
                <a:cxnLst/>
                <a:pathLst>
                  <a:path w="484347" h="317350">
                    <a:moveTo>
                      <a:pt x="179208" y="0"/>
                    </a:moveTo>
                    <a:cubicBezTo>
                      <a:pt x="174449" y="0"/>
                      <a:pt x="0" y="-9520"/>
                      <a:pt x="0" y="136461"/>
                    </a:cubicBezTo>
                    <a:cubicBezTo>
                      <a:pt x="0" y="285625"/>
                      <a:pt x="0" y="317350"/>
                      <a:pt x="0" y="317350"/>
                    </a:cubicBezTo>
                    <a:lnTo>
                      <a:pt x="92026" y="317350"/>
                    </a:lnTo>
                    <a:lnTo>
                      <a:pt x="92026" y="193584"/>
                    </a:lnTo>
                    <a:lnTo>
                      <a:pt x="116243" y="193584"/>
                    </a:lnTo>
                    <a:lnTo>
                      <a:pt x="116243" y="317350"/>
                    </a:lnTo>
                    <a:lnTo>
                      <a:pt x="227643" y="317350"/>
                    </a:lnTo>
                    <a:cubicBezTo>
                      <a:pt x="226512" y="317350"/>
                      <a:pt x="242870" y="138037"/>
                      <a:pt x="484347" y="174543"/>
                    </a:cubicBezTo>
                    <a:cubicBezTo>
                      <a:pt x="484347" y="173532"/>
                      <a:pt x="484347" y="157756"/>
                      <a:pt x="484347" y="158675"/>
                    </a:cubicBezTo>
                    <a:cubicBezTo>
                      <a:pt x="484347" y="158675"/>
                      <a:pt x="345107" y="134094"/>
                      <a:pt x="334199" y="0"/>
                    </a:cubicBezTo>
                    <a:lnTo>
                      <a:pt x="179208" y="0"/>
                    </a:lnTo>
                    <a:close/>
                  </a:path>
                </a:pathLst>
              </a:custGeom>
              <a:solidFill>
                <a:srgbClr val="FF0000"/>
              </a:solidFill>
              <a:ln w="2500" cap="flat">
                <a:solidFill>
                  <a:srgbClr val="FF0000"/>
                </a:solidFill>
                <a:bevel/>
              </a:ln>
            </p:spPr>
          </p:sp>
          <p:sp>
            <p:nvSpPr>
              <p:cNvPr name="" id="258"/>
              <p:cNvSpPr/>
              <p:nvPr/>
            </p:nvSpPr>
            <p:spPr>
              <a:xfrm>
                <a:off x="6508425" y="5504435"/>
                <a:ext cy="308431" cx="482750"/>
              </a:xfrm>
              <a:custGeom>
                <a:avLst/>
                <a:gdLst/>
                <a:ahLst/>
                <a:cxnLst/>
                <a:pathLst>
                  <a:path w="482750" h="308431">
                    <a:moveTo>
                      <a:pt x="173789" y="0"/>
                    </a:moveTo>
                    <a:cubicBezTo>
                      <a:pt x="168962" y="0"/>
                      <a:pt x="0" y="-9253"/>
                      <a:pt x="0" y="132625"/>
                    </a:cubicBezTo>
                    <a:cubicBezTo>
                      <a:pt x="0" y="277588"/>
                      <a:pt x="0" y="308431"/>
                      <a:pt x="0" y="308431"/>
                    </a:cubicBezTo>
                    <a:lnTo>
                      <a:pt x="91722" y="308431"/>
                    </a:lnTo>
                    <a:lnTo>
                      <a:pt x="91722" y="188143"/>
                    </a:lnTo>
                    <a:lnTo>
                      <a:pt x="111032" y="188143"/>
                    </a:lnTo>
                    <a:lnTo>
                      <a:pt x="111032" y="308431"/>
                    </a:lnTo>
                    <a:lnTo>
                      <a:pt x="371717" y="308431"/>
                    </a:lnTo>
                    <a:lnTo>
                      <a:pt x="371717" y="188143"/>
                    </a:lnTo>
                    <a:lnTo>
                      <a:pt x="391027" y="188143"/>
                    </a:lnTo>
                    <a:lnTo>
                      <a:pt x="391027" y="308431"/>
                    </a:lnTo>
                    <a:lnTo>
                      <a:pt x="482750" y="308431"/>
                    </a:lnTo>
                    <a:lnTo>
                      <a:pt x="482750" y="132625"/>
                    </a:lnTo>
                    <a:cubicBezTo>
                      <a:pt x="482750" y="133517"/>
                      <a:pt x="475073" y="0"/>
                      <a:pt x="308959" y="0"/>
                    </a:cubicBezTo>
                    <a:lnTo>
                      <a:pt x="173789" y="0"/>
                    </a:lnTo>
                    <a:close/>
                  </a:path>
                </a:pathLst>
              </a:custGeom>
              <a:solidFill>
                <a:srgbClr val="FF0000"/>
              </a:solidFill>
              <a:ln w="2500" cap="flat">
                <a:solidFill>
                  <a:srgbClr val="FF0000"/>
                </a:solidFill>
                <a:bevel/>
              </a:ln>
            </p:spPr>
          </p:sp>
        </p:grpSp>
        <p:grpSp>
          <p:nvGrpSpPr>
            <p:cNvPr name="" id="263"/>
            <p:cNvGrpSpPr/>
            <p:nvPr/>
          </p:nvGrpSpPr>
          <p:grpSpPr>
            <a:xfrm>
              <a:off x="6246300" y="5937000"/>
              <a:ext cy="326800" cx="1007001"/>
              <a:chOff x="6246300" y="5937000"/>
              <a:chExt cy="326800" cx="1007001"/>
            </a:xfrm>
          </p:grpSpPr>
          <p:sp>
            <p:nvSpPr>
              <p:cNvPr name="Rounded Rectangle" id="264"/>
              <p:cNvSpPr/>
              <p:nvPr/>
            </p:nvSpPr>
            <p:spPr>
              <a:xfrm>
                <a:off x="6271475" y="5951855"/>
                <a:ext cy="297091" cx="956651"/>
              </a:xfrm>
              <a:custGeom>
                <a:avLst/>
                <a:gdLst/>
                <a:ahLst/>
                <a:cxnLst/>
                <a:pathLst>
                  <a:path w="956651" h="297091">
                    <a:moveTo>
                      <a:pt x="865451" y="297091"/>
                    </a:moveTo>
                    <a:cubicBezTo>
                      <a:pt x="915821" y="297091"/>
                      <a:pt x="956651" y="256261"/>
                      <a:pt x="956651" y="205891"/>
                    </a:cubicBezTo>
                    <a:lnTo>
                      <a:pt x="956651" y="91200"/>
                    </a:lnTo>
                    <a:cubicBezTo>
                      <a:pt x="956651" y="40830"/>
                      <a:pt x="915821" y="0"/>
                      <a:pt x="865451" y="0"/>
                    </a:cubicBezTo>
                    <a:lnTo>
                      <a:pt x="91200" y="0"/>
                    </a:lnTo>
                    <a:cubicBezTo>
                      <a:pt x="40830" y="0"/>
                      <a:pt x="0" y="40830"/>
                      <a:pt x="0" y="91200"/>
                    </a:cubicBezTo>
                    <a:lnTo>
                      <a:pt x="0" y="205891"/>
                    </a:lnTo>
                    <a:cubicBezTo>
                      <a:pt x="0" y="256261"/>
                      <a:pt x="40830" y="297091"/>
                      <a:pt x="91200" y="297091"/>
                    </a:cubicBezTo>
                    <a:lnTo>
                      <a:pt x="865451" y="297091"/>
                    </a:lnTo>
                    <a:close/>
                  </a:path>
                </a:pathLst>
              </a:custGeom>
              <a:solidFill>
                <a:srgbClr val="FF0000"/>
              </a:solidFill>
              <a:ln w="7600" cap="flat">
                <a:solidFill>
                  <a:srgbClr val="FF0000"/>
                </a:solidFill>
                <a:bevel/>
              </a:ln>
            </p:spPr>
          </p:sp>
          <p:sp>
            <p:nvSpPr>
              <p:cNvPr name="Rounded Rectangle" id="265"/>
              <p:cNvSpPr/>
              <p:nvPr/>
            </p:nvSpPr>
            <p:spPr>
              <a:xfrm>
                <a:off x="6246300" y="5937000"/>
                <a:ext cy="326800" cx="1007001"/>
              </a:xfrm>
              <a:custGeom>
                <a:avLst/>
                <a:gdLst/>
                <a:ahLst/>
                <a:cxnLst/>
                <a:rect t="t" l="l" r="r" b="b"/>
                <a:pathLst>
                  <a:path w="1007001" h="326800">
                    <a:moveTo>
                      <a:pt x="915801" y="326800"/>
                    </a:moveTo>
                    <a:cubicBezTo>
                      <a:pt x="966171" y="326800"/>
                      <a:pt x="1007001" y="285970"/>
                      <a:pt x="1007001" y="235600"/>
                    </a:cubicBezTo>
                    <a:lnTo>
                      <a:pt x="1007001" y="91200"/>
                    </a:lnTo>
                    <a:cubicBezTo>
                      <a:pt x="1007001" y="40830"/>
                      <a:pt x="966171" y="0"/>
                      <a:pt x="915801" y="0"/>
                    </a:cubicBezTo>
                    <a:lnTo>
                      <a:pt x="91200" y="0"/>
                    </a:lnTo>
                    <a:cubicBezTo>
                      <a:pt x="40830" y="0"/>
                      <a:pt x="0" y="40830"/>
                      <a:pt x="0" y="91200"/>
                    </a:cubicBezTo>
                    <a:lnTo>
                      <a:pt x="0" y="235600"/>
                    </a:lnTo>
                    <a:cubicBezTo>
                      <a:pt x="0" y="285970"/>
                      <a:pt x="40830" y="326800"/>
                      <a:pt x="91200" y="326800"/>
                    </a:cubicBezTo>
                    <a:lnTo>
                      <a:pt x="915801" y="326800"/>
                    </a:lnTo>
                    <a:close/>
                  </a:path>
                </a:pathLst>
              </a:custGeom>
              <a:noFill/>
              <a:ln w="7600" cap="flat">
                <a:solidFill>
                  <a:srgbClr val="FF0000"/>
                </a:solidFill>
                <a:bevel/>
              </a:ln>
            </p:spPr>
            <p:txBody>
              <a:bodyPr lIns="36000" wrap="square" rIns="36000" tIns="0" rtlCol="0" anchor="ctr" bIns="0"/>
              <a:lstStyle/>
              <a:p>
                <a:pPr algn="ctr">
                  <a:lnSpc>
                    <a:spcPct val="100000"/>
                  </a:lnSpc>
                </a:pPr>
                <a:r>
                  <a:rPr sz="1064">
                    <a:solidFill>
                      <a:srgbClr val="FFFFFF"/>
                    </a:solidFill>
                    <a:latin typeface="Arial"/>
                  </a:rPr>
                  <a:t>JD Passport</a:t>
                </a:r>
              </a:p>
            </p:txBody>
          </p:sp>
        </p:grpSp>
        <p:grpSp>
          <p:nvGrpSpPr>
            <p:cNvPr name="" id="266"/>
            <p:cNvGrpSpPr/>
            <p:nvPr/>
          </p:nvGrpSpPr>
          <p:grpSpPr>
            <a:xfrm>
              <a:off x="7536400" y="4928025"/>
              <a:ext cy="912000" cx="1003200"/>
              <a:chOff x="7536400" y="4928025"/>
              <a:chExt cy="912000" cx="1003200"/>
            </a:xfrm>
          </p:grpSpPr>
          <p:sp>
            <p:nvSpPr>
              <p:cNvPr name="" id="267"/>
              <p:cNvSpPr/>
              <p:nvPr/>
            </p:nvSpPr>
            <p:spPr>
              <a:xfrm>
                <a:off x="7819327" y="4928025"/>
                <a:ext cy="531722" cx="551683"/>
              </a:xfrm>
              <a:custGeom>
                <a:avLst/>
                <a:gdLst/>
                <a:ahLst/>
                <a:cxnLst/>
                <a:pathLst>
                  <a:path w="551683" h="531722">
                    <a:moveTo>
                      <a:pt x="201661" y="8153"/>
                    </a:moveTo>
                    <a:cubicBezTo>
                      <a:pt x="53300" y="38965"/>
                      <a:pt x="-31477" y="180699"/>
                      <a:pt x="10912" y="322433"/>
                    </a:cubicBezTo>
                    <a:cubicBezTo>
                      <a:pt x="53300" y="464167"/>
                      <a:pt x="201661" y="556601"/>
                      <a:pt x="350022" y="525791"/>
                    </a:cubicBezTo>
                    <a:cubicBezTo>
                      <a:pt x="498382" y="494979"/>
                      <a:pt x="583162" y="353245"/>
                      <a:pt x="540771" y="211511"/>
                    </a:cubicBezTo>
                    <a:cubicBezTo>
                      <a:pt x="505447" y="63614"/>
                      <a:pt x="350022" y="-28821"/>
                      <a:pt x="201661" y="8153"/>
                    </a:cubicBezTo>
                    <a:close/>
                  </a:path>
                </a:pathLst>
              </a:custGeom>
              <a:solidFill>
                <a:srgbClr val="FF0000"/>
              </a:solidFill>
              <a:ln w="7600" cap="flat">
                <a:solidFill>
                  <a:srgbClr val="FF0000"/>
                </a:solidFill>
                <a:bevel/>
              </a:ln>
            </p:spPr>
          </p:sp>
          <p:sp>
            <p:nvSpPr>
              <p:cNvPr name="" id="268"/>
              <p:cNvSpPr/>
              <p:nvPr/>
            </p:nvSpPr>
            <p:spPr>
              <a:xfrm>
                <a:off x="7536400" y="5457959"/>
                <a:ext cy="382066" cx="1003200"/>
              </a:xfrm>
              <a:custGeom>
                <a:avLst/>
                <a:gdLst/>
                <a:ahLst/>
                <a:cxnLst/>
                <a:pathLst>
                  <a:path w="1003200" h="382066">
                    <a:moveTo>
                      <a:pt x="798321" y="30812"/>
                    </a:moveTo>
                    <a:cubicBezTo>
                      <a:pt x="770062" y="30812"/>
                      <a:pt x="741803" y="73948"/>
                      <a:pt x="699414" y="92435"/>
                    </a:cubicBezTo>
                    <a:cubicBezTo>
                      <a:pt x="657026" y="110923"/>
                      <a:pt x="614637" y="141734"/>
                      <a:pt x="494535" y="92435"/>
                    </a:cubicBezTo>
                    <a:cubicBezTo>
                      <a:pt x="374433" y="43136"/>
                      <a:pt x="360304" y="0"/>
                      <a:pt x="261397" y="0"/>
                    </a:cubicBezTo>
                    <a:cubicBezTo>
                      <a:pt x="162490" y="0"/>
                      <a:pt x="0" y="154059"/>
                      <a:pt x="0" y="382066"/>
                    </a:cubicBezTo>
                    <a:lnTo>
                      <a:pt x="1003200" y="382066"/>
                    </a:lnTo>
                    <a:cubicBezTo>
                      <a:pt x="1003200" y="382066"/>
                      <a:pt x="989070" y="228007"/>
                      <a:pt x="932552" y="147897"/>
                    </a:cubicBezTo>
                    <a:cubicBezTo>
                      <a:pt x="861904" y="30812"/>
                      <a:pt x="826581" y="30812"/>
                      <a:pt x="798321" y="30812"/>
                    </a:cubicBezTo>
                    <a:close/>
                  </a:path>
                </a:pathLst>
              </a:custGeom>
              <a:solidFill>
                <a:srgbClr val="FF0000"/>
              </a:solidFill>
              <a:ln w="7600" cap="flat">
                <a:solidFill>
                  <a:srgbClr val="FF0000"/>
                </a:solidFill>
                <a:bevel/>
              </a:ln>
            </p:spPr>
          </p:sp>
          <p:sp>
            <p:nvSpPr>
              <p:cNvPr name="" id="269"/>
              <p:cNvSpPr/>
              <p:nvPr/>
            </p:nvSpPr>
            <p:spPr>
              <a:xfrm>
                <a:off x="8206021" y="5450635"/>
                <a:ext cy="356483" cx="211919"/>
              </a:xfrm>
              <a:custGeom>
                <a:avLst/>
                <a:gdLst/>
                <a:ahLst/>
                <a:cxnLst/>
                <a:pathLst>
                  <a:path w="211919" h="356483">
                    <a:moveTo>
                      <a:pt x="211919" y="3117"/>
                    </a:moveTo>
                    <a:cubicBezTo>
                      <a:pt x="196733" y="14214"/>
                      <a:pt x="159593" y="42467"/>
                      <a:pt x="152586" y="53357"/>
                    </a:cubicBezTo>
                    <a:cubicBezTo>
                      <a:pt x="145579" y="64246"/>
                      <a:pt x="145903" y="61129"/>
                      <a:pt x="150358" y="79591"/>
                    </a:cubicBezTo>
                    <a:cubicBezTo>
                      <a:pt x="154814" y="98052"/>
                      <a:pt x="187047" y="133175"/>
                      <a:pt x="187047" y="133175"/>
                    </a:cubicBezTo>
                    <a:cubicBezTo>
                      <a:pt x="187047" y="133175"/>
                      <a:pt x="176761" y="149838"/>
                      <a:pt x="166475" y="161374"/>
                    </a:cubicBezTo>
                    <a:cubicBezTo>
                      <a:pt x="166475" y="161374"/>
                      <a:pt x="155867" y="175419"/>
                      <a:pt x="147372" y="181881"/>
                    </a:cubicBezTo>
                    <a:lnTo>
                      <a:pt x="146918" y="194473"/>
                    </a:lnTo>
                    <a:cubicBezTo>
                      <a:pt x="154605" y="208252"/>
                      <a:pt x="157488" y="208829"/>
                      <a:pt x="182973" y="215291"/>
                    </a:cubicBezTo>
                    <a:lnTo>
                      <a:pt x="182638" y="238978"/>
                    </a:lnTo>
                    <a:cubicBezTo>
                      <a:pt x="182638" y="238978"/>
                      <a:pt x="163536" y="245441"/>
                      <a:pt x="163536" y="258367"/>
                    </a:cubicBezTo>
                    <a:cubicBezTo>
                      <a:pt x="163536" y="264831"/>
                      <a:pt x="163536" y="301083"/>
                      <a:pt x="163536" y="301083"/>
                    </a:cubicBezTo>
                    <a:cubicBezTo>
                      <a:pt x="163536" y="301083"/>
                      <a:pt x="154398" y="303646"/>
                      <a:pt x="145903" y="303646"/>
                    </a:cubicBezTo>
                    <a:cubicBezTo>
                      <a:pt x="142561" y="333188"/>
                      <a:pt x="117537" y="358555"/>
                      <a:pt x="69492" y="356483"/>
                    </a:cubicBezTo>
                    <a:cubicBezTo>
                      <a:pt x="21447" y="353840"/>
                      <a:pt x="1609" y="321980"/>
                      <a:pt x="0" y="290682"/>
                    </a:cubicBezTo>
                    <a:lnTo>
                      <a:pt x="0" y="0"/>
                    </a:lnTo>
                    <a:lnTo>
                      <a:pt x="48706" y="0"/>
                    </a:lnTo>
                    <a:cubicBezTo>
                      <a:pt x="47601" y="0"/>
                      <a:pt x="46510" y="413"/>
                      <a:pt x="45450" y="786"/>
                    </a:cubicBezTo>
                    <a:lnTo>
                      <a:pt x="57976" y="786"/>
                    </a:lnTo>
                    <a:cubicBezTo>
                      <a:pt x="56803" y="423"/>
                      <a:pt x="55493" y="0"/>
                      <a:pt x="54029" y="0"/>
                    </a:cubicBezTo>
                    <a:lnTo>
                      <a:pt x="211919" y="3117"/>
                    </a:lnTo>
                    <a:close/>
                  </a:path>
                </a:pathLst>
              </a:custGeom>
              <a:solidFill>
                <a:srgbClr val="FF0000"/>
              </a:solidFill>
              <a:ln w="7600" cap="flat">
                <a:solidFill>
                  <a:srgbClr val="FF0000"/>
                </a:solidFill>
                <a:bevel/>
              </a:ln>
            </p:spPr>
          </p:sp>
          <p:sp>
            <p:nvSpPr>
              <p:cNvPr name="" id="270"/>
              <p:cNvSpPr/>
              <p:nvPr/>
            </p:nvSpPr>
            <p:spPr>
              <a:xfrm>
                <a:off x="8107894" y="5205534"/>
                <a:ext cy="259655" cx="381639"/>
              </a:xfrm>
              <a:custGeom>
                <a:avLst/>
                <a:gdLst/>
                <a:ahLst/>
                <a:cxnLst/>
                <a:pathLst>
                  <a:path w="381639" h="259655">
                    <a:moveTo>
                      <a:pt x="381639" y="39947"/>
                    </a:moveTo>
                    <a:lnTo>
                      <a:pt x="381639" y="219708"/>
                    </a:lnTo>
                    <a:cubicBezTo>
                      <a:pt x="381639" y="239681"/>
                      <a:pt x="358742" y="259655"/>
                      <a:pt x="335842" y="259655"/>
                    </a:cubicBezTo>
                    <a:lnTo>
                      <a:pt x="297679" y="259655"/>
                    </a:lnTo>
                    <a:lnTo>
                      <a:pt x="106859" y="252997"/>
                    </a:lnTo>
                    <a:lnTo>
                      <a:pt x="53430" y="252997"/>
                    </a:lnTo>
                    <a:cubicBezTo>
                      <a:pt x="22898" y="252997"/>
                      <a:pt x="0" y="233024"/>
                      <a:pt x="0" y="213050"/>
                    </a:cubicBezTo>
                    <a:lnTo>
                      <a:pt x="0" y="39947"/>
                    </a:lnTo>
                    <a:cubicBezTo>
                      <a:pt x="0" y="19973"/>
                      <a:pt x="22898" y="0"/>
                      <a:pt x="45797" y="0"/>
                    </a:cubicBezTo>
                    <a:lnTo>
                      <a:pt x="335842" y="0"/>
                    </a:lnTo>
                    <a:cubicBezTo>
                      <a:pt x="366375" y="0"/>
                      <a:pt x="381639" y="19973"/>
                      <a:pt x="381639" y="39947"/>
                    </a:cubicBezTo>
                    <a:close/>
                    <a:moveTo>
                      <a:pt x="236616" y="66578"/>
                    </a:moveTo>
                    <a:cubicBezTo>
                      <a:pt x="236616" y="46605"/>
                      <a:pt x="213718" y="26631"/>
                      <a:pt x="190820" y="26631"/>
                    </a:cubicBezTo>
                    <a:cubicBezTo>
                      <a:pt x="167921" y="26631"/>
                      <a:pt x="145023" y="46605"/>
                      <a:pt x="145023" y="66578"/>
                    </a:cubicBezTo>
                    <a:cubicBezTo>
                      <a:pt x="145023" y="86551"/>
                      <a:pt x="167921" y="106525"/>
                      <a:pt x="190820" y="106525"/>
                    </a:cubicBezTo>
                    <a:cubicBezTo>
                      <a:pt x="221351" y="106525"/>
                      <a:pt x="236616" y="86551"/>
                      <a:pt x="236616" y="66578"/>
                    </a:cubicBezTo>
                    <a:close/>
                  </a:path>
                </a:pathLst>
              </a:custGeom>
              <a:solidFill>
                <a:srgbClr val="FF0000"/>
              </a:solidFill>
              <a:ln w="7600" cap="flat">
                <a:solidFill>
                  <a:srgbClr val="FF0000"/>
                </a:solidFill>
                <a:bevel/>
              </a:ln>
            </p:spPr>
          </p:sp>
          <p:sp>
            <p:nvSpPr>
              <p:cNvPr name="" id="271"/>
              <p:cNvSpPr/>
              <p:nvPr/>
            </p:nvSpPr>
            <p:spPr>
              <a:xfrm>
                <a:off x="8118641" y="5214500"/>
                <a:ext cy="585424" cx="353240"/>
              </a:xfrm>
              <a:custGeom>
                <a:avLst/>
                <a:gdLst/>
                <a:ahLst/>
                <a:cxnLst/>
                <a:pathLst>
                  <a:path w="353240" h="585424">
                    <a:moveTo>
                      <a:pt x="310851" y="0"/>
                    </a:moveTo>
                    <a:lnTo>
                      <a:pt x="42389" y="0"/>
                    </a:lnTo>
                    <a:cubicBezTo>
                      <a:pt x="21194" y="0"/>
                      <a:pt x="0" y="18487"/>
                      <a:pt x="0" y="36974"/>
                    </a:cubicBezTo>
                    <a:lnTo>
                      <a:pt x="0" y="197195"/>
                    </a:lnTo>
                    <a:cubicBezTo>
                      <a:pt x="0" y="215682"/>
                      <a:pt x="21194" y="234169"/>
                      <a:pt x="49454" y="234169"/>
                    </a:cubicBezTo>
                    <a:lnTo>
                      <a:pt x="98907" y="234169"/>
                    </a:lnTo>
                    <a:lnTo>
                      <a:pt x="98907" y="523800"/>
                    </a:lnTo>
                    <a:cubicBezTo>
                      <a:pt x="98907" y="560774"/>
                      <a:pt x="127166" y="585424"/>
                      <a:pt x="162490" y="585424"/>
                    </a:cubicBezTo>
                    <a:cubicBezTo>
                      <a:pt x="197814" y="585424"/>
                      <a:pt x="226073" y="560774"/>
                      <a:pt x="226073" y="529962"/>
                    </a:cubicBezTo>
                    <a:cubicBezTo>
                      <a:pt x="233138" y="529962"/>
                      <a:pt x="240203" y="529962"/>
                      <a:pt x="240203" y="529962"/>
                    </a:cubicBezTo>
                    <a:cubicBezTo>
                      <a:pt x="240203" y="529962"/>
                      <a:pt x="240203" y="499151"/>
                      <a:pt x="240203" y="492988"/>
                    </a:cubicBezTo>
                    <a:cubicBezTo>
                      <a:pt x="240203" y="480664"/>
                      <a:pt x="261397" y="474501"/>
                      <a:pt x="261397" y="474501"/>
                    </a:cubicBezTo>
                    <a:cubicBezTo>
                      <a:pt x="261397" y="474501"/>
                      <a:pt x="261397" y="456014"/>
                      <a:pt x="261397" y="456014"/>
                    </a:cubicBezTo>
                    <a:cubicBezTo>
                      <a:pt x="240203" y="449852"/>
                      <a:pt x="226073" y="437527"/>
                      <a:pt x="226073" y="431365"/>
                    </a:cubicBezTo>
                    <a:lnTo>
                      <a:pt x="226073" y="412878"/>
                    </a:lnTo>
                    <a:cubicBezTo>
                      <a:pt x="233138" y="406716"/>
                      <a:pt x="240203" y="400553"/>
                      <a:pt x="240203" y="400553"/>
                    </a:cubicBezTo>
                    <a:cubicBezTo>
                      <a:pt x="247268" y="394391"/>
                      <a:pt x="261397" y="369741"/>
                      <a:pt x="261397" y="369741"/>
                    </a:cubicBezTo>
                    <a:cubicBezTo>
                      <a:pt x="261397" y="369741"/>
                      <a:pt x="247123" y="344701"/>
                      <a:pt x="240203" y="338929"/>
                    </a:cubicBezTo>
                    <a:cubicBezTo>
                      <a:pt x="233283" y="333158"/>
                      <a:pt x="225974" y="318435"/>
                      <a:pt x="226073" y="314280"/>
                    </a:cubicBezTo>
                    <a:cubicBezTo>
                      <a:pt x="226173" y="310125"/>
                      <a:pt x="226073" y="301955"/>
                      <a:pt x="226073" y="301955"/>
                    </a:cubicBezTo>
                    <a:cubicBezTo>
                      <a:pt x="233138" y="271144"/>
                      <a:pt x="275527" y="240332"/>
                      <a:pt x="275527" y="240332"/>
                    </a:cubicBezTo>
                    <a:lnTo>
                      <a:pt x="310851" y="240332"/>
                    </a:lnTo>
                    <a:cubicBezTo>
                      <a:pt x="332045" y="240332"/>
                      <a:pt x="353240" y="221845"/>
                      <a:pt x="353240" y="203357"/>
                    </a:cubicBezTo>
                    <a:lnTo>
                      <a:pt x="353240" y="36974"/>
                    </a:lnTo>
                    <a:cubicBezTo>
                      <a:pt x="353240" y="18487"/>
                      <a:pt x="339110" y="0"/>
                      <a:pt x="310851" y="0"/>
                    </a:cubicBezTo>
                    <a:close/>
                    <a:moveTo>
                      <a:pt x="155425" y="536125"/>
                    </a:moveTo>
                    <a:cubicBezTo>
                      <a:pt x="155425" y="548450"/>
                      <a:pt x="155425" y="554612"/>
                      <a:pt x="141296" y="554612"/>
                    </a:cubicBezTo>
                    <a:cubicBezTo>
                      <a:pt x="127166" y="554612"/>
                      <a:pt x="127166" y="542287"/>
                      <a:pt x="127166" y="536125"/>
                    </a:cubicBezTo>
                    <a:lnTo>
                      <a:pt x="127166" y="264982"/>
                    </a:lnTo>
                    <a:cubicBezTo>
                      <a:pt x="127166" y="252657"/>
                      <a:pt x="134231" y="246494"/>
                      <a:pt x="141296" y="246494"/>
                    </a:cubicBezTo>
                    <a:cubicBezTo>
                      <a:pt x="155425" y="246494"/>
                      <a:pt x="155425" y="258819"/>
                      <a:pt x="155425" y="264982"/>
                    </a:cubicBezTo>
                    <a:lnTo>
                      <a:pt x="155425" y="536125"/>
                    </a:lnTo>
                    <a:close/>
                    <a:moveTo>
                      <a:pt x="176620" y="98598"/>
                    </a:moveTo>
                    <a:cubicBezTo>
                      <a:pt x="155425" y="98598"/>
                      <a:pt x="134231" y="80111"/>
                      <a:pt x="134231" y="61623"/>
                    </a:cubicBezTo>
                    <a:cubicBezTo>
                      <a:pt x="134231" y="43136"/>
                      <a:pt x="155425" y="24649"/>
                      <a:pt x="176620" y="24649"/>
                    </a:cubicBezTo>
                    <a:cubicBezTo>
                      <a:pt x="197814" y="24649"/>
                      <a:pt x="219009" y="43136"/>
                      <a:pt x="219009" y="61623"/>
                    </a:cubicBezTo>
                    <a:cubicBezTo>
                      <a:pt x="219009" y="80111"/>
                      <a:pt x="204879" y="98598"/>
                      <a:pt x="176620" y="98598"/>
                    </a:cubicBezTo>
                    <a:close/>
                  </a:path>
                </a:pathLst>
              </a:custGeom>
              <a:solidFill>
                <a:srgbClr val="FF0000"/>
              </a:solidFill>
              <a:ln w="7600" cap="flat">
                <a:solidFill>
                  <a:srgbClr val="FF0000"/>
                </a:solidFill>
                <a:bevel/>
              </a:ln>
            </p:spPr>
          </p:sp>
          <p:sp>
            <p:nvSpPr>
              <p:cNvPr name="" id="272"/>
              <p:cNvSpPr/>
              <p:nvPr/>
            </p:nvSpPr>
            <p:spPr>
              <a:xfrm>
                <a:off x="8252727" y="5240088"/>
                <a:ext cy="73948" cx="84777"/>
              </a:xfrm>
              <a:custGeom>
                <a:avLst/>
                <a:gdLst/>
                <a:ahLst/>
                <a:cxnLst/>
                <a:pathLst>
                  <a:path w="84777" h="73948">
                    <a:moveTo>
                      <a:pt x="84777" y="36974"/>
                    </a:moveTo>
                    <a:cubicBezTo>
                      <a:pt x="84777" y="57394"/>
                      <a:pt x="65799" y="73948"/>
                      <a:pt x="42389" y="73948"/>
                    </a:cubicBezTo>
                    <a:cubicBezTo>
                      <a:pt x="18978" y="73948"/>
                      <a:pt x="0" y="57394"/>
                      <a:pt x="0" y="36974"/>
                    </a:cubicBezTo>
                    <a:cubicBezTo>
                      <a:pt x="0" y="16554"/>
                      <a:pt x="18978" y="0"/>
                      <a:pt x="42389" y="0"/>
                    </a:cubicBezTo>
                    <a:cubicBezTo>
                      <a:pt x="65799" y="0"/>
                      <a:pt x="84777" y="16554"/>
                      <a:pt x="84777" y="36974"/>
                    </a:cubicBezTo>
                    <a:close/>
                  </a:path>
                </a:pathLst>
              </a:custGeom>
              <a:solidFill>
                <a:srgbClr val="FF0000"/>
              </a:solidFill>
              <a:ln w="7600" cap="flat">
                <a:solidFill>
                  <a:srgbClr val="FF0000"/>
                </a:solidFill>
                <a:bevel/>
              </a:ln>
            </p:spPr>
          </p:sp>
        </p:grpSp>
        <p:grpSp>
          <p:nvGrpSpPr>
            <p:cNvPr name="" id="273"/>
            <p:cNvGrpSpPr/>
            <p:nvPr/>
          </p:nvGrpSpPr>
          <p:grpSpPr>
            <a:xfrm>
              <a:off x="7534500" y="5937000"/>
              <a:ext cy="326800" cx="1007000"/>
              <a:chOff x="7534500" y="5937000"/>
              <a:chExt cy="326800" cx="1007000"/>
            </a:xfrm>
          </p:grpSpPr>
          <p:sp>
            <p:nvSpPr>
              <p:cNvPr name="Rounded Rectangle" id="274"/>
              <p:cNvSpPr/>
              <p:nvPr/>
            </p:nvSpPr>
            <p:spPr>
              <a:xfrm>
                <a:off x="7559675" y="5951854"/>
                <a:ext cy="297091" cx="956650"/>
              </a:xfrm>
              <a:custGeom>
                <a:avLst/>
                <a:gdLst/>
                <a:ahLst/>
                <a:cxnLst/>
                <a:pathLst>
                  <a:path w="956650" h="297091">
                    <a:moveTo>
                      <a:pt x="865450" y="297091"/>
                    </a:moveTo>
                    <a:cubicBezTo>
                      <a:pt x="915823" y="297091"/>
                      <a:pt x="956650" y="256261"/>
                      <a:pt x="956650" y="205891"/>
                    </a:cubicBezTo>
                    <a:lnTo>
                      <a:pt x="956650" y="91200"/>
                    </a:lnTo>
                    <a:cubicBezTo>
                      <a:pt x="956650" y="40830"/>
                      <a:pt x="915823" y="0"/>
                      <a:pt x="865450" y="0"/>
                    </a:cubicBezTo>
                    <a:lnTo>
                      <a:pt x="91200" y="0"/>
                    </a:lnTo>
                    <a:cubicBezTo>
                      <a:pt x="40830" y="0"/>
                      <a:pt x="0" y="40830"/>
                      <a:pt x="0" y="91200"/>
                    </a:cubicBezTo>
                    <a:lnTo>
                      <a:pt x="0" y="205891"/>
                    </a:lnTo>
                    <a:cubicBezTo>
                      <a:pt x="0" y="256261"/>
                      <a:pt x="40830" y="297091"/>
                      <a:pt x="91200" y="297091"/>
                    </a:cubicBezTo>
                    <a:lnTo>
                      <a:pt x="865450" y="297091"/>
                    </a:lnTo>
                    <a:close/>
                  </a:path>
                </a:pathLst>
              </a:custGeom>
              <a:solidFill>
                <a:srgbClr val="FF0000"/>
              </a:solidFill>
              <a:ln w="7600" cap="flat">
                <a:solidFill>
                  <a:srgbClr val="FF0000"/>
                </a:solidFill>
                <a:bevel/>
              </a:ln>
            </p:spPr>
          </p:sp>
          <p:sp>
            <p:nvSpPr>
              <p:cNvPr name="Rounded Rectangle" id="275"/>
              <p:cNvSpPr/>
              <p:nvPr/>
            </p:nvSpPr>
            <p:spPr>
              <a:xfrm>
                <a:off x="7534500" y="5937000"/>
                <a:ext cy="326800" cx="1007000"/>
              </a:xfrm>
              <a:custGeom>
                <a:avLst/>
                <a:gdLst/>
                <a:ahLst/>
                <a:cxnLst/>
                <a:rect t="t" l="l" r="r" b="b"/>
                <a:pathLst>
                  <a:path w="1007000" h="326800">
                    <a:moveTo>
                      <a:pt x="915800" y="326800"/>
                    </a:moveTo>
                    <a:cubicBezTo>
                      <a:pt x="966173" y="326800"/>
                      <a:pt x="1007000" y="285970"/>
                      <a:pt x="1007000" y="235600"/>
                    </a:cubicBezTo>
                    <a:lnTo>
                      <a:pt x="1007000" y="91200"/>
                    </a:lnTo>
                    <a:cubicBezTo>
                      <a:pt x="1007000" y="40830"/>
                      <a:pt x="966173" y="0"/>
                      <a:pt x="915800" y="0"/>
                    </a:cubicBezTo>
                    <a:lnTo>
                      <a:pt x="91200" y="0"/>
                    </a:lnTo>
                    <a:cubicBezTo>
                      <a:pt x="40830" y="0"/>
                      <a:pt x="0" y="40830"/>
                      <a:pt x="0" y="91200"/>
                    </a:cubicBezTo>
                    <a:lnTo>
                      <a:pt x="0" y="235600"/>
                    </a:lnTo>
                    <a:cubicBezTo>
                      <a:pt x="0" y="285970"/>
                      <a:pt x="40830" y="326800"/>
                      <a:pt x="91200" y="326800"/>
                    </a:cubicBezTo>
                    <a:lnTo>
                      <a:pt x="915800" y="326800"/>
                    </a:lnTo>
                    <a:close/>
                  </a:path>
                </a:pathLst>
              </a:custGeom>
              <a:noFill/>
              <a:ln w="7600" cap="flat">
                <a:solidFill>
                  <a:srgbClr val="FF0000"/>
                </a:solidFill>
                <a:bevel/>
              </a:ln>
            </p:spPr>
            <p:txBody>
              <a:bodyPr lIns="36000" wrap="square" rIns="36000" tIns="0" rtlCol="0" anchor="ctr" bIns="0"/>
              <a:lstStyle/>
              <a:p>
                <a:pPr algn="ctr">
                  <a:lnSpc>
                    <a:spcPct val="100000"/>
                  </a:lnSpc>
                </a:pPr>
                <a:r>
                  <a:rPr sz="1064">
                    <a:solidFill>
                      <a:srgbClr val="FFFFFF"/>
                    </a:solidFill>
                    <a:latin typeface="Arial"/>
                  </a:rPr>
                  <a:t>JD Pin</a:t>
                </a:r>
              </a:p>
            </p:txBody>
          </p:sp>
        </p:grpSp>
        <p:grpSp>
          <p:nvGrpSpPr>
            <p:cNvPr name="Arrow symbol 3" id="276"/>
            <p:cNvGrpSpPr/>
            <p:nvPr/>
          </p:nvGrpSpPr>
          <p:grpSpPr>
            <a:xfrm rot="5400000">
              <a:off x="3188212" y="4472195"/>
              <a:ext cy="433200" cx="330600"/>
              <a:chOff x="3188212" y="4472195"/>
              <a:chExt cy="433200" cx="330600"/>
            </a:xfrm>
          </p:grpSpPr>
          <p:sp>
            <p:nvSpPr>
              <p:cNvPr name="" id="277"/>
              <p:cNvSpPr/>
              <p:nvPr/>
            </p:nvSpPr>
            <p:spPr>
              <a:xfrm>
                <a:off x="3188117" y="4472195"/>
                <a:ext cy="291688" cx="327662"/>
              </a:xfrm>
              <a:custGeom>
                <a:avLst/>
                <a:gdLst/>
                <a:ahLst/>
                <a:cxnLst/>
                <a:pathLst>
                  <a:path w="327662" h="291688">
                    <a:moveTo>
                      <a:pt x="240712" y="176649"/>
                    </a:moveTo>
                    <a:lnTo>
                      <a:pt x="240712" y="141656"/>
                    </a:lnTo>
                    <a:lnTo>
                      <a:pt x="327662" y="214562"/>
                    </a:lnTo>
                    <a:lnTo>
                      <a:pt x="240712" y="291688"/>
                    </a:lnTo>
                    <a:lnTo>
                      <a:pt x="240712" y="257689"/>
                    </a:lnTo>
                    <a:cubicBezTo>
                      <a:pt x="240712" y="257689"/>
                      <a:pt x="85923" y="221911"/>
                      <a:pt x="0" y="176649"/>
                    </a:cubicBezTo>
                    <a:lnTo>
                      <a:pt x="0" y="0"/>
                    </a:lnTo>
                    <a:cubicBezTo>
                      <a:pt x="0" y="0"/>
                      <a:pt x="90977" y="126253"/>
                      <a:pt x="240712" y="176649"/>
                    </a:cubicBezTo>
                    <a:close/>
                  </a:path>
                </a:pathLst>
              </a:custGeom>
              <a:gradFill>
                <a:gsLst>
                  <a:gs pos="14000">
                    <a:srgbClr val="268EA8">
                      <a:alpha val="15000"/>
                    </a:srgbClr>
                  </a:gs>
                  <a:gs pos="93000">
                    <a:srgbClr val="1E768C"/>
                  </a:gs>
                </a:gsLst>
                <a:lin ang="4800000" scaled="0"/>
              </a:gradFill>
              <a:ln w="2500" cap="flat">
                <a:solidFill>
                  <a:srgbClr val="000000">
                    <a:alpha val="0"/>
                  </a:srgbClr>
                </a:solidFill>
                <a:bevel/>
              </a:ln>
            </p:spPr>
          </p:sp>
          <p:sp>
            <p:nvSpPr>
              <p:cNvPr name="" id="278"/>
              <p:cNvSpPr/>
              <p:nvPr/>
            </p:nvSpPr>
            <p:spPr>
              <a:xfrm flipV="true">
                <a:off x="3188117" y="4613707"/>
                <a:ext cy="291688" cx="327662"/>
              </a:xfrm>
              <a:custGeom>
                <a:avLst/>
                <a:gdLst/>
                <a:ahLst/>
                <a:cxnLst/>
                <a:pathLst>
                  <a:path w="327662" h="291688">
                    <a:moveTo>
                      <a:pt x="240712" y="176505"/>
                    </a:moveTo>
                    <a:lnTo>
                      <a:pt x="240712" y="141512"/>
                    </a:lnTo>
                    <a:lnTo>
                      <a:pt x="327662" y="218638"/>
                    </a:lnTo>
                    <a:lnTo>
                      <a:pt x="240712" y="291688"/>
                    </a:lnTo>
                    <a:lnTo>
                      <a:pt x="240712" y="257545"/>
                    </a:lnTo>
                    <a:cubicBezTo>
                      <a:pt x="240712" y="257545"/>
                      <a:pt x="85923" y="221766"/>
                      <a:pt x="0" y="176505"/>
                    </a:cubicBezTo>
                    <a:lnTo>
                      <a:pt x="0" y="0"/>
                    </a:lnTo>
                    <a:cubicBezTo>
                      <a:pt x="0" y="0"/>
                      <a:pt x="90977" y="126109"/>
                      <a:pt x="240712" y="176505"/>
                    </a:cubicBezTo>
                    <a:close/>
                  </a:path>
                </a:pathLst>
              </a:custGeom>
              <a:gradFill>
                <a:gsLst>
                  <a:gs pos="14000">
                    <a:srgbClr val="00C044">
                      <a:alpha val="15000"/>
                    </a:srgbClr>
                  </a:gs>
                  <a:gs pos="93000">
                    <a:srgbClr val="009D4B"/>
                  </a:gs>
                </a:gsLst>
                <a:lin ang="4800000" scaled="0"/>
              </a:gradFill>
              <a:ln w="2500" cap="flat">
                <a:solidFill>
                  <a:srgbClr val="000000">
                    <a:alpha val="0"/>
                  </a:srgbClr>
                </a:solidFill>
                <a:bevel/>
              </a:ln>
            </p:spPr>
          </p:sp>
          <p:sp>
            <p:nvSpPr>
              <p:cNvPr name="" id="279"/>
              <p:cNvSpPr/>
              <p:nvPr/>
            </p:nvSpPr>
            <p:spPr>
              <a:xfrm>
                <a:off x="3428830" y="4613851"/>
                <a:ext cy="152278" cx="89982"/>
              </a:xfrm>
              <a:custGeom>
                <a:avLst/>
                <a:gdLst/>
                <a:ahLst/>
                <a:cxnLst/>
                <a:pathLst>
                  <a:path w="89982" h="152278">
                    <a:moveTo>
                      <a:pt x="0" y="0"/>
                    </a:moveTo>
                    <a:lnTo>
                      <a:pt x="0" y="152278"/>
                    </a:lnTo>
                    <a:lnTo>
                      <a:pt x="89982" y="72184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9970"/>
                  </a:gs>
                  <a:gs pos="69000">
                    <a:srgbClr val="95E2CD"/>
                  </a:gs>
                </a:gsLst>
                <a:lin ang="0" scaled="0"/>
              </a:gradFill>
              <a:ln w="2500" cap="flat">
                <a:solidFill>
                  <a:srgbClr val="000000">
                    <a:alpha val="0"/>
                  </a:srgbClr>
                </a:solidFill>
                <a:bevel/>
              </a:ln>
            </p:spPr>
          </p:sp>
        </p:grpSp>
        <p:grpSp>
          <p:nvGrpSpPr>
            <p:cNvPr name="Arrow symbol 3" id="280"/>
            <p:cNvGrpSpPr/>
            <p:nvPr/>
          </p:nvGrpSpPr>
          <p:grpSpPr>
            <a:xfrm rot="5400000">
              <a:off x="7196300" y="4472195"/>
              <a:ext cy="433200" cx="330600"/>
              <a:chOff x="7196300" y="4472195"/>
              <a:chExt cy="433200" cx="330600"/>
            </a:xfrm>
          </p:grpSpPr>
          <p:sp>
            <p:nvSpPr>
              <p:cNvPr name="" id="281"/>
              <p:cNvSpPr/>
              <p:nvPr/>
            </p:nvSpPr>
            <p:spPr>
              <a:xfrm>
                <a:off x="7196205" y="4472195"/>
                <a:ext cy="291688" cx="327662"/>
              </a:xfrm>
              <a:custGeom>
                <a:avLst/>
                <a:gdLst/>
                <a:ahLst/>
                <a:cxnLst/>
                <a:pathLst>
                  <a:path w="327662" h="291688">
                    <a:moveTo>
                      <a:pt x="240712" y="176649"/>
                    </a:moveTo>
                    <a:lnTo>
                      <a:pt x="240712" y="141656"/>
                    </a:lnTo>
                    <a:lnTo>
                      <a:pt x="327662" y="214562"/>
                    </a:lnTo>
                    <a:lnTo>
                      <a:pt x="240712" y="291688"/>
                    </a:lnTo>
                    <a:lnTo>
                      <a:pt x="240712" y="257689"/>
                    </a:lnTo>
                    <a:cubicBezTo>
                      <a:pt x="240712" y="257689"/>
                      <a:pt x="85923" y="221911"/>
                      <a:pt x="0" y="176649"/>
                    </a:cubicBezTo>
                    <a:lnTo>
                      <a:pt x="0" y="0"/>
                    </a:lnTo>
                    <a:cubicBezTo>
                      <a:pt x="0" y="0"/>
                      <a:pt x="90977" y="126253"/>
                      <a:pt x="240712" y="176649"/>
                    </a:cubicBezTo>
                    <a:close/>
                  </a:path>
                </a:pathLst>
              </a:custGeom>
              <a:gradFill>
                <a:gsLst>
                  <a:gs pos="14000">
                    <a:srgbClr val="268EA8">
                      <a:alpha val="15000"/>
                    </a:srgbClr>
                  </a:gs>
                  <a:gs pos="93000">
                    <a:srgbClr val="1E768C"/>
                  </a:gs>
                </a:gsLst>
                <a:lin ang="4800000" scaled="0"/>
              </a:gradFill>
              <a:ln w="2500" cap="flat">
                <a:solidFill>
                  <a:srgbClr val="000000">
                    <a:alpha val="0"/>
                  </a:srgbClr>
                </a:solidFill>
                <a:bevel/>
              </a:ln>
            </p:spPr>
          </p:sp>
          <p:sp>
            <p:nvSpPr>
              <p:cNvPr name="" id="282"/>
              <p:cNvSpPr/>
              <p:nvPr/>
            </p:nvSpPr>
            <p:spPr>
              <a:xfrm flipV="true">
                <a:off x="7196205" y="4613707"/>
                <a:ext cy="291688" cx="327662"/>
              </a:xfrm>
              <a:custGeom>
                <a:avLst/>
                <a:gdLst/>
                <a:ahLst/>
                <a:cxnLst/>
                <a:pathLst>
                  <a:path w="327662" h="291688">
                    <a:moveTo>
                      <a:pt x="240712" y="176505"/>
                    </a:moveTo>
                    <a:lnTo>
                      <a:pt x="240712" y="141512"/>
                    </a:lnTo>
                    <a:lnTo>
                      <a:pt x="327662" y="218638"/>
                    </a:lnTo>
                    <a:lnTo>
                      <a:pt x="240712" y="291688"/>
                    </a:lnTo>
                    <a:lnTo>
                      <a:pt x="240712" y="257545"/>
                    </a:lnTo>
                    <a:cubicBezTo>
                      <a:pt x="240712" y="257545"/>
                      <a:pt x="85923" y="221766"/>
                      <a:pt x="0" y="176505"/>
                    </a:cubicBezTo>
                    <a:lnTo>
                      <a:pt x="0" y="0"/>
                    </a:lnTo>
                    <a:cubicBezTo>
                      <a:pt x="0" y="0"/>
                      <a:pt x="90977" y="126109"/>
                      <a:pt x="240712" y="176505"/>
                    </a:cubicBezTo>
                    <a:close/>
                  </a:path>
                </a:pathLst>
              </a:custGeom>
              <a:gradFill>
                <a:gsLst>
                  <a:gs pos="14000">
                    <a:srgbClr val="00C044">
                      <a:alpha val="15000"/>
                    </a:srgbClr>
                  </a:gs>
                  <a:gs pos="93000">
                    <a:srgbClr val="009D4B"/>
                  </a:gs>
                </a:gsLst>
                <a:lin ang="4800000" scaled="0"/>
              </a:gradFill>
              <a:ln w="2500" cap="flat">
                <a:solidFill>
                  <a:srgbClr val="000000">
                    <a:alpha val="0"/>
                  </a:srgbClr>
                </a:solidFill>
                <a:bevel/>
              </a:ln>
            </p:spPr>
          </p:sp>
          <p:sp>
            <p:nvSpPr>
              <p:cNvPr name="" id="283"/>
              <p:cNvSpPr/>
              <p:nvPr/>
            </p:nvSpPr>
            <p:spPr>
              <a:xfrm>
                <a:off x="7436918" y="4613851"/>
                <a:ext cy="152278" cx="89982"/>
              </a:xfrm>
              <a:custGeom>
                <a:avLst/>
                <a:gdLst/>
                <a:ahLst/>
                <a:cxnLst/>
                <a:pathLst>
                  <a:path w="89982" h="152278">
                    <a:moveTo>
                      <a:pt x="0" y="0"/>
                    </a:moveTo>
                    <a:lnTo>
                      <a:pt x="0" y="152278"/>
                    </a:lnTo>
                    <a:lnTo>
                      <a:pt x="89982" y="72184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9970"/>
                  </a:gs>
                  <a:gs pos="69000">
                    <a:srgbClr val="95E2CD"/>
                  </a:gs>
                </a:gsLst>
                <a:lin ang="0" scaled="0"/>
              </a:gradFill>
              <a:ln w="2500" cap="flat">
                <a:solidFill>
                  <a:srgbClr val="000000">
                    <a:alpha val="0"/>
                  </a:srgbClr>
                </a:solidFill>
                <a:bevel/>
              </a:ln>
            </p:spPr>
          </p:sp>
        </p:grpSp>
        <p:grpSp>
          <p:nvGrpSpPr>
            <p:cNvPr name="" id="358"/>
            <p:cNvGrpSpPr/>
            <p:nvPr/>
          </p:nvGrpSpPr>
          <p:grpSpPr>
            <a:xfrm>
              <a:off x="927722" y="1578880"/>
              <a:ext cy="508239" cx="3667897"/>
              <a:chOff x="927722" y="1578880"/>
              <a:chExt cy="508239" cx="3667897"/>
            </a:xfrm>
          </p:grpSpPr>
          <p:sp>
            <p:nvSpPr>
              <p:cNvPr name="" id="356"/>
              <p:cNvSpPr/>
              <p:nvPr/>
            </p:nvSpPr>
            <p:spPr>
              <a:xfrm>
                <a:off x="932491" y="2076217"/>
                <a:ext cy="10903" cx="3658359"/>
              </a:xfrm>
              <a:custGeom>
                <a:avLst/>
                <a:gdLst/>
                <a:ahLst/>
                <a:cxnLst/>
                <a:pathLst>
                  <a:path w="3658359" h="10903">
                    <a:moveTo>
                      <a:pt x="0" y="0"/>
                    </a:moveTo>
                    <a:lnTo>
                      <a:pt x="3658359" y="0"/>
                    </a:lnTo>
                    <a:lnTo>
                      <a:pt x="3658359" y="10903"/>
                    </a:lnTo>
                    <a:lnTo>
                      <a:pt x="0" y="109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00"/>
              </a:solidFill>
              <a:ln w="7600" cap="flat">
                <a:solidFill>
                  <a:srgbClr val="34C2C2"/>
                </a:solidFill>
                <a:bevel/>
              </a:ln>
            </p:spPr>
          </p:sp>
          <p:sp>
            <p:nvSpPr>
              <p:cNvPr name="Text 543" id="543"/>
              <p:cNvSpPr txBox="1"/>
              <p:nvPr/>
            </p:nvSpPr>
            <p:spPr>
              <a:xfrm>
                <a:off x="927722" y="1640423"/>
                <a:ext cy="381605" cx="3667897"/>
              </a:xfrm>
              <a:prstGeom prst="rect">
                <a:avLst/>
              </a:prstGeom>
              <a:noFill/>
            </p:spPr>
            <p:txBody>
              <a:bodyPr lIns="0" wrap="square" rIns="0" tIns="0" rtlCol="0" anchor="ctr" bIns="0"/>
              <a:lstStyle/>
              <a:p>
                <a:pPr algn="ctr">
                  <a:lnSpc>
                    <a:spcPct val="100000"/>
                  </a:lnSpc>
                </a:pPr>
                <a:r>
                  <a:rPr sz="1368" b="1">
                    <a:solidFill>
                      <a:srgbClr val="34C2C2"/>
                    </a:solidFill>
                    <a:latin typeface="Arial"/>
                  </a:rPr>
                  <a:t>Authenticator</a:t>
                </a:r>
              </a:p>
            </p:txBody>
          </p:sp>
        </p:grpSp>
        <p:grpSp>
          <p:nvGrpSpPr>
            <p:cNvPr name="" id="359"/>
            <p:cNvGrpSpPr/>
            <p:nvPr/>
          </p:nvGrpSpPr>
          <p:grpSpPr>
            <a:xfrm>
              <a:off x="4871704" y="1578880"/>
              <a:ext cy="508239" cx="3667897"/>
              <a:chOff x="4871704" y="1578880"/>
              <a:chExt cy="508239" cx="3667897"/>
            </a:xfrm>
          </p:grpSpPr>
          <p:sp>
            <p:nvSpPr>
              <p:cNvPr name="" id="360"/>
              <p:cNvSpPr/>
              <p:nvPr/>
            </p:nvSpPr>
            <p:spPr>
              <a:xfrm>
                <a:off x="4876476" y="2076217"/>
                <a:ext cy="10903" cx="3658359"/>
              </a:xfrm>
              <a:custGeom>
                <a:avLst/>
                <a:gdLst/>
                <a:ahLst/>
                <a:cxnLst/>
                <a:pathLst>
                  <a:path w="3658359" h="10903">
                    <a:moveTo>
                      <a:pt x="0" y="0"/>
                    </a:moveTo>
                    <a:lnTo>
                      <a:pt x="3658359" y="0"/>
                    </a:lnTo>
                    <a:lnTo>
                      <a:pt x="3658359" y="10903"/>
                    </a:lnTo>
                    <a:lnTo>
                      <a:pt x="0" y="109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4C2C2"/>
              </a:solidFill>
              <a:ln w="7600" cap="flat">
                <a:solidFill>
                  <a:srgbClr val="34C2C2"/>
                </a:solidFill>
                <a:bevel/>
              </a:ln>
            </p:spPr>
          </p:sp>
          <p:sp>
            <p:nvSpPr>
              <p:cNvPr name="Text 544" id="544"/>
              <p:cNvSpPr txBox="1"/>
              <p:nvPr/>
            </p:nvSpPr>
            <p:spPr>
              <a:xfrm>
                <a:off x="4871704" y="1640423"/>
                <a:ext cy="381605" cx="3667897"/>
              </a:xfrm>
              <a:prstGeom prst="rect">
                <a:avLst/>
              </a:prstGeom>
              <a:noFill/>
            </p:spPr>
            <p:txBody>
              <a:bodyPr lIns="0" wrap="square" rIns="0" tIns="0" rtlCol="0" anchor="ctr" bIns="0"/>
              <a:lstStyle/>
              <a:p>
                <a:pPr algn="ctr">
                  <a:lnSpc>
                    <a:spcPct val="100000"/>
                  </a:lnSpc>
                </a:pPr>
                <a:r>
                  <a:rPr sz="1368" b="1">
                    <a:solidFill>
                      <a:srgbClr val="34C2C2"/>
                    </a:solidFill>
                    <a:latin typeface="Arial"/>
                  </a:rPr>
                  <a:t>Authorizer</a:t>
                </a:r>
              </a:p>
            </p:txBody>
          </p:sp>
        </p:grpSp>
        <p:grpSp>
          <p:nvGrpSpPr>
            <p:cNvPr name="" id="379"/>
            <p:cNvGrpSpPr/>
            <p:nvPr/>
          </p:nvGrpSpPr>
          <p:grpSpPr>
            <a:xfrm>
              <a:off x="1087799" y="4928025"/>
              <a:ext cy="1335776" cx="1003200"/>
              <a:chOff x="1087799" y="4928025"/>
              <a:chExt cy="1335776" cx="1003200"/>
            </a:xfrm>
          </p:grpSpPr>
          <p:grpSp>
            <p:nvGrpSpPr>
              <p:cNvPr name="" id="380"/>
              <p:cNvGrpSpPr/>
              <p:nvPr/>
            </p:nvGrpSpPr>
            <p:grpSpPr>
              <a:xfrm>
                <a:off x="1087799" y="4928025"/>
                <a:ext cy="912000" cx="1003200"/>
                <a:chOff x="1087799" y="4928025"/>
                <a:chExt cy="912000" cx="1003200"/>
              </a:xfrm>
            </p:grpSpPr>
            <p:sp>
              <p:nvSpPr>
                <p:cNvPr name="" id="381"/>
                <p:cNvSpPr/>
                <p:nvPr/>
              </p:nvSpPr>
              <p:spPr>
                <a:xfrm>
                  <a:off x="1087799" y="4928025"/>
                  <a:ext cy="912000" cx="1003200"/>
                </a:xfrm>
                <a:custGeom>
                  <a:avLst/>
                  <a:gdLst/>
                  <a:ahLst/>
                  <a:cxnLst/>
                  <a:pathLst>
                    <a:path w="1003200" h="912000">
                      <a:moveTo>
                        <a:pt x="786288" y="610739"/>
                      </a:moveTo>
                      <a:lnTo>
                        <a:pt x="599510" y="610739"/>
                      </a:lnTo>
                      <a:lnTo>
                        <a:pt x="665787" y="550487"/>
                      </a:lnTo>
                      <a:lnTo>
                        <a:pt x="539258" y="435459"/>
                      </a:lnTo>
                      <a:lnTo>
                        <a:pt x="539258" y="712072"/>
                      </a:lnTo>
                      <a:lnTo>
                        <a:pt x="632649" y="712072"/>
                      </a:lnTo>
                      <a:lnTo>
                        <a:pt x="500093" y="832580"/>
                      </a:lnTo>
                      <a:lnTo>
                        <a:pt x="367538" y="712072"/>
                      </a:lnTo>
                      <a:lnTo>
                        <a:pt x="460929" y="712072"/>
                      </a:lnTo>
                      <a:lnTo>
                        <a:pt x="460929" y="438198"/>
                      </a:lnTo>
                      <a:lnTo>
                        <a:pt x="334400" y="553225"/>
                      </a:lnTo>
                      <a:lnTo>
                        <a:pt x="400677" y="613478"/>
                      </a:lnTo>
                      <a:lnTo>
                        <a:pt x="213895" y="613478"/>
                      </a:lnTo>
                      <a:lnTo>
                        <a:pt x="213895" y="443675"/>
                      </a:lnTo>
                      <a:lnTo>
                        <a:pt x="280172" y="503929"/>
                      </a:lnTo>
                      <a:lnTo>
                        <a:pt x="439841" y="358775"/>
                      </a:lnTo>
                      <a:cubicBezTo>
                        <a:pt x="415740" y="350558"/>
                        <a:pt x="397665" y="334126"/>
                        <a:pt x="379589" y="314955"/>
                      </a:cubicBezTo>
                      <a:cubicBezTo>
                        <a:pt x="328375" y="251964"/>
                        <a:pt x="340425" y="164324"/>
                        <a:pt x="409715" y="117766"/>
                      </a:cubicBezTo>
                      <a:cubicBezTo>
                        <a:pt x="436828" y="98595"/>
                        <a:pt x="469967" y="87639"/>
                        <a:pt x="503107" y="87639"/>
                      </a:cubicBezTo>
                      <a:cubicBezTo>
                        <a:pt x="548296" y="87639"/>
                        <a:pt x="596497" y="106810"/>
                        <a:pt x="626624" y="142414"/>
                      </a:cubicBezTo>
                      <a:cubicBezTo>
                        <a:pt x="677838" y="205405"/>
                        <a:pt x="665787" y="293045"/>
                        <a:pt x="596497" y="339603"/>
                      </a:cubicBezTo>
                      <a:cubicBezTo>
                        <a:pt x="587460" y="347819"/>
                        <a:pt x="575410" y="353297"/>
                        <a:pt x="566372" y="356036"/>
                      </a:cubicBezTo>
                      <a:lnTo>
                        <a:pt x="726040" y="501190"/>
                      </a:lnTo>
                      <a:lnTo>
                        <a:pt x="792315" y="440937"/>
                      </a:lnTo>
                      <a:lnTo>
                        <a:pt x="786288" y="610739"/>
                      </a:lnTo>
                      <a:close/>
                      <a:moveTo>
                        <a:pt x="500093" y="912000"/>
                      </a:moveTo>
                      <a:cubicBezTo>
                        <a:pt x="524195" y="912000"/>
                        <a:pt x="548296" y="903784"/>
                        <a:pt x="566372" y="887353"/>
                      </a:cubicBezTo>
                      <a:lnTo>
                        <a:pt x="976083" y="517622"/>
                      </a:lnTo>
                      <a:cubicBezTo>
                        <a:pt x="994164" y="501190"/>
                        <a:pt x="1003200" y="479280"/>
                        <a:pt x="1003200" y="457370"/>
                      </a:cubicBezTo>
                      <a:cubicBezTo>
                        <a:pt x="1003200" y="432720"/>
                        <a:pt x="994164" y="413549"/>
                        <a:pt x="976083" y="397117"/>
                      </a:cubicBezTo>
                      <a:lnTo>
                        <a:pt x="566372" y="24649"/>
                      </a:lnTo>
                      <a:cubicBezTo>
                        <a:pt x="548296" y="8216"/>
                        <a:pt x="524195" y="0"/>
                        <a:pt x="500093" y="0"/>
                      </a:cubicBezTo>
                      <a:cubicBezTo>
                        <a:pt x="475993" y="0"/>
                        <a:pt x="451891" y="8216"/>
                        <a:pt x="433816" y="24649"/>
                      </a:cubicBezTo>
                      <a:lnTo>
                        <a:pt x="27113" y="394378"/>
                      </a:lnTo>
                      <a:cubicBezTo>
                        <a:pt x="9038" y="410810"/>
                        <a:pt x="0" y="432720"/>
                        <a:pt x="0" y="454630"/>
                      </a:cubicBezTo>
                      <a:cubicBezTo>
                        <a:pt x="0" y="476541"/>
                        <a:pt x="9038" y="498451"/>
                        <a:pt x="27113" y="514883"/>
                      </a:cubicBezTo>
                      <a:lnTo>
                        <a:pt x="433816" y="884610"/>
                      </a:lnTo>
                      <a:cubicBezTo>
                        <a:pt x="451891" y="901048"/>
                        <a:pt x="475993" y="912000"/>
                        <a:pt x="500093" y="912000"/>
                      </a:cubicBezTo>
                      <a:close/>
                      <a:moveTo>
                        <a:pt x="415740" y="320432"/>
                      </a:moveTo>
                      <a:cubicBezTo>
                        <a:pt x="439841" y="339603"/>
                        <a:pt x="469967" y="347819"/>
                        <a:pt x="500093" y="347819"/>
                      </a:cubicBezTo>
                      <a:cubicBezTo>
                        <a:pt x="527207" y="347819"/>
                        <a:pt x="557334" y="339603"/>
                        <a:pt x="581435" y="323171"/>
                      </a:cubicBezTo>
                      <a:cubicBezTo>
                        <a:pt x="584448" y="320432"/>
                        <a:pt x="590472" y="317694"/>
                        <a:pt x="593485" y="314955"/>
                      </a:cubicBezTo>
                      <a:cubicBezTo>
                        <a:pt x="581435" y="314955"/>
                        <a:pt x="563359" y="314955"/>
                        <a:pt x="542271" y="309477"/>
                      </a:cubicBezTo>
                      <a:cubicBezTo>
                        <a:pt x="539258" y="312216"/>
                        <a:pt x="539258" y="314955"/>
                        <a:pt x="536245" y="314955"/>
                      </a:cubicBezTo>
                      <a:cubicBezTo>
                        <a:pt x="524195" y="323171"/>
                        <a:pt x="509132" y="320432"/>
                        <a:pt x="497080" y="309477"/>
                      </a:cubicBezTo>
                      <a:cubicBezTo>
                        <a:pt x="494068" y="304000"/>
                        <a:pt x="491055" y="298522"/>
                        <a:pt x="491055" y="293045"/>
                      </a:cubicBezTo>
                      <a:cubicBezTo>
                        <a:pt x="479005" y="287567"/>
                        <a:pt x="463942" y="279351"/>
                        <a:pt x="451891" y="271135"/>
                      </a:cubicBezTo>
                      <a:cubicBezTo>
                        <a:pt x="448879" y="268396"/>
                        <a:pt x="442854" y="265657"/>
                        <a:pt x="439841" y="262919"/>
                      </a:cubicBezTo>
                      <a:cubicBezTo>
                        <a:pt x="433816" y="265657"/>
                        <a:pt x="427790" y="265657"/>
                        <a:pt x="421765" y="265657"/>
                      </a:cubicBezTo>
                      <a:cubicBezTo>
                        <a:pt x="415740" y="287567"/>
                        <a:pt x="412728" y="306738"/>
                        <a:pt x="415740" y="320432"/>
                      </a:cubicBezTo>
                      <a:close/>
                      <a:moveTo>
                        <a:pt x="415740" y="320432"/>
                      </a:moveTo>
                      <a:cubicBezTo>
                        <a:pt x="412728" y="320432"/>
                        <a:pt x="412728" y="320432"/>
                        <a:pt x="415740" y="320432"/>
                      </a:cubicBezTo>
                      <a:cubicBezTo>
                        <a:pt x="412728" y="320432"/>
                        <a:pt x="412728" y="320432"/>
                        <a:pt x="415740" y="320432"/>
                      </a:cubicBezTo>
                      <a:close/>
                      <a:moveTo>
                        <a:pt x="388627" y="295784"/>
                      </a:moveTo>
                      <a:cubicBezTo>
                        <a:pt x="391639" y="298522"/>
                        <a:pt x="391639" y="295784"/>
                        <a:pt x="388627" y="295784"/>
                      </a:cubicBezTo>
                      <a:close/>
                      <a:moveTo>
                        <a:pt x="388627" y="295784"/>
                      </a:moveTo>
                      <a:cubicBezTo>
                        <a:pt x="388627" y="282090"/>
                        <a:pt x="391639" y="268396"/>
                        <a:pt x="397665" y="254703"/>
                      </a:cubicBezTo>
                      <a:cubicBezTo>
                        <a:pt x="382601" y="238270"/>
                        <a:pt x="382601" y="219099"/>
                        <a:pt x="394652" y="208144"/>
                      </a:cubicBezTo>
                      <a:cubicBezTo>
                        <a:pt x="385614" y="188972"/>
                        <a:pt x="385614" y="169801"/>
                        <a:pt x="388627" y="158847"/>
                      </a:cubicBezTo>
                      <a:cubicBezTo>
                        <a:pt x="358500" y="197189"/>
                        <a:pt x="355488" y="251964"/>
                        <a:pt x="388627" y="295784"/>
                      </a:cubicBezTo>
                      <a:close/>
                      <a:moveTo>
                        <a:pt x="403690" y="139676"/>
                      </a:moveTo>
                      <a:cubicBezTo>
                        <a:pt x="400677" y="150630"/>
                        <a:pt x="400677" y="169801"/>
                        <a:pt x="412728" y="191712"/>
                      </a:cubicBezTo>
                      <a:cubicBezTo>
                        <a:pt x="418752" y="188972"/>
                        <a:pt x="427790" y="188972"/>
                        <a:pt x="433816" y="191712"/>
                      </a:cubicBezTo>
                      <a:cubicBezTo>
                        <a:pt x="436828" y="188972"/>
                        <a:pt x="436828" y="188972"/>
                        <a:pt x="439841" y="186234"/>
                      </a:cubicBezTo>
                      <a:cubicBezTo>
                        <a:pt x="451891" y="175279"/>
                        <a:pt x="463942" y="164324"/>
                        <a:pt x="475993" y="156108"/>
                      </a:cubicBezTo>
                      <a:cubicBezTo>
                        <a:pt x="460929" y="142414"/>
                        <a:pt x="448879" y="128720"/>
                        <a:pt x="439841" y="115027"/>
                      </a:cubicBezTo>
                      <a:cubicBezTo>
                        <a:pt x="430803" y="117766"/>
                        <a:pt x="424778" y="123243"/>
                        <a:pt x="418752" y="128720"/>
                      </a:cubicBezTo>
                      <a:cubicBezTo>
                        <a:pt x="412728" y="131459"/>
                        <a:pt x="406703" y="136937"/>
                        <a:pt x="403690" y="139676"/>
                      </a:cubicBezTo>
                      <a:close/>
                      <a:moveTo>
                        <a:pt x="439841" y="115027"/>
                      </a:moveTo>
                      <a:cubicBezTo>
                        <a:pt x="457917" y="109549"/>
                        <a:pt x="457917" y="109549"/>
                        <a:pt x="457917" y="106810"/>
                      </a:cubicBezTo>
                      <a:cubicBezTo>
                        <a:pt x="439841" y="115027"/>
                        <a:pt x="439841" y="115027"/>
                        <a:pt x="439841" y="115027"/>
                      </a:cubicBezTo>
                      <a:close/>
                      <a:moveTo>
                        <a:pt x="457917" y="109549"/>
                      </a:moveTo>
                      <a:cubicBezTo>
                        <a:pt x="469967" y="123243"/>
                        <a:pt x="482018" y="134198"/>
                        <a:pt x="494068" y="147891"/>
                      </a:cubicBezTo>
                      <a:cubicBezTo>
                        <a:pt x="530220" y="131459"/>
                        <a:pt x="563359" y="128720"/>
                        <a:pt x="584448" y="131459"/>
                      </a:cubicBezTo>
                      <a:cubicBezTo>
                        <a:pt x="560346" y="112288"/>
                        <a:pt x="530220" y="104072"/>
                        <a:pt x="500093" y="104072"/>
                      </a:cubicBezTo>
                      <a:cubicBezTo>
                        <a:pt x="485030" y="104072"/>
                        <a:pt x="472980" y="106810"/>
                        <a:pt x="457917" y="109549"/>
                      </a:cubicBezTo>
                      <a:close/>
                      <a:moveTo>
                        <a:pt x="584448" y="131459"/>
                      </a:moveTo>
                      <a:cubicBezTo>
                        <a:pt x="590472" y="136937"/>
                        <a:pt x="596497" y="142414"/>
                        <a:pt x="605535" y="150630"/>
                      </a:cubicBezTo>
                      <a:cubicBezTo>
                        <a:pt x="599510" y="142414"/>
                        <a:pt x="593485" y="136937"/>
                        <a:pt x="584448" y="131459"/>
                      </a:cubicBezTo>
                      <a:close/>
                      <a:moveTo>
                        <a:pt x="605535" y="150630"/>
                      </a:moveTo>
                      <a:cubicBezTo>
                        <a:pt x="602523" y="150630"/>
                        <a:pt x="569384" y="147891"/>
                        <a:pt x="521182" y="172541"/>
                      </a:cubicBezTo>
                      <a:cubicBezTo>
                        <a:pt x="536245" y="186234"/>
                        <a:pt x="551309" y="199928"/>
                        <a:pt x="566372" y="210883"/>
                      </a:cubicBezTo>
                      <a:cubicBezTo>
                        <a:pt x="578422" y="205405"/>
                        <a:pt x="593485" y="208144"/>
                        <a:pt x="602523" y="219099"/>
                      </a:cubicBezTo>
                      <a:cubicBezTo>
                        <a:pt x="608548" y="227315"/>
                        <a:pt x="611561" y="235532"/>
                        <a:pt x="605535" y="243747"/>
                      </a:cubicBezTo>
                      <a:cubicBezTo>
                        <a:pt x="617586" y="251964"/>
                        <a:pt x="623611" y="257441"/>
                        <a:pt x="629636" y="260180"/>
                      </a:cubicBezTo>
                      <a:cubicBezTo>
                        <a:pt x="638674" y="221838"/>
                        <a:pt x="632649" y="183495"/>
                        <a:pt x="605535" y="150630"/>
                      </a:cubicBezTo>
                      <a:close/>
                      <a:moveTo>
                        <a:pt x="629636" y="257441"/>
                      </a:moveTo>
                      <a:cubicBezTo>
                        <a:pt x="629636" y="260180"/>
                        <a:pt x="629636" y="257441"/>
                        <a:pt x="629636" y="257441"/>
                      </a:cubicBezTo>
                      <a:close/>
                      <a:moveTo>
                        <a:pt x="629636" y="262919"/>
                      </a:moveTo>
                      <a:cubicBezTo>
                        <a:pt x="629636" y="265657"/>
                        <a:pt x="629636" y="265657"/>
                        <a:pt x="626624" y="268396"/>
                      </a:cubicBezTo>
                      <a:cubicBezTo>
                        <a:pt x="626624" y="265657"/>
                        <a:pt x="626624" y="262919"/>
                        <a:pt x="629636" y="262919"/>
                      </a:cubicBezTo>
                      <a:close/>
                      <a:moveTo>
                        <a:pt x="626624" y="268396"/>
                      </a:moveTo>
                      <a:cubicBezTo>
                        <a:pt x="620599" y="265657"/>
                        <a:pt x="611561" y="260180"/>
                        <a:pt x="599510" y="251964"/>
                      </a:cubicBezTo>
                      <a:cubicBezTo>
                        <a:pt x="599510" y="251964"/>
                        <a:pt x="599510" y="251964"/>
                        <a:pt x="596497" y="251964"/>
                      </a:cubicBezTo>
                      <a:cubicBezTo>
                        <a:pt x="584448" y="260180"/>
                        <a:pt x="566372" y="257441"/>
                        <a:pt x="557334" y="246486"/>
                      </a:cubicBezTo>
                      <a:cubicBezTo>
                        <a:pt x="551309" y="238270"/>
                        <a:pt x="548296" y="227315"/>
                        <a:pt x="554321" y="219099"/>
                      </a:cubicBezTo>
                      <a:cubicBezTo>
                        <a:pt x="536245" y="208144"/>
                        <a:pt x="521182" y="194451"/>
                        <a:pt x="503107" y="180757"/>
                      </a:cubicBezTo>
                      <a:cubicBezTo>
                        <a:pt x="491055" y="188972"/>
                        <a:pt x="479005" y="197189"/>
                        <a:pt x="466955" y="205405"/>
                      </a:cubicBezTo>
                      <a:cubicBezTo>
                        <a:pt x="463942" y="208144"/>
                        <a:pt x="463942" y="208144"/>
                        <a:pt x="460929" y="210883"/>
                      </a:cubicBezTo>
                      <a:cubicBezTo>
                        <a:pt x="466955" y="221838"/>
                        <a:pt x="466955" y="235532"/>
                        <a:pt x="457917" y="246486"/>
                      </a:cubicBezTo>
                      <a:cubicBezTo>
                        <a:pt x="460929" y="249225"/>
                        <a:pt x="463942" y="249225"/>
                        <a:pt x="466955" y="251964"/>
                      </a:cubicBezTo>
                      <a:cubicBezTo>
                        <a:pt x="479005" y="260180"/>
                        <a:pt x="491055" y="268396"/>
                        <a:pt x="503107" y="273874"/>
                      </a:cubicBezTo>
                      <a:cubicBezTo>
                        <a:pt x="515157" y="265657"/>
                        <a:pt x="530220" y="268396"/>
                        <a:pt x="539258" y="279351"/>
                      </a:cubicBezTo>
                      <a:cubicBezTo>
                        <a:pt x="542271" y="282090"/>
                        <a:pt x="542271" y="284828"/>
                        <a:pt x="545283" y="290306"/>
                      </a:cubicBezTo>
                      <a:cubicBezTo>
                        <a:pt x="578422" y="298522"/>
                        <a:pt x="602523" y="295784"/>
                        <a:pt x="611561" y="293045"/>
                      </a:cubicBezTo>
                      <a:cubicBezTo>
                        <a:pt x="617586" y="284828"/>
                        <a:pt x="623611" y="276613"/>
                        <a:pt x="626624" y="268396"/>
                      </a:cubicBezTo>
                      <a:close/>
                      <a:moveTo>
                        <a:pt x="626624" y="265657"/>
                      </a:moveTo>
                      <a:cubicBezTo>
                        <a:pt x="626624" y="268396"/>
                        <a:pt x="626624" y="268396"/>
                        <a:pt x="626624" y="265657"/>
                      </a:cubicBezTo>
                      <a:cubicBezTo>
                        <a:pt x="626624" y="268396"/>
                        <a:pt x="626624" y="268396"/>
                        <a:pt x="626624" y="265657"/>
                      </a:cubicBezTo>
                      <a:close/>
                      <a:moveTo>
                        <a:pt x="611561" y="293045"/>
                      </a:moveTo>
                      <a:cubicBezTo>
                        <a:pt x="611561" y="293045"/>
                        <a:pt x="611561" y="295784"/>
                        <a:pt x="608548" y="295784"/>
                      </a:cubicBezTo>
                      <a:cubicBezTo>
                        <a:pt x="608548" y="295784"/>
                        <a:pt x="611561" y="295784"/>
                        <a:pt x="611561" y="293045"/>
                      </a:cubicBezTo>
                      <a:close/>
                      <a:moveTo>
                        <a:pt x="503107" y="180757"/>
                      </a:moveTo>
                      <a:cubicBezTo>
                        <a:pt x="503107" y="180757"/>
                        <a:pt x="500093" y="180757"/>
                        <a:pt x="503107" y="180757"/>
                      </a:cubicBezTo>
                      <a:cubicBezTo>
                        <a:pt x="500093" y="180757"/>
                        <a:pt x="503107" y="180757"/>
                        <a:pt x="503107" y="180757"/>
                      </a:cubicBezTo>
                      <a:close/>
                      <a:moveTo>
                        <a:pt x="503107" y="180757"/>
                      </a:moveTo>
                      <a:close/>
                    </a:path>
                  </a:pathLst>
                </a:custGeom>
                <a:solidFill>
                  <a:srgbClr val="0078D7"/>
                </a:solidFill>
                <a:ln w="7600" cap="flat">
                  <a:noFill/>
                  <a:bevel/>
                </a:ln>
              </p:spPr>
            </p:sp>
            <p:sp>
              <p:nvSpPr>
                <p:cNvPr name="" id="382"/>
                <p:cNvSpPr/>
                <p:nvPr/>
              </p:nvSpPr>
              <p:spPr>
                <a:xfrm>
                  <a:off x="1087799" y="4928025"/>
                  <a:ext cy="912000" cx="1003200"/>
                </a:xfrm>
                <a:custGeom>
                  <a:avLst/>
                  <a:gdLst/>
                  <a:ahLst/>
                  <a:cxnLst/>
                  <a:pathLst>
                    <a:path w="1003200" h="912000">
                      <a:moveTo>
                        <a:pt x="500093" y="912000"/>
                      </a:moveTo>
                      <a:cubicBezTo>
                        <a:pt x="524195" y="912000"/>
                        <a:pt x="548296" y="903784"/>
                        <a:pt x="566372" y="887353"/>
                      </a:cubicBezTo>
                      <a:lnTo>
                        <a:pt x="976083" y="517622"/>
                      </a:lnTo>
                      <a:cubicBezTo>
                        <a:pt x="994164" y="501190"/>
                        <a:pt x="1003200" y="479280"/>
                        <a:pt x="1003200" y="457370"/>
                      </a:cubicBezTo>
                      <a:cubicBezTo>
                        <a:pt x="1003200" y="432720"/>
                        <a:pt x="994164" y="413549"/>
                        <a:pt x="976083" y="397117"/>
                      </a:cubicBezTo>
                      <a:lnTo>
                        <a:pt x="566372" y="24649"/>
                      </a:lnTo>
                      <a:cubicBezTo>
                        <a:pt x="548296" y="8216"/>
                        <a:pt x="524195" y="0"/>
                        <a:pt x="500093" y="0"/>
                      </a:cubicBezTo>
                      <a:cubicBezTo>
                        <a:pt x="475993" y="0"/>
                        <a:pt x="451891" y="8216"/>
                        <a:pt x="433816" y="24649"/>
                      </a:cubicBezTo>
                      <a:lnTo>
                        <a:pt x="27113" y="394378"/>
                      </a:lnTo>
                      <a:cubicBezTo>
                        <a:pt x="9038" y="410810"/>
                        <a:pt x="0" y="432720"/>
                        <a:pt x="0" y="454630"/>
                      </a:cubicBezTo>
                      <a:cubicBezTo>
                        <a:pt x="0" y="476541"/>
                        <a:pt x="9038" y="498451"/>
                        <a:pt x="27113" y="514883"/>
                      </a:cubicBezTo>
                      <a:lnTo>
                        <a:pt x="433816" y="884610"/>
                      </a:lnTo>
                      <a:cubicBezTo>
                        <a:pt x="451891" y="901048"/>
                        <a:pt x="475993" y="912000"/>
                        <a:pt x="500093" y="912000"/>
                      </a:cubicBezTo>
                      <a:close/>
                    </a:path>
                  </a:pathLst>
                </a:custGeom>
                <a:noFill/>
                <a:ln w="7600" cap="flat">
                  <a:noFill/>
                  <a:bevel/>
                </a:ln>
              </p:spPr>
            </p:sp>
            <p:sp>
              <p:nvSpPr>
                <p:cNvPr name="" id="383"/>
                <p:cNvSpPr/>
                <p:nvPr/>
              </p:nvSpPr>
              <p:spPr>
                <a:xfrm>
                  <a:off x="1502358" y="5190944"/>
                  <a:ext cy="84901" cx="178926"/>
                </a:xfrm>
                <a:custGeom>
                  <a:avLst/>
                  <a:gdLst/>
                  <a:ahLst/>
                  <a:cxnLst/>
                  <a:pathLst>
                    <a:path w="178926" h="84901">
                      <a:moveTo>
                        <a:pt x="0" y="57513"/>
                      </a:moveTo>
                      <a:cubicBezTo>
                        <a:pt x="25283" y="76685"/>
                        <a:pt x="55409" y="84901"/>
                        <a:pt x="85535" y="84901"/>
                      </a:cubicBezTo>
                      <a:cubicBezTo>
                        <a:pt x="112649" y="84901"/>
                        <a:pt x="142774" y="76685"/>
                        <a:pt x="166875" y="60252"/>
                      </a:cubicBezTo>
                      <a:cubicBezTo>
                        <a:pt x="169888" y="57513"/>
                        <a:pt x="175913" y="54775"/>
                        <a:pt x="178926" y="52036"/>
                      </a:cubicBezTo>
                      <a:cubicBezTo>
                        <a:pt x="166875" y="52036"/>
                        <a:pt x="148800" y="52036"/>
                        <a:pt x="127711" y="46559"/>
                      </a:cubicBezTo>
                      <a:cubicBezTo>
                        <a:pt x="124699" y="49297"/>
                        <a:pt x="124699" y="52036"/>
                        <a:pt x="121686" y="52036"/>
                      </a:cubicBezTo>
                      <a:cubicBezTo>
                        <a:pt x="109635" y="60252"/>
                        <a:pt x="94573" y="57513"/>
                        <a:pt x="82522" y="46559"/>
                      </a:cubicBezTo>
                      <a:cubicBezTo>
                        <a:pt x="79510" y="41081"/>
                        <a:pt x="76497" y="35604"/>
                        <a:pt x="76497" y="30126"/>
                      </a:cubicBezTo>
                      <a:cubicBezTo>
                        <a:pt x="64447" y="24649"/>
                        <a:pt x="49384" y="16432"/>
                        <a:pt x="37333" y="8216"/>
                      </a:cubicBezTo>
                      <a:cubicBezTo>
                        <a:pt x="34320" y="5477"/>
                        <a:pt x="28295" y="2739"/>
                        <a:pt x="25283" y="0"/>
                      </a:cubicBezTo>
                      <a:cubicBezTo>
                        <a:pt x="19258" y="2739"/>
                        <a:pt x="13232" y="2739"/>
                        <a:pt x="7207" y="2739"/>
                      </a:cubicBezTo>
                      <a:cubicBezTo>
                        <a:pt x="0" y="24649"/>
                        <a:pt x="0" y="43820"/>
                        <a:pt x="0" y="57513"/>
                      </a:cubicBezTo>
                      <a:close/>
                    </a:path>
                  </a:pathLst>
                </a:custGeom>
                <a:noFill/>
                <a:ln w="7600" cap="flat">
                  <a:noFill/>
                  <a:bevel/>
                </a:ln>
              </p:spPr>
            </p:sp>
            <p:sp>
              <p:nvSpPr>
                <p:cNvPr name="" id="384"/>
                <p:cNvSpPr/>
                <p:nvPr/>
              </p:nvSpPr>
              <p:spPr>
                <a:xfrm>
                  <a:off x="1452689" y="5086871"/>
                  <a:ext cy="136937" cx="32776"/>
                </a:xfrm>
                <a:custGeom>
                  <a:avLst/>
                  <a:gdLst/>
                  <a:ahLst/>
                  <a:cxnLst/>
                  <a:pathLst>
                    <a:path w="32776" h="136937">
                      <a:moveTo>
                        <a:pt x="23738" y="136937"/>
                      </a:moveTo>
                      <a:cubicBezTo>
                        <a:pt x="23738" y="123243"/>
                        <a:pt x="26750" y="109549"/>
                        <a:pt x="32776" y="95856"/>
                      </a:cubicBezTo>
                      <a:cubicBezTo>
                        <a:pt x="17712" y="79423"/>
                        <a:pt x="17712" y="60252"/>
                        <a:pt x="29763" y="49297"/>
                      </a:cubicBezTo>
                      <a:cubicBezTo>
                        <a:pt x="20725" y="30126"/>
                        <a:pt x="20725" y="10955"/>
                        <a:pt x="23738" y="0"/>
                      </a:cubicBezTo>
                      <a:cubicBezTo>
                        <a:pt x="-6388" y="38342"/>
                        <a:pt x="-9401" y="93117"/>
                        <a:pt x="23738" y="136937"/>
                      </a:cubicBezTo>
                      <a:close/>
                    </a:path>
                  </a:pathLst>
                </a:custGeom>
                <a:noFill/>
                <a:ln w="7600" cap="flat">
                  <a:noFill/>
                  <a:bevel/>
                </a:ln>
              </p:spPr>
            </p:sp>
            <p:sp>
              <p:nvSpPr>
                <p:cNvPr name="" id="385"/>
                <p:cNvSpPr/>
                <p:nvPr/>
              </p:nvSpPr>
              <p:spPr>
                <a:xfrm>
                  <a:off x="1489815" y="5043052"/>
                  <a:ext cy="76685" cx="73976"/>
                </a:xfrm>
                <a:custGeom>
                  <a:avLst/>
                  <a:gdLst/>
                  <a:ahLst/>
                  <a:cxnLst/>
                  <a:pathLst>
                    <a:path w="73976" h="76685">
                      <a:moveTo>
                        <a:pt x="0" y="24649"/>
                      </a:moveTo>
                      <a:cubicBezTo>
                        <a:pt x="0" y="35604"/>
                        <a:pt x="0" y="54775"/>
                        <a:pt x="10712" y="76685"/>
                      </a:cubicBezTo>
                      <a:cubicBezTo>
                        <a:pt x="16737" y="73946"/>
                        <a:pt x="25775" y="73946"/>
                        <a:pt x="31800" y="76685"/>
                      </a:cubicBezTo>
                      <a:cubicBezTo>
                        <a:pt x="34812" y="73946"/>
                        <a:pt x="34812" y="73946"/>
                        <a:pt x="37825" y="71207"/>
                      </a:cubicBezTo>
                      <a:cubicBezTo>
                        <a:pt x="49875" y="60252"/>
                        <a:pt x="61926" y="49297"/>
                        <a:pt x="73976" y="41081"/>
                      </a:cubicBezTo>
                      <a:cubicBezTo>
                        <a:pt x="58913" y="27387"/>
                        <a:pt x="46863" y="13694"/>
                        <a:pt x="37825" y="0"/>
                      </a:cubicBezTo>
                      <a:cubicBezTo>
                        <a:pt x="28787" y="2739"/>
                        <a:pt x="22762" y="8216"/>
                        <a:pt x="16737" y="13694"/>
                      </a:cubicBezTo>
                      <a:cubicBezTo>
                        <a:pt x="10712" y="16432"/>
                        <a:pt x="4686" y="21910"/>
                        <a:pt x="0" y="24649"/>
                      </a:cubicBezTo>
                      <a:close/>
                    </a:path>
                  </a:pathLst>
                </a:custGeom>
                <a:noFill/>
                <a:ln w="7600" cap="flat">
                  <a:noFill/>
                  <a:bevel/>
                </a:ln>
              </p:spPr>
            </p:sp>
            <p:sp>
              <p:nvSpPr>
                <p:cNvPr name="" id="386"/>
                <p:cNvSpPr/>
                <p:nvPr/>
              </p:nvSpPr>
              <p:spPr>
                <a:xfrm>
                  <a:off x="1527640" y="5034835"/>
                  <a:ext cy="27387" cx="30126"/>
                </a:xfrm>
                <a:custGeom>
                  <a:avLst/>
                  <a:gdLst/>
                  <a:ahLst/>
                  <a:cxnLst/>
                  <a:pathLst>
                    <a:path w="30126" h="27387">
                      <a:moveTo>
                        <a:pt x="0" y="2280"/>
                      </a:moveTo>
                      <a:cubicBezTo>
                        <a:pt x="4560" y="760"/>
                        <a:pt x="4560" y="760"/>
                        <a:pt x="4560" y="0"/>
                      </a:cubicBezTo>
                      <a:cubicBezTo>
                        <a:pt x="0" y="2280"/>
                        <a:pt x="0" y="2280"/>
                        <a:pt x="0" y="2280"/>
                      </a:cubicBezTo>
                      <a:close/>
                    </a:path>
                  </a:pathLst>
                </a:custGeom>
                <a:noFill/>
                <a:ln w="7600" cap="flat">
                  <a:noFill/>
                  <a:bevel/>
                </a:ln>
              </p:spPr>
            </p:sp>
            <p:sp>
              <p:nvSpPr>
                <p:cNvPr name="" id="387"/>
                <p:cNvSpPr/>
                <p:nvPr/>
              </p:nvSpPr>
              <p:spPr>
                <a:xfrm>
                  <a:off x="1545717" y="5032097"/>
                  <a:ext cy="43820" cx="126529"/>
                </a:xfrm>
                <a:custGeom>
                  <a:avLst/>
                  <a:gdLst/>
                  <a:ahLst/>
                  <a:cxnLst/>
                  <a:pathLst>
                    <a:path w="126529" h="43820">
                      <a:moveTo>
                        <a:pt x="0" y="5477"/>
                      </a:moveTo>
                      <a:cubicBezTo>
                        <a:pt x="12050" y="19171"/>
                        <a:pt x="24101" y="30126"/>
                        <a:pt x="36151" y="43820"/>
                      </a:cubicBezTo>
                      <a:cubicBezTo>
                        <a:pt x="72303" y="27387"/>
                        <a:pt x="105442" y="24649"/>
                        <a:pt x="126529" y="27387"/>
                      </a:cubicBezTo>
                      <a:cubicBezTo>
                        <a:pt x="102429" y="8216"/>
                        <a:pt x="72303" y="0"/>
                        <a:pt x="42177" y="0"/>
                      </a:cubicBezTo>
                      <a:cubicBezTo>
                        <a:pt x="27114" y="0"/>
                        <a:pt x="15063" y="2739"/>
                        <a:pt x="0" y="5477"/>
                      </a:cubicBezTo>
                      <a:close/>
                    </a:path>
                  </a:pathLst>
                </a:custGeom>
                <a:noFill/>
                <a:ln w="7600" cap="flat">
                  <a:noFill/>
                  <a:bevel/>
                </a:ln>
              </p:spPr>
            </p:sp>
            <p:sp>
              <p:nvSpPr>
                <p:cNvPr name="" id="388"/>
                <p:cNvSpPr/>
                <p:nvPr/>
              </p:nvSpPr>
              <p:spPr>
                <a:xfrm>
                  <a:off x="1672246" y="5059484"/>
                  <a:ext cy="27387" cx="30126"/>
                </a:xfrm>
                <a:custGeom>
                  <a:avLst/>
                  <a:gdLst/>
                  <a:ahLst/>
                  <a:cxnLst/>
                  <a:pathLst>
                    <a:path w="30126" h="27387">
                      <a:moveTo>
                        <a:pt x="0" y="0"/>
                      </a:moveTo>
                      <a:cubicBezTo>
                        <a:pt x="1520" y="1520"/>
                        <a:pt x="3040" y="3040"/>
                        <a:pt x="5320" y="5320"/>
                      </a:cubicBezTo>
                      <a:cubicBezTo>
                        <a:pt x="3800" y="3040"/>
                        <a:pt x="2280" y="1520"/>
                        <a:pt x="0" y="0"/>
                      </a:cubicBezTo>
                      <a:close/>
                    </a:path>
                  </a:pathLst>
                </a:custGeom>
                <a:noFill/>
                <a:ln w="7600" cap="flat">
                  <a:noFill/>
                  <a:bevel/>
                </a:ln>
              </p:spPr>
            </p:sp>
            <p:sp>
              <p:nvSpPr>
                <p:cNvPr name="" id="389"/>
                <p:cNvSpPr/>
                <p:nvPr/>
              </p:nvSpPr>
              <p:spPr>
                <a:xfrm>
                  <a:off x="1608981" y="5078565"/>
                  <a:ext cy="109640" cx="112371"/>
                </a:xfrm>
                <a:custGeom>
                  <a:avLst/>
                  <a:gdLst/>
                  <a:ahLst/>
                  <a:cxnLst/>
                  <a:pathLst>
                    <a:path w="112371" h="109640">
                      <a:moveTo>
                        <a:pt x="84353" y="0"/>
                      </a:moveTo>
                      <a:cubicBezTo>
                        <a:pt x="81341" y="0"/>
                        <a:pt x="48202" y="0"/>
                        <a:pt x="0" y="22000"/>
                      </a:cubicBezTo>
                      <a:cubicBezTo>
                        <a:pt x="15063" y="35694"/>
                        <a:pt x="30126" y="49388"/>
                        <a:pt x="45189" y="60343"/>
                      </a:cubicBezTo>
                      <a:cubicBezTo>
                        <a:pt x="57240" y="54820"/>
                        <a:pt x="72303" y="57604"/>
                        <a:pt x="81341" y="68559"/>
                      </a:cubicBezTo>
                      <a:cubicBezTo>
                        <a:pt x="87366" y="76775"/>
                        <a:pt x="90378" y="84992"/>
                        <a:pt x="84353" y="93207"/>
                      </a:cubicBezTo>
                      <a:cubicBezTo>
                        <a:pt x="96404" y="101424"/>
                        <a:pt x="102429" y="106901"/>
                        <a:pt x="108454" y="109640"/>
                      </a:cubicBezTo>
                      <a:cubicBezTo>
                        <a:pt x="117492" y="71297"/>
                        <a:pt x="111467" y="32955"/>
                        <a:pt x="84353" y="0"/>
                      </a:cubicBezTo>
                      <a:close/>
                    </a:path>
                  </a:pathLst>
                </a:custGeom>
                <a:noFill/>
                <a:ln w="7600" cap="flat">
                  <a:noFill/>
                  <a:bevel/>
                </a:ln>
              </p:spPr>
            </p:sp>
            <p:sp>
              <p:nvSpPr>
                <p:cNvPr name="" id="390"/>
                <p:cNvSpPr/>
                <p:nvPr/>
              </p:nvSpPr>
              <p:spPr>
                <a:xfrm>
                  <a:off x="1714423" y="5190944"/>
                  <a:ext cy="27387" cx="30126"/>
                </a:xfrm>
                <a:custGeom>
                  <a:avLst/>
                  <a:gdLst/>
                  <a:ahLst/>
                  <a:cxnLst/>
                  <a:pathLst>
                    <a:path w="30126" h="27387">
                      <a:moveTo>
                        <a:pt x="0" y="0"/>
                      </a:moveTo>
                      <a:cubicBezTo>
                        <a:pt x="0" y="0"/>
                        <a:pt x="0" y="0"/>
                        <a:pt x="0" y="152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noFill/>
                <a:ln w="7600" cap="flat">
                  <a:noFill/>
                  <a:bevel/>
                </a:ln>
              </p:spPr>
            </p:sp>
            <p:sp>
              <p:nvSpPr>
                <p:cNvPr name="" id="391"/>
                <p:cNvSpPr/>
                <p:nvPr/>
              </p:nvSpPr>
              <p:spPr>
                <a:xfrm>
                  <a:off x="1545717" y="5108781"/>
                  <a:ext cy="115027" cx="168706"/>
                </a:xfrm>
                <a:custGeom>
                  <a:avLst/>
                  <a:gdLst/>
                  <a:ahLst/>
                  <a:cxnLst/>
                  <a:pathLst>
                    <a:path w="168706" h="115027">
                      <a:moveTo>
                        <a:pt x="168706" y="87639"/>
                      </a:moveTo>
                      <a:cubicBezTo>
                        <a:pt x="162681" y="84901"/>
                        <a:pt x="153643" y="79423"/>
                        <a:pt x="141593" y="71207"/>
                      </a:cubicBezTo>
                      <a:cubicBezTo>
                        <a:pt x="141593" y="71207"/>
                        <a:pt x="141593" y="71207"/>
                        <a:pt x="138580" y="71207"/>
                      </a:cubicBezTo>
                      <a:cubicBezTo>
                        <a:pt x="126529" y="79423"/>
                        <a:pt x="108454" y="76685"/>
                        <a:pt x="99416" y="65730"/>
                      </a:cubicBezTo>
                      <a:cubicBezTo>
                        <a:pt x="93391" y="57513"/>
                        <a:pt x="90378" y="46559"/>
                        <a:pt x="96404" y="38342"/>
                      </a:cubicBezTo>
                      <a:cubicBezTo>
                        <a:pt x="78328" y="27387"/>
                        <a:pt x="63265" y="13694"/>
                        <a:pt x="45189" y="0"/>
                      </a:cubicBezTo>
                      <a:cubicBezTo>
                        <a:pt x="33139" y="8216"/>
                        <a:pt x="21088" y="16432"/>
                        <a:pt x="9038" y="24649"/>
                      </a:cubicBezTo>
                      <a:cubicBezTo>
                        <a:pt x="6025" y="27387"/>
                        <a:pt x="6025" y="27387"/>
                        <a:pt x="0" y="30126"/>
                      </a:cubicBezTo>
                      <a:cubicBezTo>
                        <a:pt x="9038" y="41081"/>
                        <a:pt x="9038" y="54775"/>
                        <a:pt x="0" y="65730"/>
                      </a:cubicBezTo>
                      <a:cubicBezTo>
                        <a:pt x="0" y="68468"/>
                        <a:pt x="6025" y="68468"/>
                        <a:pt x="9038" y="71207"/>
                      </a:cubicBezTo>
                      <a:cubicBezTo>
                        <a:pt x="21088" y="79423"/>
                        <a:pt x="33139" y="87639"/>
                        <a:pt x="45189" y="93117"/>
                      </a:cubicBezTo>
                      <a:cubicBezTo>
                        <a:pt x="57240" y="84901"/>
                        <a:pt x="72303" y="87639"/>
                        <a:pt x="81341" y="98595"/>
                      </a:cubicBezTo>
                      <a:cubicBezTo>
                        <a:pt x="84353" y="101333"/>
                        <a:pt x="84353" y="104072"/>
                        <a:pt x="87366" y="109549"/>
                      </a:cubicBezTo>
                      <a:cubicBezTo>
                        <a:pt x="120504" y="117766"/>
                        <a:pt x="144605" y="115027"/>
                        <a:pt x="153643" y="112288"/>
                      </a:cubicBezTo>
                      <a:cubicBezTo>
                        <a:pt x="159668" y="104072"/>
                        <a:pt x="165694" y="95856"/>
                        <a:pt x="168706" y="87639"/>
                      </a:cubicBezTo>
                      <a:close/>
                    </a:path>
                  </a:pathLst>
                </a:custGeom>
                <a:noFill/>
                <a:ln w="7600" cap="flat">
                  <a:noFill/>
                  <a:bevel/>
                </a:ln>
              </p:spPr>
            </p:sp>
            <p:sp>
              <p:nvSpPr>
                <p:cNvPr name="" id="392"/>
                <p:cNvSpPr/>
                <p:nvPr/>
              </p:nvSpPr>
              <p:spPr>
                <a:xfrm>
                  <a:off x="1696348" y="5221069"/>
                  <a:ext cy="27387" cx="30126"/>
                </a:xfrm>
                <a:custGeom>
                  <a:avLst/>
                  <a:gdLst/>
                  <a:ahLst/>
                  <a:cxnLst/>
                  <a:pathLst>
                    <a:path w="30126" h="27387">
                      <a:moveTo>
                        <a:pt x="0" y="0"/>
                      </a:moveTo>
                      <a:cubicBezTo>
                        <a:pt x="0" y="0"/>
                        <a:pt x="0" y="760"/>
                        <a:pt x="0" y="760"/>
                      </a:cubicBezTo>
                      <a:cubicBezTo>
                        <a:pt x="0" y="760"/>
                        <a:pt x="0" y="760"/>
                        <a:pt x="0" y="0"/>
                      </a:cubicBezTo>
                      <a:close/>
                    </a:path>
                  </a:pathLst>
                </a:custGeom>
                <a:noFill/>
                <a:ln w="7600" cap="flat">
                  <a:noFill/>
                  <a:bevel/>
                </a:ln>
              </p:spPr>
            </p:sp>
          </p:grpSp>
          <p:grpSp>
            <p:nvGrpSpPr>
              <p:cNvPr name="" id="393"/>
              <p:cNvGrpSpPr/>
              <p:nvPr/>
            </p:nvGrpSpPr>
            <p:grpSpPr>
              <a:xfrm>
                <a:off x="1137199" y="5937001"/>
                <a:ext cy="326800" cx="904400"/>
                <a:chOff x="1137199" y="5937001"/>
                <a:chExt cy="326800" cx="904400"/>
              </a:xfrm>
            </p:grpSpPr>
            <p:sp>
              <p:nvSpPr>
                <p:cNvPr name="Rounded Rectangle" id="394"/>
                <p:cNvSpPr/>
                <p:nvPr/>
              </p:nvSpPr>
              <p:spPr>
                <a:xfrm>
                  <a:off x="1159809" y="5951855"/>
                  <a:ext cy="297091" cx="859180"/>
                </a:xfrm>
                <a:custGeom>
                  <a:avLst/>
                  <a:gdLst/>
                  <a:ahLst/>
                  <a:cxnLst/>
                  <a:pathLst>
                    <a:path w="859180" h="297091">
                      <a:moveTo>
                        <a:pt x="767980" y="297091"/>
                      </a:moveTo>
                      <a:cubicBezTo>
                        <a:pt x="818353" y="297091"/>
                        <a:pt x="859180" y="256261"/>
                        <a:pt x="859180" y="205891"/>
                      </a:cubicBezTo>
                      <a:lnTo>
                        <a:pt x="859180" y="91200"/>
                      </a:lnTo>
                      <a:cubicBezTo>
                        <a:pt x="859180" y="40830"/>
                        <a:pt x="818353" y="0"/>
                        <a:pt x="767980" y="0"/>
                      </a:cubicBezTo>
                      <a:lnTo>
                        <a:pt x="91200" y="0"/>
                      </a:lnTo>
                      <a:cubicBezTo>
                        <a:pt x="40830" y="0"/>
                        <a:pt x="0" y="40830"/>
                        <a:pt x="0" y="91200"/>
                      </a:cubicBezTo>
                      <a:lnTo>
                        <a:pt x="0" y="205891"/>
                      </a:lnTo>
                      <a:cubicBezTo>
                        <a:pt x="0" y="256261"/>
                        <a:pt x="40830" y="297091"/>
                        <a:pt x="91200" y="297091"/>
                      </a:cubicBezTo>
                      <a:lnTo>
                        <a:pt x="767980" y="297091"/>
                      </a:lnTo>
                      <a:close/>
                    </a:path>
                  </a:pathLst>
                </a:custGeom>
                <a:solidFill>
                  <a:srgbClr val="3498DB"/>
                </a:solidFill>
                <a:ln w="7600" cap="flat">
                  <a:solidFill>
                    <a:srgbClr val="3498DB"/>
                  </a:solidFill>
                  <a:bevel/>
                </a:ln>
              </p:spPr>
            </p:sp>
            <p:sp>
              <p:nvSpPr>
                <p:cNvPr name="Rounded Rectangle" id="395"/>
                <p:cNvSpPr/>
                <p:nvPr/>
              </p:nvSpPr>
              <p:spPr>
                <a:xfrm>
                  <a:off x="1137199" y="5937001"/>
                  <a:ext cy="326800" cx="904400"/>
                </a:xfrm>
                <a:custGeom>
                  <a:avLst/>
                  <a:gdLst/>
                  <a:ahLst/>
                  <a:cxnLst/>
                  <a:rect t="t" l="l" r="r" b="b"/>
                  <a:pathLst>
                    <a:path w="904400" h="326800">
                      <a:moveTo>
                        <a:pt x="813200" y="326800"/>
                      </a:moveTo>
                      <a:cubicBezTo>
                        <a:pt x="863573" y="326800"/>
                        <a:pt x="904400" y="285970"/>
                        <a:pt x="904400" y="235600"/>
                      </a:cubicBezTo>
                      <a:lnTo>
                        <a:pt x="904400" y="91200"/>
                      </a:lnTo>
                      <a:cubicBezTo>
                        <a:pt x="904400" y="40830"/>
                        <a:pt x="863573" y="0"/>
                        <a:pt x="813200" y="0"/>
                      </a:cubicBezTo>
                      <a:lnTo>
                        <a:pt x="91200" y="0"/>
                      </a:lnTo>
                      <a:cubicBezTo>
                        <a:pt x="40830" y="0"/>
                        <a:pt x="0" y="40830"/>
                        <a:pt x="0" y="91200"/>
                      </a:cubicBezTo>
                      <a:lnTo>
                        <a:pt x="0" y="235600"/>
                      </a:lnTo>
                      <a:cubicBezTo>
                        <a:pt x="0" y="285970"/>
                        <a:pt x="40830" y="326800"/>
                        <a:pt x="91200" y="326800"/>
                      </a:cubicBezTo>
                      <a:lnTo>
                        <a:pt x="813200" y="326800"/>
                      </a:lnTo>
                      <a:close/>
                    </a:path>
                  </a:pathLst>
                </a:custGeom>
                <a:noFill/>
                <a:ln w="7600" cap="flat">
                  <a:solidFill>
                    <a:srgbClr val="3498DB"/>
                  </a:solidFill>
                  <a:bevel/>
                </a:ln>
              </p:spPr>
              <p:txBody>
                <a:bodyPr lIns="36000" wrap="square" rIns="36000" tIns="0" rtlCol="0" anchor="ctr" bIns="0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1064">
                      <a:solidFill>
                        <a:srgbClr val="FFFFFF"/>
                      </a:solidFill>
                      <a:latin typeface="Arial"/>
                    </a:rPr>
                    <a:t>LDAP</a:t>
                  </a:r>
                </a:p>
              </p:txBody>
            </p:sp>
          </p:grpSp>
        </p:grpSp>
        <p:grpSp>
          <p:nvGrpSpPr>
            <p:cNvPr name="" id="441"/>
            <p:cNvGrpSpPr/>
            <p:nvPr/>
          </p:nvGrpSpPr>
          <p:grpSpPr>
            <a:xfrm>
              <a:off x="2145437" y="2220600"/>
              <a:ext cy="1335775" cx="1232466"/>
              <a:chOff x="2145437" y="2220600"/>
              <a:chExt cy="1335775" cx="1232466"/>
            </a:xfrm>
          </p:grpSpPr>
          <p:grpSp>
            <p:nvGrpSpPr>
              <p:cNvPr name="" id="419"/>
              <p:cNvGrpSpPr/>
              <p:nvPr/>
            </p:nvGrpSpPr>
            <p:grpSpPr>
              <a:xfrm>
                <a:off x="2260070" y="2220600"/>
                <a:ext cy="912000" cx="1003200"/>
                <a:chOff x="2260070" y="2220600"/>
                <a:chExt cy="912000" cx="1003200"/>
              </a:xfrm>
            </p:grpSpPr>
            <p:sp>
              <p:nvSpPr>
                <p:cNvPr name="" id="420"/>
                <p:cNvSpPr/>
                <p:nvPr/>
              </p:nvSpPr>
              <p:spPr>
                <a:xfrm>
                  <a:off x="2260070" y="2220600"/>
                  <a:ext cy="912000" cx="1003200"/>
                </a:xfrm>
                <a:custGeom>
                  <a:avLst/>
                  <a:gdLst/>
                  <a:ahLst/>
                  <a:cxnLst/>
                  <a:pathLst>
                    <a:path w="1003200" h="912000">
                      <a:moveTo>
                        <a:pt x="991154" y="409262"/>
                      </a:moveTo>
                      <a:lnTo>
                        <a:pt x="785034" y="46619"/>
                      </a:lnTo>
                      <a:cubicBezTo>
                        <a:pt x="769264" y="18324"/>
                        <a:pt x="739862" y="0"/>
                        <a:pt x="707758" y="0"/>
                      </a:cubicBezTo>
                      <a:lnTo>
                        <a:pt x="295439" y="0"/>
                      </a:lnTo>
                      <a:cubicBezTo>
                        <a:pt x="263329" y="0"/>
                        <a:pt x="233923" y="18312"/>
                        <a:pt x="218163" y="46619"/>
                      </a:cubicBezTo>
                      <a:lnTo>
                        <a:pt x="11964" y="408311"/>
                      </a:lnTo>
                      <a:cubicBezTo>
                        <a:pt x="-3988" y="436391"/>
                        <a:pt x="-3988" y="470931"/>
                        <a:pt x="11964" y="499011"/>
                      </a:cubicBezTo>
                      <a:lnTo>
                        <a:pt x="218084" y="863717"/>
                      </a:lnTo>
                      <a:cubicBezTo>
                        <a:pt x="233683" y="892415"/>
                        <a:pt x="263011" y="910738"/>
                        <a:pt x="295360" y="912000"/>
                      </a:cubicBezTo>
                      <a:lnTo>
                        <a:pt x="707679" y="912000"/>
                      </a:lnTo>
                      <a:cubicBezTo>
                        <a:pt x="740026" y="910875"/>
                        <a:pt x="769409" y="892628"/>
                        <a:pt x="785034" y="863953"/>
                      </a:cubicBezTo>
                      <a:lnTo>
                        <a:pt x="991154" y="501311"/>
                      </a:lnTo>
                      <a:cubicBezTo>
                        <a:pt x="1007213" y="472779"/>
                        <a:pt x="1007213" y="437793"/>
                        <a:pt x="991154" y="409262"/>
                      </a:cubicBezTo>
                      <a:close/>
                    </a:path>
                  </a:pathLst>
                </a:custGeom>
                <a:solidFill>
                  <a:srgbClr val="4285F4"/>
                </a:solidFill>
                <a:ln w="7600" cap="flat">
                  <a:noFill/>
                  <a:bevel/>
                </a:ln>
              </p:spPr>
            </p:sp>
            <p:sp>
              <p:nvSpPr>
                <p:cNvPr name="" id="421"/>
                <p:cNvSpPr/>
                <p:nvPr/>
              </p:nvSpPr>
              <p:spPr>
                <a:xfrm>
                  <a:off x="2571025" y="2476210"/>
                  <a:ext cy="656151" cx="634192"/>
                </a:xfrm>
                <a:custGeom>
                  <a:avLst/>
                  <a:gdLst/>
                  <a:ahLst/>
                  <a:cxnLst/>
                  <a:pathLst>
                    <a:path w="634192" h="656151">
                      <a:moveTo>
                        <a:pt x="313334" y="0"/>
                      </a:moveTo>
                      <a:lnTo>
                        <a:pt x="104392" y="33775"/>
                      </a:lnTo>
                      <a:lnTo>
                        <a:pt x="63325" y="172522"/>
                      </a:lnTo>
                      <a:lnTo>
                        <a:pt x="0" y="117023"/>
                      </a:lnTo>
                      <a:lnTo>
                        <a:pt x="66460" y="399511"/>
                      </a:lnTo>
                      <a:lnTo>
                        <a:pt x="319917" y="656151"/>
                      </a:lnTo>
                      <a:lnTo>
                        <a:pt x="396722" y="656151"/>
                      </a:lnTo>
                      <a:cubicBezTo>
                        <a:pt x="429070" y="655028"/>
                        <a:pt x="458450" y="636780"/>
                        <a:pt x="474076" y="608106"/>
                      </a:cubicBezTo>
                      <a:lnTo>
                        <a:pt x="634192" y="326411"/>
                      </a:lnTo>
                      <a:lnTo>
                        <a:pt x="313334" y="0"/>
                      </a:lnTo>
                      <a:close/>
                    </a:path>
                  </a:pathLst>
                </a:custGeom>
                <a:solidFill>
                  <a:srgbClr val="3D7CE3"/>
                </a:solidFill>
                <a:ln w="7600" cap="flat">
                  <a:noFill/>
                  <a:bevel/>
                </a:ln>
              </p:spPr>
            </p:sp>
            <p:grpSp>
              <p:nvGrpSpPr>
                <p:cNvPr name="" id="422"/>
                <p:cNvGrpSpPr/>
                <p:nvPr/>
              </p:nvGrpSpPr>
              <p:grpSpPr>
                <a:xfrm>
                  <a:off x="2528656" y="2466974"/>
                  <a:ext cy="419252" cx="466029"/>
                  <a:chOff x="2528656" y="2466974"/>
                  <a:chExt cy="419252" cx="466029"/>
                </a:xfrm>
              </p:grpSpPr>
              <p:sp>
                <p:nvSpPr>
                  <p:cNvPr name="" id="423"/>
                  <p:cNvSpPr/>
                  <p:nvPr/>
                </p:nvSpPr>
                <p:spPr>
                  <a:xfrm>
                    <a:off x="2698345" y="2613728"/>
                    <a:ext cy="125744" cx="124300"/>
                  </a:xfrm>
                  <a:custGeom>
                    <a:avLst/>
                    <a:gdLst/>
                    <a:ahLst/>
                    <a:cxnLst/>
                    <a:pathLst>
                      <a:path w="124300" h="125744">
                        <a:moveTo>
                          <a:pt x="124300" y="62872"/>
                        </a:moveTo>
                        <a:cubicBezTo>
                          <a:pt x="124300" y="97595"/>
                          <a:pt x="96474" y="125744"/>
                          <a:pt x="62150" y="125744"/>
                        </a:cubicBezTo>
                        <a:cubicBezTo>
                          <a:pt x="27825" y="125744"/>
                          <a:pt x="0" y="97595"/>
                          <a:pt x="0" y="62872"/>
                        </a:cubicBezTo>
                        <a:cubicBezTo>
                          <a:pt x="0" y="28149"/>
                          <a:pt x="27825" y="0"/>
                          <a:pt x="62150" y="0"/>
                        </a:cubicBezTo>
                        <a:cubicBezTo>
                          <a:pt x="96474" y="0"/>
                          <a:pt x="124300" y="28149"/>
                          <a:pt x="124300" y="62872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7600" cap="flat">
                    <a:noFill/>
                    <a:bevel/>
                  </a:ln>
                </p:spPr>
              </p:sp>
              <p:sp>
                <p:nvSpPr>
                  <p:cNvPr name="" id="424"/>
                  <p:cNvSpPr/>
                  <p:nvPr/>
                </p:nvSpPr>
                <p:spPr>
                  <a:xfrm>
                    <a:off x="2785339" y="2578764"/>
                    <a:ext cy="307383" cx="209346"/>
                  </a:xfrm>
                  <a:custGeom>
                    <a:avLst/>
                    <a:gdLst/>
                    <a:ahLst/>
                    <a:cxnLst/>
                    <a:pathLst>
                      <a:path w="209346" h="307383">
                        <a:moveTo>
                          <a:pt x="205258" y="81741"/>
                        </a:moveTo>
                        <a:lnTo>
                          <a:pt x="158705" y="0"/>
                        </a:lnTo>
                        <a:lnTo>
                          <a:pt x="63795" y="0"/>
                        </a:lnTo>
                        <a:lnTo>
                          <a:pt x="119362" y="97598"/>
                        </a:lnTo>
                        <a:lnTo>
                          <a:pt x="104392" y="123999"/>
                        </a:lnTo>
                        <a:lnTo>
                          <a:pt x="47886" y="223580"/>
                        </a:lnTo>
                        <a:lnTo>
                          <a:pt x="30409" y="254263"/>
                        </a:lnTo>
                        <a:lnTo>
                          <a:pt x="0" y="307383"/>
                        </a:lnTo>
                        <a:lnTo>
                          <a:pt x="77119" y="307383"/>
                        </a:lnTo>
                        <a:cubicBezTo>
                          <a:pt x="88251" y="307383"/>
                          <a:pt x="98513" y="301279"/>
                          <a:pt x="104079" y="291526"/>
                        </a:cubicBezTo>
                        <a:lnTo>
                          <a:pt x="205258" y="113455"/>
                        </a:lnTo>
                        <a:cubicBezTo>
                          <a:pt x="210708" y="103744"/>
                          <a:pt x="210708" y="91849"/>
                          <a:pt x="205258" y="82138"/>
                        </a:cubicBezTo>
                      </a:path>
                    </a:pathLst>
                  </a:custGeom>
                  <a:solidFill>
                    <a:srgbClr val="FFFFFF"/>
                  </a:solidFill>
                  <a:ln w="7600" cap="flat">
                    <a:noFill/>
                    <a:bevel/>
                  </a:ln>
                </p:spPr>
              </p:sp>
              <p:sp>
                <p:nvSpPr>
                  <p:cNvPr name="" id="425"/>
                  <p:cNvSpPr/>
                  <p:nvPr/>
                </p:nvSpPr>
                <p:spPr>
                  <a:xfrm>
                    <a:off x="2528656" y="2593194"/>
                    <a:ext cy="293032" cx="272357"/>
                  </a:xfrm>
                  <a:custGeom>
                    <a:avLst/>
                    <a:gdLst/>
                    <a:ahLst/>
                    <a:cxnLst/>
                    <a:pathLst>
                      <a:path w="272357" h="293032">
                        <a:moveTo>
                          <a:pt x="161460" y="209150"/>
                        </a:moveTo>
                        <a:lnTo>
                          <a:pt x="89984" y="83168"/>
                        </a:lnTo>
                        <a:lnTo>
                          <a:pt x="42491" y="0"/>
                        </a:lnTo>
                        <a:lnTo>
                          <a:pt x="4088" y="67312"/>
                        </a:lnTo>
                        <a:cubicBezTo>
                          <a:pt x="-1363" y="77023"/>
                          <a:pt x="-1363" y="88918"/>
                          <a:pt x="4088" y="98629"/>
                        </a:cubicBezTo>
                        <a:lnTo>
                          <a:pt x="105110" y="277176"/>
                        </a:lnTo>
                        <a:cubicBezTo>
                          <a:pt x="110677" y="286929"/>
                          <a:pt x="120938" y="293032"/>
                          <a:pt x="132071" y="293032"/>
                        </a:cubicBezTo>
                        <a:lnTo>
                          <a:pt x="224785" y="293032"/>
                        </a:lnTo>
                        <a:lnTo>
                          <a:pt x="272357" y="209150"/>
                        </a:lnTo>
                        <a:lnTo>
                          <a:pt x="161460" y="20915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7600" cap="flat">
                    <a:noFill/>
                    <a:bevel/>
                  </a:ln>
                </p:spPr>
              </p:sp>
              <p:sp>
                <p:nvSpPr>
                  <p:cNvPr name="" id="426"/>
                  <p:cNvSpPr/>
                  <p:nvPr/>
                </p:nvSpPr>
                <p:spPr>
                  <a:xfrm>
                    <a:off x="2586899" y="2466974"/>
                    <a:ext cy="181718" cx="341313"/>
                  </a:xfrm>
                  <a:custGeom>
                    <a:avLst/>
                    <a:gdLst/>
                    <a:ahLst/>
                    <a:cxnLst/>
                    <a:pathLst>
                      <a:path w="341313" h="181718">
                        <a:moveTo>
                          <a:pt x="341313" y="83882"/>
                        </a:moveTo>
                        <a:lnTo>
                          <a:pt x="302754" y="15857"/>
                        </a:lnTo>
                        <a:cubicBezTo>
                          <a:pt x="297188" y="6103"/>
                          <a:pt x="286926" y="0"/>
                          <a:pt x="275793" y="0"/>
                        </a:cubicBezTo>
                        <a:lnTo>
                          <a:pt x="73749" y="0"/>
                        </a:lnTo>
                        <a:cubicBezTo>
                          <a:pt x="62616" y="0"/>
                          <a:pt x="52355" y="6103"/>
                          <a:pt x="46789" y="15857"/>
                        </a:cubicBezTo>
                        <a:lnTo>
                          <a:pt x="0" y="98391"/>
                        </a:lnTo>
                        <a:lnTo>
                          <a:pt x="47572" y="181718"/>
                        </a:lnTo>
                        <a:lnTo>
                          <a:pt x="103217" y="83882"/>
                        </a:lnTo>
                        <a:lnTo>
                          <a:pt x="341313" y="8388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7600" cap="flat">
                    <a:noFill/>
                    <a:bevel/>
                  </a:ln>
                </p:spPr>
              </p:sp>
            </p:grpSp>
          </p:grpSp>
          <p:grpSp>
            <p:nvGrpSpPr>
              <p:cNvPr name="" id="432"/>
              <p:cNvGrpSpPr/>
              <p:nvPr/>
            </p:nvGrpSpPr>
            <p:grpSpPr>
              <a:xfrm>
                <a:off x="2145437" y="3229575"/>
                <a:ext cy="326800" cx="1232466"/>
                <a:chOff x="2145437" y="3229575"/>
                <a:chExt cy="326800" cx="1232466"/>
              </a:xfrm>
            </p:grpSpPr>
            <p:sp>
              <p:nvSpPr>
                <p:cNvPr name="Rounded Rectangle" id="433"/>
                <p:cNvSpPr/>
                <p:nvPr/>
              </p:nvSpPr>
              <p:spPr>
                <a:xfrm>
                  <a:off x="2176249" y="3244429"/>
                  <a:ext cy="297091" cx="1170842"/>
                </a:xfrm>
                <a:custGeom>
                  <a:avLst/>
                  <a:gdLst/>
                  <a:ahLst/>
                  <a:cxnLst/>
                  <a:pathLst>
                    <a:path w="1170842" h="297091">
                      <a:moveTo>
                        <a:pt x="1079642" y="297091"/>
                      </a:moveTo>
                      <a:cubicBezTo>
                        <a:pt x="1130012" y="297091"/>
                        <a:pt x="1170842" y="256261"/>
                        <a:pt x="1170842" y="205891"/>
                      </a:cubicBezTo>
                      <a:lnTo>
                        <a:pt x="1170842" y="91200"/>
                      </a:lnTo>
                      <a:cubicBezTo>
                        <a:pt x="1170842" y="40830"/>
                        <a:pt x="1130012" y="0"/>
                        <a:pt x="1079642" y="0"/>
                      </a:cubicBezTo>
                      <a:lnTo>
                        <a:pt x="91200" y="0"/>
                      </a:lnTo>
                      <a:cubicBezTo>
                        <a:pt x="40830" y="0"/>
                        <a:pt x="0" y="40830"/>
                        <a:pt x="0" y="91200"/>
                      </a:cubicBezTo>
                      <a:lnTo>
                        <a:pt x="0" y="205891"/>
                      </a:lnTo>
                      <a:cubicBezTo>
                        <a:pt x="0" y="256261"/>
                        <a:pt x="40830" y="297091"/>
                        <a:pt x="91200" y="297091"/>
                      </a:cubicBezTo>
                      <a:lnTo>
                        <a:pt x="1079642" y="297091"/>
                      </a:lnTo>
                      <a:close/>
                    </a:path>
                  </a:pathLst>
                </a:custGeom>
                <a:solidFill>
                  <a:srgbClr val="3498DB"/>
                </a:solidFill>
                <a:ln w="7600" cap="flat">
                  <a:solidFill>
                    <a:srgbClr val="3498DB"/>
                  </a:solidFill>
                  <a:bevel/>
                </a:ln>
              </p:spPr>
            </p:sp>
            <p:sp>
              <p:nvSpPr>
                <p:cNvPr name="Rounded Rectangle" id="434"/>
                <p:cNvSpPr/>
                <p:nvPr/>
              </p:nvSpPr>
              <p:spPr>
                <a:xfrm>
                  <a:off x="2145437" y="3229575"/>
                  <a:ext cy="326800" cx="1232466"/>
                </a:xfrm>
                <a:custGeom>
                  <a:avLst/>
                  <a:gdLst/>
                  <a:ahLst/>
                  <a:cxnLst/>
                  <a:rect t="t" l="l" r="r" b="b"/>
                  <a:pathLst>
                    <a:path w="1232466" h="326800">
                      <a:moveTo>
                        <a:pt x="1141266" y="326800"/>
                      </a:moveTo>
                      <a:cubicBezTo>
                        <a:pt x="1191635" y="326800"/>
                        <a:pt x="1232466" y="285970"/>
                        <a:pt x="1232466" y="235600"/>
                      </a:cubicBezTo>
                      <a:lnTo>
                        <a:pt x="1232466" y="91200"/>
                      </a:lnTo>
                      <a:cubicBezTo>
                        <a:pt x="1232466" y="40830"/>
                        <a:pt x="1191635" y="0"/>
                        <a:pt x="1141266" y="0"/>
                      </a:cubicBezTo>
                      <a:lnTo>
                        <a:pt x="91200" y="0"/>
                      </a:lnTo>
                      <a:cubicBezTo>
                        <a:pt x="40830" y="0"/>
                        <a:pt x="0" y="40830"/>
                        <a:pt x="0" y="91200"/>
                      </a:cubicBezTo>
                      <a:lnTo>
                        <a:pt x="0" y="235600"/>
                      </a:lnTo>
                      <a:cubicBezTo>
                        <a:pt x="0" y="285970"/>
                        <a:pt x="40830" y="326800"/>
                        <a:pt x="91200" y="326800"/>
                      </a:cubicBezTo>
                      <a:lnTo>
                        <a:pt x="1141266" y="326800"/>
                      </a:lnTo>
                      <a:close/>
                    </a:path>
                  </a:pathLst>
                </a:custGeom>
                <a:noFill/>
                <a:ln w="7600" cap="flat">
                  <a:solidFill>
                    <a:srgbClr val="3498DB"/>
                  </a:solidFill>
                  <a:bevel/>
                </a:ln>
              </p:spPr>
              <p:txBody>
                <a:bodyPr lIns="36000" wrap="square" rIns="36000" tIns="0" rtlCol="0" anchor="ctr" bIns="0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1064">
                      <a:solidFill>
                        <a:srgbClr val="FFFFFF"/>
                      </a:solidFill>
                      <a:latin typeface="Arial"/>
                    </a:rPr>
                    <a:t>Security Scanner</a:t>
                  </a:r>
                </a:p>
              </p:txBody>
            </p:sp>
          </p:grpSp>
        </p:grpSp>
        <p:grpSp>
          <p:nvGrpSpPr>
            <p:cNvPr name="" id="443"/>
            <p:cNvGrpSpPr/>
            <p:nvPr/>
          </p:nvGrpSpPr>
          <p:grpSpPr>
            <a:xfrm>
              <a:off x="1087800" y="2220600"/>
              <a:ext cy="1335775" cx="1003198"/>
              <a:chOff x="1087800" y="2220600"/>
              <a:chExt cy="1335775" cx="1003198"/>
            </a:xfrm>
          </p:grpSpPr>
          <p:grpSp>
            <p:nvGrpSpPr>
              <p:cNvPr name="" id="362"/>
              <p:cNvGrpSpPr/>
              <p:nvPr/>
            </p:nvGrpSpPr>
            <p:grpSpPr>
              <a:xfrm>
                <a:off x="1087800" y="2220600"/>
                <a:ext cy="912000" cx="1003198"/>
                <a:chOff x="1087800" y="2220600"/>
                <a:chExt cy="912000" cx="1003198"/>
              </a:xfrm>
            </p:grpSpPr>
            <p:sp>
              <p:nvSpPr>
                <p:cNvPr name="" id="363"/>
                <p:cNvSpPr/>
                <p:nvPr/>
              </p:nvSpPr>
              <p:spPr>
                <a:xfrm>
                  <a:off x="1087800" y="2220600"/>
                  <a:ext cy="912000" cx="1003200"/>
                </a:xfrm>
                <a:custGeom>
                  <a:avLst/>
                  <a:gdLst/>
                  <a:ahLst/>
                  <a:cxnLst/>
                  <a:pathLst>
                    <a:path w="1003200" h="912000">
                      <a:moveTo>
                        <a:pt x="991154" y="409262"/>
                      </a:moveTo>
                      <a:lnTo>
                        <a:pt x="785034" y="46619"/>
                      </a:lnTo>
                      <a:cubicBezTo>
                        <a:pt x="769264" y="18324"/>
                        <a:pt x="739862" y="0"/>
                        <a:pt x="707758" y="0"/>
                      </a:cubicBezTo>
                      <a:lnTo>
                        <a:pt x="295439" y="0"/>
                      </a:lnTo>
                      <a:cubicBezTo>
                        <a:pt x="263329" y="0"/>
                        <a:pt x="233923" y="18312"/>
                        <a:pt x="218163" y="46619"/>
                      </a:cubicBezTo>
                      <a:lnTo>
                        <a:pt x="11964" y="408311"/>
                      </a:lnTo>
                      <a:cubicBezTo>
                        <a:pt x="-3988" y="436391"/>
                        <a:pt x="-3988" y="470931"/>
                        <a:pt x="11964" y="499011"/>
                      </a:cubicBezTo>
                      <a:lnTo>
                        <a:pt x="218084" y="863717"/>
                      </a:lnTo>
                      <a:cubicBezTo>
                        <a:pt x="233683" y="892415"/>
                        <a:pt x="263011" y="910738"/>
                        <a:pt x="295360" y="912000"/>
                      </a:cubicBezTo>
                      <a:lnTo>
                        <a:pt x="707679" y="912000"/>
                      </a:lnTo>
                      <a:cubicBezTo>
                        <a:pt x="740026" y="910875"/>
                        <a:pt x="769409" y="892628"/>
                        <a:pt x="785034" y="863953"/>
                      </a:cubicBezTo>
                      <a:lnTo>
                        <a:pt x="991154" y="501311"/>
                      </a:lnTo>
                      <a:cubicBezTo>
                        <a:pt x="1007213" y="472779"/>
                        <a:pt x="1007213" y="437793"/>
                        <a:pt x="991154" y="409262"/>
                      </a:cubicBezTo>
                      <a:close/>
                    </a:path>
                  </a:pathLst>
                </a:custGeom>
                <a:solidFill>
                  <a:srgbClr val="4285F4"/>
                </a:solidFill>
                <a:ln w="7600" cap="flat">
                  <a:noFill/>
                  <a:bevel/>
                </a:ln>
              </p:spPr>
            </p:sp>
            <p:sp>
              <p:nvSpPr>
                <p:cNvPr name="" id="364"/>
                <p:cNvSpPr/>
                <p:nvPr/>
              </p:nvSpPr>
              <p:spPr>
                <a:xfrm>
                  <a:off x="1289348" y="2522909"/>
                  <a:ext cy="609454" cx="777617"/>
                </a:xfrm>
                <a:custGeom>
                  <a:avLst/>
                  <a:gdLst/>
                  <a:ahLst/>
                  <a:cxnLst/>
                  <a:pathLst>
                    <a:path w="777617" h="609454">
                      <a:moveTo>
                        <a:pt x="603862" y="44002"/>
                      </a:moveTo>
                      <a:lnTo>
                        <a:pt x="575334" y="50504"/>
                      </a:lnTo>
                      <a:lnTo>
                        <a:pt x="571102" y="72624"/>
                      </a:lnTo>
                      <a:lnTo>
                        <a:pt x="595633" y="73654"/>
                      </a:lnTo>
                      <a:lnTo>
                        <a:pt x="595633" y="103069"/>
                      </a:lnTo>
                      <a:lnTo>
                        <a:pt x="581133" y="106003"/>
                      </a:lnTo>
                      <a:lnTo>
                        <a:pt x="518906" y="43923"/>
                      </a:lnTo>
                      <a:lnTo>
                        <a:pt x="490927" y="64061"/>
                      </a:lnTo>
                      <a:lnTo>
                        <a:pt x="509579" y="82930"/>
                      </a:lnTo>
                      <a:lnTo>
                        <a:pt x="511617" y="95141"/>
                      </a:lnTo>
                      <a:lnTo>
                        <a:pt x="417570" y="0"/>
                      </a:lnTo>
                      <a:lnTo>
                        <a:pt x="215760" y="0"/>
                      </a:lnTo>
                      <a:lnTo>
                        <a:pt x="174615" y="46540"/>
                      </a:lnTo>
                      <a:lnTo>
                        <a:pt x="147027" y="91652"/>
                      </a:lnTo>
                      <a:lnTo>
                        <a:pt x="102433" y="46540"/>
                      </a:lnTo>
                      <a:lnTo>
                        <a:pt x="74454" y="66360"/>
                      </a:lnTo>
                      <a:lnTo>
                        <a:pt x="93029" y="85150"/>
                      </a:lnTo>
                      <a:lnTo>
                        <a:pt x="100866" y="108935"/>
                      </a:lnTo>
                      <a:lnTo>
                        <a:pt x="38951" y="46302"/>
                      </a:lnTo>
                      <a:lnTo>
                        <a:pt x="5408" y="58432"/>
                      </a:lnTo>
                      <a:lnTo>
                        <a:pt x="10815" y="73337"/>
                      </a:lnTo>
                      <a:lnTo>
                        <a:pt x="34327" y="81266"/>
                      </a:lnTo>
                      <a:lnTo>
                        <a:pt x="31898" y="105051"/>
                      </a:lnTo>
                      <a:lnTo>
                        <a:pt x="2665" y="106003"/>
                      </a:lnTo>
                      <a:lnTo>
                        <a:pt x="76257" y="180449"/>
                      </a:lnTo>
                      <a:lnTo>
                        <a:pt x="27979" y="133672"/>
                      </a:lnTo>
                      <a:lnTo>
                        <a:pt x="0" y="153810"/>
                      </a:lnTo>
                      <a:lnTo>
                        <a:pt x="20769" y="174821"/>
                      </a:lnTo>
                      <a:lnTo>
                        <a:pt x="15283" y="198605"/>
                      </a:lnTo>
                      <a:lnTo>
                        <a:pt x="152749" y="338145"/>
                      </a:lnTo>
                      <a:lnTo>
                        <a:pt x="121399" y="380244"/>
                      </a:lnTo>
                      <a:lnTo>
                        <a:pt x="348210" y="609454"/>
                      </a:lnTo>
                      <a:lnTo>
                        <a:pt x="506131" y="609454"/>
                      </a:lnTo>
                      <a:cubicBezTo>
                        <a:pt x="538478" y="608331"/>
                        <a:pt x="567859" y="590081"/>
                        <a:pt x="583485" y="561408"/>
                      </a:cubicBezTo>
                      <a:lnTo>
                        <a:pt x="777617" y="219854"/>
                      </a:lnTo>
                      <a:lnTo>
                        <a:pt x="603862" y="44002"/>
                      </a:lnTo>
                      <a:close/>
                    </a:path>
                  </a:pathLst>
                </a:custGeom>
                <a:solidFill>
                  <a:srgbClr val="3D7CE3"/>
                </a:solidFill>
                <a:ln w="7600" cap="flat">
                  <a:noFill/>
                  <a:bevel/>
                </a:ln>
              </p:spPr>
            </p:sp>
            <p:sp>
              <p:nvSpPr>
                <p:cNvPr name="" id="365"/>
                <p:cNvSpPr/>
                <p:nvPr/>
              </p:nvSpPr>
              <p:spPr>
                <a:xfrm>
                  <a:off x="1410590" y="2473567"/>
                  <a:ext cy="456000" cx="344465"/>
                </a:xfrm>
                <a:custGeom>
                  <a:avLst/>
                  <a:gdLst/>
                  <a:ahLst/>
                  <a:cxnLst/>
                  <a:pathLst>
                    <a:path w="344465" h="456000">
                      <a:moveTo>
                        <a:pt x="267408" y="25891"/>
                      </a:moveTo>
                      <a:cubicBezTo>
                        <a:pt x="197693" y="-18480"/>
                        <a:pt x="106431" y="-4656"/>
                        <a:pt x="52588" y="58433"/>
                      </a:cubicBezTo>
                      <a:cubicBezTo>
                        <a:pt x="25787" y="89013"/>
                        <a:pt x="11299" y="128669"/>
                        <a:pt x="11991" y="169551"/>
                      </a:cubicBezTo>
                      <a:cubicBezTo>
                        <a:pt x="12618" y="228000"/>
                        <a:pt x="38481" y="274321"/>
                        <a:pt x="85113" y="309085"/>
                      </a:cubicBezTo>
                      <a:lnTo>
                        <a:pt x="79940" y="317737"/>
                      </a:lnTo>
                      <a:lnTo>
                        <a:pt x="62698" y="322498"/>
                      </a:lnTo>
                      <a:cubicBezTo>
                        <a:pt x="35660" y="370597"/>
                        <a:pt x="25863" y="384011"/>
                        <a:pt x="0" y="429728"/>
                      </a:cubicBezTo>
                      <a:lnTo>
                        <a:pt x="44908" y="456000"/>
                      </a:lnTo>
                      <a:cubicBezTo>
                        <a:pt x="70927" y="409727"/>
                        <a:pt x="80724" y="396313"/>
                        <a:pt x="107606" y="348611"/>
                      </a:cubicBezTo>
                      <a:lnTo>
                        <a:pt x="102668" y="329880"/>
                      </a:lnTo>
                      <a:lnTo>
                        <a:pt x="107057" y="321944"/>
                      </a:lnTo>
                      <a:cubicBezTo>
                        <a:pt x="186807" y="359398"/>
                        <a:pt x="281575" y="327866"/>
                        <a:pt x="323852" y="249810"/>
                      </a:cubicBezTo>
                      <a:cubicBezTo>
                        <a:pt x="366128" y="171755"/>
                        <a:pt x="341456" y="73872"/>
                        <a:pt x="267408" y="25891"/>
                      </a:cubicBezTo>
                      <a:close/>
                      <a:moveTo>
                        <a:pt x="208941" y="281781"/>
                      </a:moveTo>
                      <a:cubicBezTo>
                        <a:pt x="147365" y="298734"/>
                        <a:pt x="83879" y="261913"/>
                        <a:pt x="67155" y="199549"/>
                      </a:cubicBezTo>
                      <a:cubicBezTo>
                        <a:pt x="50430" y="137184"/>
                        <a:pt x="86803" y="72898"/>
                        <a:pt x="148388" y="55976"/>
                      </a:cubicBezTo>
                      <a:cubicBezTo>
                        <a:pt x="209974" y="39054"/>
                        <a:pt x="273442" y="75906"/>
                        <a:pt x="290136" y="138280"/>
                      </a:cubicBezTo>
                      <a:cubicBezTo>
                        <a:pt x="306477" y="200866"/>
                        <a:pt x="270224" y="264762"/>
                        <a:pt x="208941" y="28178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7600" cap="flat">
                  <a:noFill/>
                  <a:bevel/>
                </a:ln>
              </p:spPr>
            </p:sp>
            <p:sp>
              <p:nvSpPr>
                <p:cNvPr name="" id="366"/>
                <p:cNvSpPr/>
                <p:nvPr/>
              </p:nvSpPr>
              <p:spPr>
                <a:xfrm>
                  <a:off x="1286369" y="2569527"/>
                  <a:ext cy="65892" cx="43764"/>
                </a:xfrm>
                <a:custGeom>
                  <a:avLst/>
                  <a:gdLst/>
                  <a:ahLst/>
                  <a:cxnLst/>
                  <a:pathLst>
                    <a:path w="43764" h="65892">
                      <a:moveTo>
                        <a:pt x="1959" y="33061"/>
                      </a:moveTo>
                      <a:lnTo>
                        <a:pt x="5643" y="0"/>
                      </a:lnTo>
                      <a:lnTo>
                        <a:pt x="41694" y="0"/>
                      </a:lnTo>
                      <a:lnTo>
                        <a:pt x="41694" y="10783"/>
                      </a:lnTo>
                      <a:lnTo>
                        <a:pt x="16066" y="10783"/>
                      </a:lnTo>
                      <a:lnTo>
                        <a:pt x="14499" y="24736"/>
                      </a:lnTo>
                      <a:cubicBezTo>
                        <a:pt x="17460" y="23118"/>
                        <a:pt x="20773" y="22274"/>
                        <a:pt x="24139" y="22279"/>
                      </a:cubicBezTo>
                      <a:cubicBezTo>
                        <a:pt x="29550" y="21988"/>
                        <a:pt x="34817" y="24102"/>
                        <a:pt x="38559" y="28066"/>
                      </a:cubicBezTo>
                      <a:cubicBezTo>
                        <a:pt x="42187" y="32509"/>
                        <a:pt x="44033" y="38169"/>
                        <a:pt x="43764" y="43923"/>
                      </a:cubicBezTo>
                      <a:cubicBezTo>
                        <a:pt x="43764" y="47834"/>
                        <a:pt x="42910" y="51701"/>
                        <a:pt x="41146" y="55181"/>
                      </a:cubicBezTo>
                      <a:cubicBezTo>
                        <a:pt x="39392" y="58570"/>
                        <a:pt x="36658" y="61335"/>
                        <a:pt x="33308" y="63110"/>
                      </a:cubicBezTo>
                      <a:cubicBezTo>
                        <a:pt x="29742" y="65027"/>
                        <a:pt x="25747" y="65983"/>
                        <a:pt x="21709" y="65892"/>
                      </a:cubicBezTo>
                      <a:cubicBezTo>
                        <a:pt x="17974" y="65892"/>
                        <a:pt x="14278" y="65107"/>
                        <a:pt x="10894" y="63506"/>
                      </a:cubicBezTo>
                      <a:cubicBezTo>
                        <a:pt x="7724" y="62023"/>
                        <a:pt x="5014" y="59693"/>
                        <a:pt x="3057" y="56767"/>
                      </a:cubicBezTo>
                      <a:cubicBezTo>
                        <a:pt x="1118" y="53829"/>
                        <a:pt x="0" y="50389"/>
                        <a:pt x="0" y="46857"/>
                      </a:cubicBezTo>
                      <a:lnTo>
                        <a:pt x="13010" y="46857"/>
                      </a:lnTo>
                      <a:cubicBezTo>
                        <a:pt x="13125" y="49255"/>
                        <a:pt x="14133" y="51521"/>
                        <a:pt x="15831" y="53199"/>
                      </a:cubicBezTo>
                      <a:cubicBezTo>
                        <a:pt x="17557" y="54734"/>
                        <a:pt x="19806" y="55530"/>
                        <a:pt x="22101" y="55419"/>
                      </a:cubicBezTo>
                      <a:cubicBezTo>
                        <a:pt x="24705" y="55549"/>
                        <a:pt x="27202" y="54360"/>
                        <a:pt x="28763" y="52248"/>
                      </a:cubicBezTo>
                      <a:cubicBezTo>
                        <a:pt x="30412" y="49657"/>
                        <a:pt x="31208" y="46604"/>
                        <a:pt x="31036" y="43527"/>
                      </a:cubicBezTo>
                      <a:cubicBezTo>
                        <a:pt x="31359" y="40474"/>
                        <a:pt x="30518" y="37411"/>
                        <a:pt x="28684" y="34964"/>
                      </a:cubicBezTo>
                      <a:cubicBezTo>
                        <a:pt x="26630" y="32861"/>
                        <a:pt x="23760" y="31787"/>
                        <a:pt x="20847" y="32031"/>
                      </a:cubicBezTo>
                      <a:cubicBezTo>
                        <a:pt x="18188" y="31900"/>
                        <a:pt x="15572" y="32745"/>
                        <a:pt x="13480" y="34409"/>
                      </a:cubicBezTo>
                      <a:lnTo>
                        <a:pt x="1959" y="3306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600" cap="flat">
                  <a:noFill/>
                  <a:bevel/>
                </a:ln>
              </p:spPr>
            </p:sp>
            <p:sp>
              <p:nvSpPr>
                <p:cNvPr name="" id="367"/>
                <p:cNvSpPr/>
                <p:nvPr/>
              </p:nvSpPr>
              <p:spPr>
                <a:xfrm>
                  <a:off x="1363802" y="2569448"/>
                  <a:ext cy="65092" cx="27979"/>
                </a:xfrm>
                <a:custGeom>
                  <a:avLst/>
                  <a:gdLst/>
                  <a:ahLst/>
                  <a:cxnLst/>
                  <a:pathLst>
                    <a:path w="27979" h="65092">
                      <a:moveTo>
                        <a:pt x="27979" y="65092"/>
                      </a:moveTo>
                      <a:lnTo>
                        <a:pt x="15204" y="65092"/>
                      </a:lnTo>
                      <a:lnTo>
                        <a:pt x="15204" y="15381"/>
                      </a:lnTo>
                      <a:lnTo>
                        <a:pt x="0" y="20138"/>
                      </a:lnTo>
                      <a:lnTo>
                        <a:pt x="0" y="9673"/>
                      </a:lnTo>
                      <a:lnTo>
                        <a:pt x="26647" y="0"/>
                      </a:lnTo>
                      <a:lnTo>
                        <a:pt x="27979" y="6509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600" cap="flat">
                  <a:noFill/>
                  <a:bevel/>
                </a:ln>
              </p:spPr>
            </p:sp>
            <p:sp>
              <p:nvSpPr>
                <p:cNvPr name="" id="368"/>
                <p:cNvSpPr/>
                <p:nvPr/>
              </p:nvSpPr>
              <p:spPr>
                <a:xfrm>
                  <a:off x="1289426" y="2656819"/>
                  <a:ext cy="65171" cx="27979"/>
                </a:xfrm>
                <a:custGeom>
                  <a:avLst/>
                  <a:gdLst/>
                  <a:ahLst/>
                  <a:cxnLst/>
                  <a:pathLst>
                    <a:path w="27979" h="65171">
                      <a:moveTo>
                        <a:pt x="27979" y="65171"/>
                      </a:moveTo>
                      <a:lnTo>
                        <a:pt x="15204" y="65171"/>
                      </a:lnTo>
                      <a:lnTo>
                        <a:pt x="15204" y="15381"/>
                      </a:lnTo>
                      <a:lnTo>
                        <a:pt x="0" y="20138"/>
                      </a:lnTo>
                      <a:lnTo>
                        <a:pt x="0" y="9673"/>
                      </a:lnTo>
                      <a:lnTo>
                        <a:pt x="26647" y="0"/>
                      </a:lnTo>
                      <a:lnTo>
                        <a:pt x="27979" y="6517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600" cap="flat">
                  <a:noFill/>
                  <a:bevel/>
                </a:ln>
              </p:spPr>
            </p:sp>
            <p:sp>
              <p:nvSpPr>
                <p:cNvPr name="" id="369"/>
                <p:cNvSpPr/>
                <p:nvPr/>
              </p:nvSpPr>
              <p:spPr>
                <a:xfrm>
                  <a:off x="1360508" y="2655954"/>
                  <a:ext cy="66985" cx="43701"/>
                </a:xfrm>
                <a:custGeom>
                  <a:avLst/>
                  <a:gdLst/>
                  <a:ahLst/>
                  <a:cxnLst/>
                  <a:pathLst>
                    <a:path w="43701" h="66985">
                      <a:moveTo>
                        <a:pt x="43577" y="39159"/>
                      </a:moveTo>
                      <a:cubicBezTo>
                        <a:pt x="44064" y="46456"/>
                        <a:pt x="42133" y="53709"/>
                        <a:pt x="38091" y="59772"/>
                      </a:cubicBezTo>
                      <a:cubicBezTo>
                        <a:pt x="34101" y="64155"/>
                        <a:pt x="28547" y="66746"/>
                        <a:pt x="22661" y="66985"/>
                      </a:cubicBezTo>
                      <a:cubicBezTo>
                        <a:pt x="16775" y="67193"/>
                        <a:pt x="11045" y="65030"/>
                        <a:pt x="6742" y="60962"/>
                      </a:cubicBezTo>
                      <a:cubicBezTo>
                        <a:pt x="1694" y="54306"/>
                        <a:pt x="0" y="47205"/>
                        <a:pt x="0" y="40031"/>
                      </a:cubicBezTo>
                      <a:lnTo>
                        <a:pt x="0" y="27821"/>
                      </a:lnTo>
                      <a:cubicBezTo>
                        <a:pt x="0" y="20485"/>
                        <a:pt x="1529" y="13190"/>
                        <a:pt x="5644" y="7128"/>
                      </a:cubicBezTo>
                      <a:cubicBezTo>
                        <a:pt x="9656" y="2767"/>
                        <a:pt x="15221" y="0"/>
                        <a:pt x="21107" y="0"/>
                      </a:cubicBezTo>
                      <a:cubicBezTo>
                        <a:pt x="26992" y="0"/>
                        <a:pt x="32711" y="2009"/>
                        <a:pt x="36994" y="6097"/>
                      </a:cubicBezTo>
                      <a:cubicBezTo>
                        <a:pt x="42024" y="12890"/>
                        <a:pt x="44041" y="19960"/>
                        <a:pt x="43655" y="27108"/>
                      </a:cubicBezTo>
                      <a:lnTo>
                        <a:pt x="43577" y="39159"/>
                      </a:lnTo>
                      <a:close/>
                      <a:moveTo>
                        <a:pt x="30802" y="25997"/>
                      </a:moveTo>
                      <a:cubicBezTo>
                        <a:pt x="31082" y="21935"/>
                        <a:pt x="30327" y="17867"/>
                        <a:pt x="28608" y="14184"/>
                      </a:cubicBezTo>
                      <a:cubicBezTo>
                        <a:pt x="27216" y="11735"/>
                        <a:pt x="24576" y="10293"/>
                        <a:pt x="21789" y="10458"/>
                      </a:cubicBezTo>
                      <a:cubicBezTo>
                        <a:pt x="19102" y="10287"/>
                        <a:pt x="16541" y="11628"/>
                        <a:pt x="15128" y="13946"/>
                      </a:cubicBezTo>
                      <a:cubicBezTo>
                        <a:pt x="13463" y="17339"/>
                        <a:pt x="12681" y="21104"/>
                        <a:pt x="12855" y="24888"/>
                      </a:cubicBezTo>
                      <a:lnTo>
                        <a:pt x="12855" y="40744"/>
                      </a:lnTo>
                      <a:cubicBezTo>
                        <a:pt x="12600" y="44798"/>
                        <a:pt x="13326" y="48852"/>
                        <a:pt x="14971" y="52558"/>
                      </a:cubicBezTo>
                      <a:cubicBezTo>
                        <a:pt x="16318" y="55109"/>
                        <a:pt x="19014" y="56628"/>
                        <a:pt x="21851" y="56442"/>
                      </a:cubicBezTo>
                      <a:cubicBezTo>
                        <a:pt x="24636" y="56615"/>
                        <a:pt x="27256" y="55166"/>
                        <a:pt x="28608" y="52716"/>
                      </a:cubicBezTo>
                      <a:cubicBezTo>
                        <a:pt x="30225" y="49169"/>
                        <a:pt x="30978" y="45281"/>
                        <a:pt x="30802" y="41379"/>
                      </a:cubicBezTo>
                      <a:lnTo>
                        <a:pt x="30802" y="259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600" cap="flat">
                  <a:noFill/>
                  <a:bevel/>
                </a:ln>
              </p:spPr>
            </p:sp>
            <p:sp>
              <p:nvSpPr>
                <p:cNvPr name="" id="370"/>
                <p:cNvSpPr/>
                <p:nvPr/>
              </p:nvSpPr>
              <p:spPr>
                <a:xfrm>
                  <a:off x="1780196" y="2566832"/>
                  <a:ext cy="65171" cx="27901"/>
                </a:xfrm>
                <a:custGeom>
                  <a:avLst/>
                  <a:gdLst/>
                  <a:ahLst/>
                  <a:cxnLst/>
                  <a:pathLst>
                    <a:path w="27901" h="65171">
                      <a:moveTo>
                        <a:pt x="27901" y="65171"/>
                      </a:moveTo>
                      <a:lnTo>
                        <a:pt x="15204" y="65171"/>
                      </a:lnTo>
                      <a:lnTo>
                        <a:pt x="15204" y="15381"/>
                      </a:lnTo>
                      <a:lnTo>
                        <a:pt x="0" y="20138"/>
                      </a:lnTo>
                      <a:lnTo>
                        <a:pt x="0" y="9673"/>
                      </a:lnTo>
                      <a:lnTo>
                        <a:pt x="26647" y="0"/>
                      </a:lnTo>
                      <a:lnTo>
                        <a:pt x="27901" y="6517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600" cap="flat">
                  <a:noFill/>
                  <a:bevel/>
                </a:ln>
              </p:spPr>
            </p:sp>
            <p:sp>
              <p:nvSpPr>
                <p:cNvPr name="" id="371"/>
                <p:cNvSpPr/>
                <p:nvPr/>
              </p:nvSpPr>
              <p:spPr>
                <a:xfrm>
                  <a:off x="1851515" y="2566911"/>
                  <a:ext cy="65892" cx="43764"/>
                </a:xfrm>
                <a:custGeom>
                  <a:avLst/>
                  <a:gdLst/>
                  <a:ahLst/>
                  <a:cxnLst/>
                  <a:pathLst>
                    <a:path w="43764" h="65892">
                      <a:moveTo>
                        <a:pt x="1881" y="33061"/>
                      </a:moveTo>
                      <a:lnTo>
                        <a:pt x="5564" y="0"/>
                      </a:lnTo>
                      <a:lnTo>
                        <a:pt x="41616" y="0"/>
                      </a:lnTo>
                      <a:lnTo>
                        <a:pt x="41616" y="10783"/>
                      </a:lnTo>
                      <a:lnTo>
                        <a:pt x="16066" y="10783"/>
                      </a:lnTo>
                      <a:lnTo>
                        <a:pt x="14499" y="24736"/>
                      </a:lnTo>
                      <a:cubicBezTo>
                        <a:pt x="17460" y="23118"/>
                        <a:pt x="20773" y="22274"/>
                        <a:pt x="24139" y="22279"/>
                      </a:cubicBezTo>
                      <a:cubicBezTo>
                        <a:pt x="29550" y="21988"/>
                        <a:pt x="34817" y="24102"/>
                        <a:pt x="38559" y="28066"/>
                      </a:cubicBezTo>
                      <a:cubicBezTo>
                        <a:pt x="42187" y="32509"/>
                        <a:pt x="44033" y="38169"/>
                        <a:pt x="43764" y="43923"/>
                      </a:cubicBezTo>
                      <a:cubicBezTo>
                        <a:pt x="43764" y="47834"/>
                        <a:pt x="42910" y="51701"/>
                        <a:pt x="41146" y="55181"/>
                      </a:cubicBezTo>
                      <a:cubicBezTo>
                        <a:pt x="39392" y="58570"/>
                        <a:pt x="36658" y="61335"/>
                        <a:pt x="33308" y="63110"/>
                      </a:cubicBezTo>
                      <a:cubicBezTo>
                        <a:pt x="29742" y="65027"/>
                        <a:pt x="25747" y="65983"/>
                        <a:pt x="21709" y="65892"/>
                      </a:cubicBezTo>
                      <a:cubicBezTo>
                        <a:pt x="17974" y="65892"/>
                        <a:pt x="14278" y="65107"/>
                        <a:pt x="10894" y="63506"/>
                      </a:cubicBezTo>
                      <a:cubicBezTo>
                        <a:pt x="7724" y="62023"/>
                        <a:pt x="5014" y="59693"/>
                        <a:pt x="3057" y="56767"/>
                      </a:cubicBezTo>
                      <a:cubicBezTo>
                        <a:pt x="1118" y="53829"/>
                        <a:pt x="0" y="50389"/>
                        <a:pt x="0" y="46857"/>
                      </a:cubicBezTo>
                      <a:lnTo>
                        <a:pt x="12931" y="46857"/>
                      </a:lnTo>
                      <a:cubicBezTo>
                        <a:pt x="13047" y="49255"/>
                        <a:pt x="14055" y="51521"/>
                        <a:pt x="15753" y="53199"/>
                      </a:cubicBezTo>
                      <a:cubicBezTo>
                        <a:pt x="17479" y="54734"/>
                        <a:pt x="19727" y="55530"/>
                        <a:pt x="22023" y="55419"/>
                      </a:cubicBezTo>
                      <a:cubicBezTo>
                        <a:pt x="24626" y="55549"/>
                        <a:pt x="27123" y="54360"/>
                        <a:pt x="28684" y="52248"/>
                      </a:cubicBezTo>
                      <a:cubicBezTo>
                        <a:pt x="30394" y="49622"/>
                        <a:pt x="31218" y="46507"/>
                        <a:pt x="31036" y="43368"/>
                      </a:cubicBezTo>
                      <a:cubicBezTo>
                        <a:pt x="31250" y="40300"/>
                        <a:pt x="30297" y="37265"/>
                        <a:pt x="28371" y="34885"/>
                      </a:cubicBezTo>
                      <a:cubicBezTo>
                        <a:pt x="26316" y="32782"/>
                        <a:pt x="23446" y="31708"/>
                        <a:pt x="20534" y="31951"/>
                      </a:cubicBezTo>
                      <a:cubicBezTo>
                        <a:pt x="17875" y="31821"/>
                        <a:pt x="15259" y="32665"/>
                        <a:pt x="13167" y="34330"/>
                      </a:cubicBezTo>
                      <a:lnTo>
                        <a:pt x="1881" y="3306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600" cap="flat">
                  <a:noFill/>
                  <a:bevel/>
                </a:ln>
              </p:spPr>
            </p:sp>
            <p:sp>
              <p:nvSpPr>
                <p:cNvPr name="" id="372"/>
                <p:cNvSpPr/>
                <p:nvPr/>
              </p:nvSpPr>
              <p:spPr>
                <a:xfrm>
                  <a:off x="1776824" y="2655954"/>
                  <a:ext cy="66985" cx="43701"/>
                </a:xfrm>
                <a:custGeom>
                  <a:avLst/>
                  <a:gdLst/>
                  <a:ahLst/>
                  <a:cxnLst/>
                  <a:pathLst>
                    <a:path w="43701" h="66985">
                      <a:moveTo>
                        <a:pt x="43577" y="39159"/>
                      </a:moveTo>
                      <a:cubicBezTo>
                        <a:pt x="44064" y="46456"/>
                        <a:pt x="42133" y="53709"/>
                        <a:pt x="38091" y="59772"/>
                      </a:cubicBezTo>
                      <a:cubicBezTo>
                        <a:pt x="34101" y="64155"/>
                        <a:pt x="28547" y="66746"/>
                        <a:pt x="22661" y="66985"/>
                      </a:cubicBezTo>
                      <a:cubicBezTo>
                        <a:pt x="16775" y="67193"/>
                        <a:pt x="11045" y="65030"/>
                        <a:pt x="6742" y="60962"/>
                      </a:cubicBezTo>
                      <a:cubicBezTo>
                        <a:pt x="1694" y="54306"/>
                        <a:pt x="0" y="47205"/>
                        <a:pt x="0" y="40031"/>
                      </a:cubicBezTo>
                      <a:lnTo>
                        <a:pt x="0" y="27821"/>
                      </a:lnTo>
                      <a:cubicBezTo>
                        <a:pt x="0" y="20485"/>
                        <a:pt x="1529" y="13190"/>
                        <a:pt x="5644" y="7128"/>
                      </a:cubicBezTo>
                      <a:cubicBezTo>
                        <a:pt x="9656" y="2767"/>
                        <a:pt x="15221" y="0"/>
                        <a:pt x="21107" y="0"/>
                      </a:cubicBezTo>
                      <a:cubicBezTo>
                        <a:pt x="26992" y="0"/>
                        <a:pt x="32711" y="2009"/>
                        <a:pt x="36994" y="6097"/>
                      </a:cubicBezTo>
                      <a:cubicBezTo>
                        <a:pt x="42024" y="12890"/>
                        <a:pt x="44041" y="19960"/>
                        <a:pt x="43655" y="27108"/>
                      </a:cubicBezTo>
                      <a:lnTo>
                        <a:pt x="43577" y="39159"/>
                      </a:lnTo>
                      <a:close/>
                      <a:moveTo>
                        <a:pt x="30802" y="25997"/>
                      </a:moveTo>
                      <a:cubicBezTo>
                        <a:pt x="31082" y="21935"/>
                        <a:pt x="30327" y="17867"/>
                        <a:pt x="28608" y="14184"/>
                      </a:cubicBezTo>
                      <a:cubicBezTo>
                        <a:pt x="27216" y="11735"/>
                        <a:pt x="24576" y="10293"/>
                        <a:pt x="21789" y="10458"/>
                      </a:cubicBezTo>
                      <a:cubicBezTo>
                        <a:pt x="19102" y="10287"/>
                        <a:pt x="16541" y="11628"/>
                        <a:pt x="15128" y="13946"/>
                      </a:cubicBezTo>
                      <a:cubicBezTo>
                        <a:pt x="13463" y="17339"/>
                        <a:pt x="12681" y="21104"/>
                        <a:pt x="12855" y="24888"/>
                      </a:cubicBezTo>
                      <a:lnTo>
                        <a:pt x="12855" y="40744"/>
                      </a:lnTo>
                      <a:cubicBezTo>
                        <a:pt x="12600" y="44798"/>
                        <a:pt x="13326" y="48852"/>
                        <a:pt x="14971" y="52558"/>
                      </a:cubicBezTo>
                      <a:cubicBezTo>
                        <a:pt x="16318" y="55109"/>
                        <a:pt x="19014" y="56628"/>
                        <a:pt x="21851" y="56442"/>
                      </a:cubicBezTo>
                      <a:cubicBezTo>
                        <a:pt x="24636" y="56615"/>
                        <a:pt x="27256" y="55166"/>
                        <a:pt x="28608" y="52716"/>
                      </a:cubicBezTo>
                      <a:cubicBezTo>
                        <a:pt x="30225" y="49169"/>
                        <a:pt x="30978" y="45281"/>
                        <a:pt x="30802" y="41379"/>
                      </a:cubicBezTo>
                      <a:lnTo>
                        <a:pt x="30802" y="259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600" cap="flat">
                  <a:noFill/>
                  <a:bevel/>
                </a:ln>
              </p:spPr>
            </p:sp>
            <p:sp>
              <p:nvSpPr>
                <p:cNvPr name="" id="373"/>
                <p:cNvSpPr/>
                <p:nvPr/>
              </p:nvSpPr>
              <p:spPr>
                <a:xfrm>
                  <a:off x="1851515" y="2656977"/>
                  <a:ext cy="65892" cx="43764"/>
                </a:xfrm>
                <a:custGeom>
                  <a:avLst/>
                  <a:gdLst/>
                  <a:ahLst/>
                  <a:cxnLst/>
                  <a:pathLst>
                    <a:path w="43764" h="65892">
                      <a:moveTo>
                        <a:pt x="1881" y="33061"/>
                      </a:moveTo>
                      <a:lnTo>
                        <a:pt x="5564" y="0"/>
                      </a:lnTo>
                      <a:lnTo>
                        <a:pt x="41616" y="0"/>
                      </a:lnTo>
                      <a:lnTo>
                        <a:pt x="41616" y="10783"/>
                      </a:lnTo>
                      <a:lnTo>
                        <a:pt x="16066" y="10783"/>
                      </a:lnTo>
                      <a:lnTo>
                        <a:pt x="14499" y="24736"/>
                      </a:lnTo>
                      <a:cubicBezTo>
                        <a:pt x="17460" y="23118"/>
                        <a:pt x="20773" y="22274"/>
                        <a:pt x="24139" y="22279"/>
                      </a:cubicBezTo>
                      <a:cubicBezTo>
                        <a:pt x="29550" y="21988"/>
                        <a:pt x="34817" y="24102"/>
                        <a:pt x="38559" y="28066"/>
                      </a:cubicBezTo>
                      <a:cubicBezTo>
                        <a:pt x="42187" y="32509"/>
                        <a:pt x="44033" y="38169"/>
                        <a:pt x="43764" y="43923"/>
                      </a:cubicBezTo>
                      <a:cubicBezTo>
                        <a:pt x="43764" y="47834"/>
                        <a:pt x="42910" y="51701"/>
                        <a:pt x="41146" y="55181"/>
                      </a:cubicBezTo>
                      <a:cubicBezTo>
                        <a:pt x="39392" y="58570"/>
                        <a:pt x="36658" y="61335"/>
                        <a:pt x="33308" y="63110"/>
                      </a:cubicBezTo>
                      <a:cubicBezTo>
                        <a:pt x="29742" y="65027"/>
                        <a:pt x="25747" y="65983"/>
                        <a:pt x="21709" y="65892"/>
                      </a:cubicBezTo>
                      <a:cubicBezTo>
                        <a:pt x="17974" y="65892"/>
                        <a:pt x="14278" y="65107"/>
                        <a:pt x="10894" y="63506"/>
                      </a:cubicBezTo>
                      <a:cubicBezTo>
                        <a:pt x="7726" y="62019"/>
                        <a:pt x="5017" y="59690"/>
                        <a:pt x="3057" y="56767"/>
                      </a:cubicBezTo>
                      <a:cubicBezTo>
                        <a:pt x="1118" y="53829"/>
                        <a:pt x="0" y="50389"/>
                        <a:pt x="0" y="46857"/>
                      </a:cubicBezTo>
                      <a:lnTo>
                        <a:pt x="12931" y="46857"/>
                      </a:lnTo>
                      <a:cubicBezTo>
                        <a:pt x="13047" y="49255"/>
                        <a:pt x="14055" y="51521"/>
                        <a:pt x="15753" y="53199"/>
                      </a:cubicBezTo>
                      <a:cubicBezTo>
                        <a:pt x="17483" y="54727"/>
                        <a:pt x="19728" y="55522"/>
                        <a:pt x="22023" y="55419"/>
                      </a:cubicBezTo>
                      <a:cubicBezTo>
                        <a:pt x="24626" y="55549"/>
                        <a:pt x="27123" y="54360"/>
                        <a:pt x="28684" y="52248"/>
                      </a:cubicBezTo>
                      <a:cubicBezTo>
                        <a:pt x="30399" y="49624"/>
                        <a:pt x="31224" y="46508"/>
                        <a:pt x="31036" y="43368"/>
                      </a:cubicBezTo>
                      <a:cubicBezTo>
                        <a:pt x="31250" y="40300"/>
                        <a:pt x="30297" y="37265"/>
                        <a:pt x="28371" y="34885"/>
                      </a:cubicBezTo>
                      <a:cubicBezTo>
                        <a:pt x="26316" y="32782"/>
                        <a:pt x="23446" y="31708"/>
                        <a:pt x="20534" y="31951"/>
                      </a:cubicBezTo>
                      <a:cubicBezTo>
                        <a:pt x="17875" y="31821"/>
                        <a:pt x="15259" y="32665"/>
                        <a:pt x="13167" y="34330"/>
                      </a:cubicBezTo>
                      <a:lnTo>
                        <a:pt x="1881" y="3306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600" cap="flat">
                  <a:noFill/>
                  <a:bevel/>
                </a:ln>
              </p:spPr>
            </p:sp>
            <p:sp>
              <p:nvSpPr>
                <p:cNvPr name="" id="374"/>
                <p:cNvSpPr/>
                <p:nvPr/>
              </p:nvSpPr>
              <p:spPr>
                <a:xfrm>
                  <a:off x="1521880" y="2639005"/>
                  <a:ext cy="65781" cx="126976"/>
                </a:xfrm>
                <a:custGeom>
                  <a:avLst/>
                  <a:gdLst/>
                  <a:ahLst/>
                  <a:cxnLst/>
                  <a:pathLst>
                    <a:path w="126976" h="65781">
                      <a:moveTo>
                        <a:pt x="0" y="65781"/>
                      </a:moveTo>
                      <a:cubicBezTo>
                        <a:pt x="0" y="55950"/>
                        <a:pt x="0" y="46356"/>
                        <a:pt x="0" y="36842"/>
                      </a:cubicBezTo>
                      <a:cubicBezTo>
                        <a:pt x="0" y="29308"/>
                        <a:pt x="4375" y="22406"/>
                        <a:pt x="10424" y="17973"/>
                      </a:cubicBezTo>
                      <a:cubicBezTo>
                        <a:pt x="18032" y="11848"/>
                        <a:pt x="26771" y="7320"/>
                        <a:pt x="36130" y="4653"/>
                      </a:cubicBezTo>
                      <a:cubicBezTo>
                        <a:pt x="60709" y="-3766"/>
                        <a:pt x="87720" y="0"/>
                        <a:pt x="109800" y="13136"/>
                      </a:cubicBezTo>
                      <a:cubicBezTo>
                        <a:pt x="112621" y="14912"/>
                        <a:pt x="115249" y="16985"/>
                        <a:pt x="117637" y="19320"/>
                      </a:cubicBezTo>
                      <a:cubicBezTo>
                        <a:pt x="124157" y="25062"/>
                        <a:pt x="127590" y="33597"/>
                        <a:pt x="126976" y="42313"/>
                      </a:cubicBezTo>
                      <a:cubicBezTo>
                        <a:pt x="126976" y="50241"/>
                        <a:pt x="126976" y="57694"/>
                        <a:pt x="126976" y="65701"/>
                      </a:cubicBezTo>
                      <a:lnTo>
                        <a:pt x="0" y="6578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600" cap="flat">
                  <a:noFill/>
                  <a:bevel/>
                </a:ln>
              </p:spPr>
            </p:sp>
            <p:sp>
              <p:nvSpPr>
                <p:cNvPr name="" id="375"/>
                <p:cNvSpPr/>
                <p:nvPr/>
              </p:nvSpPr>
              <p:spPr>
                <a:xfrm>
                  <a:off x="1552445" y="2558349"/>
                  <a:ext cy="66281" cx="65520"/>
                </a:xfrm>
                <a:custGeom>
                  <a:avLst/>
                  <a:gdLst/>
                  <a:ahLst/>
                  <a:cxnLst/>
                  <a:pathLst>
                    <a:path w="65520" h="66281">
                      <a:moveTo>
                        <a:pt x="32760" y="66281"/>
                      </a:moveTo>
                      <a:cubicBezTo>
                        <a:pt x="14657" y="66281"/>
                        <a:pt x="0" y="51427"/>
                        <a:pt x="0" y="33141"/>
                      </a:cubicBezTo>
                      <a:cubicBezTo>
                        <a:pt x="0" y="14801"/>
                        <a:pt x="14709" y="0"/>
                        <a:pt x="32760" y="0"/>
                      </a:cubicBezTo>
                      <a:cubicBezTo>
                        <a:pt x="50915" y="0"/>
                        <a:pt x="65520" y="14907"/>
                        <a:pt x="65520" y="33220"/>
                      </a:cubicBezTo>
                      <a:cubicBezTo>
                        <a:pt x="65520" y="51492"/>
                        <a:pt x="50822" y="66281"/>
                        <a:pt x="32760" y="6628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7600" cap="flat">
                  <a:noFill/>
                  <a:bevel/>
                </a:ln>
              </p:spPr>
            </p:sp>
          </p:grpSp>
          <p:grpSp>
            <p:nvGrpSpPr>
              <p:cNvPr name="" id="376"/>
              <p:cNvGrpSpPr/>
              <p:nvPr/>
            </p:nvGrpSpPr>
            <p:grpSpPr>
              <a:xfrm>
                <a:off x="1137199" y="3229575"/>
                <a:ext cy="326800" cx="904400"/>
                <a:chOff x="1137199" y="3229575"/>
                <a:chExt cy="326800" cx="904400"/>
              </a:xfrm>
            </p:grpSpPr>
            <p:sp>
              <p:nvSpPr>
                <p:cNvPr name="Rounded Rectangle" id="377"/>
                <p:cNvSpPr/>
                <p:nvPr/>
              </p:nvSpPr>
              <p:spPr>
                <a:xfrm>
                  <a:off x="1159809" y="3244429"/>
                  <a:ext cy="297091" cx="859180"/>
                </a:xfrm>
                <a:custGeom>
                  <a:avLst/>
                  <a:gdLst/>
                  <a:ahLst/>
                  <a:cxnLst/>
                  <a:pathLst>
                    <a:path w="859180" h="297091">
                      <a:moveTo>
                        <a:pt x="767980" y="297091"/>
                      </a:moveTo>
                      <a:cubicBezTo>
                        <a:pt x="818353" y="297091"/>
                        <a:pt x="859180" y="256261"/>
                        <a:pt x="859180" y="205891"/>
                      </a:cubicBezTo>
                      <a:lnTo>
                        <a:pt x="859180" y="91200"/>
                      </a:lnTo>
                      <a:cubicBezTo>
                        <a:pt x="859180" y="40830"/>
                        <a:pt x="818353" y="0"/>
                        <a:pt x="767980" y="0"/>
                      </a:cubicBezTo>
                      <a:lnTo>
                        <a:pt x="91200" y="0"/>
                      </a:lnTo>
                      <a:cubicBezTo>
                        <a:pt x="40830" y="0"/>
                        <a:pt x="0" y="40830"/>
                        <a:pt x="0" y="91200"/>
                      </a:cubicBezTo>
                      <a:lnTo>
                        <a:pt x="0" y="205891"/>
                      </a:lnTo>
                      <a:cubicBezTo>
                        <a:pt x="0" y="256261"/>
                        <a:pt x="40830" y="297091"/>
                        <a:pt x="91200" y="297091"/>
                      </a:cubicBezTo>
                      <a:lnTo>
                        <a:pt x="767980" y="297091"/>
                      </a:lnTo>
                      <a:close/>
                    </a:path>
                  </a:pathLst>
                </a:custGeom>
                <a:solidFill>
                  <a:srgbClr val="3498DB"/>
                </a:solidFill>
                <a:ln w="7600" cap="flat">
                  <a:solidFill>
                    <a:srgbClr val="3498DB"/>
                  </a:solidFill>
                  <a:bevel/>
                </a:ln>
              </p:spPr>
            </p:sp>
            <p:sp>
              <p:nvSpPr>
                <p:cNvPr name="Rounded Rectangle" id="378"/>
                <p:cNvSpPr/>
                <p:nvPr/>
              </p:nvSpPr>
              <p:spPr>
                <a:xfrm>
                  <a:off x="1137199" y="3229575"/>
                  <a:ext cy="326800" cx="904400"/>
                </a:xfrm>
                <a:custGeom>
                  <a:avLst/>
                  <a:gdLst/>
                  <a:ahLst/>
                  <a:cxnLst/>
                  <a:rect t="t" l="l" r="r" b="b"/>
                  <a:pathLst>
                    <a:path w="904400" h="326800">
                      <a:moveTo>
                        <a:pt x="813200" y="326800"/>
                      </a:moveTo>
                      <a:cubicBezTo>
                        <a:pt x="863573" y="326800"/>
                        <a:pt x="904400" y="285970"/>
                        <a:pt x="904400" y="235600"/>
                      </a:cubicBezTo>
                      <a:lnTo>
                        <a:pt x="904400" y="91200"/>
                      </a:lnTo>
                      <a:cubicBezTo>
                        <a:pt x="904400" y="40830"/>
                        <a:pt x="863573" y="0"/>
                        <a:pt x="813200" y="0"/>
                      </a:cubicBezTo>
                      <a:lnTo>
                        <a:pt x="91200" y="0"/>
                      </a:lnTo>
                      <a:cubicBezTo>
                        <a:pt x="40830" y="0"/>
                        <a:pt x="0" y="40830"/>
                        <a:pt x="0" y="91200"/>
                      </a:cubicBezTo>
                      <a:lnTo>
                        <a:pt x="0" y="235600"/>
                      </a:lnTo>
                      <a:cubicBezTo>
                        <a:pt x="0" y="285970"/>
                        <a:pt x="40830" y="326800"/>
                        <a:pt x="91200" y="326800"/>
                      </a:cubicBezTo>
                      <a:lnTo>
                        <a:pt x="813200" y="326800"/>
                      </a:lnTo>
                      <a:close/>
                    </a:path>
                  </a:pathLst>
                </a:custGeom>
                <a:noFill/>
                <a:ln w="7600" cap="flat">
                  <a:solidFill>
                    <a:srgbClr val="3498DB"/>
                  </a:solidFill>
                  <a:bevel/>
                </a:ln>
              </p:spPr>
              <p:txBody>
                <a:bodyPr lIns="36000" wrap="square" rIns="36000" tIns="0" rtlCol="0" anchor="ctr" bIns="0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1064">
                      <a:solidFill>
                        <a:srgbClr val="FFFFFF"/>
                      </a:solidFill>
                      <a:latin typeface="Arial"/>
                    </a:rPr>
                    <a:t>Prevention</a:t>
                  </a:r>
                </a:p>
              </p:txBody>
            </p:sp>
          </p:grpSp>
        </p:grpSp>
        <p:grpSp>
          <p:nvGrpSpPr>
            <p:cNvPr name="" id="444"/>
            <p:cNvGrpSpPr/>
            <p:nvPr/>
          </p:nvGrpSpPr>
          <p:grpSpPr>
            <a:xfrm>
              <a:off x="3546400" y="2220600"/>
              <a:ext cy="1335775" cx="1003198"/>
              <a:chOff x="3546400" y="2220600"/>
              <a:chExt cy="1335775" cx="1003198"/>
            </a:xfrm>
          </p:grpSpPr>
          <p:grpSp>
            <p:nvGrpSpPr>
              <p:cNvPr name="" id="396"/>
              <p:cNvGrpSpPr/>
              <p:nvPr/>
            </p:nvGrpSpPr>
            <p:grpSpPr>
              <a:xfrm>
                <a:off x="3546400" y="2220600"/>
                <a:ext cy="912000" cx="1003198"/>
                <a:chOff x="3546400" y="2220600"/>
                <a:chExt cy="912000" cx="1003198"/>
              </a:xfrm>
            </p:grpSpPr>
            <p:sp>
              <p:nvSpPr>
                <p:cNvPr name="" id="397"/>
                <p:cNvSpPr/>
                <p:nvPr/>
              </p:nvSpPr>
              <p:spPr>
                <a:xfrm>
                  <a:off x="3546400" y="2220600"/>
                  <a:ext cy="912000" cx="1003200"/>
                </a:xfrm>
                <a:custGeom>
                  <a:avLst/>
                  <a:gdLst/>
                  <a:ahLst/>
                  <a:cxnLst/>
                  <a:pathLst>
                    <a:path w="1003200" h="912000">
                      <a:moveTo>
                        <a:pt x="991154" y="409262"/>
                      </a:moveTo>
                      <a:lnTo>
                        <a:pt x="785033" y="46619"/>
                      </a:lnTo>
                      <a:cubicBezTo>
                        <a:pt x="769261" y="18324"/>
                        <a:pt x="739862" y="0"/>
                        <a:pt x="707758" y="0"/>
                      </a:cubicBezTo>
                      <a:lnTo>
                        <a:pt x="295438" y="0"/>
                      </a:lnTo>
                      <a:cubicBezTo>
                        <a:pt x="263329" y="0"/>
                        <a:pt x="233923" y="18312"/>
                        <a:pt x="218163" y="46619"/>
                      </a:cubicBezTo>
                      <a:lnTo>
                        <a:pt x="11964" y="408311"/>
                      </a:lnTo>
                      <a:cubicBezTo>
                        <a:pt x="-3988" y="436391"/>
                        <a:pt x="-3988" y="470931"/>
                        <a:pt x="11964" y="499012"/>
                      </a:cubicBezTo>
                      <a:lnTo>
                        <a:pt x="218084" y="863716"/>
                      </a:lnTo>
                      <a:cubicBezTo>
                        <a:pt x="233682" y="892413"/>
                        <a:pt x="263011" y="910738"/>
                        <a:pt x="295360" y="912000"/>
                      </a:cubicBezTo>
                      <a:lnTo>
                        <a:pt x="707678" y="912000"/>
                      </a:lnTo>
                      <a:cubicBezTo>
                        <a:pt x="740027" y="910876"/>
                        <a:pt x="769406" y="892628"/>
                        <a:pt x="785033" y="863954"/>
                      </a:cubicBezTo>
                      <a:lnTo>
                        <a:pt x="991154" y="501311"/>
                      </a:lnTo>
                      <a:cubicBezTo>
                        <a:pt x="1007213" y="472779"/>
                        <a:pt x="1007213" y="437794"/>
                        <a:pt x="991154" y="409262"/>
                      </a:cubicBezTo>
                      <a:close/>
                    </a:path>
                  </a:pathLst>
                </a:custGeom>
                <a:solidFill>
                  <a:srgbClr val="4285F4"/>
                </a:solidFill>
                <a:ln w="7600" cap="flat">
                  <a:noFill/>
                  <a:bevel/>
                </a:ln>
              </p:spPr>
            </p:sp>
            <p:sp>
              <p:nvSpPr>
                <p:cNvPr name="" id="398"/>
                <p:cNvSpPr/>
                <p:nvPr/>
              </p:nvSpPr>
              <p:spPr>
                <a:xfrm>
                  <a:off x="3836352" y="2437837"/>
                  <a:ext cy="690562" cx="679099"/>
                </a:xfrm>
                <a:custGeom>
                  <a:avLst/>
                  <a:gdLst/>
                  <a:ahLst/>
                  <a:cxnLst/>
                  <a:pathLst>
                    <a:path w="679099" h="690562">
                      <a:moveTo>
                        <a:pt x="438260" y="80790"/>
                      </a:moveTo>
                      <a:lnTo>
                        <a:pt x="207374" y="0"/>
                      </a:lnTo>
                      <a:lnTo>
                        <a:pt x="1724" y="90383"/>
                      </a:lnTo>
                      <a:lnTo>
                        <a:pt x="0" y="152066"/>
                      </a:lnTo>
                      <a:lnTo>
                        <a:pt x="0" y="242449"/>
                      </a:lnTo>
                      <a:lnTo>
                        <a:pt x="14185" y="322764"/>
                      </a:lnTo>
                      <a:lnTo>
                        <a:pt x="38246" y="378739"/>
                      </a:lnTo>
                      <a:lnTo>
                        <a:pt x="82291" y="462541"/>
                      </a:lnTo>
                      <a:lnTo>
                        <a:pt x="306124" y="690562"/>
                      </a:lnTo>
                      <a:lnTo>
                        <a:pt x="417334" y="690562"/>
                      </a:lnTo>
                      <a:cubicBezTo>
                        <a:pt x="449649" y="690562"/>
                        <a:pt x="479551" y="673283"/>
                        <a:pt x="495707" y="644973"/>
                      </a:cubicBezTo>
                      <a:lnTo>
                        <a:pt x="679099" y="323715"/>
                      </a:lnTo>
                      <a:lnTo>
                        <a:pt x="438260" y="80790"/>
                      </a:lnTo>
                      <a:close/>
                    </a:path>
                  </a:pathLst>
                </a:custGeom>
                <a:solidFill>
                  <a:srgbClr val="3D7CE3"/>
                </a:solidFill>
                <a:ln w="7600" cap="flat">
                  <a:noFill/>
                  <a:bevel/>
                </a:ln>
              </p:spPr>
            </p:sp>
            <p:sp>
              <p:nvSpPr>
                <p:cNvPr name="" id="399"/>
                <p:cNvSpPr/>
                <p:nvPr/>
              </p:nvSpPr>
              <p:spPr>
                <a:xfrm>
                  <a:off x="3979268" y="2548755"/>
                  <a:ext cy="139064" cx="137465"/>
                </a:xfrm>
                <a:custGeom>
                  <a:avLst/>
                  <a:gdLst/>
                  <a:ahLst/>
                  <a:cxnLst/>
                  <a:pathLst>
                    <a:path w="137465" h="139064">
                      <a:moveTo>
                        <a:pt x="68733" y="139064"/>
                      </a:moveTo>
                      <a:cubicBezTo>
                        <a:pt x="30851" y="139064"/>
                        <a:pt x="0" y="108012"/>
                        <a:pt x="0" y="69532"/>
                      </a:cubicBezTo>
                      <a:cubicBezTo>
                        <a:pt x="0" y="31210"/>
                        <a:pt x="30694" y="0"/>
                        <a:pt x="68733" y="0"/>
                      </a:cubicBezTo>
                      <a:cubicBezTo>
                        <a:pt x="106614" y="0"/>
                        <a:pt x="137465" y="31051"/>
                        <a:pt x="137465" y="69532"/>
                      </a:cubicBezTo>
                      <a:cubicBezTo>
                        <a:pt x="137465" y="107836"/>
                        <a:pt x="106753" y="139064"/>
                        <a:pt x="68733" y="139064"/>
                      </a:cubicBezTo>
                      <a:close/>
                      <a:moveTo>
                        <a:pt x="68733" y="35995"/>
                      </a:moveTo>
                      <a:cubicBezTo>
                        <a:pt x="50545" y="35995"/>
                        <a:pt x="35738" y="50974"/>
                        <a:pt x="35738" y="69532"/>
                      </a:cubicBezTo>
                      <a:cubicBezTo>
                        <a:pt x="35738" y="87931"/>
                        <a:pt x="50545" y="102910"/>
                        <a:pt x="68733" y="102910"/>
                      </a:cubicBezTo>
                      <a:cubicBezTo>
                        <a:pt x="87077" y="102910"/>
                        <a:pt x="101884" y="87931"/>
                        <a:pt x="101884" y="69532"/>
                      </a:cubicBezTo>
                      <a:cubicBezTo>
                        <a:pt x="101798" y="51023"/>
                        <a:pt x="87029" y="36117"/>
                        <a:pt x="68733" y="3599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7600" cap="flat">
                  <a:noFill/>
                  <a:bevel/>
                </a:ln>
              </p:spPr>
            </p:sp>
            <p:sp>
              <p:nvSpPr>
                <p:cNvPr name="" id="400"/>
                <p:cNvSpPr/>
                <p:nvPr/>
              </p:nvSpPr>
              <p:spPr>
                <a:xfrm>
                  <a:off x="3820955" y="2416907"/>
                  <a:ext cy="555303" cx="454091"/>
                </a:xfrm>
                <a:custGeom>
                  <a:avLst/>
                  <a:gdLst/>
                  <a:ahLst/>
                  <a:cxnLst/>
                  <a:pathLst>
                    <a:path w="454091" h="555303">
                      <a:moveTo>
                        <a:pt x="227046" y="555303"/>
                      </a:moveTo>
                      <a:cubicBezTo>
                        <a:pt x="96085" y="523034"/>
                        <a:pt x="0" y="394357"/>
                        <a:pt x="0" y="254739"/>
                      </a:cubicBezTo>
                      <a:lnTo>
                        <a:pt x="0" y="102117"/>
                      </a:lnTo>
                      <a:lnTo>
                        <a:pt x="227046" y="0"/>
                      </a:lnTo>
                      <a:lnTo>
                        <a:pt x="454091" y="102117"/>
                      </a:lnTo>
                      <a:lnTo>
                        <a:pt x="454091" y="254818"/>
                      </a:lnTo>
                      <a:cubicBezTo>
                        <a:pt x="454091" y="394119"/>
                        <a:pt x="358398" y="522956"/>
                        <a:pt x="227046" y="555303"/>
                      </a:cubicBezTo>
                      <a:close/>
                      <a:moveTo>
                        <a:pt x="36051" y="125427"/>
                      </a:moveTo>
                      <a:lnTo>
                        <a:pt x="36051" y="254739"/>
                      </a:lnTo>
                      <a:cubicBezTo>
                        <a:pt x="36051" y="376439"/>
                        <a:pt x="117951" y="488863"/>
                        <a:pt x="227046" y="518198"/>
                      </a:cubicBezTo>
                      <a:cubicBezTo>
                        <a:pt x="337003" y="488863"/>
                        <a:pt x="418510" y="376439"/>
                        <a:pt x="418510" y="254739"/>
                      </a:cubicBezTo>
                      <a:lnTo>
                        <a:pt x="418510" y="125427"/>
                      </a:lnTo>
                      <a:lnTo>
                        <a:pt x="227046" y="39404"/>
                      </a:lnTo>
                      <a:lnTo>
                        <a:pt x="36051" y="12542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600" cap="flat">
                  <a:noFill/>
                  <a:bevel/>
                </a:ln>
              </p:spPr>
            </p:sp>
            <p:sp>
              <p:nvSpPr>
                <p:cNvPr name="" id="401"/>
                <p:cNvSpPr/>
                <p:nvPr/>
              </p:nvSpPr>
              <p:spPr>
                <a:xfrm>
                  <a:off x="4030210" y="2665540"/>
                  <a:ext cy="175455" cx="35581"/>
                </a:xfrm>
                <a:custGeom>
                  <a:avLst/>
                  <a:gdLst/>
                  <a:ahLst/>
                  <a:cxnLst/>
                  <a:pathLst>
                    <a:path w="35581" h="175455">
                      <a:moveTo>
                        <a:pt x="0" y="0"/>
                      </a:moveTo>
                      <a:lnTo>
                        <a:pt x="35581" y="0"/>
                      </a:lnTo>
                      <a:lnTo>
                        <a:pt x="35581" y="175455"/>
                      </a:lnTo>
                      <a:lnTo>
                        <a:pt x="0" y="17545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600" cap="flat">
                  <a:noFill/>
                  <a:bevel/>
                </a:ln>
              </p:spPr>
            </p:sp>
            <p:sp>
              <p:nvSpPr>
                <p:cNvPr name="" id="402"/>
                <p:cNvSpPr/>
                <p:nvPr/>
              </p:nvSpPr>
              <p:spPr>
                <a:xfrm>
                  <a:off x="3975698" y="2727540"/>
                  <a:ext cy="35995" cx="64579"/>
                </a:xfrm>
                <a:custGeom>
                  <a:avLst/>
                  <a:gdLst/>
                  <a:ahLst/>
                  <a:cxnLst/>
                  <a:pathLst>
                    <a:path w="64579" h="35995">
                      <a:moveTo>
                        <a:pt x="0" y="0"/>
                      </a:moveTo>
                      <a:lnTo>
                        <a:pt x="64579" y="0"/>
                      </a:lnTo>
                      <a:lnTo>
                        <a:pt x="64579" y="35995"/>
                      </a:lnTo>
                      <a:lnTo>
                        <a:pt x="0" y="3599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600" cap="flat">
                  <a:noFill/>
                  <a:bevel/>
                </a:ln>
              </p:spPr>
            </p:sp>
            <p:sp>
              <p:nvSpPr>
                <p:cNvPr name="" id="403"/>
                <p:cNvSpPr/>
                <p:nvPr/>
              </p:nvSpPr>
              <p:spPr>
                <a:xfrm>
                  <a:off x="3999289" y="2779074"/>
                  <a:ext cy="35995" cx="53764"/>
                </a:xfrm>
                <a:custGeom>
                  <a:avLst/>
                  <a:gdLst/>
                  <a:ahLst/>
                  <a:cxnLst/>
                  <a:pathLst>
                    <a:path w="53764" h="35995">
                      <a:moveTo>
                        <a:pt x="0" y="0"/>
                      </a:moveTo>
                      <a:lnTo>
                        <a:pt x="53764" y="0"/>
                      </a:lnTo>
                      <a:lnTo>
                        <a:pt x="53764" y="35995"/>
                      </a:lnTo>
                      <a:lnTo>
                        <a:pt x="0" y="3599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600" cap="flat">
                  <a:noFill/>
                  <a:bevel/>
                </a:ln>
              </p:spPr>
            </p:sp>
          </p:grpSp>
          <p:grpSp>
            <p:nvGrpSpPr>
              <p:cNvPr name="" id="404"/>
              <p:cNvGrpSpPr/>
              <p:nvPr/>
            </p:nvGrpSpPr>
            <p:grpSpPr>
              <a:xfrm>
                <a:off x="3426699" y="3229575"/>
                <a:ext cy="326800" cx="1242601"/>
                <a:chOff x="3426699" y="3229575"/>
                <a:chExt cy="326800" cx="1242601"/>
              </a:xfrm>
            </p:grpSpPr>
            <p:sp>
              <p:nvSpPr>
                <p:cNvPr name="Rounded Rectangle" id="405"/>
                <p:cNvSpPr/>
                <p:nvPr/>
              </p:nvSpPr>
              <p:spPr>
                <a:xfrm>
                  <a:off x="3457764" y="3244429"/>
                  <a:ext cy="297091" cx="1180471"/>
                </a:xfrm>
                <a:custGeom>
                  <a:avLst/>
                  <a:gdLst/>
                  <a:ahLst/>
                  <a:cxnLst/>
                  <a:pathLst>
                    <a:path w="1180471" h="297091">
                      <a:moveTo>
                        <a:pt x="1089271" y="297091"/>
                      </a:moveTo>
                      <a:cubicBezTo>
                        <a:pt x="1139641" y="297091"/>
                        <a:pt x="1180471" y="256261"/>
                        <a:pt x="1180471" y="205891"/>
                      </a:cubicBezTo>
                      <a:lnTo>
                        <a:pt x="1180471" y="91200"/>
                      </a:lnTo>
                      <a:cubicBezTo>
                        <a:pt x="1180471" y="40830"/>
                        <a:pt x="1139641" y="0"/>
                        <a:pt x="1089271" y="0"/>
                      </a:cubicBezTo>
                      <a:lnTo>
                        <a:pt x="91200" y="0"/>
                      </a:lnTo>
                      <a:cubicBezTo>
                        <a:pt x="40830" y="0"/>
                        <a:pt x="0" y="40830"/>
                        <a:pt x="0" y="91200"/>
                      </a:cubicBezTo>
                      <a:lnTo>
                        <a:pt x="0" y="205891"/>
                      </a:lnTo>
                      <a:cubicBezTo>
                        <a:pt x="0" y="256261"/>
                        <a:pt x="40830" y="297091"/>
                        <a:pt x="91200" y="297091"/>
                      </a:cubicBezTo>
                      <a:lnTo>
                        <a:pt x="1089271" y="297091"/>
                      </a:lnTo>
                      <a:close/>
                    </a:path>
                  </a:pathLst>
                </a:custGeom>
                <a:solidFill>
                  <a:srgbClr val="3498DB"/>
                </a:solidFill>
                <a:ln w="7600" cap="flat">
                  <a:solidFill>
                    <a:srgbClr val="3498DB"/>
                  </a:solidFill>
                  <a:bevel/>
                </a:ln>
              </p:spPr>
            </p:sp>
            <p:sp>
              <p:nvSpPr>
                <p:cNvPr name="Rounded Rectangle" id="406"/>
                <p:cNvSpPr/>
                <p:nvPr/>
              </p:nvSpPr>
              <p:spPr>
                <a:xfrm>
                  <a:off x="3426699" y="3229575"/>
                  <a:ext cy="326800" cx="1242601"/>
                </a:xfrm>
                <a:custGeom>
                  <a:avLst/>
                  <a:gdLst/>
                  <a:ahLst/>
                  <a:cxnLst/>
                  <a:rect t="t" l="l" r="r" b="b"/>
                  <a:pathLst>
                    <a:path w="1242601" h="326800">
                      <a:moveTo>
                        <a:pt x="1151401" y="326800"/>
                      </a:moveTo>
                      <a:cubicBezTo>
                        <a:pt x="1201771" y="326800"/>
                        <a:pt x="1242601" y="285970"/>
                        <a:pt x="1242601" y="235600"/>
                      </a:cubicBezTo>
                      <a:lnTo>
                        <a:pt x="1242601" y="91200"/>
                      </a:lnTo>
                      <a:cubicBezTo>
                        <a:pt x="1242601" y="40830"/>
                        <a:pt x="1201771" y="0"/>
                        <a:pt x="1151401" y="0"/>
                      </a:cubicBezTo>
                      <a:lnTo>
                        <a:pt x="91200" y="0"/>
                      </a:lnTo>
                      <a:cubicBezTo>
                        <a:pt x="40830" y="0"/>
                        <a:pt x="0" y="40830"/>
                        <a:pt x="0" y="91200"/>
                      </a:cubicBezTo>
                      <a:lnTo>
                        <a:pt x="0" y="235600"/>
                      </a:lnTo>
                      <a:cubicBezTo>
                        <a:pt x="0" y="285970"/>
                        <a:pt x="40830" y="326800"/>
                        <a:pt x="91200" y="326800"/>
                      </a:cubicBezTo>
                      <a:lnTo>
                        <a:pt x="1151401" y="326800"/>
                      </a:lnTo>
                      <a:close/>
                    </a:path>
                  </a:pathLst>
                </a:custGeom>
                <a:noFill/>
                <a:ln w="7600" cap="flat">
                  <a:solidFill>
                    <a:srgbClr val="3498DB"/>
                  </a:solidFill>
                  <a:bevel/>
                </a:ln>
              </p:spPr>
              <p:txBody>
                <a:bodyPr lIns="36000" wrap="square" rIns="36000" tIns="0" rtlCol="0" anchor="ctr" bIns="0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1064">
                      <a:solidFill>
                        <a:srgbClr val="FFFFFF"/>
                      </a:solidFill>
                      <a:latin typeface="Arial"/>
                    </a:rPr>
                    <a:t>Key Management</a:t>
                  </a:r>
                </a:p>
              </p:txBody>
            </p:sp>
          </p:grpSp>
        </p:grpSp>
        <p:grpSp>
          <p:nvGrpSpPr>
            <p:cNvPr name="" id="465"/>
            <p:cNvGrpSpPr/>
            <p:nvPr/>
          </p:nvGrpSpPr>
          <p:grpSpPr>
            <a:xfrm>
              <a:off x="4848904" y="2220600"/>
              <a:ext cy="1335775" cx="1330638"/>
              <a:chOff x="4848904" y="2220600"/>
              <a:chExt cy="1335775" cx="1330638"/>
            </a:xfrm>
          </p:grpSpPr>
          <p:grpSp>
            <p:nvGrpSpPr>
              <p:cNvPr name="Directory Service" id="445"/>
              <p:cNvGrpSpPr/>
              <p:nvPr/>
            </p:nvGrpSpPr>
            <p:grpSpPr>
              <a:xfrm>
                <a:off x="5012623" y="2220600"/>
                <a:ext cy="912000" cx="1003200"/>
                <a:chOff x="5012623" y="2220600"/>
                <a:chExt cy="912000" cx="1003200"/>
              </a:xfrm>
            </p:grpSpPr>
            <p:grpSp>
              <p:nvGrpSpPr>
                <p:cNvPr name="" id="446"/>
                <p:cNvGrpSpPr/>
                <p:nvPr/>
              </p:nvGrpSpPr>
              <p:grpSpPr>
                <a:xfrm>
                  <a:off x="5013626" y="2384760"/>
                  <a:ext cy="346560" cx="150480"/>
                  <a:chOff x="5013626" y="2384760"/>
                  <a:chExt cy="346560" cx="150480"/>
                </a:xfrm>
              </p:grpSpPr>
              <p:sp>
                <p:nvSpPr>
                  <p:cNvPr name="" id="447"/>
                  <p:cNvSpPr/>
                  <p:nvPr/>
                </p:nvSpPr>
                <p:spPr>
                  <a:xfrm>
                    <a:off x="5013626" y="2384760"/>
                    <a:ext cy="346560" cx="63202"/>
                  </a:xfrm>
                  <a:custGeom>
                    <a:avLst/>
                    <a:gdLst/>
                    <a:ahLst/>
                    <a:cxnLst/>
                    <a:pathLst>
                      <a:path w="63202" h="346560">
                        <a:moveTo>
                          <a:pt x="0" y="23489"/>
                        </a:moveTo>
                        <a:lnTo>
                          <a:pt x="63202" y="0"/>
                        </a:lnTo>
                        <a:lnTo>
                          <a:pt x="63202" y="346560"/>
                        </a:lnTo>
                        <a:lnTo>
                          <a:pt x="0" y="341501"/>
                        </a:lnTo>
                        <a:lnTo>
                          <a:pt x="0" y="23489"/>
                        </a:lnTo>
                        <a:close/>
                      </a:path>
                    </a:pathLst>
                  </a:custGeom>
                  <a:solidFill>
                    <a:srgbClr val="58772D"/>
                  </a:solidFill>
                  <a:ln w="2500" cap="flat">
                    <a:solidFill>
                      <a:srgbClr val="58772D"/>
                    </a:solidFill>
                    <a:bevel/>
                  </a:ln>
                </p:spPr>
              </p:sp>
              <p:sp>
                <p:nvSpPr>
                  <p:cNvPr name="" id="448"/>
                  <p:cNvSpPr/>
                  <p:nvPr/>
                </p:nvSpPr>
                <p:spPr>
                  <a:xfrm>
                    <a:off x="5076828" y="2384760"/>
                    <a:ext cy="346560" cx="87278"/>
                  </a:xfrm>
                  <a:custGeom>
                    <a:avLst/>
                    <a:gdLst/>
                    <a:ahLst/>
                    <a:cxnLst/>
                    <a:pathLst>
                      <a:path w="87278" h="346560">
                        <a:moveTo>
                          <a:pt x="0" y="0"/>
                        </a:moveTo>
                        <a:lnTo>
                          <a:pt x="87278" y="15901"/>
                        </a:lnTo>
                        <a:lnTo>
                          <a:pt x="87278" y="343308"/>
                        </a:lnTo>
                        <a:lnTo>
                          <a:pt x="0" y="34656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759C3E"/>
                  </a:solidFill>
                  <a:ln w="2500" cap="flat">
                    <a:solidFill>
                      <a:srgbClr val="759C3E"/>
                    </a:solidFill>
                    <a:bevel/>
                  </a:ln>
                </p:spPr>
              </p:sp>
            </p:grpSp>
            <p:grpSp>
              <p:nvGrpSpPr>
                <p:cNvPr name="" id="449"/>
                <p:cNvGrpSpPr/>
                <p:nvPr/>
              </p:nvGrpSpPr>
              <p:grpSpPr>
                <a:xfrm>
                  <a:off x="5153071" y="2316360"/>
                  <a:ext cy="428640" cx="220704"/>
                  <a:chOff x="5153071" y="2316360"/>
                  <a:chExt cy="428640" cx="220704"/>
                </a:xfrm>
              </p:grpSpPr>
              <p:sp>
                <p:nvSpPr>
                  <p:cNvPr name="" id="450"/>
                  <p:cNvSpPr/>
                  <p:nvPr/>
                </p:nvSpPr>
                <p:spPr>
                  <a:xfrm>
                    <a:off x="5153071" y="2316360"/>
                    <a:ext cy="428640" cx="93513"/>
                  </a:xfrm>
                  <a:custGeom>
                    <a:avLst/>
                    <a:gdLst/>
                    <a:ahLst/>
                    <a:cxnLst/>
                    <a:pathLst>
                      <a:path w="93513" h="428640">
                        <a:moveTo>
                          <a:pt x="0" y="35148"/>
                        </a:moveTo>
                        <a:lnTo>
                          <a:pt x="93513" y="0"/>
                        </a:lnTo>
                        <a:lnTo>
                          <a:pt x="93513" y="428640"/>
                        </a:lnTo>
                        <a:lnTo>
                          <a:pt x="0" y="420924"/>
                        </a:lnTo>
                        <a:lnTo>
                          <a:pt x="0" y="35148"/>
                        </a:lnTo>
                        <a:close/>
                      </a:path>
                    </a:pathLst>
                  </a:custGeom>
                  <a:solidFill>
                    <a:srgbClr val="58772D"/>
                  </a:solidFill>
                  <a:ln w="2500" cap="flat">
                    <a:solidFill>
                      <a:srgbClr val="58772D"/>
                    </a:solidFill>
                    <a:bevel/>
                  </a:ln>
                </p:spPr>
              </p:sp>
              <p:sp>
                <p:nvSpPr>
                  <p:cNvPr name="" id="451"/>
                  <p:cNvSpPr/>
                  <p:nvPr/>
                </p:nvSpPr>
                <p:spPr>
                  <a:xfrm>
                    <a:off x="5246584" y="2316360"/>
                    <a:ext cy="428640" cx="127191"/>
                  </a:xfrm>
                  <a:custGeom>
                    <a:avLst/>
                    <a:gdLst/>
                    <a:ahLst/>
                    <a:cxnLst/>
                    <a:pathLst>
                      <a:path w="127191" h="428640">
                        <a:moveTo>
                          <a:pt x="0" y="0"/>
                        </a:moveTo>
                        <a:lnTo>
                          <a:pt x="127191" y="31167"/>
                        </a:lnTo>
                        <a:lnTo>
                          <a:pt x="127191" y="421306"/>
                        </a:lnTo>
                        <a:lnTo>
                          <a:pt x="0" y="4286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759C3E"/>
                  </a:solidFill>
                  <a:ln w="2500" cap="flat">
                    <a:solidFill>
                      <a:srgbClr val="759C3E"/>
                    </a:solidFill>
                    <a:bevel/>
                  </a:ln>
                </p:spPr>
              </p:sp>
            </p:grpSp>
            <p:grpSp>
              <p:nvGrpSpPr>
                <p:cNvPr name="" id="452"/>
                <p:cNvGrpSpPr/>
                <p:nvPr/>
              </p:nvGrpSpPr>
              <p:grpSpPr>
                <a:xfrm>
                  <a:off x="5363743" y="2220600"/>
                  <a:ext cy="547200" cx="652080"/>
                  <a:chOff x="5363743" y="2220600"/>
                  <a:chExt cy="547200" cx="652080"/>
                </a:xfrm>
              </p:grpSpPr>
              <p:sp>
                <p:nvSpPr>
                  <p:cNvPr name="" id="453"/>
                  <p:cNvSpPr/>
                  <p:nvPr/>
                </p:nvSpPr>
                <p:spPr>
                  <a:xfrm>
                    <a:off x="5658411" y="2668218"/>
                    <a:ext cy="78789" cx="296124"/>
                  </a:xfrm>
                  <a:custGeom>
                    <a:avLst/>
                    <a:gdLst/>
                    <a:ahLst/>
                    <a:cxnLst/>
                    <a:pathLst>
                      <a:path w="296124" h="78789">
                        <a:moveTo>
                          <a:pt x="292095" y="66750"/>
                        </a:moveTo>
                        <a:lnTo>
                          <a:pt x="209714" y="62798"/>
                        </a:lnTo>
                        <a:lnTo>
                          <a:pt x="121265" y="78789"/>
                        </a:lnTo>
                        <a:lnTo>
                          <a:pt x="0" y="73751"/>
                        </a:lnTo>
                        <a:lnTo>
                          <a:pt x="0" y="0"/>
                        </a:lnTo>
                        <a:lnTo>
                          <a:pt x="296124" y="0"/>
                        </a:lnTo>
                        <a:lnTo>
                          <a:pt x="292095" y="66750"/>
                        </a:lnTo>
                        <a:close/>
                      </a:path>
                    </a:pathLst>
                  </a:custGeom>
                  <a:solidFill>
                    <a:srgbClr val="58772D"/>
                  </a:solidFill>
                  <a:ln w="2500" cap="flat">
                    <a:solidFill>
                      <a:srgbClr val="58772D"/>
                    </a:solidFill>
                    <a:bevel/>
                  </a:ln>
                </p:spPr>
              </p:sp>
              <p:sp>
                <p:nvSpPr>
                  <p:cNvPr name="" id="454"/>
                  <p:cNvSpPr/>
                  <p:nvPr/>
                </p:nvSpPr>
                <p:spPr>
                  <a:xfrm>
                    <a:off x="5363743" y="2220600"/>
                    <a:ext cy="547200" cx="149978"/>
                  </a:xfrm>
                  <a:custGeom>
                    <a:avLst/>
                    <a:gdLst/>
                    <a:ahLst/>
                    <a:cxnLst/>
                    <a:pathLst>
                      <a:path w="149978" h="547200">
                        <a:moveTo>
                          <a:pt x="149978" y="0"/>
                        </a:moveTo>
                        <a:lnTo>
                          <a:pt x="0" y="55814"/>
                        </a:lnTo>
                        <a:lnTo>
                          <a:pt x="0" y="536256"/>
                        </a:lnTo>
                        <a:lnTo>
                          <a:pt x="149978" y="547200"/>
                        </a:lnTo>
                        <a:lnTo>
                          <a:pt x="149978" y="0"/>
                        </a:lnTo>
                        <a:close/>
                      </a:path>
                    </a:pathLst>
                  </a:custGeom>
                  <a:solidFill>
                    <a:srgbClr val="58772D"/>
                  </a:solidFill>
                  <a:ln w="2500" cap="flat">
                    <a:solidFill>
                      <a:srgbClr val="58772D"/>
                    </a:solidFill>
                    <a:bevel/>
                  </a:ln>
                </p:spPr>
              </p:sp>
              <p:sp>
                <p:nvSpPr>
                  <p:cNvPr name="" id="455"/>
                  <p:cNvSpPr/>
                  <p:nvPr/>
                </p:nvSpPr>
                <p:spPr>
                  <a:xfrm>
                    <a:off x="5513721" y="2220600"/>
                    <a:ext cy="547200" cx="502102"/>
                  </a:xfrm>
                  <a:custGeom>
                    <a:avLst/>
                    <a:gdLst/>
                    <a:ahLst/>
                    <a:cxnLst/>
                    <a:pathLst>
                      <a:path w="502102" h="547200">
                        <a:moveTo>
                          <a:pt x="0" y="0"/>
                        </a:moveTo>
                        <a:lnTo>
                          <a:pt x="502102" y="191520"/>
                        </a:lnTo>
                        <a:lnTo>
                          <a:pt x="502102" y="508896"/>
                        </a:lnTo>
                        <a:lnTo>
                          <a:pt x="436828" y="514368"/>
                        </a:lnTo>
                        <a:lnTo>
                          <a:pt x="436828" y="456912"/>
                        </a:lnTo>
                        <a:lnTo>
                          <a:pt x="361513" y="456912"/>
                        </a:lnTo>
                        <a:lnTo>
                          <a:pt x="361513" y="519840"/>
                        </a:lnTo>
                        <a:lnTo>
                          <a:pt x="266114" y="526406"/>
                        </a:lnTo>
                        <a:lnTo>
                          <a:pt x="266114" y="456912"/>
                        </a:lnTo>
                        <a:lnTo>
                          <a:pt x="150630" y="456912"/>
                        </a:lnTo>
                        <a:lnTo>
                          <a:pt x="150630" y="536256"/>
                        </a:lnTo>
                        <a:lnTo>
                          <a:pt x="0" y="54720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759C3E"/>
                  </a:solidFill>
                  <a:ln w="2500" cap="flat">
                    <a:solidFill>
                      <a:srgbClr val="759C3E"/>
                    </a:solidFill>
                    <a:bevel/>
                  </a:ln>
                </p:spPr>
              </p:sp>
            </p:grpSp>
            <p:grpSp>
              <p:nvGrpSpPr>
                <p:cNvPr name="" id="456"/>
                <p:cNvGrpSpPr/>
                <p:nvPr/>
              </p:nvGrpSpPr>
              <p:grpSpPr>
                <a:xfrm>
                  <a:off x="5012623" y="2788320"/>
                  <a:ext cy="342000" cx="1003200"/>
                  <a:chOff x="5012623" y="2788320"/>
                  <a:chExt cy="342000" cx="1003200"/>
                </a:xfrm>
              </p:grpSpPr>
              <p:sp>
                <p:nvSpPr>
                  <p:cNvPr name="" id="457"/>
                  <p:cNvSpPr/>
                  <p:nvPr/>
                </p:nvSpPr>
                <p:spPr>
                  <a:xfrm>
                    <a:off x="5012623" y="2836200"/>
                    <a:ext cy="294120" cx="501600"/>
                  </a:xfrm>
                  <a:custGeom>
                    <a:avLst/>
                    <a:gdLst/>
                    <a:ahLst/>
                    <a:cxnLst/>
                    <a:pathLst>
                      <a:path w="501600" h="294120">
                        <a:moveTo>
                          <a:pt x="501600" y="113544"/>
                        </a:moveTo>
                        <a:lnTo>
                          <a:pt x="501600" y="294120"/>
                        </a:lnTo>
                        <a:lnTo>
                          <a:pt x="0" y="104242"/>
                        </a:lnTo>
                        <a:lnTo>
                          <a:pt x="0" y="0"/>
                        </a:lnTo>
                        <a:lnTo>
                          <a:pt x="501600" y="113544"/>
                        </a:lnTo>
                        <a:close/>
                      </a:path>
                    </a:pathLst>
                  </a:custGeom>
                  <a:solidFill>
                    <a:srgbClr val="58772D"/>
                  </a:solidFill>
                  <a:ln w="2500" cap="flat">
                    <a:solidFill>
                      <a:srgbClr val="58772D"/>
                    </a:solidFill>
                    <a:bevel/>
                  </a:ln>
                </p:spPr>
              </p:sp>
              <p:sp>
                <p:nvSpPr>
                  <p:cNvPr name="" id="458"/>
                  <p:cNvSpPr/>
                  <p:nvPr/>
                </p:nvSpPr>
                <p:spPr>
                  <a:xfrm flipH="true">
                    <a:off x="5514223" y="2836200"/>
                    <a:ext cy="294120" cx="501600"/>
                  </a:xfrm>
                  <a:custGeom>
                    <a:avLst/>
                    <a:gdLst/>
                    <a:ahLst/>
                    <a:cxnLst/>
                    <a:pathLst>
                      <a:path w="501600" h="294120">
                        <a:moveTo>
                          <a:pt x="501600" y="113544"/>
                        </a:moveTo>
                        <a:lnTo>
                          <a:pt x="501600" y="294120"/>
                        </a:lnTo>
                        <a:lnTo>
                          <a:pt x="0" y="104242"/>
                        </a:lnTo>
                        <a:lnTo>
                          <a:pt x="0" y="0"/>
                        </a:lnTo>
                        <a:lnTo>
                          <a:pt x="501600" y="113544"/>
                        </a:lnTo>
                        <a:close/>
                      </a:path>
                    </a:pathLst>
                  </a:custGeom>
                  <a:solidFill>
                    <a:srgbClr val="759C3E"/>
                  </a:solidFill>
                  <a:ln w="2500" cap="flat">
                    <a:solidFill>
                      <a:srgbClr val="759C3E"/>
                    </a:solidFill>
                    <a:bevel/>
                  </a:ln>
                </p:spPr>
              </p:sp>
              <p:sp>
                <p:nvSpPr>
                  <p:cNvPr name="" id="459"/>
                  <p:cNvSpPr/>
                  <p:nvPr/>
                </p:nvSpPr>
                <p:spPr>
                  <a:xfrm>
                    <a:off x="5012623" y="2788320"/>
                    <a:ext cy="161424" cx="1003200"/>
                  </a:xfrm>
                  <a:custGeom>
                    <a:avLst/>
                    <a:gdLst/>
                    <a:ahLst/>
                    <a:cxnLst/>
                    <a:pathLst>
                      <a:path w="1003200" h="161424">
                        <a:moveTo>
                          <a:pt x="0" y="47880"/>
                        </a:moveTo>
                        <a:lnTo>
                          <a:pt x="501600" y="0"/>
                        </a:lnTo>
                        <a:lnTo>
                          <a:pt x="1003200" y="47880"/>
                        </a:lnTo>
                        <a:lnTo>
                          <a:pt x="501600" y="161424"/>
                        </a:lnTo>
                        <a:lnTo>
                          <a:pt x="0" y="47880"/>
                        </a:lnTo>
                        <a:close/>
                      </a:path>
                    </a:pathLst>
                  </a:custGeom>
                  <a:solidFill>
                    <a:srgbClr val="A6BB92"/>
                  </a:solidFill>
                  <a:ln w="2500" cap="flat">
                    <a:solidFill>
                      <a:srgbClr val="A6BB92"/>
                    </a:solidFill>
                    <a:bevel/>
                  </a:ln>
                </p:spPr>
              </p:sp>
            </p:grpSp>
          </p:grpSp>
          <p:grpSp>
            <p:nvGrpSpPr>
              <p:cNvPr name="" id="460"/>
              <p:cNvGrpSpPr/>
              <p:nvPr/>
            </p:nvGrpSpPr>
            <p:grpSpPr>
              <a:xfrm>
                <a:off x="4848904" y="3229575"/>
                <a:ext cy="326800" cx="1330638"/>
                <a:chOff x="4848904" y="3229575"/>
                <a:chExt cy="326800" cx="1330638"/>
              </a:xfrm>
            </p:grpSpPr>
            <p:sp>
              <p:nvSpPr>
                <p:cNvPr name="Rounded Rectangle" id="461"/>
                <p:cNvSpPr/>
                <p:nvPr/>
              </p:nvSpPr>
              <p:spPr>
                <a:xfrm>
                  <a:off x="4882170" y="3244429"/>
                  <a:ext cy="297091" cx="1264100"/>
                </a:xfrm>
                <a:custGeom>
                  <a:avLst/>
                  <a:gdLst/>
                  <a:ahLst/>
                  <a:cxnLst/>
                  <a:pathLst>
                    <a:path w="1264100" h="297091">
                      <a:moveTo>
                        <a:pt x="1172900" y="297091"/>
                      </a:moveTo>
                      <a:cubicBezTo>
                        <a:pt x="1223273" y="297091"/>
                        <a:pt x="1264100" y="256261"/>
                        <a:pt x="1264100" y="205891"/>
                      </a:cubicBezTo>
                      <a:lnTo>
                        <a:pt x="1264100" y="91200"/>
                      </a:lnTo>
                      <a:cubicBezTo>
                        <a:pt x="1264100" y="40830"/>
                        <a:pt x="1223273" y="0"/>
                        <a:pt x="1172900" y="0"/>
                      </a:cubicBezTo>
                      <a:lnTo>
                        <a:pt x="91200" y="0"/>
                      </a:lnTo>
                      <a:cubicBezTo>
                        <a:pt x="40830" y="0"/>
                        <a:pt x="0" y="40830"/>
                        <a:pt x="0" y="91200"/>
                      </a:cubicBezTo>
                      <a:lnTo>
                        <a:pt x="0" y="205891"/>
                      </a:lnTo>
                      <a:cubicBezTo>
                        <a:pt x="0" y="256261"/>
                        <a:pt x="40830" y="297091"/>
                        <a:pt x="91200" y="297091"/>
                      </a:cubicBezTo>
                      <a:lnTo>
                        <a:pt x="1172900" y="297091"/>
                      </a:lnTo>
                      <a:close/>
                    </a:path>
                  </a:pathLst>
                </a:custGeom>
                <a:solidFill>
                  <a:srgbClr val="3498DB"/>
                </a:solidFill>
                <a:ln w="7600" cap="flat">
                  <a:solidFill>
                    <a:srgbClr val="3498DB"/>
                  </a:solidFill>
                  <a:bevel/>
                </a:ln>
              </p:spPr>
            </p:sp>
            <p:sp>
              <p:nvSpPr>
                <p:cNvPr name="Rounded Rectangle" id="462"/>
                <p:cNvSpPr/>
                <p:nvPr/>
              </p:nvSpPr>
              <p:spPr>
                <a:xfrm>
                  <a:off x="4848904" y="3229575"/>
                  <a:ext cy="326800" cx="1330638"/>
                </a:xfrm>
                <a:custGeom>
                  <a:avLst/>
                  <a:gdLst/>
                  <a:ahLst/>
                  <a:cxnLst/>
                  <a:rect t="t" l="l" r="r" b="b"/>
                  <a:pathLst>
                    <a:path w="1330638" h="326800">
                      <a:moveTo>
                        <a:pt x="1239438" y="326800"/>
                      </a:moveTo>
                      <a:cubicBezTo>
                        <a:pt x="1289804" y="326800"/>
                        <a:pt x="1330638" y="285970"/>
                        <a:pt x="1330638" y="235600"/>
                      </a:cubicBezTo>
                      <a:lnTo>
                        <a:pt x="1330638" y="91200"/>
                      </a:lnTo>
                      <a:cubicBezTo>
                        <a:pt x="1330638" y="40830"/>
                        <a:pt x="1289804" y="0"/>
                        <a:pt x="1239438" y="0"/>
                      </a:cubicBezTo>
                      <a:lnTo>
                        <a:pt x="91200" y="0"/>
                      </a:lnTo>
                      <a:cubicBezTo>
                        <a:pt x="40830" y="0"/>
                        <a:pt x="0" y="40830"/>
                        <a:pt x="0" y="91200"/>
                      </a:cubicBezTo>
                      <a:lnTo>
                        <a:pt x="0" y="235600"/>
                      </a:lnTo>
                      <a:cubicBezTo>
                        <a:pt x="0" y="285970"/>
                        <a:pt x="40830" y="326800"/>
                        <a:pt x="91200" y="326800"/>
                      </a:cubicBezTo>
                      <a:lnTo>
                        <a:pt x="1239438" y="326800"/>
                      </a:lnTo>
                      <a:close/>
                    </a:path>
                  </a:pathLst>
                </a:custGeom>
                <a:solidFill>
                  <a:srgbClr val="1D953F"/>
                </a:solidFill>
                <a:ln w="7600" cap="flat">
                  <a:solidFill>
                    <a:srgbClr val="1D953F"/>
                  </a:solidFill>
                  <a:bevel/>
                </a:ln>
              </p:spPr>
              <p:txBody>
                <a:bodyPr lIns="36000" wrap="square" rIns="36000" tIns="0" rtlCol="0" anchor="ctr" bIns="0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1064">
                      <a:solidFill>
                        <a:srgbClr val="FFFFFF"/>
                      </a:solidFill>
                      <a:latin typeface="Arial"/>
                    </a:rPr>
                    <a:t>Directory Management</a:t>
                  </a:r>
                </a:p>
              </p:txBody>
            </p:sp>
          </p:grpSp>
        </p:grpSp>
        <p:grpSp>
          <p:nvGrpSpPr>
            <p:cNvPr name="" id="512"/>
            <p:cNvGrpSpPr/>
            <p:nvPr/>
          </p:nvGrpSpPr>
          <p:grpSpPr>
            <a:xfrm>
              <a:off x="7373000" y="2262054"/>
              <a:ext cy="1294320" cx="1330638"/>
              <a:chOff x="7373000" y="2262054"/>
              <a:chExt cy="1294320" cx="1330638"/>
            </a:xfrm>
          </p:grpSpPr>
          <p:grpSp>
            <p:nvGrpSpPr>
              <p:cNvPr name="" id="479"/>
              <p:cNvGrpSpPr/>
              <p:nvPr/>
            </p:nvGrpSpPr>
            <p:grpSpPr>
              <a:xfrm>
                <a:off x="7582320" y="2262055"/>
                <a:ext cy="829091" cx="912000"/>
                <a:chOff x="7582320" y="2262055"/>
                <a:chExt cy="829091" cx="912000"/>
              </a:xfrm>
            </p:grpSpPr>
            <p:sp>
              <p:nvSpPr>
                <p:cNvPr name="" id="480"/>
                <p:cNvSpPr/>
                <p:nvPr/>
              </p:nvSpPr>
              <p:spPr>
                <a:xfrm>
                  <a:off x="7582319" y="2350361"/>
                  <a:ext cy="740784" cx="809110"/>
                </a:xfrm>
                <a:custGeom>
                  <a:avLst/>
                  <a:gdLst/>
                  <a:ahLst/>
                  <a:cxnLst/>
                  <a:pathLst>
                    <a:path w="809110" h="740784">
                      <a:moveTo>
                        <a:pt x="0" y="0"/>
                      </a:moveTo>
                      <a:lnTo>
                        <a:pt x="0" y="740784"/>
                      </a:lnTo>
                      <a:lnTo>
                        <a:pt x="809110" y="740784"/>
                      </a:lnTo>
                      <a:lnTo>
                        <a:pt x="80911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D953F"/>
                </a:solidFill>
                <a:ln w="7600" cap="rnd">
                  <a:solidFill>
                    <a:srgbClr val="00B050"/>
                  </a:solidFill>
                  <a:bevel/>
                </a:ln>
              </p:spPr>
            </p:sp>
            <p:sp>
              <p:nvSpPr>
                <p:cNvPr name="" id="481"/>
                <p:cNvSpPr/>
                <p:nvPr/>
              </p:nvSpPr>
              <p:spPr>
                <a:xfrm>
                  <a:off x="7582320" y="2262054"/>
                  <a:ext cy="88290" cx="912000"/>
                </a:xfrm>
                <a:custGeom>
                  <a:avLst/>
                  <a:gdLst/>
                  <a:ahLst/>
                  <a:cxnLst/>
                  <a:pathLst>
                    <a:path w="912000" h="88290">
                      <a:moveTo>
                        <a:pt x="0" y="88290"/>
                      </a:moveTo>
                      <a:lnTo>
                        <a:pt x="102890" y="0"/>
                      </a:lnTo>
                      <a:lnTo>
                        <a:pt x="912000" y="0"/>
                      </a:lnTo>
                      <a:lnTo>
                        <a:pt x="809110" y="88290"/>
                      </a:lnTo>
                      <a:lnTo>
                        <a:pt x="0" y="88290"/>
                      </a:lnTo>
                      <a:close/>
                    </a:path>
                  </a:pathLst>
                </a:custGeom>
                <a:solidFill>
                  <a:srgbClr val="1D953F"/>
                </a:solidFill>
                <a:ln w="7600" cap="rnd">
                  <a:solidFill>
                    <a:srgbClr val="00B050"/>
                  </a:solidFill>
                  <a:bevel/>
                </a:ln>
              </p:spPr>
            </p:sp>
            <p:sp>
              <p:nvSpPr>
                <p:cNvPr name="" id="482"/>
                <p:cNvSpPr/>
                <p:nvPr/>
              </p:nvSpPr>
              <p:spPr>
                <a:xfrm>
                  <a:off x="7582320" y="2262054"/>
                  <a:ext cy="88290" cx="912000"/>
                </a:xfrm>
                <a:custGeom>
                  <a:avLst/>
                  <a:gdLst/>
                  <a:ahLst/>
                  <a:cxnLst/>
                  <a:pathLst>
                    <a:path w="912000" h="88290">
                      <a:moveTo>
                        <a:pt x="0" y="88290"/>
                      </a:moveTo>
                      <a:lnTo>
                        <a:pt x="102890" y="0"/>
                      </a:lnTo>
                      <a:lnTo>
                        <a:pt x="912000" y="0"/>
                      </a:lnTo>
                      <a:lnTo>
                        <a:pt x="809110" y="88290"/>
                      </a:lnTo>
                      <a:lnTo>
                        <a:pt x="0" y="88290"/>
                      </a:lnTo>
                      <a:close/>
                    </a:path>
                  </a:pathLst>
                </a:custGeom>
                <a:solidFill>
                  <a:srgbClr val="1D953F"/>
                </a:solidFill>
                <a:ln w="7600" cap="rnd">
                  <a:solidFill>
                    <a:srgbClr val="00B050"/>
                  </a:solidFill>
                  <a:bevel/>
                </a:ln>
              </p:spPr>
            </p:sp>
            <p:sp>
              <p:nvSpPr>
                <p:cNvPr name="" id="483"/>
                <p:cNvSpPr/>
                <p:nvPr/>
              </p:nvSpPr>
              <p:spPr>
                <a:xfrm>
                  <a:off x="8391392" y="2262072"/>
                  <a:ext cy="822282" cx="102890"/>
                </a:xfrm>
                <a:custGeom>
                  <a:avLst/>
                  <a:gdLst/>
                  <a:ahLst/>
                  <a:cxnLst/>
                  <a:pathLst>
                    <a:path w="102890" h="822282">
                      <a:moveTo>
                        <a:pt x="0" y="88289"/>
                      </a:moveTo>
                      <a:lnTo>
                        <a:pt x="102890" y="0"/>
                      </a:lnTo>
                      <a:lnTo>
                        <a:pt x="102890" y="733993"/>
                      </a:lnTo>
                      <a:lnTo>
                        <a:pt x="0" y="822282"/>
                      </a:lnTo>
                      <a:lnTo>
                        <a:pt x="0" y="88289"/>
                      </a:lnTo>
                      <a:close/>
                    </a:path>
                  </a:pathLst>
                </a:custGeom>
                <a:solidFill>
                  <a:srgbClr val="1D953F"/>
                </a:solidFill>
                <a:ln w="7600" cap="rnd">
                  <a:solidFill>
                    <a:srgbClr val="00B050"/>
                  </a:solidFill>
                  <a:bevel/>
                </a:ln>
              </p:spPr>
            </p:sp>
            <p:sp>
              <p:nvSpPr>
                <p:cNvPr name="" id="484"/>
                <p:cNvSpPr/>
                <p:nvPr/>
              </p:nvSpPr>
              <p:spPr>
                <a:xfrm>
                  <a:off x="8391392" y="2262072"/>
                  <a:ext cy="822282" cx="102890"/>
                </a:xfrm>
                <a:custGeom>
                  <a:avLst/>
                  <a:gdLst/>
                  <a:ahLst/>
                  <a:cxnLst/>
                  <a:pathLst>
                    <a:path w="102890" h="822282">
                      <a:moveTo>
                        <a:pt x="0" y="88289"/>
                      </a:moveTo>
                      <a:lnTo>
                        <a:pt x="102890" y="0"/>
                      </a:lnTo>
                      <a:lnTo>
                        <a:pt x="102890" y="733993"/>
                      </a:lnTo>
                      <a:lnTo>
                        <a:pt x="0" y="822282"/>
                      </a:lnTo>
                      <a:lnTo>
                        <a:pt x="0" y="88289"/>
                      </a:lnTo>
                      <a:close/>
                    </a:path>
                  </a:pathLst>
                </a:custGeom>
                <a:solidFill>
                  <a:srgbClr val="1D953F"/>
                </a:solidFill>
                <a:ln w="7600" cap="rnd">
                  <a:solidFill>
                    <a:srgbClr val="00B050"/>
                  </a:solidFill>
                  <a:bevel/>
                </a:ln>
              </p:spPr>
            </p:sp>
            <p:grpSp>
              <p:nvGrpSpPr>
                <p:cNvPr name="" id="485"/>
                <p:cNvGrpSpPr/>
                <p:nvPr/>
              </p:nvGrpSpPr>
              <p:grpSpPr>
                <a:xfrm>
                  <a:off x="7619129" y="2380966"/>
                  <a:ext cy="679575" cx="735492"/>
                  <a:chOff x="7619129" y="2380966"/>
                  <a:chExt cy="679575" cx="735492"/>
                </a:xfrm>
              </p:grpSpPr>
              <p:sp>
                <p:nvSpPr>
                  <p:cNvPr name="" id="486"/>
                  <p:cNvSpPr/>
                  <p:nvPr/>
                </p:nvSpPr>
                <p:spPr>
                  <a:xfrm>
                    <a:off x="7758902" y="2380962"/>
                    <a:ext cy="339788" cx="205966"/>
                  </a:xfrm>
                  <a:custGeom>
                    <a:avLst/>
                    <a:gdLst/>
                    <a:ahLst/>
                    <a:cxnLst/>
                    <a:pathLst>
                      <a:path w="205966" h="339788">
                        <a:moveTo>
                          <a:pt x="73573" y="339788"/>
                        </a:moveTo>
                        <a:lnTo>
                          <a:pt x="73573" y="115470"/>
                        </a:lnTo>
                        <a:lnTo>
                          <a:pt x="0" y="115470"/>
                        </a:lnTo>
                        <a:lnTo>
                          <a:pt x="102983" y="0"/>
                        </a:lnTo>
                        <a:lnTo>
                          <a:pt x="205966" y="115470"/>
                        </a:lnTo>
                        <a:lnTo>
                          <a:pt x="125018" y="115470"/>
                        </a:lnTo>
                        <a:lnTo>
                          <a:pt x="125018" y="258279"/>
                        </a:lnTo>
                        <a:lnTo>
                          <a:pt x="73573" y="33978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7600" cap="rnd">
                    <a:noFill/>
                    <a:bevel/>
                  </a:ln>
                </p:spPr>
              </p:sp>
              <p:sp>
                <p:nvSpPr>
                  <p:cNvPr name="" id="487"/>
                  <p:cNvSpPr/>
                  <p:nvPr/>
                </p:nvSpPr>
                <p:spPr>
                  <a:xfrm>
                    <a:off x="7758902" y="2380962"/>
                    <a:ext cy="339788" cx="205966"/>
                  </a:xfrm>
                  <a:custGeom>
                    <a:avLst/>
                    <a:gdLst/>
                    <a:ahLst/>
                    <a:cxnLst/>
                    <a:pathLst>
                      <a:path w="205966" h="339788">
                        <a:moveTo>
                          <a:pt x="73573" y="339788"/>
                        </a:moveTo>
                        <a:lnTo>
                          <a:pt x="73573" y="115470"/>
                        </a:lnTo>
                        <a:lnTo>
                          <a:pt x="0" y="115470"/>
                        </a:lnTo>
                        <a:lnTo>
                          <a:pt x="102983" y="0"/>
                        </a:lnTo>
                        <a:lnTo>
                          <a:pt x="205966" y="115470"/>
                        </a:lnTo>
                        <a:lnTo>
                          <a:pt x="125018" y="115470"/>
                        </a:lnTo>
                        <a:lnTo>
                          <a:pt x="125018" y="258279"/>
                        </a:lnTo>
                        <a:lnTo>
                          <a:pt x="73573" y="33978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7600" cap="rnd">
                    <a:noFill/>
                    <a:bevel/>
                  </a:ln>
                </p:spPr>
              </p:sp>
              <p:sp>
                <p:nvSpPr>
                  <p:cNvPr name="" id="488"/>
                  <p:cNvSpPr/>
                  <p:nvPr/>
                </p:nvSpPr>
                <p:spPr>
                  <a:xfrm>
                    <a:off x="7979528" y="2503213"/>
                    <a:ext cy="190333" cx="367746"/>
                  </a:xfrm>
                  <a:custGeom>
                    <a:avLst/>
                    <a:gdLst/>
                    <a:ahLst/>
                    <a:cxnLst/>
                    <a:pathLst>
                      <a:path w="367746" h="190333">
                        <a:moveTo>
                          <a:pt x="0" y="67915"/>
                        </a:moveTo>
                        <a:lnTo>
                          <a:pt x="242705" y="67915"/>
                        </a:lnTo>
                        <a:lnTo>
                          <a:pt x="242705" y="0"/>
                        </a:lnTo>
                        <a:lnTo>
                          <a:pt x="367746" y="95166"/>
                        </a:lnTo>
                        <a:lnTo>
                          <a:pt x="242705" y="190333"/>
                        </a:lnTo>
                        <a:lnTo>
                          <a:pt x="242705" y="122417"/>
                        </a:lnTo>
                        <a:lnTo>
                          <a:pt x="80963" y="122417"/>
                        </a:lnTo>
                        <a:lnTo>
                          <a:pt x="0" y="67915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7600" cap="rnd">
                    <a:noFill/>
                    <a:bevel/>
                  </a:ln>
                </p:spPr>
              </p:sp>
              <p:sp>
                <p:nvSpPr>
                  <p:cNvPr name="" id="489"/>
                  <p:cNvSpPr/>
                  <p:nvPr/>
                </p:nvSpPr>
                <p:spPr>
                  <a:xfrm>
                    <a:off x="7979528" y="2503213"/>
                    <a:ext cy="190333" cx="367746"/>
                  </a:xfrm>
                  <a:custGeom>
                    <a:avLst/>
                    <a:gdLst/>
                    <a:ahLst/>
                    <a:cxnLst/>
                    <a:pathLst>
                      <a:path w="367746" h="190333">
                        <a:moveTo>
                          <a:pt x="0" y="67915"/>
                        </a:moveTo>
                        <a:lnTo>
                          <a:pt x="242705" y="67915"/>
                        </a:lnTo>
                        <a:lnTo>
                          <a:pt x="242705" y="0"/>
                        </a:lnTo>
                        <a:lnTo>
                          <a:pt x="367746" y="95166"/>
                        </a:lnTo>
                        <a:lnTo>
                          <a:pt x="242705" y="190333"/>
                        </a:lnTo>
                        <a:lnTo>
                          <a:pt x="242705" y="122417"/>
                        </a:lnTo>
                        <a:lnTo>
                          <a:pt x="80963" y="122417"/>
                        </a:lnTo>
                        <a:lnTo>
                          <a:pt x="0" y="67915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7600" cap="rnd">
                    <a:noFill/>
                    <a:bevel/>
                  </a:ln>
                </p:spPr>
              </p:sp>
              <p:sp>
                <p:nvSpPr>
                  <p:cNvPr name="" id="490"/>
                  <p:cNvSpPr/>
                  <p:nvPr/>
                </p:nvSpPr>
                <p:spPr>
                  <a:xfrm>
                    <a:off x="8001617" y="2720795"/>
                    <a:ext cy="332955" cx="213340"/>
                  </a:xfrm>
                  <a:custGeom>
                    <a:avLst/>
                    <a:gdLst/>
                    <a:ahLst/>
                    <a:cxnLst/>
                    <a:pathLst>
                      <a:path w="213340" h="332955">
                        <a:moveTo>
                          <a:pt x="139768" y="0"/>
                        </a:moveTo>
                        <a:lnTo>
                          <a:pt x="139768" y="217329"/>
                        </a:lnTo>
                        <a:lnTo>
                          <a:pt x="213340" y="217329"/>
                        </a:lnTo>
                        <a:lnTo>
                          <a:pt x="110266" y="332955"/>
                        </a:lnTo>
                        <a:lnTo>
                          <a:pt x="0" y="217329"/>
                        </a:lnTo>
                        <a:lnTo>
                          <a:pt x="80948" y="217329"/>
                        </a:lnTo>
                        <a:lnTo>
                          <a:pt x="80948" y="74707"/>
                        </a:lnTo>
                        <a:lnTo>
                          <a:pt x="139768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7600" cap="rnd">
                    <a:noFill/>
                    <a:bevel/>
                  </a:ln>
                </p:spPr>
              </p:sp>
              <p:sp>
                <p:nvSpPr>
                  <p:cNvPr name="" id="491"/>
                  <p:cNvSpPr/>
                  <p:nvPr/>
                </p:nvSpPr>
                <p:spPr>
                  <a:xfrm>
                    <a:off x="8001617" y="2720795"/>
                    <a:ext cy="332955" cx="213340"/>
                  </a:xfrm>
                  <a:custGeom>
                    <a:avLst/>
                    <a:gdLst/>
                    <a:ahLst/>
                    <a:cxnLst/>
                    <a:pathLst>
                      <a:path w="213340" h="332955">
                        <a:moveTo>
                          <a:pt x="139768" y="0"/>
                        </a:moveTo>
                        <a:lnTo>
                          <a:pt x="139768" y="217329"/>
                        </a:lnTo>
                        <a:lnTo>
                          <a:pt x="213340" y="217329"/>
                        </a:lnTo>
                        <a:lnTo>
                          <a:pt x="110266" y="332955"/>
                        </a:lnTo>
                        <a:lnTo>
                          <a:pt x="0" y="217329"/>
                        </a:lnTo>
                        <a:lnTo>
                          <a:pt x="80948" y="217329"/>
                        </a:lnTo>
                        <a:lnTo>
                          <a:pt x="80948" y="74707"/>
                        </a:lnTo>
                        <a:lnTo>
                          <a:pt x="139768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7600" cap="rnd">
                    <a:noFill/>
                    <a:bevel/>
                  </a:ln>
                </p:spPr>
              </p:sp>
              <p:sp>
                <p:nvSpPr>
                  <p:cNvPr name="" id="492"/>
                  <p:cNvSpPr/>
                  <p:nvPr/>
                </p:nvSpPr>
                <p:spPr>
                  <a:xfrm>
                    <a:off x="7619117" y="2747878"/>
                    <a:ext cy="190333" cx="367746"/>
                  </a:xfrm>
                  <a:custGeom>
                    <a:avLst/>
                    <a:gdLst/>
                    <a:ahLst/>
                    <a:cxnLst/>
                    <a:pathLst>
                      <a:path w="367746" h="190333">
                        <a:moveTo>
                          <a:pt x="367746" y="122417"/>
                        </a:moveTo>
                        <a:lnTo>
                          <a:pt x="125041" y="122417"/>
                        </a:lnTo>
                        <a:lnTo>
                          <a:pt x="125041" y="190333"/>
                        </a:lnTo>
                        <a:lnTo>
                          <a:pt x="0" y="95166"/>
                        </a:lnTo>
                        <a:lnTo>
                          <a:pt x="125041" y="0"/>
                        </a:lnTo>
                        <a:lnTo>
                          <a:pt x="125041" y="67915"/>
                        </a:lnTo>
                        <a:lnTo>
                          <a:pt x="286967" y="67915"/>
                        </a:lnTo>
                        <a:lnTo>
                          <a:pt x="367746" y="1224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7600" cap="rnd">
                    <a:noFill/>
                    <a:bevel/>
                  </a:ln>
                </p:spPr>
              </p:sp>
              <p:sp>
                <p:nvSpPr>
                  <p:cNvPr name="" id="493"/>
                  <p:cNvSpPr/>
                  <p:nvPr/>
                </p:nvSpPr>
                <p:spPr>
                  <a:xfrm>
                    <a:off x="7619117" y="2747878"/>
                    <a:ext cy="190333" cx="367746"/>
                  </a:xfrm>
                  <a:custGeom>
                    <a:avLst/>
                    <a:gdLst/>
                    <a:ahLst/>
                    <a:cxnLst/>
                    <a:pathLst>
                      <a:path w="367746" h="190333">
                        <a:moveTo>
                          <a:pt x="367746" y="122417"/>
                        </a:moveTo>
                        <a:lnTo>
                          <a:pt x="125041" y="122417"/>
                        </a:lnTo>
                        <a:lnTo>
                          <a:pt x="125041" y="190333"/>
                        </a:lnTo>
                        <a:lnTo>
                          <a:pt x="0" y="95166"/>
                        </a:lnTo>
                        <a:lnTo>
                          <a:pt x="125041" y="0"/>
                        </a:lnTo>
                        <a:lnTo>
                          <a:pt x="125041" y="67915"/>
                        </a:lnTo>
                        <a:lnTo>
                          <a:pt x="286967" y="67915"/>
                        </a:lnTo>
                        <a:lnTo>
                          <a:pt x="367746" y="1224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7600" cap="rnd">
                    <a:noFill/>
                    <a:bevel/>
                  </a:ln>
                </p:spPr>
              </p:sp>
              <p:grpSp>
                <p:nvGrpSpPr>
                  <p:cNvPr name="" id="494"/>
                  <p:cNvGrpSpPr/>
                  <p:nvPr/>
                </p:nvGrpSpPr>
                <p:grpSpPr>
                  <a:xfrm>
                    <a:off x="7832417" y="2571234"/>
                    <a:ext cy="299038" cx="308916"/>
                    <a:chOff x="7832417" y="2571234"/>
                    <a:chExt cy="299038" cx="308916"/>
                  </a:xfrm>
                </p:grpSpPr>
                <p:sp>
                  <p:nvSpPr>
                    <p:cNvPr name="" id="495"/>
                    <p:cNvSpPr/>
                    <p:nvPr/>
                  </p:nvSpPr>
                  <p:spPr>
                    <a:xfrm>
                      <a:off x="7832417" y="2571234"/>
                      <a:ext cy="299038" cx="308916"/>
                    </a:xfrm>
                    <a:custGeom>
                      <a:avLst/>
                      <a:gdLst/>
                      <a:ahLst/>
                      <a:cxnLst/>
                      <a:pathLst>
                        <a:path w="308916" h="299038">
                          <a:moveTo>
                            <a:pt x="308916" y="149519"/>
                          </a:moveTo>
                          <a:cubicBezTo>
                            <a:pt x="308916" y="232096"/>
                            <a:pt x="239763" y="299038"/>
                            <a:pt x="154458" y="299038"/>
                          </a:cubicBezTo>
                          <a:cubicBezTo>
                            <a:pt x="69153" y="299038"/>
                            <a:pt x="0" y="232096"/>
                            <a:pt x="0" y="149519"/>
                          </a:cubicBezTo>
                          <a:cubicBezTo>
                            <a:pt x="0" y="66942"/>
                            <a:pt x="69153" y="0"/>
                            <a:pt x="154458" y="0"/>
                          </a:cubicBezTo>
                          <a:cubicBezTo>
                            <a:pt x="239763" y="0"/>
                            <a:pt x="308916" y="66942"/>
                            <a:pt x="308916" y="149519"/>
                          </a:cubicBezTo>
                          <a:close/>
                        </a:path>
                      </a:pathLst>
                    </a:custGeom>
                    <a:noFill/>
                    <a:ln w="7600" cap="flat">
                      <a:noFill/>
                      <a:bevel/>
                    </a:ln>
                  </p:spPr>
                </p:sp>
                <p:sp>
                  <p:nvSpPr>
                    <p:cNvPr name="" id="496"/>
                    <p:cNvSpPr/>
                    <p:nvPr/>
                  </p:nvSpPr>
                  <p:spPr>
                    <a:xfrm>
                      <a:off x="7832417" y="2571234"/>
                      <a:ext cy="299038" cx="308916"/>
                    </a:xfrm>
                    <a:custGeom>
                      <a:avLst/>
                      <a:gdLst/>
                      <a:ahLst/>
                      <a:cxnLst/>
                      <a:pathLst>
                        <a:path w="308916" h="299038">
                          <a:moveTo>
                            <a:pt x="308916" y="149519"/>
                          </a:moveTo>
                          <a:cubicBezTo>
                            <a:pt x="308916" y="232096"/>
                            <a:pt x="239763" y="299038"/>
                            <a:pt x="154458" y="299038"/>
                          </a:cubicBezTo>
                          <a:cubicBezTo>
                            <a:pt x="69153" y="299038"/>
                            <a:pt x="0" y="232096"/>
                            <a:pt x="0" y="149519"/>
                          </a:cubicBezTo>
                          <a:cubicBezTo>
                            <a:pt x="0" y="66942"/>
                            <a:pt x="69153" y="0"/>
                            <a:pt x="154458" y="0"/>
                          </a:cubicBezTo>
                          <a:cubicBezTo>
                            <a:pt x="239763" y="0"/>
                            <a:pt x="308916" y="66942"/>
                            <a:pt x="308916" y="149519"/>
                          </a:cubicBezTo>
                          <a:close/>
                        </a:path>
                      </a:pathLst>
                    </a:custGeom>
                    <a:noFill/>
                    <a:ln w="15200" cap="rnd">
                      <a:solidFill>
                        <a:srgbClr val="000000"/>
                      </a:solidFill>
                      <a:bevel/>
                    </a:ln>
                  </p:spPr>
                </p:sp>
              </p:grpSp>
              <p:sp>
                <p:nvSpPr>
                  <p:cNvPr name="" id="497"/>
                  <p:cNvSpPr/>
                  <p:nvPr/>
                </p:nvSpPr>
                <p:spPr>
                  <a:xfrm>
                    <a:off x="7766260" y="2387754"/>
                    <a:ext cy="339788" cx="205966"/>
                  </a:xfrm>
                  <a:custGeom>
                    <a:avLst/>
                    <a:gdLst/>
                    <a:ahLst/>
                    <a:cxnLst/>
                    <a:pathLst>
                      <a:path w="205966" h="339788">
                        <a:moveTo>
                          <a:pt x="73573" y="339788"/>
                        </a:moveTo>
                        <a:lnTo>
                          <a:pt x="73573" y="115470"/>
                        </a:lnTo>
                        <a:lnTo>
                          <a:pt x="0" y="115470"/>
                        </a:lnTo>
                        <a:lnTo>
                          <a:pt x="102983" y="0"/>
                        </a:lnTo>
                        <a:lnTo>
                          <a:pt x="205966" y="115470"/>
                        </a:lnTo>
                        <a:lnTo>
                          <a:pt x="125018" y="115470"/>
                        </a:lnTo>
                        <a:lnTo>
                          <a:pt x="125018" y="258279"/>
                        </a:lnTo>
                        <a:lnTo>
                          <a:pt x="73573" y="33978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7600" cap="rnd">
                    <a:noFill/>
                    <a:bevel/>
                  </a:ln>
                </p:spPr>
              </p:sp>
              <p:sp>
                <p:nvSpPr>
                  <p:cNvPr name="" id="498"/>
                  <p:cNvSpPr/>
                  <p:nvPr/>
                </p:nvSpPr>
                <p:spPr>
                  <a:xfrm>
                    <a:off x="7766260" y="2387754"/>
                    <a:ext cy="339788" cx="205966"/>
                  </a:xfrm>
                  <a:custGeom>
                    <a:avLst/>
                    <a:gdLst/>
                    <a:ahLst/>
                    <a:cxnLst/>
                    <a:pathLst>
                      <a:path w="205966" h="339788">
                        <a:moveTo>
                          <a:pt x="73573" y="339788"/>
                        </a:moveTo>
                        <a:lnTo>
                          <a:pt x="73573" y="115470"/>
                        </a:lnTo>
                        <a:lnTo>
                          <a:pt x="0" y="115470"/>
                        </a:lnTo>
                        <a:lnTo>
                          <a:pt x="102983" y="0"/>
                        </a:lnTo>
                        <a:lnTo>
                          <a:pt x="205966" y="115470"/>
                        </a:lnTo>
                        <a:lnTo>
                          <a:pt x="125018" y="115470"/>
                        </a:lnTo>
                        <a:lnTo>
                          <a:pt x="125018" y="258279"/>
                        </a:lnTo>
                        <a:lnTo>
                          <a:pt x="73573" y="33978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7600" cap="rnd">
                    <a:noFill/>
                    <a:bevel/>
                  </a:ln>
                </p:spPr>
              </p:sp>
              <p:sp>
                <p:nvSpPr>
                  <p:cNvPr name="" id="499"/>
                  <p:cNvSpPr/>
                  <p:nvPr/>
                </p:nvSpPr>
                <p:spPr>
                  <a:xfrm>
                    <a:off x="7986886" y="2510005"/>
                    <a:ext cy="190333" cx="367746"/>
                  </a:xfrm>
                  <a:custGeom>
                    <a:avLst/>
                    <a:gdLst/>
                    <a:ahLst/>
                    <a:cxnLst/>
                    <a:pathLst>
                      <a:path w="367746" h="190333">
                        <a:moveTo>
                          <a:pt x="0" y="67915"/>
                        </a:moveTo>
                        <a:lnTo>
                          <a:pt x="242705" y="67915"/>
                        </a:lnTo>
                        <a:lnTo>
                          <a:pt x="242705" y="0"/>
                        </a:lnTo>
                        <a:lnTo>
                          <a:pt x="367746" y="95166"/>
                        </a:lnTo>
                        <a:lnTo>
                          <a:pt x="242705" y="190333"/>
                        </a:lnTo>
                        <a:lnTo>
                          <a:pt x="242705" y="122417"/>
                        </a:lnTo>
                        <a:lnTo>
                          <a:pt x="80963" y="122417"/>
                        </a:lnTo>
                        <a:lnTo>
                          <a:pt x="0" y="67915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7600" cap="rnd">
                    <a:noFill/>
                    <a:bevel/>
                  </a:ln>
                </p:spPr>
              </p:sp>
              <p:sp>
                <p:nvSpPr>
                  <p:cNvPr name="" id="500"/>
                  <p:cNvSpPr/>
                  <p:nvPr/>
                </p:nvSpPr>
                <p:spPr>
                  <a:xfrm>
                    <a:off x="7986886" y="2510005"/>
                    <a:ext cy="190333" cx="367746"/>
                  </a:xfrm>
                  <a:custGeom>
                    <a:avLst/>
                    <a:gdLst/>
                    <a:ahLst/>
                    <a:cxnLst/>
                    <a:pathLst>
                      <a:path w="367746" h="190333">
                        <a:moveTo>
                          <a:pt x="0" y="67915"/>
                        </a:moveTo>
                        <a:lnTo>
                          <a:pt x="242705" y="67915"/>
                        </a:lnTo>
                        <a:lnTo>
                          <a:pt x="242705" y="0"/>
                        </a:lnTo>
                        <a:lnTo>
                          <a:pt x="367746" y="95166"/>
                        </a:lnTo>
                        <a:lnTo>
                          <a:pt x="242705" y="190333"/>
                        </a:lnTo>
                        <a:lnTo>
                          <a:pt x="242705" y="122417"/>
                        </a:lnTo>
                        <a:lnTo>
                          <a:pt x="80963" y="122417"/>
                        </a:lnTo>
                        <a:lnTo>
                          <a:pt x="0" y="67915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7600" cap="rnd">
                    <a:noFill/>
                    <a:bevel/>
                  </a:ln>
                </p:spPr>
              </p:sp>
              <p:sp>
                <p:nvSpPr>
                  <p:cNvPr name="" id="501"/>
                  <p:cNvSpPr/>
                  <p:nvPr/>
                </p:nvSpPr>
                <p:spPr>
                  <a:xfrm>
                    <a:off x="8008975" y="2727586"/>
                    <a:ext cy="332955" cx="213340"/>
                  </a:xfrm>
                  <a:custGeom>
                    <a:avLst/>
                    <a:gdLst/>
                    <a:ahLst/>
                    <a:cxnLst/>
                    <a:pathLst>
                      <a:path w="213340" h="332955">
                        <a:moveTo>
                          <a:pt x="139768" y="0"/>
                        </a:moveTo>
                        <a:lnTo>
                          <a:pt x="139768" y="217329"/>
                        </a:lnTo>
                        <a:lnTo>
                          <a:pt x="213340" y="217329"/>
                        </a:lnTo>
                        <a:lnTo>
                          <a:pt x="110266" y="332955"/>
                        </a:lnTo>
                        <a:lnTo>
                          <a:pt x="0" y="217329"/>
                        </a:lnTo>
                        <a:lnTo>
                          <a:pt x="80948" y="217329"/>
                        </a:lnTo>
                        <a:lnTo>
                          <a:pt x="80948" y="74707"/>
                        </a:lnTo>
                        <a:lnTo>
                          <a:pt x="139768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7600" cap="rnd">
                    <a:noFill/>
                    <a:bevel/>
                  </a:ln>
                </p:spPr>
              </p:sp>
              <p:sp>
                <p:nvSpPr>
                  <p:cNvPr name="" id="502"/>
                  <p:cNvSpPr/>
                  <p:nvPr/>
                </p:nvSpPr>
                <p:spPr>
                  <a:xfrm>
                    <a:off x="8008975" y="2727586"/>
                    <a:ext cy="332955" cx="213340"/>
                  </a:xfrm>
                  <a:custGeom>
                    <a:avLst/>
                    <a:gdLst/>
                    <a:ahLst/>
                    <a:cxnLst/>
                    <a:pathLst>
                      <a:path w="213340" h="332955">
                        <a:moveTo>
                          <a:pt x="139768" y="0"/>
                        </a:moveTo>
                        <a:lnTo>
                          <a:pt x="139768" y="217329"/>
                        </a:lnTo>
                        <a:lnTo>
                          <a:pt x="213340" y="217329"/>
                        </a:lnTo>
                        <a:lnTo>
                          <a:pt x="110266" y="332955"/>
                        </a:lnTo>
                        <a:lnTo>
                          <a:pt x="0" y="217329"/>
                        </a:lnTo>
                        <a:lnTo>
                          <a:pt x="80948" y="217329"/>
                        </a:lnTo>
                        <a:lnTo>
                          <a:pt x="80948" y="74707"/>
                        </a:lnTo>
                        <a:lnTo>
                          <a:pt x="139768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7600" cap="rnd">
                    <a:noFill/>
                    <a:bevel/>
                  </a:ln>
                </p:spPr>
              </p:sp>
              <p:sp>
                <p:nvSpPr>
                  <p:cNvPr name="" id="503"/>
                  <p:cNvSpPr/>
                  <p:nvPr/>
                </p:nvSpPr>
                <p:spPr>
                  <a:xfrm>
                    <a:off x="7626475" y="2754668"/>
                    <a:ext cy="190333" cx="367746"/>
                  </a:xfrm>
                  <a:custGeom>
                    <a:avLst/>
                    <a:gdLst/>
                    <a:ahLst/>
                    <a:cxnLst/>
                    <a:pathLst>
                      <a:path w="367746" h="190333">
                        <a:moveTo>
                          <a:pt x="367746" y="122417"/>
                        </a:moveTo>
                        <a:lnTo>
                          <a:pt x="125041" y="122417"/>
                        </a:lnTo>
                        <a:lnTo>
                          <a:pt x="125041" y="190333"/>
                        </a:lnTo>
                        <a:lnTo>
                          <a:pt x="0" y="95166"/>
                        </a:lnTo>
                        <a:lnTo>
                          <a:pt x="125041" y="0"/>
                        </a:lnTo>
                        <a:lnTo>
                          <a:pt x="125041" y="67915"/>
                        </a:lnTo>
                        <a:lnTo>
                          <a:pt x="286967" y="67915"/>
                        </a:lnTo>
                        <a:lnTo>
                          <a:pt x="367746" y="12241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7600" cap="rnd">
                    <a:noFill/>
                    <a:bevel/>
                  </a:ln>
                </p:spPr>
              </p:sp>
              <p:sp>
                <p:nvSpPr>
                  <p:cNvPr name="" id="504"/>
                  <p:cNvSpPr/>
                  <p:nvPr/>
                </p:nvSpPr>
                <p:spPr>
                  <a:xfrm>
                    <a:off x="7626475" y="2754668"/>
                    <a:ext cy="190333" cx="367746"/>
                  </a:xfrm>
                  <a:custGeom>
                    <a:avLst/>
                    <a:gdLst/>
                    <a:ahLst/>
                    <a:cxnLst/>
                    <a:pathLst>
                      <a:path w="367746" h="190333">
                        <a:moveTo>
                          <a:pt x="367746" y="122417"/>
                        </a:moveTo>
                        <a:lnTo>
                          <a:pt x="125041" y="122417"/>
                        </a:lnTo>
                        <a:lnTo>
                          <a:pt x="125041" y="190333"/>
                        </a:lnTo>
                        <a:lnTo>
                          <a:pt x="0" y="95166"/>
                        </a:lnTo>
                        <a:lnTo>
                          <a:pt x="125041" y="0"/>
                        </a:lnTo>
                        <a:lnTo>
                          <a:pt x="125041" y="67915"/>
                        </a:lnTo>
                        <a:lnTo>
                          <a:pt x="286967" y="67915"/>
                        </a:lnTo>
                        <a:lnTo>
                          <a:pt x="367746" y="12241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7600" cap="rnd">
                    <a:noFill/>
                    <a:bevel/>
                  </a:ln>
                </p:spPr>
              </p:sp>
              <p:grpSp>
                <p:nvGrpSpPr>
                  <p:cNvPr name="" id="505"/>
                  <p:cNvGrpSpPr/>
                  <p:nvPr/>
                </p:nvGrpSpPr>
                <p:grpSpPr>
                  <a:xfrm>
                    <a:off x="7847382" y="2571234"/>
                    <a:ext cy="299038" cx="308916"/>
                    <a:chOff x="7847382" y="2571234"/>
                    <a:chExt cy="299038" cx="308916"/>
                  </a:xfrm>
                </p:grpSpPr>
                <p:sp>
                  <p:nvSpPr>
                    <p:cNvPr name="" id="506"/>
                    <p:cNvSpPr/>
                    <p:nvPr/>
                  </p:nvSpPr>
                  <p:spPr>
                    <a:xfrm>
                      <a:off x="7847382" y="2571234"/>
                      <a:ext cy="299038" cx="308916"/>
                    </a:xfrm>
                    <a:custGeom>
                      <a:avLst/>
                      <a:gdLst/>
                      <a:ahLst/>
                      <a:cxnLst/>
                      <a:pathLst>
                        <a:path w="308916" h="299038">
                          <a:moveTo>
                            <a:pt x="308916" y="149519"/>
                          </a:moveTo>
                          <a:cubicBezTo>
                            <a:pt x="308916" y="232096"/>
                            <a:pt x="239763" y="299038"/>
                            <a:pt x="154458" y="299038"/>
                          </a:cubicBezTo>
                          <a:cubicBezTo>
                            <a:pt x="69153" y="299038"/>
                            <a:pt x="0" y="232096"/>
                            <a:pt x="0" y="149519"/>
                          </a:cubicBezTo>
                          <a:cubicBezTo>
                            <a:pt x="0" y="66942"/>
                            <a:pt x="69153" y="0"/>
                            <a:pt x="154458" y="0"/>
                          </a:cubicBezTo>
                          <a:cubicBezTo>
                            <a:pt x="239763" y="0"/>
                            <a:pt x="308916" y="66942"/>
                            <a:pt x="308916" y="149519"/>
                          </a:cubicBezTo>
                          <a:close/>
                        </a:path>
                      </a:pathLst>
                    </a:custGeom>
                    <a:solidFill>
                      <a:srgbClr val="1D953F"/>
                    </a:solidFill>
                    <a:ln w="7600" cap="flat">
                      <a:solidFill>
                        <a:srgbClr val="00B050"/>
                      </a:solidFill>
                      <a:bevel/>
                    </a:ln>
                  </p:spPr>
                </p:sp>
                <p:sp>
                  <p:nvSpPr>
                    <p:cNvPr name="" id="507"/>
                    <p:cNvSpPr/>
                    <p:nvPr/>
                  </p:nvSpPr>
                  <p:spPr>
                    <a:xfrm>
                      <a:off x="7847382" y="2571234"/>
                      <a:ext cy="299038" cx="308916"/>
                    </a:xfrm>
                    <a:custGeom>
                      <a:avLst/>
                      <a:gdLst/>
                      <a:ahLst/>
                      <a:cxnLst/>
                      <a:pathLst>
                        <a:path w="308916" h="299038">
                          <a:moveTo>
                            <a:pt x="308916" y="149519"/>
                          </a:moveTo>
                          <a:cubicBezTo>
                            <a:pt x="308916" y="232096"/>
                            <a:pt x="239763" y="299038"/>
                            <a:pt x="154458" y="299038"/>
                          </a:cubicBezTo>
                          <a:cubicBezTo>
                            <a:pt x="69153" y="299038"/>
                            <a:pt x="0" y="232096"/>
                            <a:pt x="0" y="149519"/>
                          </a:cubicBezTo>
                          <a:cubicBezTo>
                            <a:pt x="0" y="66942"/>
                            <a:pt x="69153" y="0"/>
                            <a:pt x="154458" y="0"/>
                          </a:cubicBezTo>
                          <a:cubicBezTo>
                            <a:pt x="239763" y="0"/>
                            <a:pt x="308916" y="66942"/>
                            <a:pt x="308916" y="149519"/>
                          </a:cubicBezTo>
                          <a:close/>
                        </a:path>
                      </a:pathLst>
                    </a:custGeom>
                    <a:solidFill>
                      <a:srgbClr val="1D953F"/>
                    </a:solidFill>
                    <a:ln w="15200" cap="rnd">
                      <a:solidFill>
                        <a:srgbClr val="00B050"/>
                      </a:solidFill>
                      <a:bevel/>
                    </a:ln>
                  </p:spPr>
                </p:sp>
              </p:grpSp>
            </p:grpSp>
          </p:grpSp>
          <p:grpSp>
            <p:nvGrpSpPr>
              <p:cNvPr name="" id="508"/>
              <p:cNvGrpSpPr/>
              <p:nvPr/>
            </p:nvGrpSpPr>
            <p:grpSpPr>
              <a:xfrm>
                <a:off x="7507900" y="3229575"/>
                <a:ext cy="326800" cx="1060838"/>
                <a:chOff x="7507900" y="3229575"/>
                <a:chExt cy="326800" cx="1060838"/>
              </a:xfrm>
            </p:grpSpPr>
            <p:sp>
              <p:nvSpPr>
                <p:cNvPr name="Rounded Rectangle" id="509"/>
                <p:cNvSpPr/>
                <p:nvPr/>
              </p:nvSpPr>
              <p:spPr>
                <a:xfrm>
                  <a:off x="7534421" y="3244429"/>
                  <a:ext cy="297091" cx="1007796"/>
                </a:xfrm>
                <a:custGeom>
                  <a:avLst/>
                  <a:gdLst/>
                  <a:ahLst/>
                  <a:cxnLst/>
                  <a:pathLst>
                    <a:path w="1007796" h="297091">
                      <a:moveTo>
                        <a:pt x="916596" y="297091"/>
                      </a:moveTo>
                      <a:cubicBezTo>
                        <a:pt x="966966" y="297091"/>
                        <a:pt x="1007796" y="256261"/>
                        <a:pt x="1007796" y="205891"/>
                      </a:cubicBezTo>
                      <a:lnTo>
                        <a:pt x="1007796" y="91200"/>
                      </a:lnTo>
                      <a:cubicBezTo>
                        <a:pt x="1007796" y="40830"/>
                        <a:pt x="966966" y="0"/>
                        <a:pt x="916596" y="0"/>
                      </a:cubicBezTo>
                      <a:lnTo>
                        <a:pt x="91200" y="0"/>
                      </a:lnTo>
                      <a:cubicBezTo>
                        <a:pt x="40830" y="0"/>
                        <a:pt x="0" y="40830"/>
                        <a:pt x="0" y="91200"/>
                      </a:cubicBezTo>
                      <a:lnTo>
                        <a:pt x="0" y="205891"/>
                      </a:lnTo>
                      <a:cubicBezTo>
                        <a:pt x="0" y="256261"/>
                        <a:pt x="40830" y="297091"/>
                        <a:pt x="91200" y="297091"/>
                      </a:cubicBezTo>
                      <a:lnTo>
                        <a:pt x="916596" y="297091"/>
                      </a:lnTo>
                      <a:close/>
                    </a:path>
                  </a:pathLst>
                </a:custGeom>
                <a:solidFill>
                  <a:srgbClr val="1D953F"/>
                </a:solidFill>
                <a:ln w="7600" cap="flat">
                  <a:solidFill>
                    <a:srgbClr val="1D953F"/>
                  </a:solidFill>
                  <a:bevel/>
                </a:ln>
              </p:spPr>
            </p:sp>
            <p:sp>
              <p:nvSpPr>
                <p:cNvPr name="Rounded Rectangle" id="510"/>
                <p:cNvSpPr/>
                <p:nvPr/>
              </p:nvSpPr>
              <p:spPr>
                <a:xfrm>
                  <a:off x="7507900" y="3229575"/>
                  <a:ext cy="326800" cx="1060838"/>
                </a:xfrm>
                <a:custGeom>
                  <a:avLst/>
                  <a:gdLst/>
                  <a:ahLst/>
                  <a:cxnLst/>
                  <a:rect t="t" l="l" r="r" b="b"/>
                  <a:pathLst>
                    <a:path w="1060838" h="326800">
                      <a:moveTo>
                        <a:pt x="969638" y="326800"/>
                      </a:moveTo>
                      <a:cubicBezTo>
                        <a:pt x="1020008" y="326800"/>
                        <a:pt x="1060838" y="285970"/>
                        <a:pt x="1060838" y="235600"/>
                      </a:cubicBezTo>
                      <a:lnTo>
                        <a:pt x="1060838" y="91200"/>
                      </a:lnTo>
                      <a:cubicBezTo>
                        <a:pt x="1060838" y="40830"/>
                        <a:pt x="1020008" y="0"/>
                        <a:pt x="969638" y="0"/>
                      </a:cubicBezTo>
                      <a:lnTo>
                        <a:pt x="91200" y="0"/>
                      </a:lnTo>
                      <a:cubicBezTo>
                        <a:pt x="40830" y="0"/>
                        <a:pt x="0" y="40830"/>
                        <a:pt x="0" y="91200"/>
                      </a:cubicBezTo>
                      <a:lnTo>
                        <a:pt x="0" y="235600"/>
                      </a:lnTo>
                      <a:cubicBezTo>
                        <a:pt x="0" y="285970"/>
                        <a:pt x="40830" y="326800"/>
                        <a:pt x="91200" y="326800"/>
                      </a:cubicBezTo>
                      <a:lnTo>
                        <a:pt x="969638" y="326800"/>
                      </a:lnTo>
                      <a:close/>
                    </a:path>
                  </a:pathLst>
                </a:custGeom>
                <a:noFill/>
                <a:ln w="7600" cap="flat">
                  <a:solidFill>
                    <a:srgbClr val="1D953F"/>
                  </a:solidFill>
                  <a:bevel/>
                </a:ln>
              </p:spPr>
              <p:txBody>
                <a:bodyPr lIns="36000" wrap="square" rIns="36000" tIns="0" rtlCol="0" anchor="ctr" bIns="0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1064">
                      <a:solidFill>
                        <a:srgbClr val="FFFFFF"/>
                      </a:solidFill>
                      <a:latin typeface="Arial"/>
                    </a:rPr>
                    <a:t>Access Policy</a:t>
                  </a:r>
                </a:p>
              </p:txBody>
            </p:sp>
          </p:grpSp>
        </p:grpSp>
        <p:grpSp>
          <p:nvGrpSpPr>
            <p:cNvPr name="" id="534"/>
            <p:cNvGrpSpPr/>
            <p:nvPr/>
          </p:nvGrpSpPr>
          <p:grpSpPr>
            <a:xfrm>
              <a:off x="6320241" y="2220600"/>
              <a:ext cy="1335775" cx="1056719"/>
              <a:chOff x="6320241" y="2220600"/>
              <a:chExt cy="1335775" cx="1056719"/>
            </a:xfrm>
          </p:grpSpPr>
          <p:grpSp>
            <p:nvGrpSpPr>
              <p:cNvPr name="" id="513"/>
              <p:cNvGrpSpPr/>
              <p:nvPr/>
            </p:nvGrpSpPr>
            <p:grpSpPr>
              <a:xfrm>
                <a:off x="6347000" y="2220600"/>
                <a:ext cy="912000" cx="1003200"/>
                <a:chOff x="6347000" y="2220600"/>
                <a:chExt cy="912000" cx="1003200"/>
              </a:xfrm>
            </p:grpSpPr>
            <p:sp>
              <p:nvSpPr>
                <p:cNvPr name="" id="514"/>
                <p:cNvSpPr/>
                <p:nvPr/>
              </p:nvSpPr>
              <p:spPr>
                <a:xfrm>
                  <a:off x="6778574" y="2673902"/>
                  <a:ext cy="5396" cx="454455"/>
                </a:xfrm>
                <a:custGeom>
                  <a:avLst/>
                  <a:gdLst/>
                  <a:ahLst/>
                  <a:cxnLst/>
                  <a:pathLst>
                    <a:path w="454455" h="5396" fill="none">
                      <a:moveTo>
                        <a:pt x="0" y="0"/>
                      </a:moveTo>
                      <a:lnTo>
                        <a:pt x="455841" y="0"/>
                      </a:lnTo>
                    </a:path>
                  </a:pathLst>
                </a:custGeom>
                <a:gradFill>
                  <a:gsLst>
                    <a:gs pos="0">
                      <a:srgbClr val="DCE6F2"/>
                    </a:gs>
                    <a:gs pos="50000">
                      <a:srgbClr val="B9CDE5"/>
                    </a:gs>
                    <a:gs pos="100000">
                      <a:srgbClr val="95B3D7"/>
                    </a:gs>
                  </a:gsLst>
                  <a:lin ang="5400000" scaled="0"/>
                </a:gradFill>
                <a:ln w="7600" cap="flat">
                  <a:solidFill>
                    <a:srgbClr val="366092"/>
                  </a:solidFill>
                  <a:bevel/>
                </a:ln>
              </p:spPr>
            </p:sp>
            <p:sp>
              <p:nvSpPr>
                <p:cNvPr name="" id="515"/>
                <p:cNvSpPr/>
                <p:nvPr/>
              </p:nvSpPr>
              <p:spPr>
                <a:xfrm>
                  <a:off x="6841280" y="2318628"/>
                  <a:ext cy="701502" cx="398444"/>
                </a:xfrm>
                <a:custGeom>
                  <a:avLst/>
                  <a:gdLst/>
                  <a:ahLst/>
                  <a:cxnLst/>
                  <a:pathLst>
                    <a:path w="398444" h="701502" fill="none">
                      <a:moveTo>
                        <a:pt x="398444" y="0"/>
                      </a:moveTo>
                      <a:lnTo>
                        <a:pt x="0" y="0"/>
                      </a:lnTo>
                      <a:lnTo>
                        <a:pt x="0" y="701502"/>
                      </a:lnTo>
                      <a:lnTo>
                        <a:pt x="398444" y="701502"/>
                      </a:lnTo>
                    </a:path>
                  </a:pathLst>
                </a:custGeom>
                <a:gradFill>
                  <a:gsLst>
                    <a:gs pos="0">
                      <a:srgbClr val="DCE6F2"/>
                    </a:gs>
                    <a:gs pos="50000">
                      <a:srgbClr val="B9CDE5"/>
                    </a:gs>
                    <a:gs pos="100000">
                      <a:srgbClr val="95B3D7"/>
                    </a:gs>
                  </a:gsLst>
                  <a:lin ang="5400000" scaled="0"/>
                </a:gradFill>
                <a:ln w="7600" cap="flat">
                  <a:solidFill>
                    <a:srgbClr val="366092"/>
                  </a:solidFill>
                  <a:bevel/>
                </a:ln>
              </p:spPr>
            </p:sp>
            <p:sp>
              <p:nvSpPr>
                <p:cNvPr name="" id="516"/>
                <p:cNvSpPr/>
                <p:nvPr/>
              </p:nvSpPr>
              <p:spPr>
                <a:xfrm>
                  <a:off x="7225536" y="2220600"/>
                  <a:ext cy="223087" cx="122700"/>
                </a:xfrm>
                <a:custGeom>
                  <a:avLst/>
                  <a:gdLst/>
                  <a:ahLst/>
                  <a:cxnLst/>
                  <a:pathLst>
                    <a:path w="122700" h="223087">
                      <a:moveTo>
                        <a:pt x="0" y="0"/>
                      </a:moveTo>
                      <a:lnTo>
                        <a:pt x="122700" y="0"/>
                      </a:lnTo>
                      <a:lnTo>
                        <a:pt x="122700" y="223087"/>
                      </a:lnTo>
                      <a:lnTo>
                        <a:pt x="0" y="22308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FB8BB"/>
                </a:solidFill>
                <a:ln w="2500" cap="flat">
                  <a:solidFill>
                    <a:srgbClr val="4FB8BB"/>
                  </a:solidFill>
                  <a:bevel/>
                </a:ln>
              </p:spPr>
            </p:sp>
            <p:sp>
              <p:nvSpPr>
                <p:cNvPr name="" id="517"/>
                <p:cNvSpPr/>
                <p:nvPr/>
              </p:nvSpPr>
              <p:spPr>
                <a:xfrm>
                  <a:off x="7244397" y="2290553"/>
                  <a:ext cy="53365" cx="83158"/>
                </a:xfrm>
                <a:custGeom>
                  <a:avLst/>
                  <a:gdLst/>
                  <a:ahLst/>
                  <a:cxnLst/>
                  <a:pathLst>
                    <a:path w="83158" h="53365">
                      <a:moveTo>
                        <a:pt x="0" y="0"/>
                      </a:moveTo>
                      <a:lnTo>
                        <a:pt x="83158" y="0"/>
                      </a:lnTo>
                      <a:lnTo>
                        <a:pt x="83158" y="53365"/>
                      </a:lnTo>
                      <a:lnTo>
                        <a:pt x="0" y="5336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600" cap="flat">
                  <a:solidFill>
                    <a:srgbClr val="FFFFFF"/>
                  </a:solidFill>
                  <a:bevel/>
                </a:ln>
              </p:spPr>
            </p:sp>
            <p:sp>
              <p:nvSpPr>
                <p:cNvPr name="" id="518"/>
                <p:cNvSpPr/>
                <p:nvPr/>
              </p:nvSpPr>
              <p:spPr>
                <a:xfrm>
                  <a:off x="7226513" y="2563715"/>
                  <a:ext cy="223088" cx="122700"/>
                </a:xfrm>
                <a:custGeom>
                  <a:avLst/>
                  <a:gdLst/>
                  <a:ahLst/>
                  <a:cxnLst/>
                  <a:pathLst>
                    <a:path w="122700" h="223088">
                      <a:moveTo>
                        <a:pt x="0" y="0"/>
                      </a:moveTo>
                      <a:lnTo>
                        <a:pt x="122700" y="0"/>
                      </a:lnTo>
                      <a:lnTo>
                        <a:pt x="122700" y="223088"/>
                      </a:lnTo>
                      <a:lnTo>
                        <a:pt x="0" y="22308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FB8BB"/>
                </a:solidFill>
                <a:ln w="2500" cap="flat">
                  <a:solidFill>
                    <a:srgbClr val="4FB8BB"/>
                  </a:solidFill>
                  <a:bevel/>
                </a:ln>
              </p:spPr>
            </p:sp>
            <p:sp>
              <p:nvSpPr>
                <p:cNvPr name="" id="519"/>
                <p:cNvSpPr/>
                <p:nvPr/>
              </p:nvSpPr>
              <p:spPr>
                <a:xfrm>
                  <a:off x="7245368" y="2633669"/>
                  <a:ext cy="53365" cx="83158"/>
                </a:xfrm>
                <a:custGeom>
                  <a:avLst/>
                  <a:gdLst/>
                  <a:ahLst/>
                  <a:cxnLst/>
                  <a:pathLst>
                    <a:path w="83158" h="53365">
                      <a:moveTo>
                        <a:pt x="0" y="0"/>
                      </a:moveTo>
                      <a:lnTo>
                        <a:pt x="83158" y="0"/>
                      </a:lnTo>
                      <a:lnTo>
                        <a:pt x="83158" y="53365"/>
                      </a:lnTo>
                      <a:lnTo>
                        <a:pt x="0" y="5336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600" cap="flat">
                  <a:solidFill>
                    <a:srgbClr val="FFFFFF"/>
                  </a:solidFill>
                  <a:bevel/>
                </a:ln>
              </p:spPr>
            </p:sp>
            <p:sp>
              <p:nvSpPr>
                <p:cNvPr name="" id="520"/>
                <p:cNvSpPr/>
                <p:nvPr/>
              </p:nvSpPr>
              <p:spPr>
                <a:xfrm>
                  <a:off x="7227501" y="2908956"/>
                  <a:ext cy="223088" cx="122700"/>
                </a:xfrm>
                <a:custGeom>
                  <a:avLst/>
                  <a:gdLst/>
                  <a:ahLst/>
                  <a:cxnLst/>
                  <a:pathLst>
                    <a:path w="122700" h="223088">
                      <a:moveTo>
                        <a:pt x="0" y="0"/>
                      </a:moveTo>
                      <a:lnTo>
                        <a:pt x="122700" y="0"/>
                      </a:lnTo>
                      <a:lnTo>
                        <a:pt x="122700" y="223088"/>
                      </a:lnTo>
                      <a:lnTo>
                        <a:pt x="0" y="22308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FB8BB"/>
                </a:solidFill>
                <a:ln w="2500" cap="flat">
                  <a:solidFill>
                    <a:srgbClr val="4FB8BB"/>
                  </a:solidFill>
                  <a:bevel/>
                </a:ln>
              </p:spPr>
            </p:sp>
            <p:sp>
              <p:nvSpPr>
                <p:cNvPr name="" id="521"/>
                <p:cNvSpPr/>
                <p:nvPr/>
              </p:nvSpPr>
              <p:spPr>
                <a:xfrm>
                  <a:off x="7246406" y="2978899"/>
                  <a:ext cy="53365" cx="83158"/>
                </a:xfrm>
                <a:custGeom>
                  <a:avLst/>
                  <a:gdLst/>
                  <a:ahLst/>
                  <a:cxnLst/>
                  <a:pathLst>
                    <a:path w="83158" h="53365">
                      <a:moveTo>
                        <a:pt x="0" y="0"/>
                      </a:moveTo>
                      <a:lnTo>
                        <a:pt x="83158" y="0"/>
                      </a:lnTo>
                      <a:lnTo>
                        <a:pt x="83158" y="53365"/>
                      </a:lnTo>
                      <a:lnTo>
                        <a:pt x="0" y="5336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600" cap="flat">
                  <a:solidFill>
                    <a:srgbClr val="FFFFFF"/>
                  </a:solidFill>
                  <a:bevel/>
                </a:ln>
              </p:spPr>
            </p:sp>
            <p:sp>
              <p:nvSpPr>
                <p:cNvPr name="" id="522"/>
                <p:cNvSpPr/>
                <p:nvPr/>
              </p:nvSpPr>
              <p:spPr>
                <a:xfrm>
                  <a:off x="6896738" y="2221164"/>
                  <a:ext cy="223087" cx="236468"/>
                </a:xfrm>
                <a:custGeom>
                  <a:avLst/>
                  <a:gdLst/>
                  <a:ahLst/>
                  <a:cxnLst/>
                  <a:pathLst>
                    <a:path w="236468" h="223087">
                      <a:moveTo>
                        <a:pt x="0" y="0"/>
                      </a:moveTo>
                      <a:lnTo>
                        <a:pt x="236468" y="0"/>
                      </a:lnTo>
                      <a:lnTo>
                        <a:pt x="236468" y="223087"/>
                      </a:lnTo>
                      <a:lnTo>
                        <a:pt x="0" y="22308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DA2BF"/>
                </a:solidFill>
                <a:ln w="2500" cap="flat">
                  <a:solidFill>
                    <a:srgbClr val="2DA2BF"/>
                  </a:solidFill>
                  <a:bevel/>
                </a:ln>
              </p:spPr>
            </p:sp>
            <p:sp>
              <p:nvSpPr>
                <p:cNvPr name="" id="523"/>
                <p:cNvSpPr/>
                <p:nvPr/>
              </p:nvSpPr>
              <p:spPr>
                <a:xfrm>
                  <a:off x="6933082" y="2291120"/>
                  <a:ext cy="53365" cx="160263"/>
                </a:xfrm>
                <a:custGeom>
                  <a:avLst/>
                  <a:gdLst/>
                  <a:ahLst/>
                  <a:cxnLst/>
                  <a:pathLst>
                    <a:path w="160263" h="53365">
                      <a:moveTo>
                        <a:pt x="0" y="0"/>
                      </a:moveTo>
                      <a:lnTo>
                        <a:pt x="160263" y="0"/>
                      </a:lnTo>
                      <a:lnTo>
                        <a:pt x="160263" y="53365"/>
                      </a:lnTo>
                      <a:lnTo>
                        <a:pt x="0" y="5336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600" cap="flat">
                  <a:solidFill>
                    <a:srgbClr val="FFFFFF"/>
                  </a:solidFill>
                  <a:bevel/>
                </a:ln>
              </p:spPr>
            </p:sp>
            <p:sp>
              <p:nvSpPr>
                <p:cNvPr name="" id="524"/>
                <p:cNvSpPr/>
                <p:nvPr/>
              </p:nvSpPr>
              <p:spPr>
                <a:xfrm>
                  <a:off x="6898647" y="2565057"/>
                  <a:ext cy="223087" cx="236468"/>
                </a:xfrm>
                <a:custGeom>
                  <a:avLst/>
                  <a:gdLst/>
                  <a:ahLst/>
                  <a:cxnLst/>
                  <a:pathLst>
                    <a:path w="236468" h="223087">
                      <a:moveTo>
                        <a:pt x="0" y="0"/>
                      </a:moveTo>
                      <a:lnTo>
                        <a:pt x="236468" y="0"/>
                      </a:lnTo>
                      <a:lnTo>
                        <a:pt x="236468" y="223087"/>
                      </a:lnTo>
                      <a:lnTo>
                        <a:pt x="0" y="22308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DA2BF"/>
                </a:solidFill>
                <a:ln w="2500" cap="flat">
                  <a:solidFill>
                    <a:srgbClr val="2DA2BF"/>
                  </a:solidFill>
                  <a:bevel/>
                </a:ln>
              </p:spPr>
            </p:sp>
            <p:sp>
              <p:nvSpPr>
                <p:cNvPr name="" id="525"/>
                <p:cNvSpPr/>
                <p:nvPr/>
              </p:nvSpPr>
              <p:spPr>
                <a:xfrm>
                  <a:off x="6934997" y="2634232"/>
                  <a:ext cy="53365" cx="160263"/>
                </a:xfrm>
                <a:custGeom>
                  <a:avLst/>
                  <a:gdLst/>
                  <a:ahLst/>
                  <a:cxnLst/>
                  <a:pathLst>
                    <a:path w="160263" h="53365">
                      <a:moveTo>
                        <a:pt x="0" y="0"/>
                      </a:moveTo>
                      <a:lnTo>
                        <a:pt x="160263" y="0"/>
                      </a:lnTo>
                      <a:lnTo>
                        <a:pt x="160263" y="53365"/>
                      </a:lnTo>
                      <a:lnTo>
                        <a:pt x="0" y="5336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600" cap="flat">
                  <a:solidFill>
                    <a:srgbClr val="FFFFFF"/>
                  </a:solidFill>
                  <a:bevel/>
                </a:ln>
              </p:spPr>
            </p:sp>
            <p:sp>
              <p:nvSpPr>
                <p:cNvPr name="" id="526"/>
                <p:cNvSpPr/>
                <p:nvPr/>
              </p:nvSpPr>
              <p:spPr>
                <a:xfrm>
                  <a:off x="6900561" y="2909513"/>
                  <a:ext cy="223087" cx="236468"/>
                </a:xfrm>
                <a:custGeom>
                  <a:avLst/>
                  <a:gdLst/>
                  <a:ahLst/>
                  <a:cxnLst/>
                  <a:pathLst>
                    <a:path w="236468" h="223087">
                      <a:moveTo>
                        <a:pt x="0" y="0"/>
                      </a:moveTo>
                      <a:lnTo>
                        <a:pt x="236468" y="0"/>
                      </a:lnTo>
                      <a:lnTo>
                        <a:pt x="236468" y="223087"/>
                      </a:lnTo>
                      <a:lnTo>
                        <a:pt x="0" y="22308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DA2BF"/>
                </a:solidFill>
                <a:ln w="2500" cap="flat">
                  <a:solidFill>
                    <a:srgbClr val="2DA2BF"/>
                  </a:solidFill>
                  <a:bevel/>
                </a:ln>
              </p:spPr>
            </p:sp>
            <p:sp>
              <p:nvSpPr>
                <p:cNvPr name="" id="527"/>
                <p:cNvSpPr/>
                <p:nvPr/>
              </p:nvSpPr>
              <p:spPr>
                <a:xfrm>
                  <a:off x="6936939" y="2979456"/>
                  <a:ext cy="53365" cx="160263"/>
                </a:xfrm>
                <a:custGeom>
                  <a:avLst/>
                  <a:gdLst/>
                  <a:ahLst/>
                  <a:cxnLst/>
                  <a:pathLst>
                    <a:path w="160263" h="53365">
                      <a:moveTo>
                        <a:pt x="0" y="0"/>
                      </a:moveTo>
                      <a:lnTo>
                        <a:pt x="160263" y="0"/>
                      </a:lnTo>
                      <a:lnTo>
                        <a:pt x="160263" y="53365"/>
                      </a:lnTo>
                      <a:lnTo>
                        <a:pt x="0" y="5336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600" cap="flat">
                  <a:solidFill>
                    <a:srgbClr val="FFFFFF"/>
                  </a:solidFill>
                  <a:bevel/>
                </a:ln>
              </p:spPr>
            </p:sp>
            <p:sp>
              <p:nvSpPr>
                <p:cNvPr name="" id="528"/>
                <p:cNvSpPr/>
                <p:nvPr/>
              </p:nvSpPr>
              <p:spPr>
                <a:xfrm>
                  <a:off x="6347000" y="2506460"/>
                  <a:ext cy="333957" cx="432834"/>
                </a:xfrm>
                <a:custGeom>
                  <a:avLst/>
                  <a:gdLst/>
                  <a:ahLst/>
                  <a:cxnLst/>
                  <a:pathLst>
                    <a:path w="432834" h="333957">
                      <a:moveTo>
                        <a:pt x="0" y="0"/>
                      </a:moveTo>
                      <a:lnTo>
                        <a:pt x="432834" y="0"/>
                      </a:lnTo>
                      <a:lnTo>
                        <a:pt x="432834" y="333957"/>
                      </a:lnTo>
                      <a:lnTo>
                        <a:pt x="0" y="33395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D7195"/>
                </a:solidFill>
                <a:ln w="2500" cap="flat">
                  <a:solidFill>
                    <a:srgbClr val="DD7195"/>
                  </a:solidFill>
                  <a:bevel/>
                </a:ln>
              </p:spPr>
            </p:sp>
            <p:sp>
              <p:nvSpPr>
                <p:cNvPr name="" id="529"/>
                <p:cNvSpPr/>
                <p:nvPr/>
              </p:nvSpPr>
              <p:spPr>
                <a:xfrm>
                  <a:off x="6425232" y="2603061"/>
                  <a:ext cy="67360" cx="266893"/>
                </a:xfrm>
                <a:custGeom>
                  <a:avLst/>
                  <a:gdLst/>
                  <a:ahLst/>
                  <a:cxnLst/>
                  <a:pathLst>
                    <a:path w="266893" h="67360">
                      <a:moveTo>
                        <a:pt x="0" y="0"/>
                      </a:moveTo>
                      <a:lnTo>
                        <a:pt x="266893" y="0"/>
                      </a:lnTo>
                      <a:lnTo>
                        <a:pt x="266893" y="67360"/>
                      </a:lnTo>
                      <a:lnTo>
                        <a:pt x="0" y="6736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64" cap="flat">
                  <a:solidFill>
                    <a:srgbClr val="FFFFFF"/>
                  </a:solidFill>
                  <a:bevel/>
                </a:ln>
              </p:spPr>
            </p:sp>
            <p:sp>
              <p:nvSpPr>
                <p:cNvPr name="" id="530"/>
                <p:cNvSpPr/>
                <p:nvPr/>
              </p:nvSpPr>
              <p:spPr>
                <a:xfrm>
                  <a:off x="6485154" y="2720478"/>
                  <a:ext cy="67360" cx="149350"/>
                </a:xfrm>
                <a:custGeom>
                  <a:avLst/>
                  <a:gdLst/>
                  <a:ahLst/>
                  <a:cxnLst/>
                  <a:pathLst>
                    <a:path w="149350" h="67360">
                      <a:moveTo>
                        <a:pt x="0" y="0"/>
                      </a:moveTo>
                      <a:lnTo>
                        <a:pt x="149350" y="0"/>
                      </a:lnTo>
                      <a:lnTo>
                        <a:pt x="149350" y="67360"/>
                      </a:lnTo>
                      <a:lnTo>
                        <a:pt x="0" y="6736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64" cap="flat">
                  <a:solidFill>
                    <a:srgbClr val="FFFFFF"/>
                  </a:solidFill>
                  <a:bevel/>
                </a:ln>
              </p:spPr>
            </p:sp>
          </p:grpSp>
          <p:grpSp>
            <p:nvGrpSpPr>
              <p:cNvPr name="" id="531"/>
              <p:cNvGrpSpPr/>
              <p:nvPr/>
            </p:nvGrpSpPr>
            <p:grpSpPr>
              <a:xfrm>
                <a:off x="6320241" y="3229575"/>
                <a:ext cy="326800" cx="1056719"/>
                <a:chOff x="6320241" y="3229575"/>
                <a:chExt cy="326800" cx="1056719"/>
              </a:xfrm>
            </p:grpSpPr>
            <p:sp>
              <p:nvSpPr>
                <p:cNvPr name="Rounded Rectangle" id="532"/>
                <p:cNvSpPr/>
                <p:nvPr/>
              </p:nvSpPr>
              <p:spPr>
                <a:xfrm>
                  <a:off x="6346659" y="3244429"/>
                  <a:ext cy="297091" cx="1003883"/>
                </a:xfrm>
                <a:custGeom>
                  <a:avLst/>
                  <a:gdLst/>
                  <a:ahLst/>
                  <a:cxnLst/>
                  <a:pathLst>
                    <a:path w="1003883" h="297091">
                      <a:moveTo>
                        <a:pt x="912683" y="297091"/>
                      </a:moveTo>
                      <a:cubicBezTo>
                        <a:pt x="963053" y="297091"/>
                        <a:pt x="1003883" y="256261"/>
                        <a:pt x="1003883" y="205891"/>
                      </a:cubicBezTo>
                      <a:lnTo>
                        <a:pt x="1003883" y="91200"/>
                      </a:lnTo>
                      <a:cubicBezTo>
                        <a:pt x="1003883" y="40830"/>
                        <a:pt x="963053" y="0"/>
                        <a:pt x="912683" y="0"/>
                      </a:cubicBezTo>
                      <a:lnTo>
                        <a:pt x="91200" y="0"/>
                      </a:lnTo>
                      <a:cubicBezTo>
                        <a:pt x="40830" y="0"/>
                        <a:pt x="0" y="40830"/>
                        <a:pt x="0" y="91200"/>
                      </a:cubicBezTo>
                      <a:lnTo>
                        <a:pt x="0" y="205891"/>
                      </a:lnTo>
                      <a:cubicBezTo>
                        <a:pt x="0" y="256261"/>
                        <a:pt x="40830" y="297091"/>
                        <a:pt x="91200" y="297091"/>
                      </a:cubicBezTo>
                      <a:lnTo>
                        <a:pt x="912683" y="297091"/>
                      </a:lnTo>
                      <a:close/>
                    </a:path>
                  </a:pathLst>
                </a:custGeom>
                <a:solidFill>
                  <a:srgbClr val="3498DB"/>
                </a:solidFill>
                <a:ln w="7600" cap="flat">
                  <a:solidFill>
                    <a:srgbClr val="3498DB"/>
                  </a:solidFill>
                  <a:bevel/>
                </a:ln>
              </p:spPr>
            </p:sp>
            <p:sp>
              <p:nvSpPr>
                <p:cNvPr name="Rounded Rectangle" id="533"/>
                <p:cNvSpPr/>
                <p:nvPr/>
              </p:nvSpPr>
              <p:spPr>
                <a:xfrm>
                  <a:off x="6320241" y="3229575"/>
                  <a:ext cy="326800" cx="1056719"/>
                </a:xfrm>
                <a:custGeom>
                  <a:avLst/>
                  <a:gdLst/>
                  <a:ahLst/>
                  <a:cxnLst/>
                  <a:rect t="t" l="l" r="r" b="b"/>
                  <a:pathLst>
                    <a:path w="1056719" h="326800">
                      <a:moveTo>
                        <a:pt x="965519" y="326800"/>
                      </a:moveTo>
                      <a:cubicBezTo>
                        <a:pt x="1015889" y="326800"/>
                        <a:pt x="1056719" y="285970"/>
                        <a:pt x="1056719" y="235600"/>
                      </a:cubicBezTo>
                      <a:lnTo>
                        <a:pt x="1056719" y="91200"/>
                      </a:lnTo>
                      <a:cubicBezTo>
                        <a:pt x="1056719" y="40830"/>
                        <a:pt x="1015889" y="0"/>
                        <a:pt x="965519" y="0"/>
                      </a:cubicBezTo>
                      <a:lnTo>
                        <a:pt x="91200" y="0"/>
                      </a:lnTo>
                      <a:cubicBezTo>
                        <a:pt x="40830" y="0"/>
                        <a:pt x="0" y="40830"/>
                        <a:pt x="0" y="91200"/>
                      </a:cubicBezTo>
                      <a:lnTo>
                        <a:pt x="0" y="235600"/>
                      </a:lnTo>
                      <a:cubicBezTo>
                        <a:pt x="0" y="285970"/>
                        <a:pt x="40830" y="326800"/>
                        <a:pt x="91200" y="326800"/>
                      </a:cubicBezTo>
                      <a:lnTo>
                        <a:pt x="965519" y="326800"/>
                      </a:lnTo>
                      <a:close/>
                    </a:path>
                  </a:pathLst>
                </a:custGeom>
                <a:solidFill>
                  <a:srgbClr val="1D953F"/>
                </a:solidFill>
                <a:ln w="7600" cap="flat">
                  <a:solidFill>
                    <a:srgbClr val="1D953F"/>
                  </a:solidFill>
                  <a:bevel/>
                </a:ln>
              </p:spPr>
              <p:txBody>
                <a:bodyPr lIns="36000" wrap="square" rIns="36000" tIns="0" rtlCol="0" anchor="ctr" bIns="0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1064">
                      <a:solidFill>
                        <a:srgbClr val="FFFFFF"/>
                      </a:solidFill>
                      <a:latin typeface="Arial"/>
                    </a:rPr>
                    <a:t>Organizations</a:t>
                  </a:r>
                </a:p>
              </p:txBody>
            </p:sp>
          </p:grpSp>
        </p:grpSp>
        <p:sp>
          <p:nvSpPr>
            <p:cNvPr name="Text 545" id="545"/>
            <p:cNvSpPr txBox="1"/>
            <p:nvPr/>
          </p:nvSpPr>
          <p:spPr>
            <a:xfrm>
              <a:off x="-216400" y="206600"/>
              <a:ext cy="1288960" cx="9576800"/>
            </a:xfrm>
            <a:prstGeom prst="rect">
              <a:avLst/>
            </a:prstGeom>
            <a:noFill/>
          </p:spPr>
          <p:txBody>
            <a:bodyPr lIns="0" wrap="square" rIns="0" rtlCol="0" anchor="ctr"/>
            <a:lstStyle/>
            <a:p>
              <a:pPr algn="l">
                <a:lnSpc>
                  <a:spcPct val="100000"/>
                </a:lnSpc>
              </a:pPr>
              <a:r>
                <a:rPr sz="2432">
                  <a:solidFill>
                    <a:srgbClr val="1BBC9B"/>
                  </a:solidFill>
                  <a:latin typeface="Calibri"/>
                </a:rPr>
                <a:t/>
              </a:r>
            </a:p>
          </p:txBody>
        </p:sp>
        <p:sp>
          <p:nvSpPr>
            <p:cNvPr name="Text 546" id="546"/>
            <p:cNvSpPr txBox="1"/>
            <p:nvPr/>
          </p:nvSpPr>
          <p:spPr>
            <a:xfrm>
              <a:off x="-216400" y="2784520"/>
              <a:ext cy="1288960" cx="9576800"/>
            </a:xfrm>
            <a:prstGeom prst="rect">
              <a:avLst/>
            </a:prstGeom>
            <a:noFill/>
          </p:spPr>
          <p:txBody>
            <a:bodyPr lIns="0" wrap="square" rIns="0" rtlCol="0" anchor="ctr"/>
            <a:lstStyle/>
            <a:p>
              <a:pPr algn="ctr">
                <a:lnSpc>
                  <a:spcPct val="100000"/>
                </a:lnSpc>
              </a:pPr>
              <a:r>
                <a:rPr sz="2432">
                  <a:solidFill>
                    <a:srgbClr val="1BBC9B"/>
                  </a:solidFill>
                  <a:latin typeface="Calibri"/>
                </a:rPr>
                <a:t/>
              </a:r>
            </a:p>
          </p:txBody>
        </p:sp>
        <p:sp>
          <p:nvSpPr>
            <p:cNvPr name="Text 547" id="547"/>
            <p:cNvSpPr txBox="1"/>
            <p:nvPr/>
          </p:nvSpPr>
          <p:spPr>
            <a:xfrm>
              <a:off x="-216400" y="5362440"/>
              <a:ext cy="1288960" cx="9576800"/>
            </a:xfrm>
            <a:prstGeom prst="rect">
              <a:avLst/>
            </a:prstGeom>
            <a:noFill/>
          </p:spPr>
          <p:txBody>
            <a:bodyPr lIns="0" wrap="square" rIns="0" rtlCol="0" anchor="ctr"/>
            <a:lstStyle/>
            <a:p>
              <a:pPr algn="r">
                <a:lnSpc>
                  <a:spcPct val="100000"/>
                </a:lnSpc>
              </a:pPr>
              <a:r>
                <a:rPr sz="2432">
                  <a:solidFill>
                    <a:srgbClr val="1BBC9B"/>
                  </a:solidFill>
                  <a:latin typeface="Calibri"/>
                </a:rPr>
                <a:t/>
              </a:r>
            </a:p>
          </p:txBody>
        </p:sp>
        <p:sp>
          <p:nvSpPr>
            <p:cNvPr name="Text 548" id="548"/>
            <p:cNvSpPr txBox="1"/>
            <p:nvPr/>
          </p:nvSpPr>
          <p:spPr>
            <a:xfrm>
              <a:off x="-216400" y="206600"/>
              <a:ext cy="1288960" cx="9576800"/>
            </a:xfrm>
            <a:prstGeom prst="rect">
              <a:avLst/>
            </a:prstGeom>
            <a:noFill/>
          </p:spPr>
          <p:txBody>
            <a:bodyPr lIns="0" wrap="square" rIns="0" rtlCol="0" anchor="ctr"/>
            <a:lstStyle/>
            <a:p>
              <a:pPr algn="l">
                <a:lnSpc>
                  <a:spcPct val="100000"/>
                </a:lnSpc>
              </a:pPr>
              <a:r>
                <a:rPr sz="2432">
                  <a:solidFill>
                    <a:srgbClr val="1BBC9B"/>
                  </a:solidFill>
                  <a:latin typeface="Calibri"/>
                </a:rPr>
                <a:t/>
              </a:r>
            </a:p>
          </p:txBody>
        </p:sp>
        <p:sp>
          <p:nvSpPr>
            <p:cNvPr name="Text 549" id="549"/>
            <p:cNvSpPr txBox="1"/>
            <p:nvPr/>
          </p:nvSpPr>
          <p:spPr>
            <a:xfrm>
              <a:off x="-216400" y="2784520"/>
              <a:ext cy="1288960" cx="9576800"/>
            </a:xfrm>
            <a:prstGeom prst="rect">
              <a:avLst/>
            </a:prstGeom>
            <a:noFill/>
          </p:spPr>
          <p:txBody>
            <a:bodyPr lIns="0" wrap="square" rIns="0" rtlCol="0" anchor="ctr"/>
            <a:lstStyle/>
            <a:p>
              <a:pPr algn="ctr">
                <a:lnSpc>
                  <a:spcPct val="100000"/>
                </a:lnSpc>
              </a:pPr>
              <a:r>
                <a:rPr sz="2432">
                  <a:solidFill>
                    <a:srgbClr val="1BBC9B"/>
                  </a:solidFill>
                  <a:latin typeface="Calibri"/>
                </a:rPr>
                <a:t/>
              </a:r>
            </a:p>
          </p:txBody>
        </p:sp>
        <p:sp>
          <p:nvSpPr>
            <p:cNvPr name="Text 550" id="550"/>
            <p:cNvSpPr txBox="1"/>
            <p:nvPr/>
          </p:nvSpPr>
          <p:spPr>
            <a:xfrm>
              <a:off x="-216400" y="5362440"/>
              <a:ext cy="1288960" cx="9576800"/>
            </a:xfrm>
            <a:prstGeom prst="rect">
              <a:avLst/>
            </a:prstGeom>
            <a:noFill/>
          </p:spPr>
          <p:txBody>
            <a:bodyPr lIns="0" wrap="square" rIns="0" rtlCol="0" anchor="ctr"/>
            <a:lstStyle/>
            <a:p>
              <a:pPr algn="r">
                <a:lnSpc>
                  <a:spcPct val="100000"/>
                </a:lnSpc>
              </a:pPr>
              <a:r>
                <a:rPr sz="2432">
                  <a:solidFill>
                    <a:srgbClr val="1BBC9B"/>
                  </a:solidFill>
                  <a:latin typeface="Calibri"/>
                </a:rPr>
                <a:t/>
              </a:r>
            </a:p>
          </p:txBody>
        </p:sp>
        <p:sp>
          <p:nvSpPr>
            <p:cNvPr name="Text 551" id="551"/>
            <p:cNvSpPr txBox="1"/>
            <p:nvPr/>
          </p:nvSpPr>
          <p:spPr>
            <a:xfrm>
              <a:off x="-216400" y="206600"/>
              <a:ext cy="1288960" cx="9576800"/>
            </a:xfrm>
            <a:prstGeom prst="rect">
              <a:avLst/>
            </a:prstGeom>
            <a:noFill/>
          </p:spPr>
          <p:txBody>
            <a:bodyPr lIns="0" wrap="square" rIns="0" rtlCol="0" anchor="ctr"/>
            <a:lstStyle/>
            <a:p>
              <a:pPr algn="l">
                <a:lnSpc>
                  <a:spcPct val="100000"/>
                </a:lnSpc>
              </a:pPr>
              <a:r>
                <a:rPr sz="2432">
                  <a:solidFill>
                    <a:srgbClr val="1BBC9B"/>
                  </a:solidFill>
                  <a:latin typeface="Calibri"/>
                </a:rPr>
                <a:t/>
              </a:r>
            </a:p>
          </p:txBody>
        </p:sp>
        <p:sp>
          <p:nvSpPr>
            <p:cNvPr name="Text 552" id="552"/>
            <p:cNvSpPr txBox="1"/>
            <p:nvPr/>
          </p:nvSpPr>
          <p:spPr>
            <a:xfrm>
              <a:off x="-216400" y="2784520"/>
              <a:ext cy="1288960" cx="9576800"/>
            </a:xfrm>
            <a:prstGeom prst="rect">
              <a:avLst/>
            </a:prstGeom>
            <a:noFill/>
          </p:spPr>
          <p:txBody>
            <a:bodyPr lIns="0" wrap="square" rIns="0" rtlCol="0" anchor="ctr"/>
            <a:lstStyle/>
            <a:p>
              <a:pPr algn="ctr">
                <a:lnSpc>
                  <a:spcPct val="100000"/>
                </a:lnSpc>
              </a:pPr>
              <a:r>
                <a:rPr sz="2432">
                  <a:solidFill>
                    <a:srgbClr val="1BBC9B"/>
                  </a:solidFill>
                  <a:latin typeface="Calibri"/>
                </a:rPr>
                <a:t/>
              </a:r>
            </a:p>
          </p:txBody>
        </p:sp>
        <p:sp>
          <p:nvSpPr>
            <p:cNvPr name="Text 553" id="553"/>
            <p:cNvSpPr txBox="1"/>
            <p:nvPr/>
          </p:nvSpPr>
          <p:spPr>
            <a:xfrm>
              <a:off x="-216400" y="5362440"/>
              <a:ext cy="1288960" cx="9576800"/>
            </a:xfrm>
            <a:prstGeom prst="rect">
              <a:avLst/>
            </a:prstGeom>
            <a:noFill/>
          </p:spPr>
          <p:txBody>
            <a:bodyPr lIns="0" wrap="square" rIns="0" rtlCol="0" anchor="ctr"/>
            <a:lstStyle/>
            <a:p>
              <a:pPr algn="r">
                <a:lnSpc>
                  <a:spcPct val="100000"/>
                </a:lnSpc>
              </a:pPr>
              <a:r>
                <a:rPr sz="2432">
                  <a:solidFill>
                    <a:srgbClr val="1BBC9B"/>
                  </a:solidFill>
                  <a:latin typeface="Calibri"/>
                </a:rPr>
                <a:t/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0</PresentationFormat>
  <Paragraphs>0</Paragraphs>
  <Slides>1</Slides>
  <Notes>0</Notes>
  <HiddenSlides>0</HiddenSlides>
  <MMClips>0</MMClips>
  <ScaleCrop>false</ScaleCrop>
  <HeadingPairs>
    <vt:vector size="4" baseType="variant">
      <vt:variant>
        <vt:lpstr>Topic</vt:lpstr>
      </vt:variant>
      <vt:variant>
        <vt:i4>1</vt:i4>
      </vt:variant>
      <vt:variant>
        <vt:lpstr>Slide Title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xsi="http://www.w3.org/2001/XMLSchema-instance" xmlns:dc="http://purl.org/dc/elements/1.1/" xmlns:cp="http://schemas.openxmlformats.org/package/2006/metadata/core-properties" xmlns:dcterms="http://purl.org/dc/terms/" xmlns:dcmitype="http://purl.org/dc/dcmitype/">
  <dc:title>PowerPoint Presentation</dc:title>
  <dc:creator>lihefei</dc:creator>
  <cp:lastModifiedBy>lihefei</cp:lastModifiedBy>
  <cp:revision>1</cp:revision>
  <dcterms:created xsi:type="dcterms:W3CDTF">2017-12-05T10:01:47Z</dcterms:created>
  <dcterms:modified xsi:type="dcterms:W3CDTF">2017-12-05T10:01:47Z</dcterms:modified>
</cp:coreProperties>
</file>