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saveSubsetFonts="1">
  <p:sldMasterIdLst>
    <p:sldMasterId r:id="rId1" id="2147483648"/>
  </p:sldMasterIdLst>
  <p:sldIdLst>
    <p:sldId r:id="rId6" id="256"/>
  </p:sldIdLst>
  <p:sldSz cy="6858000" type="screen4x3" cx="9144000"/>
  <p:notesSz cy="9144000" cx="6858000"/>
  <p:defaultTextStyle>
    <a:defPPr>
      <a:defRPr lang="en-US"/>
    </a:defPPr>
    <a:lvl1pPr defTabSz="914400" algn="l" eaLnBrk="1" hangingPunct="1" marL="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algn="l" eaLnBrk="1" hangingPunct="1" marL="4572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algn="l" eaLnBrk="1" hangingPunct="1" marL="9144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algn="l" eaLnBrk="1" hangingPunct="1" marL="13716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algn="l" eaLnBrk="1" hangingPunct="1" marL="18288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algn="l" eaLnBrk="1" hangingPunct="1" marL="22860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algn="l" eaLnBrk="1" hangingPunct="1" marL="27432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algn="l" eaLnBrk="1" hangingPunct="1" marL="32004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algn="l" eaLnBrk="1" hangingPunct="1" marL="36576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tableStyles" Target="tableStyles.xml"/>
  <Relationship Id="rId3" Type="http://schemas.openxmlformats.org/officeDocument/2006/relationships/theme" Target="theme/theme1.xml"/>
  <Relationship Id="rId4" Type="http://schemas.openxmlformats.org/officeDocument/2006/relationships/viewProps" Target="viewProps.xml"/>
  <Relationship Id="rId5" Type="http://schemas.openxmlformats.org/officeDocument/2006/relationships/presProps" Target="presProps.xml"/>
  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png"/>
  <Relationship Id="rId3" Type="http://schemas.openxmlformats.org/officeDocument/2006/relationships/image" Target="../media/image2.png"/>
  <Relationship Id="rId4" Type="http://schemas.openxmlformats.org/officeDocument/2006/relationships/image" Target="../media/image3.png"/>
  <Relationship Id="rId5" Type="http://schemas.openxmlformats.org/officeDocument/2006/relationships/image" Target="../media/image4.png"/>
  <Relationship Id="rId6" Type="http://schemas.openxmlformats.org/officeDocument/2006/relationships/image" Target="../media/image5.png"/>
  <Relationship Id="rId7" Type="http://schemas.openxmlformats.org/officeDocument/2006/relationships/image" Target="../media/image6.jpg"/>
  <Relationship Id="rId8" Type="http://schemas.openxmlformats.org/officeDocument/2006/relationships/image" Target="../media/image7.png"/>
  <Relationship Id="rId9" Type="http://schemas.openxmlformats.org/officeDocument/2006/relationships/image" Target="../media/image8.png"/>
</Relationships>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567" id="567"/>
          <p:cNvGrpSpPr/>
          <p:nvPr/>
        </p:nvGrpSpPr>
        <p:grpSpPr>
          <a:xfrm>
            <a:off x="-311000" y="-1059314"/>
            <a:ext cy="8976628" cx="9766000"/>
            <a:chOff x="-311000" y="-1059314"/>
            <a:chExt cy="8976628" cx="9766000"/>
          </a:xfrm>
        </p:grpSpPr>
        <p:grpSp>
          <p:nvGrpSpPr>
            <p:cNvPr name="" id="122"/>
            <p:cNvGrpSpPr/>
            <p:nvPr/>
          </p:nvGrpSpPr>
          <p:grpSpPr>
            <a:xfrm>
              <a:off x="859400" y="6341745"/>
              <a:ext cy="1567969" cx="8218011"/>
              <a:chOff x="859400" y="6341745"/>
              <a:chExt cy="1567969" cx="8218011"/>
            </a:xfrm>
          </p:grpSpPr>
          <p:grpSp>
            <p:nvGrpSpPr>
              <p:cNvPr name="3D Rectangle" id="114"/>
              <p:cNvGrpSpPr/>
              <p:nvPr/>
            </p:nvGrpSpPr>
            <p:grpSpPr>
              <a:xfrm>
                <a:off x="859400" y="6464545"/>
                <a:ext cy="1431138" cx="8025600"/>
                <a:chOff x="859400" y="6464545"/>
                <a:chExt cy="1431138" cx="8025600"/>
              </a:xfrm>
            </p:grpSpPr>
            <p:sp>
              <p:nvSpPr>
                <p:cNvPr name="" id="115"/>
                <p:cNvSpPr/>
                <p:nvPr/>
              </p:nvSpPr>
              <p:spPr>
                <a:xfrm>
                  <a:off x="859400" y="6464545"/>
                  <a:ext cy="1431138" cx="8025600"/>
                </a:xfrm>
                <a:custGeom>
                  <a:avLst/>
                  <a:gdLst/>
                  <a:ahLst/>
                  <a:cxnLst/>
                  <a:pathLst>
                    <a:path w="8025600" h="1431138">
                      <a:moveTo>
                        <a:pt x="0" y="0"/>
                      </a:moveTo>
                      <a:lnTo>
                        <a:pt x="8025600" y="0"/>
                      </a:lnTo>
                      <a:lnTo>
                        <a:pt x="8025600" y="1431138"/>
                      </a:lnTo>
                      <a:lnTo>
                        <a:pt x="0" y="1431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name="" id="116"/>
                <p:cNvSpPr/>
                <p:nvPr/>
              </p:nvSpPr>
              <p:spPr>
                <a:xfrm>
                  <a:off x="8885000" y="6464545"/>
                  <a:ext cy="1431138" cx="192411"/>
                </a:xfrm>
                <a:custGeom>
                  <a:avLst/>
                  <a:gdLst/>
                  <a:ahLst/>
                  <a:cxnLst/>
                  <a:pathLst>
                    <a:path w="192411" h="1431138">
                      <a:moveTo>
                        <a:pt x="0" y="0"/>
                      </a:moveTo>
                      <a:lnTo>
                        <a:pt x="192411" y="-122800"/>
                      </a:lnTo>
                      <a:lnTo>
                        <a:pt x="192411" y="1308338"/>
                      </a:lnTo>
                      <a:lnTo>
                        <a:pt x="0" y="1431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name="" id="117"/>
                <p:cNvSpPr/>
                <p:nvPr/>
              </p:nvSpPr>
              <p:spPr>
                <a:xfrm>
                  <a:off x="859400" y="6341745"/>
                  <a:ext cy="122800" cx="8025600"/>
                </a:xfrm>
                <a:custGeom>
                  <a:avLst/>
                  <a:gdLst/>
                  <a:ahLst/>
                  <a:cxnLst/>
                  <a:pathLst>
                    <a:path w="8025600" h="122800">
                      <a:moveTo>
                        <a:pt x="192411" y="0"/>
                      </a:moveTo>
                      <a:lnTo>
                        <a:pt x="8218011" y="0"/>
                      </a:lnTo>
                      <a:lnTo>
                        <a:pt x="8025600" y="122800"/>
                      </a:lnTo>
                      <a:lnTo>
                        <a:pt x="0" y="122800"/>
                      </a:lnTo>
                      <a:lnTo>
                        <a:pt x="192411" y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</p:grpSp>
          <p:pic>
            <p:nvPicPr>
              <p:cNvPr name="" id="1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400" y="6891314"/>
                <a:ext cy="798000" cx="866400"/>
              </a:xfrm>
              <a:prstGeom prst="rect">
                <a:avLst/>
              </a:prstGeom>
            </p:spPr>
          </p:pic>
          <p:pic>
            <p:nvPicPr>
              <p:cNvPr name="" id="1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333" y="6986314"/>
                <a:ext cy="608000" cx="2386400"/>
              </a:xfrm>
              <a:prstGeom prst="rect">
                <a:avLst/>
              </a:prstGeom>
            </p:spPr>
          </p:pic>
          <p:pic>
            <p:nvPicPr>
              <p:cNvPr name="" id="1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1267" y="6841914"/>
                <a:ext cy="896800" cx="1603600"/>
              </a:xfrm>
              <a:prstGeom prst="rect">
                <a:avLst/>
              </a:prstGeom>
            </p:spPr>
          </p:pic>
          <p:pic>
            <p:nvPicPr>
              <p:cNvPr name="" id="1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5400" y="6670914"/>
                <a:ext cy="1238800" cx="1930400"/>
              </a:xfrm>
              <a:prstGeom prst="rect">
                <a:avLst/>
              </a:prstGeom>
            </p:spPr>
          </p:pic>
        </p:grpSp>
        <p:grpSp>
          <p:nvGrpSpPr>
            <p:cNvPr name="3D Rectangle" id="123"/>
            <p:cNvGrpSpPr/>
            <p:nvPr/>
          </p:nvGrpSpPr>
          <p:grpSpPr>
            <a:xfrm>
              <a:off x="859400" y="1416945"/>
              <a:ext cy="4423200" cx="8116800"/>
              <a:chOff x="859400" y="1416945"/>
              <a:chExt cy="4423200" cx="8116800"/>
            </a:xfrm>
          </p:grpSpPr>
          <p:sp>
            <p:nvSpPr>
              <p:cNvPr name="" id="124"/>
              <p:cNvSpPr/>
              <p:nvPr/>
            </p:nvSpPr>
            <p:spPr>
              <a:xfrm>
                <a:off x="859400" y="1416945"/>
                <a:ext cy="4423200" cx="8116800"/>
              </a:xfrm>
              <a:custGeom>
                <a:avLst/>
                <a:gdLst/>
                <a:ahLst/>
                <a:cxnLst/>
                <a:pathLst>
                  <a:path w="8116800" h="4423200">
                    <a:moveTo>
                      <a:pt x="0" y="0"/>
                    </a:moveTo>
                    <a:lnTo>
                      <a:pt x="8116800" y="0"/>
                    </a:lnTo>
                    <a:lnTo>
                      <a:pt x="8116800" y="4423200"/>
                    </a:lnTo>
                    <a:lnTo>
                      <a:pt x="0" y="442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B4F0"/>
                </a:solidFill>
                <a:bevel/>
              </a:ln>
            </p:spPr>
          </p:sp>
          <p:sp>
            <p:nvSpPr>
              <p:cNvPr name="" id="125"/>
              <p:cNvSpPr/>
              <p:nvPr/>
            </p:nvSpPr>
            <p:spPr>
              <a:xfrm>
                <a:off x="8976200" y="1416945"/>
                <a:ext cy="4423200" cx="192411"/>
              </a:xfrm>
              <a:custGeom>
                <a:avLst/>
                <a:gdLst/>
                <a:ahLst/>
                <a:cxnLst/>
                <a:pathLst>
                  <a:path w="192411" h="4423200">
                    <a:moveTo>
                      <a:pt x="0" y="0"/>
                    </a:moveTo>
                    <a:lnTo>
                      <a:pt x="192411" y="-122800"/>
                    </a:lnTo>
                    <a:lnTo>
                      <a:pt x="192411" y="4300400"/>
                    </a:lnTo>
                    <a:lnTo>
                      <a:pt x="0" y="442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B4F0"/>
                </a:solidFill>
                <a:bevel/>
              </a:ln>
            </p:spPr>
          </p:sp>
          <p:sp>
            <p:nvSpPr>
              <p:cNvPr name="" id="126"/>
              <p:cNvSpPr/>
              <p:nvPr/>
            </p:nvSpPr>
            <p:spPr>
              <a:xfrm>
                <a:off x="859400" y="1294145"/>
                <a:ext cy="122800" cx="8116800"/>
              </a:xfrm>
              <a:custGeom>
                <a:avLst/>
                <a:gdLst/>
                <a:ahLst/>
                <a:cxnLst/>
                <a:pathLst>
                  <a:path w="8116800" h="122800">
                    <a:moveTo>
                      <a:pt x="192411" y="0"/>
                    </a:moveTo>
                    <a:lnTo>
                      <a:pt x="8309211" y="0"/>
                    </a:lnTo>
                    <a:lnTo>
                      <a:pt x="8116800" y="122800"/>
                    </a:lnTo>
                    <a:lnTo>
                      <a:pt x="0" y="122800"/>
                    </a:lnTo>
                    <a:lnTo>
                      <a:pt x="192411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B4F0"/>
                </a:solidFill>
                <a:bevel/>
              </a:ln>
            </p:spPr>
          </p:sp>
        </p:grpSp>
        <p:grpSp>
          <p:nvGrpSpPr>
            <p:cNvPr name="" id="131"/>
            <p:cNvGrpSpPr/>
            <p:nvPr/>
          </p:nvGrpSpPr>
          <p:grpSpPr>
            <a:xfrm>
              <a:off x="-41108" y="1416945"/>
              <a:ext cy="3093200" cx="573708"/>
              <a:chOff x="-41108" y="1416945"/>
              <a:chExt cy="3093200" cx="573708"/>
            </a:xfrm>
          </p:grpSpPr>
          <p:sp>
            <p:nvSpPr>
              <p:cNvPr name="" id="132"/>
              <p:cNvSpPr/>
              <p:nvPr/>
            </p:nvSpPr>
            <p:spPr>
              <a:xfrm>
                <a:off x="-41108" y="1416945"/>
                <a:ext cy="3093200" cx="573708"/>
              </a:xfrm>
              <a:custGeom>
                <a:avLst/>
                <a:gdLst/>
                <a:ahLst/>
                <a:cxnLst/>
                <a:pathLst>
                  <a:path w="573708" h="3093200">
                    <a:moveTo>
                      <a:pt x="0" y="0"/>
                    </a:moveTo>
                    <a:lnTo>
                      <a:pt x="573708" y="0"/>
                    </a:lnTo>
                    <a:lnTo>
                      <a:pt x="573708" y="3093200"/>
                    </a:lnTo>
                    <a:lnTo>
                      <a:pt x="0" y="309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name="" id="133"/>
              <p:cNvSpPr/>
              <p:nvPr/>
            </p:nvSpPr>
            <p:spPr>
              <a:xfrm>
                <a:off x="532600" y="1416945"/>
                <a:ext cy="3093200" cx="71811"/>
              </a:xfrm>
              <a:custGeom>
                <a:avLst/>
                <a:gdLst/>
                <a:ahLst/>
                <a:cxnLst/>
                <a:pathLst>
                  <a:path w="71811" h="30932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3165011"/>
                    </a:lnTo>
                    <a:lnTo>
                      <a:pt x="0" y="309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3D9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name="" id="134"/>
              <p:cNvSpPr/>
              <p:nvPr/>
            </p:nvSpPr>
            <p:spPr>
              <a:xfrm>
                <a:off x="-41108" y="4510145"/>
                <a:ext cy="71811" cx="573708"/>
              </a:xfrm>
              <a:custGeom>
                <a:avLst/>
                <a:gdLst/>
                <a:ahLst/>
                <a:cxnLst/>
                <a:pathLst>
                  <a:path w="573708" h="71811">
                    <a:moveTo>
                      <a:pt x="0" y="0"/>
                    </a:moveTo>
                    <a:lnTo>
                      <a:pt x="573708" y="0"/>
                    </a:lnTo>
                    <a:lnTo>
                      <a:pt x="645519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3D9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name="Text 568" id="568"/>
              <p:cNvSpPr txBox="1"/>
              <p:nvPr/>
            </p:nvSpPr>
            <p:spPr>
              <a:xfrm rot="-5400000">
                <a:off x="-1300854" y="2676691"/>
                <a:ext cy="573708" cx="3093200"/>
              </a:xfrm>
              <a:prstGeom prst="rect">
                <a:avLst/>
              </a:prstGeom>
              <a:noFill/>
            </p:spPr>
            <p:txBody>
              <a:bodyPr lIns="36000" wrap="square" rIns="36000" tIns="0" rtlCol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FFFFFF"/>
                    </a:solidFill>
                    <a:latin typeface="Arial"/>
                  </a:rPr>
                  <a:t>Storage Service</a:t>
                </a:r>
              </a:p>
            </p:txBody>
          </p:sp>
        </p:grpSp>
        <p:grpSp>
          <p:nvGrpSpPr>
            <p:cNvPr name="3D Rectangle" id="314"/>
            <p:cNvGrpSpPr/>
            <p:nvPr/>
          </p:nvGrpSpPr>
          <p:grpSpPr>
            <a:xfrm>
              <a:off x="859400" y="-232255"/>
              <a:ext cy="1003200" cx="8147200"/>
              <a:chOff x="859400" y="-232255"/>
              <a:chExt cy="1003200" cx="8147200"/>
            </a:xfrm>
          </p:grpSpPr>
          <p:sp>
            <p:nvSpPr>
              <p:cNvPr name="" id="315"/>
              <p:cNvSpPr/>
              <p:nvPr/>
            </p:nvSpPr>
            <p:spPr>
              <a:xfrm>
                <a:off x="859400" y="-232255"/>
                <a:ext cy="1003200" cx="8147200"/>
              </a:xfrm>
              <a:custGeom>
                <a:avLst/>
                <a:gdLst/>
                <a:ahLst/>
                <a:cxnLst/>
                <a:pathLst>
                  <a:path w="8147200" h="1003200">
                    <a:moveTo>
                      <a:pt x="0" y="0"/>
                    </a:moveTo>
                    <a:lnTo>
                      <a:pt x="8147200" y="0"/>
                    </a:lnTo>
                    <a:lnTo>
                      <a:pt x="8147200" y="1003200"/>
                    </a:lnTo>
                    <a:lnTo>
                      <a:pt x="0" y="10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9D"/>
              </a:solidFill>
              <a:ln w="7600" cap="flat">
                <a:solidFill>
                  <a:srgbClr val="00AE9D"/>
                </a:solidFill>
                <a:bevel/>
              </a:ln>
            </p:spPr>
          </p:sp>
          <p:sp>
            <p:nvSpPr>
              <p:cNvPr name="" id="316"/>
              <p:cNvSpPr/>
              <p:nvPr/>
            </p:nvSpPr>
            <p:spPr>
              <a:xfrm>
                <a:off x="9006600" y="-232255"/>
                <a:ext cy="1003200" cx="192411"/>
              </a:xfrm>
              <a:custGeom>
                <a:avLst/>
                <a:gdLst/>
                <a:ahLst/>
                <a:cxnLst/>
                <a:pathLst>
                  <a:path w="192411" h="1003200">
                    <a:moveTo>
                      <a:pt x="0" y="0"/>
                    </a:moveTo>
                    <a:lnTo>
                      <a:pt x="192411" y="-122800"/>
                    </a:lnTo>
                    <a:lnTo>
                      <a:pt x="192411" y="880400"/>
                    </a:lnTo>
                    <a:lnTo>
                      <a:pt x="0" y="10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9D"/>
              </a:solidFill>
              <a:ln w="7600" cap="flat">
                <a:solidFill>
                  <a:srgbClr val="00AE9D"/>
                </a:solidFill>
                <a:bevel/>
              </a:ln>
            </p:spPr>
          </p:sp>
          <p:sp>
            <p:nvSpPr>
              <p:cNvPr name="" id="317"/>
              <p:cNvSpPr/>
              <p:nvPr/>
            </p:nvSpPr>
            <p:spPr>
              <a:xfrm>
                <a:off x="859400" y="-355055"/>
                <a:ext cy="122800" cx="8147200"/>
              </a:xfrm>
              <a:custGeom>
                <a:avLst/>
                <a:gdLst/>
                <a:ahLst/>
                <a:cxnLst/>
                <a:pathLst>
                  <a:path w="8147200" h="122800">
                    <a:moveTo>
                      <a:pt x="192411" y="0"/>
                    </a:moveTo>
                    <a:lnTo>
                      <a:pt x="8339611" y="0"/>
                    </a:lnTo>
                    <a:lnTo>
                      <a:pt x="8147200" y="122800"/>
                    </a:lnTo>
                    <a:lnTo>
                      <a:pt x="0" y="122800"/>
                    </a:lnTo>
                    <a:lnTo>
                      <a:pt x="192411" y="0"/>
                    </a:lnTo>
                    <a:close/>
                  </a:path>
                </a:pathLst>
              </a:custGeom>
              <a:solidFill>
                <a:srgbClr val="00AE9D"/>
              </a:solidFill>
              <a:ln w="7600" cap="flat">
                <a:solidFill>
                  <a:srgbClr val="00AE9D"/>
                </a:solidFill>
                <a:bevel/>
              </a:ln>
            </p:spPr>
          </p:sp>
        </p:grpSp>
        <p:grpSp>
          <p:nvGrpSpPr>
            <p:cNvPr name="" id="332"/>
            <p:cNvGrpSpPr/>
            <p:nvPr/>
          </p:nvGrpSpPr>
          <p:grpSpPr>
            <a:xfrm>
              <a:off x="7323352" y="4088050"/>
              <a:ext cy="1424905" cx="1631469"/>
              <a:chOff x="7323352" y="4088050"/>
              <a:chExt cy="1424905" cx="1631469"/>
            </a:xfrm>
          </p:grpSpPr>
          <p:grpSp>
            <p:nvGrpSpPr>
              <p:cNvPr name="" id="326"/>
              <p:cNvGrpSpPr/>
              <p:nvPr/>
            </p:nvGrpSpPr>
            <p:grpSpPr>
              <a:xfrm>
                <a:off x="7323352" y="5186155"/>
                <a:ext cy="326800" cx="1631469"/>
                <a:chOff x="7323352" y="5186155"/>
                <a:chExt cy="326800" cx="1631469"/>
              </a:xfrm>
            </p:grpSpPr>
            <p:sp>
              <p:nvSpPr>
                <p:cNvPr name="Rounded Rectangle" id="327"/>
                <p:cNvSpPr/>
                <p:nvPr/>
              </p:nvSpPr>
              <p:spPr>
                <a:xfrm>
                  <a:off x="7364139" y="5201010"/>
                  <a:ext cy="297091" cx="1549896"/>
                </a:xfrm>
                <a:custGeom>
                  <a:avLst/>
                  <a:gdLst/>
                  <a:ahLst/>
                  <a:cxnLst/>
                  <a:pathLst>
                    <a:path w="1549896" h="297091">
                      <a:moveTo>
                        <a:pt x="1458696" y="297091"/>
                      </a:moveTo>
                      <a:cubicBezTo>
                        <a:pt x="1509065" y="297091"/>
                        <a:pt x="1549896" y="256261"/>
                        <a:pt x="1549896" y="205891"/>
                      </a:cubicBezTo>
                      <a:lnTo>
                        <a:pt x="1549896" y="91200"/>
                      </a:lnTo>
                      <a:cubicBezTo>
                        <a:pt x="1549896" y="40830"/>
                        <a:pt x="1509065" y="0"/>
                        <a:pt x="1458696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1458696" y="297091"/>
                      </a:lnTo>
                      <a:close/>
                    </a:path>
                  </a:pathLst>
                </a:custGeom>
                <a:solidFill>
                  <a:srgbClr val="008CCC"/>
                </a:solidFill>
                <a:ln w="7600" cap="flat">
                  <a:solidFill>
                    <a:srgbClr val="008CCC"/>
                  </a:solidFill>
                  <a:bevel/>
                </a:ln>
              </p:spPr>
            </p:sp>
            <p:sp>
              <p:nvSpPr>
                <p:cNvPr name="Rounded Rectangle" id="328"/>
                <p:cNvSpPr/>
                <p:nvPr/>
              </p:nvSpPr>
              <p:spPr>
                <a:xfrm>
                  <a:off x="7323352" y="5186155"/>
                  <a:ext cy="326800" cx="1631469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1631469" h="326800">
                      <a:moveTo>
                        <a:pt x="1540269" y="326800"/>
                      </a:moveTo>
                      <a:cubicBezTo>
                        <a:pt x="1590639" y="326800"/>
                        <a:pt x="1631469" y="285970"/>
                        <a:pt x="1631469" y="235600"/>
                      </a:cubicBezTo>
                      <a:lnTo>
                        <a:pt x="1631469" y="91200"/>
                      </a:lnTo>
                      <a:cubicBezTo>
                        <a:pt x="1631469" y="40830"/>
                        <a:pt x="1590639" y="0"/>
                        <a:pt x="1540269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1540269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8CCC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Management Console</a:t>
                  </a:r>
                </a:p>
              </p:txBody>
            </p:sp>
          </p:grpSp>
          <p:grpSp>
            <p:nvGrpSpPr>
              <p:cNvPr name="" id="329"/>
              <p:cNvGrpSpPr/>
              <p:nvPr/>
            </p:nvGrpSpPr>
            <p:grpSpPr>
              <a:xfrm>
                <a:off x="7637487" y="4088050"/>
                <a:ext cy="912000" cx="1003200"/>
                <a:chOff x="7637487" y="4088050"/>
                <a:chExt cy="912000" cx="1003200"/>
              </a:xfrm>
            </p:grpSpPr>
            <p:sp>
              <p:nvSpPr>
                <p:cNvPr name="" id="330"/>
                <p:cNvSpPr/>
                <p:nvPr/>
              </p:nvSpPr>
              <p:spPr>
                <a:xfrm>
                  <a:off x="7637487" y="4088050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x="1003200" y="456000"/>
                      </a:moveTo>
                      <a:cubicBezTo>
                        <a:pt x="1003200" y="707813"/>
                        <a:pt x="778595" y="912000"/>
                        <a:pt x="501600" y="912000"/>
                      </a:cubicBezTo>
                      <a:cubicBezTo>
                        <a:pt x="224605" y="912000"/>
                        <a:pt x="0" y="707813"/>
                        <a:pt x="0" y="456000"/>
                      </a:cubicBezTo>
                      <a:cubicBezTo>
                        <a:pt x="0" y="204187"/>
                        <a:pt x="224605" y="0"/>
                        <a:pt x="501600" y="0"/>
                      </a:cubicBezTo>
                      <a:cubicBezTo>
                        <a:pt x="778595" y="0"/>
                        <a:pt x="1003200" y="204187"/>
                        <a:pt x="1003200" y="456000"/>
                      </a:cubicBezTo>
                      <a:close/>
                    </a:path>
                  </a:pathLst>
                </a:custGeom>
                <a:solidFill>
                  <a:srgbClr val="002855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31"/>
                <p:cNvSpPr/>
                <p:nvPr/>
              </p:nvSpPr>
              <p:spPr>
                <a:xfrm>
                  <a:off x="7807613" y="4318900"/>
                  <a:ext cy="482220" cx="662948"/>
                </a:xfrm>
                <a:custGeom>
                  <a:avLst/>
                  <a:gdLst/>
                  <a:ahLst/>
                  <a:cxnLst/>
                  <a:pathLst>
                    <a:path w="662948" h="482220">
                      <a:moveTo>
                        <a:pt x="646785" y="14820"/>
                      </a:moveTo>
                      <a:cubicBezTo>
                        <a:pt x="635917" y="4940"/>
                        <a:pt x="622959" y="0"/>
                        <a:pt x="607772" y="0"/>
                      </a:cubicBezTo>
                      <a:lnTo>
                        <a:pt x="55176" y="0"/>
                      </a:lnTo>
                      <a:cubicBezTo>
                        <a:pt x="40128" y="0"/>
                        <a:pt x="27031" y="4940"/>
                        <a:pt x="16302" y="14820"/>
                      </a:cubicBezTo>
                      <a:cubicBezTo>
                        <a:pt x="5434" y="24700"/>
                        <a:pt x="0" y="36480"/>
                        <a:pt x="0" y="50287"/>
                      </a:cubicBezTo>
                      <a:lnTo>
                        <a:pt x="0" y="431933"/>
                      </a:lnTo>
                      <a:cubicBezTo>
                        <a:pt x="0" y="445867"/>
                        <a:pt x="5434" y="457647"/>
                        <a:pt x="16302" y="467400"/>
                      </a:cubicBezTo>
                      <a:cubicBezTo>
                        <a:pt x="27031" y="477280"/>
                        <a:pt x="40128" y="482220"/>
                        <a:pt x="55176" y="482220"/>
                      </a:cubicBezTo>
                      <a:lnTo>
                        <a:pt x="607772" y="482220"/>
                      </a:lnTo>
                      <a:cubicBezTo>
                        <a:pt x="622959" y="482220"/>
                        <a:pt x="635917" y="477280"/>
                        <a:pt x="646785" y="467400"/>
                      </a:cubicBezTo>
                      <a:cubicBezTo>
                        <a:pt x="657653" y="457647"/>
                        <a:pt x="662948" y="445867"/>
                        <a:pt x="662948" y="431933"/>
                      </a:cubicBezTo>
                      <a:lnTo>
                        <a:pt x="662948" y="50287"/>
                      </a:lnTo>
                      <a:cubicBezTo>
                        <a:pt x="662948" y="36480"/>
                        <a:pt x="657653" y="24700"/>
                        <a:pt x="646785" y="14820"/>
                      </a:cubicBezTo>
                      <a:close/>
                      <a:moveTo>
                        <a:pt x="618779" y="431933"/>
                      </a:moveTo>
                      <a:cubicBezTo>
                        <a:pt x="618779" y="434720"/>
                        <a:pt x="617804" y="437127"/>
                        <a:pt x="615435" y="439027"/>
                      </a:cubicBezTo>
                      <a:cubicBezTo>
                        <a:pt x="613345" y="441053"/>
                        <a:pt x="610697" y="442067"/>
                        <a:pt x="607772" y="442067"/>
                      </a:cubicBezTo>
                      <a:lnTo>
                        <a:pt x="55176" y="442067"/>
                      </a:lnTo>
                      <a:cubicBezTo>
                        <a:pt x="52250" y="442067"/>
                        <a:pt x="49742" y="441053"/>
                        <a:pt x="47513" y="439027"/>
                      </a:cubicBezTo>
                      <a:cubicBezTo>
                        <a:pt x="45283" y="437127"/>
                        <a:pt x="44169" y="434720"/>
                        <a:pt x="44169" y="431933"/>
                      </a:cubicBezTo>
                      <a:lnTo>
                        <a:pt x="44169" y="50287"/>
                      </a:lnTo>
                      <a:cubicBezTo>
                        <a:pt x="44169" y="47627"/>
                        <a:pt x="45283" y="45220"/>
                        <a:pt x="47513" y="43193"/>
                      </a:cubicBezTo>
                      <a:cubicBezTo>
                        <a:pt x="49742" y="41167"/>
                        <a:pt x="52250" y="40153"/>
                        <a:pt x="55176" y="40153"/>
                      </a:cubicBezTo>
                      <a:lnTo>
                        <a:pt x="607772" y="40153"/>
                      </a:lnTo>
                      <a:cubicBezTo>
                        <a:pt x="610697" y="40153"/>
                        <a:pt x="613345" y="41167"/>
                        <a:pt x="615435" y="43193"/>
                      </a:cubicBezTo>
                      <a:cubicBezTo>
                        <a:pt x="617804" y="45220"/>
                        <a:pt x="618779" y="47627"/>
                        <a:pt x="618779" y="50287"/>
                      </a:cubicBezTo>
                      <a:lnTo>
                        <a:pt x="618779" y="431933"/>
                      </a:lnTo>
                      <a:close/>
                      <a:moveTo>
                        <a:pt x="85412" y="402800"/>
                      </a:moveTo>
                      <a:lnTo>
                        <a:pt x="114253" y="402800"/>
                      </a:lnTo>
                      <a:lnTo>
                        <a:pt x="114253" y="363280"/>
                      </a:lnTo>
                      <a:lnTo>
                        <a:pt x="85412" y="363280"/>
                      </a:lnTo>
                      <a:lnTo>
                        <a:pt x="85412" y="402800"/>
                      </a:lnTo>
                      <a:close/>
                      <a:moveTo>
                        <a:pt x="93911" y="205960"/>
                      </a:moveTo>
                      <a:cubicBezTo>
                        <a:pt x="95582" y="206847"/>
                        <a:pt x="97394" y="207227"/>
                        <a:pt x="99345" y="207227"/>
                      </a:cubicBezTo>
                      <a:lnTo>
                        <a:pt x="230318" y="207227"/>
                      </a:lnTo>
                      <a:cubicBezTo>
                        <a:pt x="232268" y="207227"/>
                        <a:pt x="234080" y="206847"/>
                        <a:pt x="235752" y="205960"/>
                      </a:cubicBezTo>
                      <a:cubicBezTo>
                        <a:pt x="237424" y="205073"/>
                        <a:pt x="238817" y="203807"/>
                        <a:pt x="239793" y="202286"/>
                      </a:cubicBezTo>
                      <a:cubicBezTo>
                        <a:pt x="241882" y="199120"/>
                        <a:pt x="241882" y="195827"/>
                        <a:pt x="239932" y="192534"/>
                      </a:cubicBezTo>
                      <a:lnTo>
                        <a:pt x="174445" y="83473"/>
                      </a:lnTo>
                      <a:cubicBezTo>
                        <a:pt x="173470" y="81826"/>
                        <a:pt x="172077" y="80560"/>
                        <a:pt x="170405" y="79673"/>
                      </a:cubicBezTo>
                      <a:cubicBezTo>
                        <a:pt x="168733" y="78660"/>
                        <a:pt x="166782" y="78280"/>
                        <a:pt x="164831" y="78280"/>
                      </a:cubicBezTo>
                      <a:cubicBezTo>
                        <a:pt x="162880" y="78280"/>
                        <a:pt x="161069" y="78660"/>
                        <a:pt x="159258" y="79673"/>
                      </a:cubicBezTo>
                      <a:cubicBezTo>
                        <a:pt x="157586" y="80560"/>
                        <a:pt x="156332" y="81826"/>
                        <a:pt x="155356" y="83473"/>
                      </a:cubicBezTo>
                      <a:lnTo>
                        <a:pt x="89870" y="192534"/>
                      </a:lnTo>
                      <a:cubicBezTo>
                        <a:pt x="87780" y="195827"/>
                        <a:pt x="87919" y="199120"/>
                        <a:pt x="90009" y="202286"/>
                      </a:cubicBezTo>
                      <a:cubicBezTo>
                        <a:pt x="90985" y="203807"/>
                        <a:pt x="92239" y="205073"/>
                        <a:pt x="93911" y="205960"/>
                      </a:cubicBezTo>
                      <a:close/>
                      <a:moveTo>
                        <a:pt x="175838" y="184806"/>
                      </a:moveTo>
                      <a:cubicBezTo>
                        <a:pt x="175838" y="185566"/>
                        <a:pt x="175560" y="186200"/>
                        <a:pt x="175002" y="186707"/>
                      </a:cubicBezTo>
                      <a:cubicBezTo>
                        <a:pt x="174445" y="187087"/>
                        <a:pt x="173749" y="187340"/>
                        <a:pt x="173052" y="187340"/>
                      </a:cubicBezTo>
                      <a:lnTo>
                        <a:pt x="156611" y="187340"/>
                      </a:lnTo>
                      <a:cubicBezTo>
                        <a:pt x="155914" y="187340"/>
                        <a:pt x="155356" y="187087"/>
                        <a:pt x="154799" y="186707"/>
                      </a:cubicBezTo>
                      <a:cubicBezTo>
                        <a:pt x="154242" y="186200"/>
                        <a:pt x="153963" y="185566"/>
                        <a:pt x="153963" y="184806"/>
                      </a:cubicBezTo>
                      <a:lnTo>
                        <a:pt x="153963" y="170113"/>
                      </a:lnTo>
                      <a:cubicBezTo>
                        <a:pt x="153963" y="169353"/>
                        <a:pt x="154242" y="168720"/>
                        <a:pt x="154799" y="168340"/>
                      </a:cubicBezTo>
                      <a:cubicBezTo>
                        <a:pt x="155356" y="167833"/>
                        <a:pt x="155914" y="167580"/>
                        <a:pt x="156611" y="167580"/>
                      </a:cubicBezTo>
                      <a:lnTo>
                        <a:pt x="173052" y="167580"/>
                      </a:lnTo>
                      <a:cubicBezTo>
                        <a:pt x="173749" y="167580"/>
                        <a:pt x="174445" y="167833"/>
                        <a:pt x="175002" y="168340"/>
                      </a:cubicBezTo>
                      <a:cubicBezTo>
                        <a:pt x="175560" y="168720"/>
                        <a:pt x="175838" y="169353"/>
                        <a:pt x="175838" y="170113"/>
                      </a:cubicBezTo>
                      <a:lnTo>
                        <a:pt x="175838" y="184806"/>
                      </a:lnTo>
                      <a:close/>
                      <a:moveTo>
                        <a:pt x="153406" y="118813"/>
                      </a:moveTo>
                      <a:cubicBezTo>
                        <a:pt x="154103" y="118180"/>
                        <a:pt x="154799" y="117927"/>
                        <a:pt x="155496" y="117927"/>
                      </a:cubicBezTo>
                      <a:lnTo>
                        <a:pt x="174306" y="117927"/>
                      </a:lnTo>
                      <a:cubicBezTo>
                        <a:pt x="174863" y="117927"/>
                        <a:pt x="175560" y="118180"/>
                        <a:pt x="176257" y="118813"/>
                      </a:cubicBezTo>
                      <a:cubicBezTo>
                        <a:pt x="176814" y="119067"/>
                        <a:pt x="177093" y="119700"/>
                        <a:pt x="177093" y="120207"/>
                      </a:cubicBezTo>
                      <a:lnTo>
                        <a:pt x="175560" y="155800"/>
                      </a:lnTo>
                      <a:cubicBezTo>
                        <a:pt x="175560" y="156307"/>
                        <a:pt x="175281" y="156813"/>
                        <a:pt x="174724" y="157193"/>
                      </a:cubicBezTo>
                      <a:cubicBezTo>
                        <a:pt x="174166" y="157447"/>
                        <a:pt x="173470" y="157573"/>
                        <a:pt x="172773" y="157573"/>
                      </a:cubicBezTo>
                      <a:lnTo>
                        <a:pt x="156889" y="157573"/>
                      </a:lnTo>
                      <a:cubicBezTo>
                        <a:pt x="156192" y="157573"/>
                        <a:pt x="155496" y="157447"/>
                        <a:pt x="154939" y="157193"/>
                      </a:cubicBezTo>
                      <a:cubicBezTo>
                        <a:pt x="154381" y="156813"/>
                        <a:pt x="153963" y="156307"/>
                        <a:pt x="153963" y="155800"/>
                      </a:cubicBezTo>
                      <a:lnTo>
                        <a:pt x="152570" y="120460"/>
                      </a:lnTo>
                      <a:cubicBezTo>
                        <a:pt x="152570" y="119700"/>
                        <a:pt x="152849" y="119067"/>
                        <a:pt x="153406" y="118813"/>
                      </a:cubicBezTo>
                      <a:close/>
                      <a:moveTo>
                        <a:pt x="128744" y="402673"/>
                      </a:moveTo>
                      <a:lnTo>
                        <a:pt x="157586" y="402673"/>
                      </a:lnTo>
                      <a:lnTo>
                        <a:pt x="157586" y="265113"/>
                      </a:lnTo>
                      <a:lnTo>
                        <a:pt x="128744" y="265113"/>
                      </a:lnTo>
                      <a:lnTo>
                        <a:pt x="128744" y="402673"/>
                      </a:lnTo>
                      <a:close/>
                      <a:moveTo>
                        <a:pt x="172077" y="402673"/>
                      </a:moveTo>
                      <a:lnTo>
                        <a:pt x="200919" y="402673"/>
                      </a:lnTo>
                      <a:lnTo>
                        <a:pt x="200919" y="337060"/>
                      </a:lnTo>
                      <a:lnTo>
                        <a:pt x="172077" y="337060"/>
                      </a:lnTo>
                      <a:lnTo>
                        <a:pt x="172077" y="402673"/>
                      </a:lnTo>
                      <a:close/>
                      <a:moveTo>
                        <a:pt x="215409" y="402673"/>
                      </a:moveTo>
                      <a:lnTo>
                        <a:pt x="244390" y="402673"/>
                      </a:lnTo>
                      <a:lnTo>
                        <a:pt x="244390" y="297667"/>
                      </a:lnTo>
                      <a:lnTo>
                        <a:pt x="215409" y="297667"/>
                      </a:lnTo>
                      <a:lnTo>
                        <a:pt x="215409" y="402673"/>
                      </a:lnTo>
                      <a:close/>
                      <a:moveTo>
                        <a:pt x="297616" y="402673"/>
                      </a:moveTo>
                      <a:lnTo>
                        <a:pt x="354603" y="402673"/>
                      </a:lnTo>
                      <a:lnTo>
                        <a:pt x="354603" y="371893"/>
                      </a:lnTo>
                      <a:lnTo>
                        <a:pt x="297616" y="371893"/>
                      </a:lnTo>
                      <a:lnTo>
                        <a:pt x="297616" y="402673"/>
                      </a:lnTo>
                      <a:close/>
                      <a:moveTo>
                        <a:pt x="297616" y="345800"/>
                      </a:moveTo>
                      <a:lnTo>
                        <a:pt x="354603" y="345800"/>
                      </a:lnTo>
                      <a:lnTo>
                        <a:pt x="354603" y="314894"/>
                      </a:lnTo>
                      <a:lnTo>
                        <a:pt x="297616" y="314894"/>
                      </a:lnTo>
                      <a:lnTo>
                        <a:pt x="297616" y="345800"/>
                      </a:lnTo>
                      <a:close/>
                      <a:moveTo>
                        <a:pt x="297616" y="287153"/>
                      </a:moveTo>
                      <a:lnTo>
                        <a:pt x="354603" y="287153"/>
                      </a:lnTo>
                      <a:lnTo>
                        <a:pt x="354603" y="256247"/>
                      </a:lnTo>
                      <a:lnTo>
                        <a:pt x="297616" y="256247"/>
                      </a:lnTo>
                      <a:lnTo>
                        <a:pt x="297616" y="287153"/>
                      </a:lnTo>
                      <a:close/>
                      <a:moveTo>
                        <a:pt x="488363" y="150860"/>
                      </a:moveTo>
                      <a:lnTo>
                        <a:pt x="474848" y="76887"/>
                      </a:lnTo>
                      <a:lnTo>
                        <a:pt x="426220" y="181007"/>
                      </a:lnTo>
                      <a:lnTo>
                        <a:pt x="381773" y="144907"/>
                      </a:lnTo>
                      <a:lnTo>
                        <a:pt x="308623" y="179360"/>
                      </a:lnTo>
                      <a:lnTo>
                        <a:pt x="314336" y="197600"/>
                      </a:lnTo>
                      <a:lnTo>
                        <a:pt x="379823" y="166820"/>
                      </a:lnTo>
                      <a:lnTo>
                        <a:pt x="431515" y="208873"/>
                      </a:lnTo>
                      <a:lnTo>
                        <a:pt x="468160" y="130467"/>
                      </a:lnTo>
                      <a:lnTo>
                        <a:pt x="476102" y="173787"/>
                      </a:lnTo>
                      <a:lnTo>
                        <a:pt x="535458" y="159347"/>
                      </a:lnTo>
                      <a:lnTo>
                        <a:pt x="576422" y="171887"/>
                      </a:lnTo>
                      <a:lnTo>
                        <a:pt x="580184" y="152887"/>
                      </a:lnTo>
                      <a:lnTo>
                        <a:pt x="535737" y="139333"/>
                      </a:lnTo>
                      <a:lnTo>
                        <a:pt x="488363" y="150860"/>
                      </a:lnTo>
                      <a:close/>
                      <a:moveTo>
                        <a:pt x="383584" y="402673"/>
                      </a:moveTo>
                      <a:lnTo>
                        <a:pt x="576839" y="402673"/>
                      </a:lnTo>
                      <a:lnTo>
                        <a:pt x="576839" y="371893"/>
                      </a:lnTo>
                      <a:lnTo>
                        <a:pt x="383584" y="371893"/>
                      </a:lnTo>
                      <a:lnTo>
                        <a:pt x="383584" y="402673"/>
                      </a:lnTo>
                      <a:close/>
                      <a:moveTo>
                        <a:pt x="383584" y="345800"/>
                      </a:moveTo>
                      <a:lnTo>
                        <a:pt x="576839" y="345800"/>
                      </a:lnTo>
                      <a:lnTo>
                        <a:pt x="576839" y="314894"/>
                      </a:lnTo>
                      <a:lnTo>
                        <a:pt x="383584" y="314894"/>
                      </a:lnTo>
                      <a:lnTo>
                        <a:pt x="383584" y="345800"/>
                      </a:lnTo>
                      <a:close/>
                      <a:moveTo>
                        <a:pt x="383584" y="287153"/>
                      </a:moveTo>
                      <a:lnTo>
                        <a:pt x="576839" y="287153"/>
                      </a:lnTo>
                      <a:lnTo>
                        <a:pt x="576839" y="256247"/>
                      </a:lnTo>
                      <a:lnTo>
                        <a:pt x="383584" y="256247"/>
                      </a:lnTo>
                      <a:lnTo>
                        <a:pt x="383584" y="2871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name="" id="396"/>
            <p:cNvGrpSpPr/>
            <p:nvPr/>
          </p:nvGrpSpPr>
          <p:grpSpPr>
            <a:xfrm>
              <a:off x="6080600" y="4657653"/>
              <a:ext cy="349645" cx="1109600"/>
              <a:chOff x="6080600" y="4657653"/>
              <a:chExt cy="349645" cx="1109600"/>
            </a:xfrm>
          </p:grpSpPr>
          <p:sp>
            <p:nvSpPr>
              <p:cNvPr name="" id="392"/>
              <p:cNvSpPr/>
              <p:nvPr/>
            </p:nvSpPr>
            <p:spPr>
              <a:xfrm rot="10800000">
                <a:off x="6080600" y="4657666"/>
                <a:ext cy="256284" cx="1109600"/>
              </a:xfrm>
              <a:custGeom>
                <a:avLst/>
                <a:gdLst/>
                <a:ahLst/>
                <a:cxnLst/>
                <a:pathLst>
                  <a:path w="1109600" h="256284">
                    <a:moveTo>
                      <a:pt x="459919" y="20795"/>
                    </a:moveTo>
                    <a:cubicBezTo>
                      <a:pt x="474871" y="15234"/>
                      <a:pt x="512248" y="15434"/>
                      <a:pt x="512248" y="15434"/>
                    </a:cubicBezTo>
                    <a:lnTo>
                      <a:pt x="1060571" y="15434"/>
                    </a:lnTo>
                    <a:lnTo>
                      <a:pt x="1060571" y="0"/>
                    </a:lnTo>
                    <a:lnTo>
                      <a:pt x="1109600" y="34133"/>
                    </a:lnTo>
                    <a:lnTo>
                      <a:pt x="1060571" y="67567"/>
                    </a:lnTo>
                    <a:lnTo>
                      <a:pt x="1060571" y="52148"/>
                    </a:lnTo>
                    <a:lnTo>
                      <a:pt x="539303" y="52148"/>
                    </a:lnTo>
                    <a:cubicBezTo>
                      <a:pt x="539303" y="52148"/>
                      <a:pt x="502520" y="51349"/>
                      <a:pt x="486584" y="57516"/>
                    </a:cubicBezTo>
                    <a:cubicBezTo>
                      <a:pt x="470648" y="63682"/>
                      <a:pt x="450390" y="85419"/>
                      <a:pt x="450390" y="85419"/>
                    </a:cubicBezTo>
                    <a:lnTo>
                      <a:pt x="319178" y="222581"/>
                    </a:lnTo>
                    <a:cubicBezTo>
                      <a:pt x="319178" y="222581"/>
                      <a:pt x="299762" y="244735"/>
                      <a:pt x="283296" y="250788"/>
                    </a:cubicBezTo>
                    <a:cubicBezTo>
                      <a:pt x="266831" y="256840"/>
                      <a:pt x="231522" y="256284"/>
                      <a:pt x="231522" y="256284"/>
                    </a:cubicBezTo>
                    <a:lnTo>
                      <a:pt x="0" y="256284"/>
                    </a:lnTo>
                    <a:lnTo>
                      <a:pt x="0" y="219441"/>
                    </a:lnTo>
                    <a:lnTo>
                      <a:pt x="204843" y="219412"/>
                    </a:lnTo>
                    <a:cubicBezTo>
                      <a:pt x="204843" y="219412"/>
                      <a:pt x="241401" y="219948"/>
                      <a:pt x="257135" y="214067"/>
                    </a:cubicBezTo>
                    <a:cubicBezTo>
                      <a:pt x="272868" y="208185"/>
                      <a:pt x="293051" y="185932"/>
                      <a:pt x="293051" y="185932"/>
                    </a:cubicBezTo>
                    <a:lnTo>
                      <a:pt x="424343" y="49049"/>
                    </a:lnTo>
                    <a:cubicBezTo>
                      <a:pt x="424343" y="49049"/>
                      <a:pt x="444968" y="26355"/>
                      <a:pt x="459919" y="20795"/>
                    </a:cubicBez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393"/>
              <p:cNvSpPr/>
              <p:nvPr/>
            </p:nvSpPr>
            <p:spPr>
              <a:xfrm rot="10800000">
                <a:off x="6080600" y="4657690"/>
                <a:ext cy="256284" cx="1109600"/>
              </a:xfrm>
              <a:custGeom>
                <a:avLst/>
                <a:gdLst/>
                <a:ahLst/>
                <a:cxnLst/>
                <a:pathLst>
                  <a:path w="1109600" h="256284">
                    <a:moveTo>
                      <a:pt x="459919" y="235489"/>
                    </a:moveTo>
                    <a:cubicBezTo>
                      <a:pt x="474871" y="241050"/>
                      <a:pt x="512248" y="240850"/>
                      <a:pt x="512248" y="240850"/>
                    </a:cubicBezTo>
                    <a:lnTo>
                      <a:pt x="1060571" y="240850"/>
                    </a:lnTo>
                    <a:lnTo>
                      <a:pt x="1060571" y="256284"/>
                    </a:lnTo>
                    <a:lnTo>
                      <a:pt x="1109600" y="222151"/>
                    </a:lnTo>
                    <a:lnTo>
                      <a:pt x="1060571" y="188717"/>
                    </a:lnTo>
                    <a:lnTo>
                      <a:pt x="1060571" y="204136"/>
                    </a:lnTo>
                    <a:lnTo>
                      <a:pt x="539303" y="204136"/>
                    </a:lnTo>
                    <a:cubicBezTo>
                      <a:pt x="539303" y="204136"/>
                      <a:pt x="502520" y="204935"/>
                      <a:pt x="486584" y="198768"/>
                    </a:cubicBezTo>
                    <a:cubicBezTo>
                      <a:pt x="470648" y="192602"/>
                      <a:pt x="450390" y="170865"/>
                      <a:pt x="450390" y="170865"/>
                    </a:cubicBezTo>
                    <a:lnTo>
                      <a:pt x="319178" y="33703"/>
                    </a:lnTo>
                    <a:cubicBezTo>
                      <a:pt x="319178" y="33703"/>
                      <a:pt x="299762" y="11549"/>
                      <a:pt x="283296" y="5496"/>
                    </a:cubicBezTo>
                    <a:cubicBezTo>
                      <a:pt x="266831" y="-557"/>
                      <a:pt x="231522" y="0"/>
                      <a:pt x="231522" y="0"/>
                    </a:cubicBezTo>
                    <a:lnTo>
                      <a:pt x="0" y="0"/>
                    </a:lnTo>
                    <a:lnTo>
                      <a:pt x="0" y="36843"/>
                    </a:lnTo>
                    <a:lnTo>
                      <a:pt x="204843" y="36872"/>
                    </a:lnTo>
                    <a:cubicBezTo>
                      <a:pt x="204843" y="36872"/>
                      <a:pt x="241401" y="36336"/>
                      <a:pt x="257135" y="42217"/>
                    </a:cubicBezTo>
                    <a:cubicBezTo>
                      <a:pt x="272868" y="48099"/>
                      <a:pt x="293051" y="70352"/>
                      <a:pt x="293051" y="70352"/>
                    </a:cubicBezTo>
                    <a:lnTo>
                      <a:pt x="424343" y="207235"/>
                    </a:lnTo>
                    <a:cubicBezTo>
                      <a:pt x="424343" y="207235"/>
                      <a:pt x="444968" y="229929"/>
                      <a:pt x="459919" y="235489"/>
                    </a:cubicBezTo>
                    <a:close/>
                  </a:path>
                </a:pathLst>
              </a:custGeom>
              <a:solidFill>
                <a:srgbClr val="EE7C31"/>
              </a:solidFill>
              <a:ln w="7600" cap="flat">
                <a:solidFill>
                  <a:srgbClr val="EE7C31"/>
                </a:solidFill>
                <a:bevel/>
              </a:ln>
            </p:spPr>
          </p:sp>
          <p:sp>
            <p:nvSpPr>
              <p:cNvPr name="" id="394"/>
              <p:cNvSpPr/>
              <p:nvPr/>
            </p:nvSpPr>
            <p:spPr>
              <a:xfrm rot="10800000">
                <a:off x="6080600" y="4750977"/>
                <a:ext cy="256284" cx="1109600"/>
              </a:xfrm>
              <a:custGeom>
                <a:avLst/>
                <a:gdLst/>
                <a:ahLst/>
                <a:cxnLst/>
                <a:pathLst>
                  <a:path w="1109600" h="256284">
                    <a:moveTo>
                      <a:pt x="459919" y="20795"/>
                    </a:moveTo>
                    <a:cubicBezTo>
                      <a:pt x="474871" y="15234"/>
                      <a:pt x="512248" y="15434"/>
                      <a:pt x="512248" y="15434"/>
                    </a:cubicBezTo>
                    <a:lnTo>
                      <a:pt x="1060571" y="15434"/>
                    </a:lnTo>
                    <a:lnTo>
                      <a:pt x="1060571" y="0"/>
                    </a:lnTo>
                    <a:lnTo>
                      <a:pt x="1109600" y="34133"/>
                    </a:lnTo>
                    <a:lnTo>
                      <a:pt x="1060571" y="67567"/>
                    </a:lnTo>
                    <a:lnTo>
                      <a:pt x="1060571" y="52148"/>
                    </a:lnTo>
                    <a:lnTo>
                      <a:pt x="539303" y="52148"/>
                    </a:lnTo>
                    <a:cubicBezTo>
                      <a:pt x="539303" y="52148"/>
                      <a:pt x="502520" y="51349"/>
                      <a:pt x="486584" y="57516"/>
                    </a:cubicBezTo>
                    <a:cubicBezTo>
                      <a:pt x="470648" y="63682"/>
                      <a:pt x="450390" y="85419"/>
                      <a:pt x="450390" y="85419"/>
                    </a:cubicBezTo>
                    <a:lnTo>
                      <a:pt x="319178" y="222581"/>
                    </a:lnTo>
                    <a:cubicBezTo>
                      <a:pt x="319178" y="222581"/>
                      <a:pt x="299762" y="244735"/>
                      <a:pt x="283296" y="250788"/>
                    </a:cubicBezTo>
                    <a:cubicBezTo>
                      <a:pt x="266831" y="256840"/>
                      <a:pt x="231522" y="256284"/>
                      <a:pt x="231522" y="256284"/>
                    </a:cubicBezTo>
                    <a:lnTo>
                      <a:pt x="0" y="256284"/>
                    </a:lnTo>
                    <a:lnTo>
                      <a:pt x="0" y="219441"/>
                    </a:lnTo>
                    <a:lnTo>
                      <a:pt x="204843" y="219412"/>
                    </a:lnTo>
                    <a:cubicBezTo>
                      <a:pt x="204843" y="219412"/>
                      <a:pt x="241401" y="219948"/>
                      <a:pt x="257135" y="214067"/>
                    </a:cubicBezTo>
                    <a:cubicBezTo>
                      <a:pt x="272868" y="208185"/>
                      <a:pt x="293051" y="185932"/>
                      <a:pt x="293051" y="185932"/>
                    </a:cubicBezTo>
                    <a:lnTo>
                      <a:pt x="424343" y="49049"/>
                    </a:lnTo>
                    <a:cubicBezTo>
                      <a:pt x="424343" y="49049"/>
                      <a:pt x="444968" y="26355"/>
                      <a:pt x="459919" y="20795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sp>
            <p:nvSpPr>
              <p:cNvPr name="" id="395"/>
              <p:cNvSpPr/>
              <p:nvPr/>
            </p:nvSpPr>
            <p:spPr>
              <a:xfrm rot="10800000">
                <a:off x="6080600" y="4751000"/>
                <a:ext cy="256284" cx="1109600"/>
              </a:xfrm>
              <a:custGeom>
                <a:avLst/>
                <a:gdLst/>
                <a:ahLst/>
                <a:cxnLst/>
                <a:pathLst>
                  <a:path w="1109600" h="256284">
                    <a:moveTo>
                      <a:pt x="459919" y="235489"/>
                    </a:moveTo>
                    <a:cubicBezTo>
                      <a:pt x="474871" y="241050"/>
                      <a:pt x="512248" y="240850"/>
                      <a:pt x="512248" y="240850"/>
                    </a:cubicBezTo>
                    <a:lnTo>
                      <a:pt x="1060571" y="240850"/>
                    </a:lnTo>
                    <a:lnTo>
                      <a:pt x="1060571" y="256284"/>
                    </a:lnTo>
                    <a:lnTo>
                      <a:pt x="1109600" y="222151"/>
                    </a:lnTo>
                    <a:lnTo>
                      <a:pt x="1060571" y="188717"/>
                    </a:lnTo>
                    <a:lnTo>
                      <a:pt x="1060571" y="204136"/>
                    </a:lnTo>
                    <a:lnTo>
                      <a:pt x="539303" y="204136"/>
                    </a:lnTo>
                    <a:cubicBezTo>
                      <a:pt x="539303" y="204136"/>
                      <a:pt x="502520" y="204935"/>
                      <a:pt x="486584" y="198768"/>
                    </a:cubicBezTo>
                    <a:cubicBezTo>
                      <a:pt x="470648" y="192602"/>
                      <a:pt x="450390" y="170865"/>
                      <a:pt x="450390" y="170865"/>
                    </a:cubicBezTo>
                    <a:lnTo>
                      <a:pt x="319178" y="33703"/>
                    </a:lnTo>
                    <a:cubicBezTo>
                      <a:pt x="319178" y="33703"/>
                      <a:pt x="299762" y="11549"/>
                      <a:pt x="283296" y="5496"/>
                    </a:cubicBezTo>
                    <a:cubicBezTo>
                      <a:pt x="266831" y="-557"/>
                      <a:pt x="231522" y="0"/>
                      <a:pt x="231522" y="0"/>
                    </a:cubicBezTo>
                    <a:lnTo>
                      <a:pt x="0" y="0"/>
                    </a:lnTo>
                    <a:lnTo>
                      <a:pt x="0" y="36843"/>
                    </a:lnTo>
                    <a:lnTo>
                      <a:pt x="204843" y="36872"/>
                    </a:lnTo>
                    <a:cubicBezTo>
                      <a:pt x="204843" y="36872"/>
                      <a:pt x="241401" y="36336"/>
                      <a:pt x="257135" y="42217"/>
                    </a:cubicBezTo>
                    <a:cubicBezTo>
                      <a:pt x="272868" y="48099"/>
                      <a:pt x="293051" y="70352"/>
                      <a:pt x="293051" y="70352"/>
                    </a:cubicBezTo>
                    <a:lnTo>
                      <a:pt x="424343" y="207235"/>
                    </a:lnTo>
                    <a:cubicBezTo>
                      <a:pt x="424343" y="207235"/>
                      <a:pt x="444968" y="229929"/>
                      <a:pt x="459919" y="235489"/>
                    </a:cubicBezTo>
                    <a:close/>
                  </a:path>
                </a:pathLst>
              </a:custGeom>
              <a:solidFill>
                <a:srgbClr val="DD7195"/>
              </a:solidFill>
              <a:ln w="7600" cap="flat">
                <a:solidFill>
                  <a:srgbClr val="DD7195"/>
                </a:solidFill>
                <a:bevel/>
              </a:ln>
            </p:spPr>
          </p:sp>
        </p:grpSp>
        <p:grpSp>
          <p:nvGrpSpPr>
            <p:cNvPr name="" id="408"/>
            <p:cNvGrpSpPr/>
            <p:nvPr/>
          </p:nvGrpSpPr>
          <p:grpSpPr>
            <a:xfrm>
              <a:off x="-41108" y="6426529"/>
              <a:ext cy="1398400" cx="573708"/>
              <a:chOff x="-41108" y="6426529"/>
              <a:chExt cy="1398400" cx="573708"/>
            </a:xfrm>
          </p:grpSpPr>
          <p:sp>
            <p:nvSpPr>
              <p:cNvPr name="" id="409"/>
              <p:cNvSpPr/>
              <p:nvPr/>
            </p:nvSpPr>
            <p:spPr>
              <a:xfrm>
                <a:off x="-41108" y="6426529"/>
                <a:ext cy="1398400" cx="573708"/>
              </a:xfrm>
              <a:custGeom>
                <a:avLst/>
                <a:gdLst/>
                <a:ahLst/>
                <a:cxnLst/>
                <a:pathLst>
                  <a:path w="573708" h="1398400">
                    <a:moveTo>
                      <a:pt x="0" y="0"/>
                    </a:moveTo>
                    <a:lnTo>
                      <a:pt x="573708" y="0"/>
                    </a:lnTo>
                    <a:lnTo>
                      <a:pt x="573708" y="1398400"/>
                    </a:lnTo>
                    <a:lnTo>
                      <a:pt x="0" y="13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name="" id="410"/>
              <p:cNvSpPr/>
              <p:nvPr/>
            </p:nvSpPr>
            <p:spPr>
              <a:xfrm>
                <a:off x="532600" y="6426529"/>
                <a:ext cy="1398400" cx="71811"/>
              </a:xfrm>
              <a:custGeom>
                <a:avLst/>
                <a:gdLst/>
                <a:ahLst/>
                <a:cxnLst/>
                <a:pathLst>
                  <a:path w="71811" h="13984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470211"/>
                    </a:lnTo>
                    <a:lnTo>
                      <a:pt x="0" y="13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3D9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name="" id="411"/>
              <p:cNvSpPr/>
              <p:nvPr/>
            </p:nvSpPr>
            <p:spPr>
              <a:xfrm>
                <a:off x="-41108" y="7824929"/>
                <a:ext cy="71811" cx="573708"/>
              </a:xfrm>
              <a:custGeom>
                <a:avLst/>
                <a:gdLst/>
                <a:ahLst/>
                <a:cxnLst/>
                <a:pathLst>
                  <a:path w="573708" h="71811">
                    <a:moveTo>
                      <a:pt x="0" y="0"/>
                    </a:moveTo>
                    <a:lnTo>
                      <a:pt x="573708" y="0"/>
                    </a:lnTo>
                    <a:lnTo>
                      <a:pt x="645519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3D9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name="Text 569" id="569"/>
              <p:cNvSpPr txBox="1"/>
              <p:nvPr/>
            </p:nvSpPr>
            <p:spPr>
              <a:xfrm rot="-5400000">
                <a:off x="-453454" y="6838875"/>
                <a:ext cy="573708" cx="1398400"/>
              </a:xfrm>
              <a:prstGeom prst="rect">
                <a:avLst/>
              </a:prstGeom>
              <a:noFill/>
            </p:spPr>
            <p:txBody>
              <a:bodyPr lIns="36000" wrap="square" rIns="36000" tIns="0" rtlCol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FFFFFF"/>
                    </a:solidFill>
                    <a:latin typeface="Arial"/>
                  </a:rPr>
                  <a:t>Storage Units</a:t>
                </a:r>
              </a:p>
            </p:txBody>
          </p:sp>
        </p:grpSp>
        <p:grpSp>
          <p:nvGrpSpPr>
            <p:cNvPr name="" id="428"/>
            <p:cNvGrpSpPr/>
            <p:nvPr/>
          </p:nvGrpSpPr>
          <p:grpSpPr>
            <a:xfrm>
              <a:off x="1304000" y="5925597"/>
              <a:ext cy="330695" cx="6513200"/>
              <a:chOff x="1304000" y="5925597"/>
              <a:chExt cy="330695" cx="6513200"/>
            </a:xfrm>
          </p:grpSpPr>
          <p:grpSp>
            <p:nvGrpSpPr>
              <p:cNvPr name="Arrow symbol 3" id="412"/>
              <p:cNvGrpSpPr/>
              <p:nvPr/>
            </p:nvGrpSpPr>
            <p:grpSpPr>
              <a:xfrm rot="-5400000">
                <a:off x="1785920" y="5874345"/>
                <a:ext cy="433200" cx="330695"/>
                <a:chOff x="1785920" y="5874345"/>
                <a:chExt cy="433200" cx="330695"/>
              </a:xfrm>
            </p:grpSpPr>
            <p:sp>
              <p:nvSpPr>
                <p:cNvPr name="" id="413"/>
                <p:cNvSpPr/>
                <p:nvPr/>
              </p:nvSpPr>
              <p:spPr>
                <a:xfrm>
                  <a:off x="1785825" y="5874345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x="240712" y="176649"/>
                      </a:moveTo>
                      <a:lnTo>
                        <a:pt x="240712" y="141656"/>
                      </a:lnTo>
                      <a:lnTo>
                        <a:pt x="327662" y="214562"/>
                      </a:lnTo>
                      <a:lnTo>
                        <a:pt x="240712" y="291688"/>
                      </a:lnTo>
                      <a:lnTo>
                        <a:pt x="240712" y="257689"/>
                      </a:lnTo>
                      <a:cubicBezTo>
                        <a:pt x="240712" y="257689"/>
                        <a:pt x="85923" y="221911"/>
                        <a:pt x="0" y="176649"/>
                      </a:cubicBezTo>
                      <a:lnTo>
                        <a:pt x="0" y="0"/>
                      </a:lnTo>
                      <a:cubicBezTo>
                        <a:pt x="0" y="0"/>
                        <a:pt x="90977" y="126253"/>
                        <a:pt x="240712" y="17664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14"/>
                <p:cNvSpPr/>
                <p:nvPr/>
              </p:nvSpPr>
              <p:spPr>
                <a:xfrm flipV="true">
                  <a:off x="1785825" y="6015857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x="240712" y="176505"/>
                      </a:moveTo>
                      <a:lnTo>
                        <a:pt x="240712" y="141512"/>
                      </a:lnTo>
                      <a:lnTo>
                        <a:pt x="327662" y="218638"/>
                      </a:lnTo>
                      <a:lnTo>
                        <a:pt x="240712" y="291688"/>
                      </a:lnTo>
                      <a:lnTo>
                        <a:pt x="240712" y="257545"/>
                      </a:lnTo>
                      <a:cubicBezTo>
                        <a:pt x="240712" y="257545"/>
                        <a:pt x="85923" y="221766"/>
                        <a:pt x="0" y="176505"/>
                      </a:cubicBezTo>
                      <a:lnTo>
                        <a:pt x="0" y="0"/>
                      </a:lnTo>
                      <a:cubicBezTo>
                        <a:pt x="0" y="0"/>
                        <a:pt x="90977" y="126109"/>
                        <a:pt x="240712" y="17650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15"/>
                <p:cNvSpPr/>
                <p:nvPr/>
              </p:nvSpPr>
              <p:spPr>
                <a:xfrm>
                  <a:off x="2026537" y="6016001"/>
                  <a:ext cy="152278" cx="89982"/>
                </a:xfrm>
                <a:custGeom>
                  <a:avLst/>
                  <a:gdLst/>
                  <a:ahLst/>
                  <a:cxnLst/>
                  <a:pathLst>
                    <a:path w="89982" h="152278">
                      <a:moveTo>
                        <a:pt x="0" y="0"/>
                      </a:moveTo>
                      <a:lnTo>
                        <a:pt x="0" y="152278"/>
                      </a:lnTo>
                      <a:lnTo>
                        <a:pt x="89982" y="72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name="Arrow symbol 3" id="416"/>
              <p:cNvGrpSpPr/>
              <p:nvPr/>
            </p:nvGrpSpPr>
            <p:grpSpPr>
              <a:xfrm rot="-5400000">
                <a:off x="3364809" y="5874345"/>
                <a:ext cy="433200" cx="330695"/>
                <a:chOff x="3364809" y="5874345"/>
                <a:chExt cy="433200" cx="330695"/>
              </a:xfrm>
            </p:grpSpPr>
            <p:sp>
              <p:nvSpPr>
                <p:cNvPr name="" id="417"/>
                <p:cNvSpPr/>
                <p:nvPr/>
              </p:nvSpPr>
              <p:spPr>
                <a:xfrm>
                  <a:off x="3364714" y="5874345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x="240712" y="176649"/>
                      </a:moveTo>
                      <a:lnTo>
                        <a:pt x="240712" y="141656"/>
                      </a:lnTo>
                      <a:lnTo>
                        <a:pt x="327662" y="214562"/>
                      </a:lnTo>
                      <a:lnTo>
                        <a:pt x="240712" y="291688"/>
                      </a:lnTo>
                      <a:lnTo>
                        <a:pt x="240712" y="257689"/>
                      </a:lnTo>
                      <a:cubicBezTo>
                        <a:pt x="240712" y="257689"/>
                        <a:pt x="85923" y="221911"/>
                        <a:pt x="0" y="176649"/>
                      </a:cubicBezTo>
                      <a:lnTo>
                        <a:pt x="0" y="0"/>
                      </a:lnTo>
                      <a:cubicBezTo>
                        <a:pt x="0" y="0"/>
                        <a:pt x="90977" y="126253"/>
                        <a:pt x="240712" y="17664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18"/>
                <p:cNvSpPr/>
                <p:nvPr/>
              </p:nvSpPr>
              <p:spPr>
                <a:xfrm flipV="true">
                  <a:off x="3364714" y="6015857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x="240712" y="176505"/>
                      </a:moveTo>
                      <a:lnTo>
                        <a:pt x="240712" y="141512"/>
                      </a:lnTo>
                      <a:lnTo>
                        <a:pt x="327662" y="218638"/>
                      </a:lnTo>
                      <a:lnTo>
                        <a:pt x="240712" y="291688"/>
                      </a:lnTo>
                      <a:lnTo>
                        <a:pt x="240712" y="257545"/>
                      </a:lnTo>
                      <a:cubicBezTo>
                        <a:pt x="240712" y="257545"/>
                        <a:pt x="85923" y="221766"/>
                        <a:pt x="0" y="176505"/>
                      </a:cubicBezTo>
                      <a:lnTo>
                        <a:pt x="0" y="0"/>
                      </a:lnTo>
                      <a:cubicBezTo>
                        <a:pt x="0" y="0"/>
                        <a:pt x="90977" y="126109"/>
                        <a:pt x="240712" y="17650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19"/>
                <p:cNvSpPr/>
                <p:nvPr/>
              </p:nvSpPr>
              <p:spPr>
                <a:xfrm>
                  <a:off x="3605426" y="6016001"/>
                  <a:ext cy="152278" cx="89982"/>
                </a:xfrm>
                <a:custGeom>
                  <a:avLst/>
                  <a:gdLst/>
                  <a:ahLst/>
                  <a:cxnLst/>
                  <a:pathLst>
                    <a:path w="89982" h="152278">
                      <a:moveTo>
                        <a:pt x="0" y="0"/>
                      </a:moveTo>
                      <a:lnTo>
                        <a:pt x="0" y="152278"/>
                      </a:lnTo>
                      <a:lnTo>
                        <a:pt x="89982" y="72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name="Arrow symbol 3" id="420"/>
              <p:cNvGrpSpPr/>
              <p:nvPr/>
            </p:nvGrpSpPr>
            <p:grpSpPr>
              <a:xfrm rot="-5400000">
                <a:off x="4936739" y="5874345"/>
                <a:ext cy="433200" cx="330695"/>
                <a:chOff x="4936739" y="5874345"/>
                <a:chExt cy="433200" cx="330695"/>
              </a:xfrm>
            </p:grpSpPr>
            <p:sp>
              <p:nvSpPr>
                <p:cNvPr name="" id="421"/>
                <p:cNvSpPr/>
                <p:nvPr/>
              </p:nvSpPr>
              <p:spPr>
                <a:xfrm>
                  <a:off x="4936644" y="5874345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x="240712" y="176649"/>
                      </a:moveTo>
                      <a:lnTo>
                        <a:pt x="240712" y="141656"/>
                      </a:lnTo>
                      <a:lnTo>
                        <a:pt x="327662" y="214562"/>
                      </a:lnTo>
                      <a:lnTo>
                        <a:pt x="240712" y="291688"/>
                      </a:lnTo>
                      <a:lnTo>
                        <a:pt x="240712" y="257689"/>
                      </a:lnTo>
                      <a:cubicBezTo>
                        <a:pt x="240712" y="257689"/>
                        <a:pt x="85923" y="221911"/>
                        <a:pt x="0" y="176649"/>
                      </a:cubicBezTo>
                      <a:lnTo>
                        <a:pt x="0" y="0"/>
                      </a:lnTo>
                      <a:cubicBezTo>
                        <a:pt x="0" y="0"/>
                        <a:pt x="90977" y="126253"/>
                        <a:pt x="240712" y="17664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22"/>
                <p:cNvSpPr/>
                <p:nvPr/>
              </p:nvSpPr>
              <p:spPr>
                <a:xfrm flipV="true">
                  <a:off x="4936644" y="6015857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x="240712" y="176505"/>
                      </a:moveTo>
                      <a:lnTo>
                        <a:pt x="240712" y="141512"/>
                      </a:lnTo>
                      <a:lnTo>
                        <a:pt x="327662" y="218638"/>
                      </a:lnTo>
                      <a:lnTo>
                        <a:pt x="240712" y="291688"/>
                      </a:lnTo>
                      <a:lnTo>
                        <a:pt x="240712" y="257545"/>
                      </a:lnTo>
                      <a:cubicBezTo>
                        <a:pt x="240712" y="257545"/>
                        <a:pt x="85923" y="221766"/>
                        <a:pt x="0" y="176505"/>
                      </a:cubicBezTo>
                      <a:lnTo>
                        <a:pt x="0" y="0"/>
                      </a:lnTo>
                      <a:cubicBezTo>
                        <a:pt x="0" y="0"/>
                        <a:pt x="90977" y="126109"/>
                        <a:pt x="240712" y="17650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23"/>
                <p:cNvSpPr/>
                <p:nvPr/>
              </p:nvSpPr>
              <p:spPr>
                <a:xfrm>
                  <a:off x="5177357" y="6016001"/>
                  <a:ext cy="152278" cx="89982"/>
                </a:xfrm>
                <a:custGeom>
                  <a:avLst/>
                  <a:gdLst/>
                  <a:ahLst/>
                  <a:cxnLst/>
                  <a:pathLst>
                    <a:path w="89982" h="152278">
                      <a:moveTo>
                        <a:pt x="0" y="0"/>
                      </a:moveTo>
                      <a:lnTo>
                        <a:pt x="0" y="152278"/>
                      </a:lnTo>
                      <a:lnTo>
                        <a:pt x="89982" y="72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name="Arrow symbol 3" id="424"/>
              <p:cNvGrpSpPr/>
              <p:nvPr/>
            </p:nvGrpSpPr>
            <p:grpSpPr>
              <a:xfrm rot="-5400000">
                <a:off x="7781205" y="5874345"/>
                <a:ext cy="433200" cx="330695"/>
                <a:chOff x="7781205" y="5874345"/>
                <a:chExt cy="433200" cx="330695"/>
              </a:xfrm>
            </p:grpSpPr>
            <p:sp>
              <p:nvSpPr>
                <p:cNvPr name="" id="425"/>
                <p:cNvSpPr/>
                <p:nvPr/>
              </p:nvSpPr>
              <p:spPr>
                <a:xfrm>
                  <a:off x="7781110" y="5874345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x="240712" y="176649"/>
                      </a:moveTo>
                      <a:lnTo>
                        <a:pt x="240712" y="141656"/>
                      </a:lnTo>
                      <a:lnTo>
                        <a:pt x="327662" y="214562"/>
                      </a:lnTo>
                      <a:lnTo>
                        <a:pt x="240712" y="291688"/>
                      </a:lnTo>
                      <a:lnTo>
                        <a:pt x="240712" y="257689"/>
                      </a:lnTo>
                      <a:cubicBezTo>
                        <a:pt x="240712" y="257689"/>
                        <a:pt x="85923" y="221911"/>
                        <a:pt x="0" y="176649"/>
                      </a:cubicBezTo>
                      <a:lnTo>
                        <a:pt x="0" y="0"/>
                      </a:lnTo>
                      <a:cubicBezTo>
                        <a:pt x="0" y="0"/>
                        <a:pt x="90977" y="126253"/>
                        <a:pt x="240712" y="17664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26"/>
                <p:cNvSpPr/>
                <p:nvPr/>
              </p:nvSpPr>
              <p:spPr>
                <a:xfrm flipV="true">
                  <a:off x="7781110" y="6015857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x="240712" y="176505"/>
                      </a:moveTo>
                      <a:lnTo>
                        <a:pt x="240712" y="141512"/>
                      </a:lnTo>
                      <a:lnTo>
                        <a:pt x="327662" y="218638"/>
                      </a:lnTo>
                      <a:lnTo>
                        <a:pt x="240712" y="291688"/>
                      </a:lnTo>
                      <a:lnTo>
                        <a:pt x="240712" y="257545"/>
                      </a:lnTo>
                      <a:cubicBezTo>
                        <a:pt x="240712" y="257545"/>
                        <a:pt x="85923" y="221766"/>
                        <a:pt x="0" y="176505"/>
                      </a:cubicBezTo>
                      <a:lnTo>
                        <a:pt x="0" y="0"/>
                      </a:lnTo>
                      <a:cubicBezTo>
                        <a:pt x="0" y="0"/>
                        <a:pt x="90977" y="126109"/>
                        <a:pt x="240712" y="17650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27"/>
                <p:cNvSpPr/>
                <p:nvPr/>
              </p:nvSpPr>
              <p:spPr>
                <a:xfrm>
                  <a:off x="8021822" y="6016001"/>
                  <a:ext cy="152278" cx="89982"/>
                </a:xfrm>
                <a:custGeom>
                  <a:avLst/>
                  <a:gdLst/>
                  <a:ahLst/>
                  <a:cxnLst/>
                  <a:pathLst>
                    <a:path w="89982" h="152278">
                      <a:moveTo>
                        <a:pt x="0" y="0"/>
                      </a:moveTo>
                      <a:lnTo>
                        <a:pt x="0" y="152278"/>
                      </a:lnTo>
                      <a:lnTo>
                        <a:pt x="89982" y="72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name="" id="437"/>
            <p:cNvGrpSpPr/>
            <p:nvPr/>
          </p:nvGrpSpPr>
          <p:grpSpPr>
            <a:xfrm>
              <a:off x="1178600" y="1637345"/>
              <a:ext cy="1790492" cx="3463001"/>
              <a:chOff x="1178600" y="1637345"/>
              <a:chExt cy="1790492" cx="3463001"/>
            </a:xfrm>
          </p:grpSpPr>
          <p:grpSp>
            <p:nvGrpSpPr>
              <p:cNvPr name="" id="256"/>
              <p:cNvGrpSpPr/>
              <p:nvPr/>
            </p:nvGrpSpPr>
            <p:grpSpPr>
              <a:xfrm>
                <a:off x="1400581" y="1820138"/>
                <a:ext cy="1424905" cx="1290419"/>
                <a:chOff x="1400581" y="1820138"/>
                <a:chExt cy="1424905" cx="1290419"/>
              </a:xfrm>
            </p:grpSpPr>
            <p:grpSp>
              <p:nvGrpSpPr>
                <p:cNvPr name="AWS Storage Gateway" id="209"/>
                <p:cNvGrpSpPr/>
                <p:nvPr/>
              </p:nvGrpSpPr>
              <p:grpSpPr>
                <a:xfrm>
                  <a:off x="1544190" y="1820138"/>
                  <a:ext cy="912000" cx="1003200"/>
                  <a:chOff x="1544190" y="1820138"/>
                  <a:chExt cy="912000" cx="1003200"/>
                </a:xfrm>
              </p:grpSpPr>
              <p:sp>
                <p:nvSpPr>
                  <p:cNvPr name="" id="210"/>
                  <p:cNvSpPr/>
                  <p:nvPr/>
                </p:nvSpPr>
                <p:spPr>
                  <a:xfrm>
                    <a:off x="2112086" y="2002163"/>
                    <a:ext cy="566716" cx="375262"/>
                  </a:xfrm>
                  <a:custGeom>
                    <a:avLst/>
                    <a:gdLst/>
                    <a:ahLst/>
                    <a:cxnLst/>
                    <a:pathLst>
                      <a:path w="375262" h="566716">
                        <a:moveTo>
                          <a:pt x="375262" y="105086"/>
                        </a:moveTo>
                        <a:lnTo>
                          <a:pt x="375262" y="566716"/>
                        </a:lnTo>
                        <a:lnTo>
                          <a:pt x="0" y="499161"/>
                        </a:lnTo>
                        <a:lnTo>
                          <a:pt x="55039" y="0"/>
                        </a:lnTo>
                        <a:lnTo>
                          <a:pt x="375262" y="105086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name="" id="211"/>
                  <p:cNvSpPr/>
                  <p:nvPr/>
                </p:nvSpPr>
                <p:spPr>
                  <a:xfrm>
                    <a:off x="1544191" y="1960879"/>
                    <a:ext cy="641778" cx="135094"/>
                  </a:xfrm>
                  <a:custGeom>
                    <a:avLst/>
                    <a:gdLst/>
                    <a:ahLst/>
                    <a:cxnLst/>
                    <a:pathLst>
                      <a:path w="135094" h="641778">
                        <a:moveTo>
                          <a:pt x="135094" y="0"/>
                        </a:moveTo>
                        <a:lnTo>
                          <a:pt x="135094" y="641778"/>
                        </a:lnTo>
                        <a:lnTo>
                          <a:pt x="0" y="587358"/>
                        </a:lnTo>
                        <a:lnTo>
                          <a:pt x="0" y="52543"/>
                        </a:lnTo>
                        <a:lnTo>
                          <a:pt x="135094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name="" id="212"/>
                  <p:cNvSpPr/>
                  <p:nvPr/>
                </p:nvSpPr>
                <p:spPr>
                  <a:xfrm>
                    <a:off x="1679285" y="1960879"/>
                    <a:ext cy="641778" cx="112578"/>
                  </a:xfrm>
                  <a:custGeom>
                    <a:avLst/>
                    <a:gdLst/>
                    <a:ahLst/>
                    <a:cxnLst/>
                    <a:pathLst>
                      <a:path w="112578" h="641778">
                        <a:moveTo>
                          <a:pt x="0" y="0"/>
                        </a:moveTo>
                        <a:lnTo>
                          <a:pt x="112578" y="22519"/>
                        </a:lnTo>
                        <a:lnTo>
                          <a:pt x="112578" y="617383"/>
                        </a:lnTo>
                        <a:lnTo>
                          <a:pt x="0" y="641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w="2500" cap="flat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name="" id="213"/>
                  <p:cNvSpPr/>
                  <p:nvPr/>
                </p:nvSpPr>
                <p:spPr>
                  <a:xfrm>
                    <a:off x="1776853" y="1820138"/>
                    <a:ext cy="912000" cx="267687"/>
                  </a:xfrm>
                  <a:custGeom>
                    <a:avLst/>
                    <a:gdLst/>
                    <a:ahLst/>
                    <a:cxnLst/>
                    <a:pathLst>
                      <a:path w="267687" h="912000">
                        <a:moveTo>
                          <a:pt x="0" y="103210"/>
                        </a:moveTo>
                        <a:lnTo>
                          <a:pt x="0" y="810667"/>
                        </a:lnTo>
                        <a:lnTo>
                          <a:pt x="267687" y="912000"/>
                        </a:lnTo>
                        <a:lnTo>
                          <a:pt x="267687" y="0"/>
                        </a:lnTo>
                        <a:lnTo>
                          <a:pt x="0" y="10321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name="" id="214"/>
                  <p:cNvSpPr/>
                  <p:nvPr/>
                </p:nvSpPr>
                <p:spPr>
                  <a:xfrm>
                    <a:off x="2147112" y="1981520"/>
                    <a:ext cy="152000" cx="340237"/>
                  </a:xfrm>
                  <a:custGeom>
                    <a:avLst/>
                    <a:gdLst/>
                    <a:ahLst/>
                    <a:cxnLst/>
                    <a:pathLst>
                      <a:path w="340237" h="152000">
                        <a:moveTo>
                          <a:pt x="340237" y="125729"/>
                        </a:moveTo>
                        <a:lnTo>
                          <a:pt x="0" y="152000"/>
                        </a:lnTo>
                        <a:lnTo>
                          <a:pt x="12509" y="0"/>
                        </a:lnTo>
                        <a:lnTo>
                          <a:pt x="340237" y="125729"/>
                        </a:lnTo>
                        <a:close/>
                      </a:path>
                    </a:pathLst>
                  </a:custGeom>
                  <a:solidFill>
                    <a:srgbClr val="822C23"/>
                  </a:solidFill>
                  <a:ln w="2500" cap="flat">
                    <a:solidFill>
                      <a:srgbClr val="822C23"/>
                    </a:solidFill>
                    <a:bevel/>
                  </a:ln>
                </p:spPr>
              </p:sp>
              <p:sp>
                <p:nvSpPr>
                  <p:cNvPr name="" id="215"/>
                  <p:cNvSpPr/>
                  <p:nvPr/>
                </p:nvSpPr>
                <p:spPr>
                  <a:xfrm>
                    <a:off x="2044540" y="1820138"/>
                    <a:ext cy="912000" cx="502851"/>
                  </a:xfrm>
                  <a:custGeom>
                    <a:avLst/>
                    <a:gdLst/>
                    <a:ahLst/>
                    <a:cxnLst/>
                    <a:pathLst>
                      <a:path w="502851" h="912000">
                        <a:moveTo>
                          <a:pt x="0" y="0"/>
                        </a:moveTo>
                        <a:lnTo>
                          <a:pt x="502851" y="193284"/>
                        </a:lnTo>
                        <a:lnTo>
                          <a:pt x="502851" y="726222"/>
                        </a:lnTo>
                        <a:lnTo>
                          <a:pt x="442809" y="748741"/>
                        </a:lnTo>
                        <a:lnTo>
                          <a:pt x="442809" y="287111"/>
                        </a:lnTo>
                        <a:lnTo>
                          <a:pt x="152607" y="219556"/>
                        </a:lnTo>
                        <a:lnTo>
                          <a:pt x="152607" y="857580"/>
                        </a:lnTo>
                        <a:lnTo>
                          <a:pt x="0" y="912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w="2500" cap="flat">
                    <a:solidFill>
                      <a:srgbClr val="E05243"/>
                    </a:solidFill>
                    <a:bevel/>
                  </a:ln>
                </p:spPr>
              </p:sp>
            </p:grpSp>
            <p:grpSp>
              <p:nvGrpSpPr>
                <p:cNvPr name="" id="239"/>
                <p:cNvGrpSpPr/>
                <p:nvPr/>
              </p:nvGrpSpPr>
              <p:grpSpPr>
                <a:xfrm>
                  <a:off x="1400581" y="2918243"/>
                  <a:ext cy="326800" cx="1290419"/>
                  <a:chOff x="1400581" y="2918243"/>
                  <a:chExt cy="326800" cx="1290419"/>
                </a:xfrm>
              </p:grpSpPr>
              <p:sp>
                <p:nvSpPr>
                  <p:cNvPr name="Rounded Rectangle" id="240"/>
                  <p:cNvSpPr/>
                  <p:nvPr/>
                </p:nvSpPr>
                <p:spPr>
                  <a:xfrm>
                    <a:off x="1432841" y="2933097"/>
                    <a:ext cy="297091" cx="1225898"/>
                  </a:xfrm>
                  <a:custGeom>
                    <a:avLst/>
                    <a:gdLst/>
                    <a:ahLst/>
                    <a:cxnLst/>
                    <a:pathLst>
                      <a:path w="1225898" h="297091">
                        <a:moveTo>
                          <a:pt x="1134698" y="297091"/>
                        </a:moveTo>
                        <a:cubicBezTo>
                          <a:pt x="1185068" y="297091"/>
                          <a:pt x="1225898" y="256261"/>
                          <a:pt x="1225898" y="205891"/>
                        </a:cubicBezTo>
                        <a:lnTo>
                          <a:pt x="1225898" y="91200"/>
                        </a:lnTo>
                        <a:cubicBezTo>
                          <a:pt x="1225898" y="40830"/>
                          <a:pt x="1185068" y="0"/>
                          <a:pt x="1134698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1134698" y="297091"/>
                        </a:lnTo>
                        <a:close/>
                      </a:path>
                    </a:pathLst>
                  </a:custGeom>
                  <a:solidFill>
                    <a:srgbClr val="B60717"/>
                  </a:solidFill>
                  <a:ln w="7600" cap="flat">
                    <a:solidFill>
                      <a:srgbClr val="B60717"/>
                    </a:solidFill>
                    <a:bevel/>
                  </a:ln>
                </p:spPr>
              </p:sp>
              <p:sp>
                <p:nvSpPr>
                  <p:cNvPr name="Rounded Rectangle" id="241"/>
                  <p:cNvSpPr/>
                  <p:nvPr/>
                </p:nvSpPr>
                <p:spPr>
                  <a:xfrm>
                    <a:off x="1400581" y="2918243"/>
                    <a:ext cy="326800" cx="1290419"/>
                  </a:xfrm>
                  <a:custGeom>
                    <a:avLst/>
                    <a:gdLst/>
                    <a:ahLst/>
                    <a:cxnLst/>
                    <a:rect t="t" l="l" r="r" b="b"/>
                    <a:pathLst>
                      <a:path w="1290419" h="326800">
                        <a:moveTo>
                          <a:pt x="1199219" y="326800"/>
                        </a:moveTo>
                        <a:cubicBezTo>
                          <a:pt x="1249589" y="326800"/>
                          <a:pt x="1290419" y="285970"/>
                          <a:pt x="1290419" y="235600"/>
                        </a:cubicBezTo>
                        <a:lnTo>
                          <a:pt x="1290419" y="91200"/>
                        </a:lnTo>
                        <a:cubicBezTo>
                          <a:pt x="1290419" y="40830"/>
                          <a:pt x="1249589" y="0"/>
                          <a:pt x="1199219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1199219" y="32680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B60717"/>
                    </a:solidFill>
                    <a:bevel/>
                  </a:ln>
                </p:spPr>
                <p:txBody>
                  <a:bodyPr lIns="36000" wrap="square" rIns="36000" tIns="0" rtlCol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Storage Gateway</a:t>
                    </a:r>
                  </a:p>
                </p:txBody>
              </p:sp>
            </p:grpSp>
          </p:grpSp>
          <p:sp>
            <p:nvSpPr>
              <p:cNvPr name="" id="335"/>
              <p:cNvSpPr/>
              <p:nvPr/>
            </p:nvSpPr>
            <p:spPr>
              <a:xfrm>
                <a:off x="1178600" y="1637345"/>
                <a:ext cy="1790492" cx="3463001"/>
              </a:xfrm>
              <a:custGeom>
                <a:avLst/>
                <a:gdLst/>
                <a:ahLst/>
                <a:cxnLst/>
                <a:pathLst>
                  <a:path w="3463001" h="1790492">
                    <a:moveTo>
                      <a:pt x="341880" y="0"/>
                    </a:moveTo>
                    <a:lnTo>
                      <a:pt x="3119783" y="0"/>
                    </a:lnTo>
                    <a:cubicBezTo>
                      <a:pt x="3309188" y="0"/>
                      <a:pt x="3463001" y="76079"/>
                      <a:pt x="3463001" y="170257"/>
                    </a:cubicBezTo>
                    <a:lnTo>
                      <a:pt x="3463001" y="1619702"/>
                    </a:lnTo>
                    <a:cubicBezTo>
                      <a:pt x="3463001" y="1713878"/>
                      <a:pt x="3309188" y="1790492"/>
                      <a:pt x="3119783" y="1790492"/>
                    </a:cubicBezTo>
                    <a:lnTo>
                      <a:pt x="341880" y="1790492"/>
                    </a:lnTo>
                    <a:cubicBezTo>
                      <a:pt x="152473" y="1790492"/>
                      <a:pt x="0" y="1713878"/>
                      <a:pt x="0" y="1619702"/>
                    </a:cubicBezTo>
                    <a:lnTo>
                      <a:pt x="0" y="170257"/>
                    </a:lnTo>
                    <a:cubicBezTo>
                      <a:pt x="0" y="76079"/>
                      <a:pt x="152473" y="0"/>
                      <a:pt x="341880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sp="500000" d="1100000"/>
                  <a:ds sp="500000" d="250000"/>
                </a:custDash>
                <a:bevel/>
              </a:ln>
            </p:spPr>
          </p:sp>
          <p:grpSp>
            <p:nvGrpSpPr>
              <p:cNvPr name="" id="436"/>
              <p:cNvGrpSpPr/>
              <p:nvPr/>
            </p:nvGrpSpPr>
            <p:grpSpPr>
              <a:xfrm>
                <a:off x="3177332" y="1820140"/>
                <a:ext cy="1424901" cx="1271738"/>
                <a:chOff x="3177332" y="1820140"/>
                <a:chExt cy="1424901" cx="1271738"/>
              </a:xfrm>
            </p:grpSpPr>
            <p:grpSp>
              <p:nvGrpSpPr>
                <p:cNvPr name="" id="429"/>
                <p:cNvGrpSpPr/>
                <p:nvPr/>
              </p:nvGrpSpPr>
              <p:grpSpPr>
                <a:xfrm>
                  <a:off x="3311601" y="1820140"/>
                  <a:ext cy="912000" cx="1003200"/>
                  <a:chOff x="3311601" y="1820140"/>
                  <a:chExt cy="912000" cx="1003200"/>
                </a:xfrm>
              </p:grpSpPr>
              <p:sp>
                <p:nvSpPr>
                  <p:cNvPr name="" id="430"/>
                  <p:cNvSpPr/>
                  <p:nvPr/>
                </p:nvSpPr>
                <p:spPr>
                  <a:xfrm>
                    <a:off x="3311601" y="1820140"/>
                    <a:ext cy="912000" cx="1003200"/>
                  </a:xfrm>
                  <a:custGeom>
                    <a:avLst/>
                    <a:gdLst/>
                    <a:ahLst/>
                    <a:cxnLst/>
                    <a:pathLst>
                      <a:path w="1003200" h="912000">
                        <a:moveTo>
                          <a:pt x="991154" y="409262"/>
                        </a:moveTo>
                        <a:lnTo>
                          <a:pt x="785034" y="46619"/>
                        </a:lnTo>
                        <a:cubicBezTo>
                          <a:pt x="769264" y="18324"/>
                          <a:pt x="739862" y="0"/>
                          <a:pt x="707758" y="0"/>
                        </a:cubicBezTo>
                        <a:lnTo>
                          <a:pt x="295439" y="0"/>
                        </a:lnTo>
                        <a:cubicBezTo>
                          <a:pt x="263329" y="0"/>
                          <a:pt x="233923" y="18312"/>
                          <a:pt x="218163" y="46619"/>
                        </a:cubicBezTo>
                        <a:lnTo>
                          <a:pt x="11964" y="408311"/>
                        </a:lnTo>
                        <a:cubicBezTo>
                          <a:pt x="-3988" y="436391"/>
                          <a:pt x="-3988" y="470931"/>
                          <a:pt x="11964" y="499011"/>
                        </a:cubicBezTo>
                        <a:lnTo>
                          <a:pt x="218084" y="863717"/>
                        </a:lnTo>
                        <a:cubicBezTo>
                          <a:pt x="233683" y="892415"/>
                          <a:pt x="263011" y="910738"/>
                          <a:pt x="295360" y="912000"/>
                        </a:cubicBezTo>
                        <a:lnTo>
                          <a:pt x="707679" y="912000"/>
                        </a:lnTo>
                        <a:cubicBezTo>
                          <a:pt x="740026" y="910875"/>
                          <a:pt x="769409" y="892628"/>
                          <a:pt x="785034" y="863953"/>
                        </a:cubicBezTo>
                        <a:lnTo>
                          <a:pt x="991154" y="501311"/>
                        </a:lnTo>
                        <a:cubicBezTo>
                          <a:pt x="1007213" y="472779"/>
                          <a:pt x="1007213" y="437793"/>
                          <a:pt x="991154" y="409262"/>
                        </a:cubicBezTo>
                        <a:close/>
                      </a:path>
                    </a:pathLst>
                  </a:custGeom>
                  <a:solidFill>
                    <a:srgbClr val="4285F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431"/>
                  <p:cNvSpPr/>
                  <p:nvPr/>
                </p:nvSpPr>
                <p:spPr>
                  <a:xfrm>
                    <a:off x="3679925" y="2117454"/>
                    <a:ext cy="614449" cx="586776"/>
                  </a:xfrm>
                  <a:custGeom>
                    <a:avLst/>
                    <a:gdLst/>
                    <a:ahLst/>
                    <a:cxnLst/>
                    <a:pathLst>
                      <a:path w="586776" h="614449">
                        <a:moveTo>
                          <a:pt x="329165" y="6660"/>
                        </a:moveTo>
                        <a:lnTo>
                          <a:pt x="23512" y="0"/>
                        </a:lnTo>
                        <a:lnTo>
                          <a:pt x="0" y="273529"/>
                        </a:lnTo>
                        <a:lnTo>
                          <a:pt x="17791" y="335370"/>
                        </a:lnTo>
                        <a:lnTo>
                          <a:pt x="293388" y="614449"/>
                        </a:lnTo>
                        <a:lnTo>
                          <a:pt x="339354" y="614449"/>
                        </a:lnTo>
                        <a:cubicBezTo>
                          <a:pt x="371701" y="613325"/>
                          <a:pt x="401082" y="595077"/>
                          <a:pt x="416707" y="566402"/>
                        </a:cubicBezTo>
                        <a:lnTo>
                          <a:pt x="586776" y="267265"/>
                        </a:lnTo>
                        <a:lnTo>
                          <a:pt x="329165" y="6660"/>
                        </a:lnTo>
                        <a:close/>
                      </a:path>
                    </a:pathLst>
                  </a:custGeom>
                  <a:solidFill>
                    <a:srgbClr val="3D7CE3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432"/>
                  <p:cNvSpPr/>
                  <p:nvPr/>
                </p:nvSpPr>
                <p:spPr>
                  <a:xfrm>
                    <a:off x="3617269" y="2036029"/>
                    <a:ext cy="484502" cx="391864"/>
                  </a:xfrm>
                  <a:custGeom>
                    <a:avLst/>
                    <a:gdLst/>
                    <a:ahLst/>
                    <a:cxnLst/>
                    <a:pathLst>
                      <a:path w="391864" h="484502">
                        <a:moveTo>
                          <a:pt x="195932" y="0"/>
                        </a:moveTo>
                        <a:lnTo>
                          <a:pt x="0" y="88084"/>
                        </a:lnTo>
                        <a:lnTo>
                          <a:pt x="0" y="220250"/>
                        </a:lnTo>
                        <a:cubicBezTo>
                          <a:pt x="0" y="342505"/>
                          <a:pt x="83624" y="456753"/>
                          <a:pt x="195932" y="484502"/>
                        </a:cubicBezTo>
                        <a:cubicBezTo>
                          <a:pt x="308240" y="456753"/>
                          <a:pt x="391864" y="342426"/>
                          <a:pt x="391864" y="220250"/>
                        </a:cubicBezTo>
                        <a:lnTo>
                          <a:pt x="391864" y="88084"/>
                        </a:lnTo>
                        <a:lnTo>
                          <a:pt x="195932" y="0"/>
                        </a:lnTo>
                        <a:close/>
                        <a:moveTo>
                          <a:pt x="195932" y="93317"/>
                        </a:moveTo>
                        <a:cubicBezTo>
                          <a:pt x="230559" y="93317"/>
                          <a:pt x="258630" y="121714"/>
                          <a:pt x="258630" y="156744"/>
                        </a:cubicBezTo>
                        <a:cubicBezTo>
                          <a:pt x="258630" y="191773"/>
                          <a:pt x="230559" y="220170"/>
                          <a:pt x="195932" y="220170"/>
                        </a:cubicBezTo>
                        <a:cubicBezTo>
                          <a:pt x="161305" y="220170"/>
                          <a:pt x="133233" y="191773"/>
                          <a:pt x="133233" y="156744"/>
                        </a:cubicBezTo>
                        <a:cubicBezTo>
                          <a:pt x="133233" y="121714"/>
                          <a:pt x="161305" y="93317"/>
                          <a:pt x="195932" y="93317"/>
                        </a:cubicBezTo>
                        <a:close/>
                        <a:moveTo>
                          <a:pt x="313491" y="355587"/>
                        </a:moveTo>
                        <a:cubicBezTo>
                          <a:pt x="313495" y="357168"/>
                          <a:pt x="313030" y="358715"/>
                          <a:pt x="312159" y="360027"/>
                        </a:cubicBezTo>
                        <a:cubicBezTo>
                          <a:pt x="310748" y="362168"/>
                          <a:pt x="309337" y="364387"/>
                          <a:pt x="307770" y="366449"/>
                        </a:cubicBezTo>
                        <a:cubicBezTo>
                          <a:pt x="280103" y="404968"/>
                          <a:pt x="240876" y="433417"/>
                          <a:pt x="195932" y="447556"/>
                        </a:cubicBezTo>
                        <a:cubicBezTo>
                          <a:pt x="151042" y="433521"/>
                          <a:pt x="111822" y="405218"/>
                          <a:pt x="84094" y="366845"/>
                        </a:cubicBezTo>
                        <a:cubicBezTo>
                          <a:pt x="82526" y="364784"/>
                          <a:pt x="81116" y="362564"/>
                          <a:pt x="79705" y="360423"/>
                        </a:cubicBezTo>
                        <a:cubicBezTo>
                          <a:pt x="78833" y="359111"/>
                          <a:pt x="78369" y="357565"/>
                          <a:pt x="78373" y="355984"/>
                        </a:cubicBezTo>
                        <a:lnTo>
                          <a:pt x="78373" y="320386"/>
                        </a:lnTo>
                        <a:cubicBezTo>
                          <a:pt x="78373" y="271784"/>
                          <a:pt x="156745" y="247286"/>
                          <a:pt x="195932" y="247286"/>
                        </a:cubicBezTo>
                        <a:cubicBezTo>
                          <a:pt x="235118" y="247286"/>
                          <a:pt x="313491" y="271705"/>
                          <a:pt x="313491" y="320386"/>
                        </a:cubicBezTo>
                        <a:lnTo>
                          <a:pt x="313491" y="355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name="" id="433"/>
                <p:cNvGrpSpPr/>
                <p:nvPr/>
              </p:nvGrpSpPr>
              <p:grpSpPr>
                <a:xfrm>
                  <a:off x="3405366" y="2918241"/>
                  <a:ext cy="326800" cx="815670"/>
                  <a:chOff x="3405366" y="2918241"/>
                  <a:chExt cy="326800" cx="815670"/>
                </a:xfrm>
              </p:grpSpPr>
              <p:sp>
                <p:nvSpPr>
                  <p:cNvPr name="Rounded Rectangle" id="434"/>
                  <p:cNvSpPr/>
                  <p:nvPr/>
                </p:nvSpPr>
                <p:spPr>
                  <a:xfrm>
                    <a:off x="3425758" y="2933096"/>
                    <a:ext cy="297091" cx="774886"/>
                  </a:xfrm>
                  <a:custGeom>
                    <a:avLst/>
                    <a:gdLst/>
                    <a:ahLst/>
                    <a:cxnLst/>
                    <a:pathLst>
                      <a:path w="774886" h="297091">
                        <a:moveTo>
                          <a:pt x="683686" y="297091"/>
                        </a:moveTo>
                        <a:cubicBezTo>
                          <a:pt x="734056" y="297091"/>
                          <a:pt x="774886" y="256261"/>
                          <a:pt x="774886" y="205891"/>
                        </a:cubicBezTo>
                        <a:lnTo>
                          <a:pt x="774886" y="91200"/>
                        </a:lnTo>
                        <a:cubicBezTo>
                          <a:pt x="774886" y="40830"/>
                          <a:pt x="734056" y="0"/>
                          <a:pt x="683686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683686" y="297091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w="7600" cap="flat">
                    <a:solidFill>
                      <a:srgbClr val="008CCC"/>
                    </a:solidFill>
                    <a:bevel/>
                  </a:ln>
                </p:spPr>
              </p:sp>
              <p:sp>
                <p:nvSpPr>
                  <p:cNvPr name="Rounded Rectangle" id="435"/>
                  <p:cNvSpPr/>
                  <p:nvPr/>
                </p:nvSpPr>
                <p:spPr>
                  <a:xfrm>
                    <a:off x="3405366" y="2918241"/>
                    <a:ext cy="326800" cx="815670"/>
                  </a:xfrm>
                  <a:custGeom>
                    <a:avLst/>
                    <a:gdLst/>
                    <a:ahLst/>
                    <a:cxnLst/>
                    <a:rect t="t" l="l" r="r" b="b"/>
                    <a:pathLst>
                      <a:path w="815670" h="326800">
                        <a:moveTo>
                          <a:pt x="724470" y="326800"/>
                        </a:moveTo>
                        <a:cubicBezTo>
                          <a:pt x="774840" y="326800"/>
                          <a:pt x="815670" y="285970"/>
                          <a:pt x="815670" y="235600"/>
                        </a:cubicBezTo>
                        <a:lnTo>
                          <a:pt x="815670" y="91200"/>
                        </a:lnTo>
                        <a:cubicBezTo>
                          <a:pt x="815670" y="40830"/>
                          <a:pt x="774840" y="0"/>
                          <a:pt x="724470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724470" y="32680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008CCC"/>
                    </a:solidFill>
                    <a:bevel/>
                  </a:ln>
                </p:spPr>
                <p:txBody>
                  <a:bodyPr lIns="36000" wrap="square" rIns="36000" tIns="0" rtlCol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IAM</a:t>
                    </a:r>
                  </a:p>
                </p:txBody>
              </p:sp>
            </p:grpSp>
          </p:grpSp>
        </p:grpSp>
        <p:sp>
          <p:nvSpPr>
            <p:cNvPr name="ETL任务" id="459"/>
            <p:cNvSpPr/>
            <p:nvPr/>
          </p:nvSpPr>
          <p:spPr>
            <a:xfrm>
              <a:off x="7973787" y="3541343"/>
              <a:ext cy="433200" cx="330600"/>
            </a:xfrm>
            <a:custGeom>
              <a:avLst/>
              <a:gdLst>
                <a:gd name="connsiteX0" fmla="*/ 0 w 330600"/>
                <a:gd name="connsiteY0" fmla="*/ 216600 h 433200"/>
                <a:gd name="connsiteX1" fmla="*/ 165300 w 330600"/>
                <a:gd name="connsiteY1" fmla="*/ 0 h 433200"/>
                <a:gd name="connsiteX2" fmla="*/ 330600 w 330600"/>
                <a:gd name="connsiteY2" fmla="*/ 216600 h 433200"/>
                <a:gd name="connsiteX3" fmla="*/ 165300 w 330600"/>
                <a:gd name="connsiteY3" fmla="*/ 433200 h 4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330600" h="433200">
                  <a:moveTo>
                    <a:pt x="206908" y="127681"/>
                  </a:moveTo>
                  <a:cubicBezTo>
                    <a:pt x="203656" y="137256"/>
                    <a:pt x="205020" y="148870"/>
                    <a:pt x="211012" y="156721"/>
                  </a:cubicBezTo>
                  <a:cubicBezTo>
                    <a:pt x="214896" y="161810"/>
                    <a:pt x="219983" y="164351"/>
                    <a:pt x="225072" y="164351"/>
                  </a:cubicBezTo>
                  <a:cubicBezTo>
                    <a:pt x="227834" y="164351"/>
                    <a:pt x="230598" y="163602"/>
                    <a:pt x="233168" y="162104"/>
                  </a:cubicBezTo>
                  <a:cubicBezTo>
                    <a:pt x="237485" y="171317"/>
                    <a:pt x="240738" y="181478"/>
                    <a:pt x="242709" y="192290"/>
                  </a:cubicBezTo>
                  <a:cubicBezTo>
                    <a:pt x="235247" y="196048"/>
                    <a:pt x="229948" y="205523"/>
                    <a:pt x="229948" y="216600"/>
                  </a:cubicBezTo>
                  <a:cubicBezTo>
                    <a:pt x="229948" y="227721"/>
                    <a:pt x="235242" y="237193"/>
                    <a:pt x="242709" y="240954"/>
                  </a:cubicBezTo>
                  <a:cubicBezTo>
                    <a:pt x="240726" y="251766"/>
                    <a:pt x="237469" y="261923"/>
                    <a:pt x="233148" y="271134"/>
                  </a:cubicBezTo>
                  <a:cubicBezTo>
                    <a:pt x="230583" y="269643"/>
                    <a:pt x="227828" y="268898"/>
                    <a:pt x="225072" y="268898"/>
                  </a:cubicBezTo>
                  <a:cubicBezTo>
                    <a:pt x="219984" y="268898"/>
                    <a:pt x="214896" y="271440"/>
                    <a:pt x="211014" y="276528"/>
                  </a:cubicBezTo>
                  <a:cubicBezTo>
                    <a:pt x="205030" y="284369"/>
                    <a:pt x="203660" y="295960"/>
                    <a:pt x="206895" y="305525"/>
                  </a:cubicBezTo>
                  <a:cubicBezTo>
                    <a:pt x="199864" y="311184"/>
                    <a:pt x="192113" y="315449"/>
                    <a:pt x="183861" y="318032"/>
                  </a:cubicBezTo>
                  <a:cubicBezTo>
                    <a:pt x="180988" y="308269"/>
                    <a:pt x="173763" y="301340"/>
                    <a:pt x="165300" y="301340"/>
                  </a:cubicBezTo>
                  <a:cubicBezTo>
                    <a:pt x="156837" y="301340"/>
                    <a:pt x="149612" y="308270"/>
                    <a:pt x="146739" y="318032"/>
                  </a:cubicBezTo>
                  <a:cubicBezTo>
                    <a:pt x="138487" y="315449"/>
                    <a:pt x="130736" y="311184"/>
                    <a:pt x="123706" y="305526"/>
                  </a:cubicBezTo>
                  <a:cubicBezTo>
                    <a:pt x="126940" y="295960"/>
                    <a:pt x="125570" y="284369"/>
                    <a:pt x="119587" y="276528"/>
                  </a:cubicBezTo>
                  <a:cubicBezTo>
                    <a:pt x="115703" y="271441"/>
                    <a:pt x="110616" y="268899"/>
                    <a:pt x="105528" y="268899"/>
                  </a:cubicBezTo>
                  <a:cubicBezTo>
                    <a:pt x="102773" y="268899"/>
                    <a:pt x="100016" y="269644"/>
                    <a:pt x="97452" y="271134"/>
                  </a:cubicBezTo>
                  <a:cubicBezTo>
                    <a:pt x="93132" y="261923"/>
                    <a:pt x="89874" y="251766"/>
                    <a:pt x="87891" y="240954"/>
                  </a:cubicBezTo>
                  <a:cubicBezTo>
                    <a:pt x="95358" y="237193"/>
                    <a:pt x="100652" y="227722"/>
                    <a:pt x="100652" y="216600"/>
                  </a:cubicBezTo>
                  <a:cubicBezTo>
                    <a:pt x="100652" y="205523"/>
                    <a:pt x="95354" y="196047"/>
                    <a:pt x="87891" y="192290"/>
                  </a:cubicBezTo>
                  <a:cubicBezTo>
                    <a:pt x="89861" y="181477"/>
                    <a:pt x="93115" y="171317"/>
                    <a:pt x="97432" y="162104"/>
                  </a:cubicBezTo>
                  <a:cubicBezTo>
                    <a:pt x="100003" y="163603"/>
                    <a:pt x="102765" y="164352"/>
                    <a:pt x="105529" y="164352"/>
                  </a:cubicBezTo>
                  <a:cubicBezTo>
                    <a:pt x="110617" y="164352"/>
                    <a:pt x="115704" y="161810"/>
                    <a:pt x="119588" y="156722"/>
                  </a:cubicBezTo>
                  <a:cubicBezTo>
                    <a:pt x="125580" y="148869"/>
                    <a:pt x="126945" y="137256"/>
                    <a:pt x="123693" y="127682"/>
                  </a:cubicBezTo>
                  <a:cubicBezTo>
                    <a:pt x="130722" y="122021"/>
                    <a:pt x="138474" y="117754"/>
                    <a:pt x="146725" y="115168"/>
                  </a:cubicBezTo>
                  <a:cubicBezTo>
                    <a:pt x="149589" y="124957"/>
                    <a:pt x="156824" y="131909"/>
                    <a:pt x="165300" y="131909"/>
                  </a:cubicBezTo>
                  <a:cubicBezTo>
                    <a:pt x="173778" y="131909"/>
                    <a:pt x="181012" y="124957"/>
                    <a:pt x="183876" y="115168"/>
                  </a:cubicBezTo>
                  <a:cubicBezTo>
                    <a:pt x="192128" y="117754"/>
                    <a:pt x="199880" y="122021"/>
                    <a:pt x="206908" y="127681"/>
                  </a:cubicBezTo>
                  <a:close/>
                  <a:moveTo>
                    <a:pt x="165663" y="272242"/>
                  </a:moveTo>
                  <a:cubicBezTo>
                    <a:pt x="189137" y="272242"/>
                    <a:pt x="208167" y="247306"/>
                    <a:pt x="208167" y="216600"/>
                  </a:cubicBezTo>
                  <a:cubicBezTo>
                    <a:pt x="208167" y="185787"/>
                    <a:pt x="189137" y="160852"/>
                    <a:pt x="165663" y="160852"/>
                  </a:cubicBezTo>
                  <a:cubicBezTo>
                    <a:pt x="142189" y="160852"/>
                    <a:pt x="123159" y="185787"/>
                    <a:pt x="123159" y="216600"/>
                  </a:cubicBezTo>
                  <a:cubicBezTo>
                    <a:pt x="123159" y="247306"/>
                    <a:pt x="142189" y="272242"/>
                    <a:pt x="165663" y="272242"/>
                  </a:cubicBezTo>
                  <a:close/>
                  <a:moveTo>
                    <a:pt x="65587" y="332739"/>
                  </a:moveTo>
                  <a:cubicBezTo>
                    <a:pt x="90023" y="368736"/>
                    <a:pt x="125641" y="391412"/>
                    <a:pt x="165300" y="391412"/>
                  </a:cubicBezTo>
                  <a:cubicBezTo>
                    <a:pt x="238980" y="391412"/>
                    <a:pt x="298709" y="313146"/>
                    <a:pt x="298709" y="216600"/>
                  </a:cubicBezTo>
                  <a:cubicBezTo>
                    <a:pt x="298709" y="216600"/>
                    <a:pt x="298708" y="215887"/>
                    <a:pt x="298707" y="215531"/>
                  </a:cubicBezTo>
                  <a:lnTo>
                    <a:pt x="330600" y="215531"/>
                  </a:lnTo>
                  <a:cubicBezTo>
                    <a:pt x="330600" y="215887"/>
                    <a:pt x="330600" y="216600"/>
                    <a:pt x="330600" y="216600"/>
                  </a:cubicBezTo>
                  <a:cubicBezTo>
                    <a:pt x="330600" y="336225"/>
                    <a:pt x="256593" y="433200"/>
                    <a:pt x="165300" y="433200"/>
                  </a:cubicBezTo>
                  <a:cubicBezTo>
                    <a:pt x="116835" y="433200"/>
                    <a:pt x="73241" y="405869"/>
                    <a:pt x="43006" y="362329"/>
                  </a:cubicBezTo>
                  <a:lnTo>
                    <a:pt x="20176" y="392244"/>
                  </a:lnTo>
                  <a:cubicBezTo>
                    <a:pt x="16462" y="392244"/>
                    <a:pt x="13451" y="388299"/>
                    <a:pt x="13451" y="383432"/>
                  </a:cubicBezTo>
                  <a:lnTo>
                    <a:pt x="13451" y="307796"/>
                  </a:lnTo>
                  <a:cubicBezTo>
                    <a:pt x="13451" y="302929"/>
                    <a:pt x="16462" y="298984"/>
                    <a:pt x="20176" y="298984"/>
                  </a:cubicBezTo>
                  <a:lnTo>
                    <a:pt x="77898" y="298984"/>
                  </a:lnTo>
                  <a:cubicBezTo>
                    <a:pt x="81612" y="298984"/>
                    <a:pt x="84623" y="302929"/>
                    <a:pt x="84623" y="307796"/>
                  </a:cubicBezTo>
                  <a:lnTo>
                    <a:pt x="65587" y="332739"/>
                  </a:lnTo>
                  <a:close/>
                  <a:moveTo>
                    <a:pt x="0" y="217669"/>
                  </a:moveTo>
                  <a:lnTo>
                    <a:pt x="31893" y="217669"/>
                  </a:lnTo>
                  <a:cubicBezTo>
                    <a:pt x="31892" y="217313"/>
                    <a:pt x="31891" y="216600"/>
                    <a:pt x="31891" y="216600"/>
                  </a:cubicBezTo>
                  <a:cubicBezTo>
                    <a:pt x="31891" y="120054"/>
                    <a:pt x="91620" y="41788"/>
                    <a:pt x="165300" y="41788"/>
                  </a:cubicBezTo>
                  <a:cubicBezTo>
                    <a:pt x="203273" y="41788"/>
                    <a:pt x="237541" y="62577"/>
                    <a:pt x="261836" y="95943"/>
                  </a:cubicBezTo>
                  <a:lnTo>
                    <a:pt x="242715" y="120998"/>
                  </a:lnTo>
                  <a:cubicBezTo>
                    <a:pt x="242715" y="125864"/>
                    <a:pt x="245726" y="129810"/>
                    <a:pt x="249440" y="129810"/>
                  </a:cubicBezTo>
                  <a:lnTo>
                    <a:pt x="307162" y="129810"/>
                  </a:lnTo>
                  <a:cubicBezTo>
                    <a:pt x="310150" y="129810"/>
                    <a:pt x="312682" y="127256"/>
                    <a:pt x="313559" y="123725"/>
                  </a:cubicBezTo>
                  <a:cubicBezTo>
                    <a:pt x="314412" y="122996"/>
                    <a:pt x="314144" y="122270"/>
                    <a:pt x="313874" y="121547"/>
                  </a:cubicBezTo>
                  <a:cubicBezTo>
                    <a:pt x="313883" y="121365"/>
                    <a:pt x="313887" y="121182"/>
                    <a:pt x="313887" y="120998"/>
                  </a:cubicBezTo>
                  <a:lnTo>
                    <a:pt x="313887" y="45362"/>
                  </a:lnTo>
                  <a:cubicBezTo>
                    <a:pt x="313887" y="40495"/>
                    <a:pt x="310876" y="36550"/>
                    <a:pt x="307162" y="36550"/>
                  </a:cubicBezTo>
                  <a:lnTo>
                    <a:pt x="284391" y="66387"/>
                  </a:lnTo>
                  <a:cubicBezTo>
                    <a:pt x="254320" y="25462"/>
                    <a:pt x="212080" y="0"/>
                    <a:pt x="165300" y="0"/>
                  </a:cubicBezTo>
                  <a:cubicBezTo>
                    <a:pt x="74007" y="0"/>
                    <a:pt x="0" y="96975"/>
                    <a:pt x="0" y="216600"/>
                  </a:cubicBezTo>
                  <a:cubicBezTo>
                    <a:pt x="0" y="216600"/>
                    <a:pt x="0" y="217313"/>
                    <a:pt x="0" y="217669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</p:sp>
        <p:grpSp>
          <p:nvGrpSpPr>
            <p:cNvPr name="" id="468"/>
            <p:cNvGrpSpPr/>
            <p:nvPr/>
          </p:nvGrpSpPr>
          <p:grpSpPr>
            <a:xfrm>
              <a:off x="1178600" y="3905259"/>
              <a:ext cy="1790488" cx="4734800"/>
              <a:chOff x="1178600" y="3905259"/>
              <a:chExt cy="1790488" cx="4734800"/>
            </a:xfrm>
          </p:grpSpPr>
          <p:grpSp>
            <p:nvGrpSpPr>
              <p:cNvPr name="" id="313"/>
              <p:cNvGrpSpPr/>
              <p:nvPr/>
            </p:nvGrpSpPr>
            <p:grpSpPr>
              <a:xfrm>
                <a:off x="1178600" y="3905259"/>
                <a:ext cy="1790488" cx="4734800"/>
                <a:chOff x="1178600" y="3905259"/>
                <a:chExt cy="1790488" cx="4734800"/>
              </a:xfrm>
            </p:grpSpPr>
            <p:grpSp>
              <p:nvGrpSpPr>
                <p:cNvPr name="" id="257"/>
                <p:cNvGrpSpPr/>
                <p:nvPr/>
              </p:nvGrpSpPr>
              <p:grpSpPr>
                <a:xfrm>
                  <a:off x="1315398" y="4088050"/>
                  <a:ext cy="1424905" cx="1271738"/>
                  <a:chOff x="1315398" y="4088050"/>
                  <a:chExt cy="1424905" cx="1271738"/>
                </a:xfrm>
              </p:grpSpPr>
              <p:grpSp>
                <p:nvGrpSpPr>
                  <p:cNvPr name="" id="184"/>
                  <p:cNvGrpSpPr/>
                  <p:nvPr/>
                </p:nvGrpSpPr>
                <p:grpSpPr>
                  <a:xfrm>
                    <a:off x="1315398" y="5186155"/>
                    <a:ext cy="326800" cx="1271738"/>
                    <a:chOff x="1315398" y="5186155"/>
                    <a:chExt cy="326800" cx="1271738"/>
                  </a:xfrm>
                </p:grpSpPr>
                <p:sp>
                  <p:nvSpPr>
                    <p:cNvPr name="Rounded Rectangle" id="185"/>
                    <p:cNvSpPr/>
                    <p:nvPr/>
                  </p:nvSpPr>
                  <p:spPr>
                    <a:xfrm>
                      <a:off x="1347192" y="5201010"/>
                      <a:ext cy="297091" cx="1208151"/>
                    </a:xfrm>
                    <a:custGeom>
                      <a:avLst/>
                      <a:gdLst/>
                      <a:ahLst/>
                      <a:cxnLst/>
                      <a:pathLst>
                        <a:path w="1208151" h="297091">
                          <a:moveTo>
                            <a:pt x="1116951" y="297091"/>
                          </a:moveTo>
                          <a:cubicBezTo>
                            <a:pt x="1167321" y="297091"/>
                            <a:pt x="1208151" y="256261"/>
                            <a:pt x="1208151" y="205891"/>
                          </a:cubicBezTo>
                          <a:lnTo>
                            <a:pt x="1208151" y="91200"/>
                          </a:lnTo>
                          <a:cubicBezTo>
                            <a:pt x="1208151" y="40830"/>
                            <a:pt x="1167321" y="0"/>
                            <a:pt x="1116951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05891"/>
                          </a:lnTo>
                          <a:cubicBezTo>
                            <a:pt x="0" y="256261"/>
                            <a:pt x="40830" y="297091"/>
                            <a:pt x="91200" y="297091"/>
                          </a:cubicBezTo>
                          <a:lnTo>
                            <a:pt x="1116951" y="297091"/>
                          </a:lnTo>
                          <a:close/>
                        </a:path>
                      </a:pathLst>
                    </a:custGeom>
                    <a:solidFill>
                      <a:srgbClr val="008CCC"/>
                    </a:solidFill>
                    <a:ln w="7600" cap="flat">
                      <a:solidFill>
                        <a:srgbClr val="008CCC"/>
                      </a:solidFill>
                      <a:bevel/>
                    </a:ln>
                  </p:spPr>
                </p:sp>
                <p:sp>
                  <p:nvSpPr>
                    <p:cNvPr name="Rounded Rectangle" id="186"/>
                    <p:cNvSpPr/>
                    <p:nvPr/>
                  </p:nvSpPr>
                  <p:spPr>
                    <a:xfrm>
                      <a:off x="1315398" y="5186155"/>
                      <a:ext cy="326800" cx="1271738"/>
                    </a:xfrm>
                    <a:custGeom>
                      <a:avLst/>
                      <a:gdLst/>
                      <a:ahLst/>
                      <a:cxnLst/>
                      <a:rect t="t" l="l" r="r" b="b"/>
                      <a:pathLst>
                        <a:path w="1271738" h="326800">
                          <a:moveTo>
                            <a:pt x="1180538" y="326800"/>
                          </a:moveTo>
                          <a:cubicBezTo>
                            <a:pt x="1230908" y="326800"/>
                            <a:pt x="1271738" y="285970"/>
                            <a:pt x="1271738" y="235600"/>
                          </a:cubicBezTo>
                          <a:lnTo>
                            <a:pt x="1271738" y="91200"/>
                          </a:lnTo>
                          <a:cubicBezTo>
                            <a:pt x="1271738" y="40830"/>
                            <a:pt x="1230908" y="0"/>
                            <a:pt x="1180538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35600"/>
                          </a:lnTo>
                          <a:cubicBezTo>
                            <a:pt x="0" y="285970"/>
                            <a:pt x="40830" y="326800"/>
                            <a:pt x="91200" y="326800"/>
                          </a:cubicBezTo>
                          <a:lnTo>
                            <a:pt x="1180538" y="326800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008CCC"/>
                      </a:solidFill>
                      <a:bevel/>
                    </a:ln>
                  </p:spPr>
                  <p:txBody>
                    <a:bodyPr lIns="36000" wrap="square" rIns="36000" tIns="0" rtlCol="0" anchor="ctr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Volume Storage</a:t>
                      </a:r>
                    </a:p>
                  </p:txBody>
                </p:sp>
              </p:grpSp>
              <p:grpSp>
                <p:nvGrpSpPr>
                  <p:cNvPr name="" id="245"/>
                  <p:cNvGrpSpPr/>
                  <p:nvPr/>
                </p:nvGrpSpPr>
                <p:grpSpPr>
                  <a:xfrm>
                    <a:off x="1449667" y="4088050"/>
                    <a:ext cy="912000" cx="1003200"/>
                    <a:chOff x="1449667" y="4088050"/>
                    <a:chExt cy="912000" cx="1003200"/>
                  </a:xfrm>
                </p:grpSpPr>
                <p:sp>
                  <p:nvSpPr>
                    <p:cNvPr name="" id="246"/>
                    <p:cNvSpPr/>
                    <p:nvPr/>
                  </p:nvSpPr>
                  <p:spPr>
                    <a:xfrm>
                      <a:off x="1449667" y="4088050"/>
                      <a:ext cy="912000" cx="1003200"/>
                    </a:xfrm>
                    <a:custGeom>
                      <a:avLst/>
                      <a:gdLst/>
                      <a:ahLst/>
                      <a:cxnLst/>
                      <a:pathLst>
                        <a:path w="1003200" h="912000">
                          <a:moveTo>
                            <a:pt x="991154" y="409262"/>
                          </a:moveTo>
                          <a:lnTo>
                            <a:pt x="785033" y="46619"/>
                          </a:lnTo>
                          <a:cubicBezTo>
                            <a:pt x="769261" y="18324"/>
                            <a:pt x="739862" y="0"/>
                            <a:pt x="707758" y="0"/>
                          </a:cubicBezTo>
                          <a:lnTo>
                            <a:pt x="295438" y="0"/>
                          </a:lnTo>
                          <a:cubicBezTo>
                            <a:pt x="263329" y="0"/>
                            <a:pt x="233923" y="18312"/>
                            <a:pt x="218163" y="46619"/>
                          </a:cubicBezTo>
                          <a:lnTo>
                            <a:pt x="11964" y="408311"/>
                          </a:lnTo>
                          <a:cubicBezTo>
                            <a:pt x="-3988" y="436391"/>
                            <a:pt x="-3988" y="470931"/>
                            <a:pt x="11964" y="499012"/>
                          </a:cubicBezTo>
                          <a:lnTo>
                            <a:pt x="218084" y="863716"/>
                          </a:lnTo>
                          <a:cubicBezTo>
                            <a:pt x="233682" y="892413"/>
                            <a:pt x="263011" y="910738"/>
                            <a:pt x="295360" y="912000"/>
                          </a:cubicBezTo>
                          <a:lnTo>
                            <a:pt x="707678" y="912000"/>
                          </a:lnTo>
                          <a:cubicBezTo>
                            <a:pt x="740027" y="910876"/>
                            <a:pt x="769406" y="892628"/>
                            <a:pt x="785033" y="863954"/>
                          </a:cubicBezTo>
                          <a:lnTo>
                            <a:pt x="991154" y="501311"/>
                          </a:lnTo>
                          <a:cubicBezTo>
                            <a:pt x="1007213" y="472779"/>
                            <a:pt x="1007213" y="437794"/>
                            <a:pt x="991154" y="409262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name="" id="247"/>
                    <p:cNvSpPr/>
                    <p:nvPr/>
                  </p:nvSpPr>
                  <p:spPr>
                    <a:xfrm>
                      <a:off x="1699727" y="4332482"/>
                      <a:ext cy="667092" cx="723066"/>
                    </a:xfrm>
                    <a:custGeom>
                      <a:avLst/>
                      <a:gdLst/>
                      <a:ahLst/>
                      <a:cxnLst/>
                      <a:pathLst>
                        <a:path w="723066" h="667092">
                          <a:moveTo>
                            <a:pt x="502290" y="64616"/>
                          </a:moveTo>
                          <a:lnTo>
                            <a:pt x="405892" y="40831"/>
                          </a:lnTo>
                          <a:lnTo>
                            <a:pt x="391001" y="56291"/>
                          </a:lnTo>
                          <a:lnTo>
                            <a:pt x="465220" y="131373"/>
                          </a:lnTo>
                          <a:lnTo>
                            <a:pt x="466004" y="234442"/>
                          </a:lnTo>
                          <a:lnTo>
                            <a:pt x="313334" y="79521"/>
                          </a:lnTo>
                          <a:lnTo>
                            <a:pt x="188800" y="79284"/>
                          </a:lnTo>
                          <a:lnTo>
                            <a:pt x="110427" y="0"/>
                          </a:lnTo>
                          <a:lnTo>
                            <a:pt x="28136" y="70721"/>
                          </a:lnTo>
                          <a:lnTo>
                            <a:pt x="0" y="357886"/>
                          </a:lnTo>
                          <a:lnTo>
                            <a:pt x="305653" y="667092"/>
                          </a:lnTo>
                          <a:lnTo>
                            <a:pt x="457618" y="667092"/>
                          </a:lnTo>
                          <a:cubicBezTo>
                            <a:pt x="489966" y="665969"/>
                            <a:pt x="519346" y="647721"/>
                            <a:pt x="534972" y="619046"/>
                          </a:cubicBezTo>
                          <a:lnTo>
                            <a:pt x="723066" y="287641"/>
                          </a:lnTo>
                          <a:lnTo>
                            <a:pt x="502290" y="64616"/>
                          </a:lnTo>
                          <a:close/>
                        </a:path>
                      </a:pathLst>
                    </a:custGeom>
                    <a:solidFill>
                      <a:srgbClr val="3D7CE3"/>
                    </a:solidFill>
                    <a:ln w="7600" cap="flat">
                      <a:noFill/>
                      <a:bevel/>
                    </a:ln>
                  </p:spPr>
                </p:sp>
                <p:grpSp>
                  <p:nvGrpSpPr>
                    <p:cNvPr name="" id="248"/>
                    <p:cNvGrpSpPr/>
                    <p:nvPr/>
                  </p:nvGrpSpPr>
                  <p:grpSpPr>
                    <a:xfrm>
                      <a:off x="1802359" y="4375453"/>
                      <a:ext cy="298344" cx="297816"/>
                      <a:chOff x="1802359" y="4375453"/>
                      <a:chExt cy="298344" cx="297816"/>
                    </a:xfrm>
                  </p:grpSpPr>
                  <p:sp>
                    <p:nvSpPr>
                      <p:cNvPr name="" id="249"/>
                      <p:cNvSpPr/>
                      <p:nvPr/>
                    </p:nvSpPr>
                    <p:spPr>
                      <a:xfrm>
                        <a:off x="1888569" y="4375453"/>
                        <a:ext cy="146675" cx="12539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25396" h="146675">
                            <a:moveTo>
                              <a:pt x="0" y="110046"/>
                            </a:moveTo>
                            <a:lnTo>
                              <a:pt x="62698" y="146675"/>
                            </a:lnTo>
                            <a:lnTo>
                              <a:pt x="125396" y="110046"/>
                            </a:lnTo>
                            <a:lnTo>
                              <a:pt x="125396" y="36708"/>
                            </a:lnTo>
                            <a:lnTo>
                              <a:pt x="62698" y="0"/>
                            </a:lnTo>
                            <a:lnTo>
                              <a:pt x="0" y="36708"/>
                            </a:lnTo>
                            <a:lnTo>
                              <a:pt x="0" y="11004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name="" id="250"/>
                      <p:cNvSpPr/>
                      <p:nvPr/>
                    </p:nvSpPr>
                    <p:spPr>
                      <a:xfrm>
                        <a:off x="1974779" y="4525141"/>
                        <a:ext cy="146675" cx="12539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25396" h="146675">
                            <a:moveTo>
                              <a:pt x="0" y="109966"/>
                            </a:moveTo>
                            <a:lnTo>
                              <a:pt x="62698" y="146675"/>
                            </a:lnTo>
                            <a:lnTo>
                              <a:pt x="125396" y="109966"/>
                            </a:lnTo>
                            <a:lnTo>
                              <a:pt x="125396" y="36629"/>
                            </a:lnTo>
                            <a:lnTo>
                              <a:pt x="62698" y="0"/>
                            </a:lnTo>
                            <a:lnTo>
                              <a:pt x="0" y="36629"/>
                            </a:lnTo>
                            <a:lnTo>
                              <a:pt x="0" y="10996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name="" id="251"/>
                      <p:cNvSpPr/>
                      <p:nvPr/>
                    </p:nvSpPr>
                    <p:spPr>
                      <a:xfrm>
                        <a:off x="1802359" y="4527123"/>
                        <a:ext cy="146675" cx="12539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25396" h="146675">
                            <a:moveTo>
                              <a:pt x="0" y="109966"/>
                            </a:moveTo>
                            <a:lnTo>
                              <a:pt x="62698" y="146675"/>
                            </a:lnTo>
                            <a:lnTo>
                              <a:pt x="125396" y="109966"/>
                            </a:lnTo>
                            <a:lnTo>
                              <a:pt x="125396" y="36629"/>
                            </a:lnTo>
                            <a:lnTo>
                              <a:pt x="62698" y="0"/>
                            </a:lnTo>
                            <a:lnTo>
                              <a:pt x="0" y="36629"/>
                            </a:lnTo>
                            <a:lnTo>
                              <a:pt x="0" y="10996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</p:grpSp>
                <p:grpSp>
                  <p:nvGrpSpPr>
                    <p:cNvPr name="" id="252"/>
                    <p:cNvGrpSpPr/>
                    <p:nvPr/>
                  </p:nvGrpSpPr>
                  <p:grpSpPr>
                    <a:xfrm>
                      <a:off x="1700467" y="4332759"/>
                      <a:ext cy="422582" cx="501600"/>
                      <a:chOff x="1700467" y="4332759"/>
                      <a:chExt cy="422582" cx="501600"/>
                    </a:xfrm>
                  </p:grpSpPr>
                  <p:sp>
                    <p:nvSpPr>
                      <p:cNvPr name="" id="253"/>
                      <p:cNvSpPr/>
                      <p:nvPr/>
                    </p:nvSpPr>
                    <p:spPr>
                      <a:xfrm>
                        <a:off x="1700467" y="4332759"/>
                        <a:ext cy="422582" cx="109725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09725" h="422582">
                            <a:moveTo>
                              <a:pt x="109725" y="56212"/>
                            </a:moveTo>
                            <a:lnTo>
                              <a:pt x="47025" y="92841"/>
                            </a:lnTo>
                            <a:lnTo>
                              <a:pt x="47025" y="329740"/>
                            </a:lnTo>
                            <a:lnTo>
                              <a:pt x="109725" y="366369"/>
                            </a:lnTo>
                            <a:lnTo>
                              <a:pt x="109725" y="422582"/>
                            </a:lnTo>
                            <a:lnTo>
                              <a:pt x="0" y="358441"/>
                            </a:lnTo>
                            <a:lnTo>
                              <a:pt x="0" y="64140"/>
                            </a:lnTo>
                            <a:lnTo>
                              <a:pt x="109725" y="0"/>
                            </a:lnTo>
                            <a:lnTo>
                              <a:pt x="109725" y="5621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name="" id="254"/>
                      <p:cNvSpPr/>
                      <p:nvPr/>
                    </p:nvSpPr>
                    <p:spPr>
                      <a:xfrm>
                        <a:off x="2092342" y="4332759"/>
                        <a:ext cy="422582" cx="109725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09725" h="422582">
                            <a:moveTo>
                              <a:pt x="0" y="56212"/>
                            </a:moveTo>
                            <a:lnTo>
                              <a:pt x="62700" y="92841"/>
                            </a:lnTo>
                            <a:lnTo>
                              <a:pt x="62700" y="329740"/>
                            </a:lnTo>
                            <a:lnTo>
                              <a:pt x="0" y="366369"/>
                            </a:lnTo>
                            <a:lnTo>
                              <a:pt x="0" y="422582"/>
                            </a:lnTo>
                            <a:lnTo>
                              <a:pt x="109725" y="358441"/>
                            </a:lnTo>
                            <a:lnTo>
                              <a:pt x="109725" y="64140"/>
                            </a:lnTo>
                            <a:lnTo>
                              <a:pt x="0" y="0"/>
                            </a:lnTo>
                            <a:lnTo>
                              <a:pt x="0" y="5621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</p:grpSp>
              </p:grpSp>
            </p:grpSp>
            <p:grpSp>
              <p:nvGrpSpPr>
                <p:cNvPr name="" id="260"/>
                <p:cNvGrpSpPr/>
                <p:nvPr/>
              </p:nvGrpSpPr>
              <p:grpSpPr>
                <a:xfrm>
                  <a:off x="2979716" y="4088050"/>
                  <a:ext cy="1424905" cx="1100883"/>
                  <a:chOff x="2979716" y="4088050"/>
                  <a:chExt cy="1424905" cx="1100883"/>
                </a:xfrm>
              </p:grpSpPr>
              <p:grpSp>
                <p:nvGrpSpPr>
                  <p:cNvPr name="" id="188"/>
                  <p:cNvGrpSpPr/>
                  <p:nvPr/>
                </p:nvGrpSpPr>
                <p:grpSpPr>
                  <a:xfrm>
                    <a:off x="3028557" y="4088050"/>
                    <a:ext cy="912000" cx="1003200"/>
                    <a:chOff x="3028557" y="4088050"/>
                    <a:chExt cy="912000" cx="1003200"/>
                  </a:xfrm>
                </p:grpSpPr>
                <p:sp>
                  <p:nvSpPr>
                    <p:cNvPr name="" id="189"/>
                    <p:cNvSpPr/>
                    <p:nvPr/>
                  </p:nvSpPr>
                  <p:spPr>
                    <a:xfrm>
                      <a:off x="3460131" y="4541352"/>
                      <a:ext cy="5396" cx="454455"/>
                    </a:xfrm>
                    <a:custGeom>
                      <a:avLst/>
                      <a:gdLst/>
                      <a:ahLst/>
                      <a:cxnLst/>
                      <a:pathLst>
                        <a:path w="454455" h="5396" fill="none">
                          <a:moveTo>
                            <a:pt x="0" y="0"/>
                          </a:moveTo>
                          <a:lnTo>
                            <a:pt x="455841" y="0"/>
                          </a:lnTo>
                        </a:path>
                      </a:pathLst>
                    </a:custGeom>
                    <a:gradFill>
                      <a:gsLst>
                        <a:gs pos="0">
                          <a:srgbClr val="DCE6F2"/>
                        </a:gs>
                        <a:gs pos="50000">
                          <a:srgbClr val="B9CDE5"/>
                        </a:gs>
                        <a:gs pos="100000">
                          <a:srgbClr val="95B3D7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" id="190"/>
                    <p:cNvSpPr/>
                    <p:nvPr/>
                  </p:nvSpPr>
                  <p:spPr>
                    <a:xfrm>
                      <a:off x="3522838" y="4186078"/>
                      <a:ext cy="701502" cx="398444"/>
                    </a:xfrm>
                    <a:custGeom>
                      <a:avLst/>
                      <a:gdLst/>
                      <a:ahLst/>
                      <a:cxnLst/>
                      <a:pathLst>
                        <a:path w="398444" h="701502" fill="none">
                          <a:moveTo>
                            <a:pt x="398444" y="0"/>
                          </a:moveTo>
                          <a:lnTo>
                            <a:pt x="0" y="0"/>
                          </a:lnTo>
                          <a:lnTo>
                            <a:pt x="0" y="701502"/>
                          </a:lnTo>
                          <a:lnTo>
                            <a:pt x="398444" y="701502"/>
                          </a:lnTo>
                        </a:path>
                      </a:pathLst>
                    </a:custGeom>
                    <a:gradFill>
                      <a:gsLst>
                        <a:gs pos="0">
                          <a:srgbClr val="DCE6F2"/>
                        </a:gs>
                        <a:gs pos="50000">
                          <a:srgbClr val="B9CDE5"/>
                        </a:gs>
                        <a:gs pos="100000">
                          <a:srgbClr val="95B3D7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" id="191"/>
                    <p:cNvSpPr/>
                    <p:nvPr/>
                  </p:nvSpPr>
                  <p:spPr>
                    <a:xfrm>
                      <a:off x="3907093" y="4088050"/>
                      <a:ext cy="223087" cx="122699"/>
                    </a:xfrm>
                    <a:custGeom>
                      <a:avLst/>
                      <a:gdLst/>
                      <a:ahLst/>
                      <a:cxnLst/>
                      <a:pathLst>
                        <a:path w="122699" h="223087">
                          <a:moveTo>
                            <a:pt x="0" y="0"/>
                          </a:moveTo>
                          <a:lnTo>
                            <a:pt x="122699" y="0"/>
                          </a:lnTo>
                          <a:lnTo>
                            <a:pt x="122699" y="223087"/>
                          </a:lnTo>
                          <a:lnTo>
                            <a:pt x="0" y="2230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FB8BB"/>
                    </a:solidFill>
                    <a:ln w="2500" cap="flat">
                      <a:solidFill>
                        <a:srgbClr val="4FB8BB"/>
                      </a:solidFill>
                      <a:bevel/>
                    </a:ln>
                  </p:spPr>
                </p:sp>
                <p:sp>
                  <p:nvSpPr>
                    <p:cNvPr name="" id="192"/>
                    <p:cNvSpPr/>
                    <p:nvPr/>
                  </p:nvSpPr>
                  <p:spPr>
                    <a:xfrm>
                      <a:off x="3925954" y="4158003"/>
                      <a:ext cy="53365" cx="83158"/>
                    </a:xfrm>
                    <a:custGeom>
                      <a:avLst/>
                      <a:gdLst/>
                      <a:ahLst/>
                      <a:cxnLst/>
                      <a:pathLst>
                        <a:path w="83158" h="53365">
                          <a:moveTo>
                            <a:pt x="0" y="0"/>
                          </a:moveTo>
                          <a:lnTo>
                            <a:pt x="83158" y="0"/>
                          </a:lnTo>
                          <a:lnTo>
                            <a:pt x="83158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193"/>
                    <p:cNvSpPr/>
                    <p:nvPr/>
                  </p:nvSpPr>
                  <p:spPr>
                    <a:xfrm>
                      <a:off x="3908071" y="4431166"/>
                      <a:ext cy="223088" cx="122699"/>
                    </a:xfrm>
                    <a:custGeom>
                      <a:avLst/>
                      <a:gdLst/>
                      <a:ahLst/>
                      <a:cxnLst/>
                      <a:pathLst>
                        <a:path w="122699" h="223088">
                          <a:moveTo>
                            <a:pt x="0" y="0"/>
                          </a:moveTo>
                          <a:lnTo>
                            <a:pt x="122699" y="0"/>
                          </a:lnTo>
                          <a:lnTo>
                            <a:pt x="122699" y="223088"/>
                          </a:lnTo>
                          <a:lnTo>
                            <a:pt x="0" y="22308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FB8BB"/>
                    </a:solidFill>
                    <a:ln w="2500" cap="flat">
                      <a:solidFill>
                        <a:srgbClr val="4FB8BB"/>
                      </a:solidFill>
                      <a:bevel/>
                    </a:ln>
                  </p:spPr>
                </p:sp>
                <p:sp>
                  <p:nvSpPr>
                    <p:cNvPr name="" id="194"/>
                    <p:cNvSpPr/>
                    <p:nvPr/>
                  </p:nvSpPr>
                  <p:spPr>
                    <a:xfrm>
                      <a:off x="3926925" y="4501120"/>
                      <a:ext cy="53365" cx="83158"/>
                    </a:xfrm>
                    <a:custGeom>
                      <a:avLst/>
                      <a:gdLst/>
                      <a:ahLst/>
                      <a:cxnLst/>
                      <a:pathLst>
                        <a:path w="83158" h="53365">
                          <a:moveTo>
                            <a:pt x="0" y="0"/>
                          </a:moveTo>
                          <a:lnTo>
                            <a:pt x="83158" y="0"/>
                          </a:lnTo>
                          <a:lnTo>
                            <a:pt x="83158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195"/>
                    <p:cNvSpPr/>
                    <p:nvPr/>
                  </p:nvSpPr>
                  <p:spPr>
                    <a:xfrm>
                      <a:off x="3909058" y="4776406"/>
                      <a:ext cy="223088" cx="122699"/>
                    </a:xfrm>
                    <a:custGeom>
                      <a:avLst/>
                      <a:gdLst/>
                      <a:ahLst/>
                      <a:cxnLst/>
                      <a:pathLst>
                        <a:path w="122699" h="223088">
                          <a:moveTo>
                            <a:pt x="0" y="0"/>
                          </a:moveTo>
                          <a:lnTo>
                            <a:pt x="122699" y="0"/>
                          </a:lnTo>
                          <a:lnTo>
                            <a:pt x="122699" y="223088"/>
                          </a:lnTo>
                          <a:lnTo>
                            <a:pt x="0" y="22308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FB8BB"/>
                    </a:solidFill>
                    <a:ln w="2500" cap="flat">
                      <a:solidFill>
                        <a:srgbClr val="4FB8BB"/>
                      </a:solidFill>
                      <a:bevel/>
                    </a:ln>
                  </p:spPr>
                </p:sp>
                <p:sp>
                  <p:nvSpPr>
                    <p:cNvPr name="" id="196"/>
                    <p:cNvSpPr/>
                    <p:nvPr/>
                  </p:nvSpPr>
                  <p:spPr>
                    <a:xfrm>
                      <a:off x="3927963" y="4846350"/>
                      <a:ext cy="53365" cx="83158"/>
                    </a:xfrm>
                    <a:custGeom>
                      <a:avLst/>
                      <a:gdLst/>
                      <a:ahLst/>
                      <a:cxnLst/>
                      <a:pathLst>
                        <a:path w="83158" h="53365">
                          <a:moveTo>
                            <a:pt x="0" y="0"/>
                          </a:moveTo>
                          <a:lnTo>
                            <a:pt x="83158" y="0"/>
                          </a:lnTo>
                          <a:lnTo>
                            <a:pt x="83158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197"/>
                    <p:cNvSpPr/>
                    <p:nvPr/>
                  </p:nvSpPr>
                  <p:spPr>
                    <a:xfrm>
                      <a:off x="3578295" y="4088614"/>
                      <a:ext cy="223087" cx="236468"/>
                    </a:xfrm>
                    <a:custGeom>
                      <a:avLst/>
                      <a:gdLst/>
                      <a:ahLst/>
                      <a:cxnLst/>
                      <a:pathLst>
                        <a:path w="236468" h="223087">
                          <a:moveTo>
                            <a:pt x="0" y="0"/>
                          </a:moveTo>
                          <a:lnTo>
                            <a:pt x="236468" y="0"/>
                          </a:lnTo>
                          <a:lnTo>
                            <a:pt x="236468" y="223087"/>
                          </a:lnTo>
                          <a:lnTo>
                            <a:pt x="0" y="2230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DA2BF"/>
                    </a:solidFill>
                    <a:ln w="2500" cap="flat">
                      <a:solidFill>
                        <a:srgbClr val="2DA2BF"/>
                      </a:solidFill>
                      <a:bevel/>
                    </a:ln>
                  </p:spPr>
                </p:sp>
                <p:sp>
                  <p:nvSpPr>
                    <p:cNvPr name="" id="198"/>
                    <p:cNvSpPr/>
                    <p:nvPr/>
                  </p:nvSpPr>
                  <p:spPr>
                    <a:xfrm>
                      <a:off x="3614639" y="4158570"/>
                      <a:ext cy="53364" cx="160262"/>
                    </a:xfrm>
                    <a:custGeom>
                      <a:avLst/>
                      <a:gdLst/>
                      <a:ahLst/>
                      <a:cxnLst/>
                      <a:pathLst>
                        <a:path w="160262" h="53364">
                          <a:moveTo>
                            <a:pt x="0" y="0"/>
                          </a:moveTo>
                          <a:lnTo>
                            <a:pt x="160262" y="0"/>
                          </a:lnTo>
                          <a:lnTo>
                            <a:pt x="160262" y="53364"/>
                          </a:lnTo>
                          <a:lnTo>
                            <a:pt x="0" y="5336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199"/>
                    <p:cNvSpPr/>
                    <p:nvPr/>
                  </p:nvSpPr>
                  <p:spPr>
                    <a:xfrm>
                      <a:off x="3580204" y="4432507"/>
                      <a:ext cy="223087" cx="236468"/>
                    </a:xfrm>
                    <a:custGeom>
                      <a:avLst/>
                      <a:gdLst/>
                      <a:ahLst/>
                      <a:cxnLst/>
                      <a:pathLst>
                        <a:path w="236468" h="223087">
                          <a:moveTo>
                            <a:pt x="0" y="0"/>
                          </a:moveTo>
                          <a:lnTo>
                            <a:pt x="236468" y="0"/>
                          </a:lnTo>
                          <a:lnTo>
                            <a:pt x="236468" y="223087"/>
                          </a:lnTo>
                          <a:lnTo>
                            <a:pt x="0" y="2230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DA2BF"/>
                    </a:solidFill>
                    <a:ln w="2500" cap="flat">
                      <a:solidFill>
                        <a:srgbClr val="2DA2BF"/>
                      </a:solidFill>
                      <a:bevel/>
                    </a:ln>
                  </p:spPr>
                </p:sp>
                <p:sp>
                  <p:nvSpPr>
                    <p:cNvPr name="" id="200"/>
                    <p:cNvSpPr/>
                    <p:nvPr/>
                  </p:nvSpPr>
                  <p:spPr>
                    <a:xfrm>
                      <a:off x="3616554" y="4501682"/>
                      <a:ext cy="53365" cx="160262"/>
                    </a:xfrm>
                    <a:custGeom>
                      <a:avLst/>
                      <a:gdLst/>
                      <a:ahLst/>
                      <a:cxnLst/>
                      <a:pathLst>
                        <a:path w="160262" h="53365">
                          <a:moveTo>
                            <a:pt x="0" y="0"/>
                          </a:moveTo>
                          <a:lnTo>
                            <a:pt x="160262" y="0"/>
                          </a:lnTo>
                          <a:lnTo>
                            <a:pt x="160262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201"/>
                    <p:cNvSpPr/>
                    <p:nvPr/>
                  </p:nvSpPr>
                  <p:spPr>
                    <a:xfrm>
                      <a:off x="3582118" y="4776964"/>
                      <a:ext cy="223087" cx="236468"/>
                    </a:xfrm>
                    <a:custGeom>
                      <a:avLst/>
                      <a:gdLst/>
                      <a:ahLst/>
                      <a:cxnLst/>
                      <a:pathLst>
                        <a:path w="236468" h="223087">
                          <a:moveTo>
                            <a:pt x="0" y="0"/>
                          </a:moveTo>
                          <a:lnTo>
                            <a:pt x="236468" y="0"/>
                          </a:lnTo>
                          <a:lnTo>
                            <a:pt x="236468" y="223087"/>
                          </a:lnTo>
                          <a:lnTo>
                            <a:pt x="0" y="2230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DA2BF"/>
                    </a:solidFill>
                    <a:ln w="2500" cap="flat">
                      <a:solidFill>
                        <a:srgbClr val="2DA2BF"/>
                      </a:solidFill>
                      <a:bevel/>
                    </a:ln>
                  </p:spPr>
                </p:sp>
                <p:sp>
                  <p:nvSpPr>
                    <p:cNvPr name="" id="202"/>
                    <p:cNvSpPr/>
                    <p:nvPr/>
                  </p:nvSpPr>
                  <p:spPr>
                    <a:xfrm>
                      <a:off x="3618497" y="4846906"/>
                      <a:ext cy="53365" cx="160262"/>
                    </a:xfrm>
                    <a:custGeom>
                      <a:avLst/>
                      <a:gdLst/>
                      <a:ahLst/>
                      <a:cxnLst/>
                      <a:pathLst>
                        <a:path w="160262" h="53365">
                          <a:moveTo>
                            <a:pt x="0" y="0"/>
                          </a:moveTo>
                          <a:lnTo>
                            <a:pt x="160262" y="0"/>
                          </a:lnTo>
                          <a:lnTo>
                            <a:pt x="160262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203"/>
                    <p:cNvSpPr/>
                    <p:nvPr/>
                  </p:nvSpPr>
                  <p:spPr>
                    <a:xfrm>
                      <a:off x="3028557" y="4373910"/>
                      <a:ext cy="333957" cx="432834"/>
                    </a:xfrm>
                    <a:custGeom>
                      <a:avLst/>
                      <a:gdLst/>
                      <a:ahLst/>
                      <a:cxnLst/>
                      <a:pathLst>
                        <a:path w="432834" h="333957">
                          <a:moveTo>
                            <a:pt x="0" y="0"/>
                          </a:moveTo>
                          <a:lnTo>
                            <a:pt x="432834" y="0"/>
                          </a:lnTo>
                          <a:lnTo>
                            <a:pt x="432834" y="333957"/>
                          </a:lnTo>
                          <a:lnTo>
                            <a:pt x="0" y="33395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D7195"/>
                    </a:solidFill>
                    <a:ln w="2500" cap="flat">
                      <a:solidFill>
                        <a:srgbClr val="DD7195"/>
                      </a:solidFill>
                      <a:bevel/>
                    </a:ln>
                  </p:spPr>
                </p:sp>
                <p:sp>
                  <p:nvSpPr>
                    <p:cNvPr name="" id="204"/>
                    <p:cNvSpPr/>
                    <p:nvPr/>
                  </p:nvSpPr>
                  <p:spPr>
                    <a:xfrm>
                      <a:off x="3106789" y="4470511"/>
                      <a:ext cy="67360" cx="266893"/>
                    </a:xfrm>
                    <a:custGeom>
                      <a:avLst/>
                      <a:gdLst/>
                      <a:ahLst/>
                      <a:cxnLst/>
                      <a:pathLst>
                        <a:path w="266893" h="67360">
                          <a:moveTo>
                            <a:pt x="0" y="0"/>
                          </a:moveTo>
                          <a:lnTo>
                            <a:pt x="266893" y="0"/>
                          </a:lnTo>
                          <a:lnTo>
                            <a:pt x="266893" y="67360"/>
                          </a:lnTo>
                          <a:lnTo>
                            <a:pt x="0" y="6736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64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205"/>
                    <p:cNvSpPr/>
                    <p:nvPr/>
                  </p:nvSpPr>
                  <p:spPr>
                    <a:xfrm>
                      <a:off x="3166711" y="4587929"/>
                      <a:ext cy="67360" cx="149349"/>
                    </a:xfrm>
                    <a:custGeom>
                      <a:avLst/>
                      <a:gdLst/>
                      <a:ahLst/>
                      <a:cxnLst/>
                      <a:pathLst>
                        <a:path w="149349" h="67360">
                          <a:moveTo>
                            <a:pt x="0" y="0"/>
                          </a:moveTo>
                          <a:lnTo>
                            <a:pt x="149349" y="0"/>
                          </a:lnTo>
                          <a:lnTo>
                            <a:pt x="149349" y="67360"/>
                          </a:lnTo>
                          <a:lnTo>
                            <a:pt x="0" y="6736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64" cap="flat">
                      <a:solidFill>
                        <a:srgbClr val="FFFFFF"/>
                      </a:solidFill>
                      <a:bevel/>
                    </a:ln>
                  </p:spPr>
                </p:sp>
              </p:grpSp>
              <p:grpSp>
                <p:nvGrpSpPr>
                  <p:cNvPr name="" id="206"/>
                  <p:cNvGrpSpPr/>
                  <p:nvPr/>
                </p:nvGrpSpPr>
                <p:grpSpPr>
                  <a:xfrm>
                    <a:off x="2979716" y="5186155"/>
                    <a:ext cy="326800" cx="1100883"/>
                    <a:chOff x="2979716" y="5186155"/>
                    <a:chExt cy="326800" cx="1100883"/>
                  </a:xfrm>
                </p:grpSpPr>
                <p:sp>
                  <p:nvSpPr>
                    <p:cNvPr name="Rounded Rectangle" id="207"/>
                    <p:cNvSpPr/>
                    <p:nvPr/>
                  </p:nvSpPr>
                  <p:spPr>
                    <a:xfrm>
                      <a:off x="3007238" y="5201010"/>
                      <a:ext cy="297091" cx="1045839"/>
                    </a:xfrm>
                    <a:custGeom>
                      <a:avLst/>
                      <a:gdLst/>
                      <a:ahLst/>
                      <a:cxnLst/>
                      <a:pathLst>
                        <a:path w="1045839" h="297091">
                          <a:moveTo>
                            <a:pt x="954639" y="297091"/>
                          </a:moveTo>
                          <a:cubicBezTo>
                            <a:pt x="1005008" y="297091"/>
                            <a:pt x="1045839" y="256261"/>
                            <a:pt x="1045839" y="205891"/>
                          </a:cubicBezTo>
                          <a:lnTo>
                            <a:pt x="1045839" y="91200"/>
                          </a:lnTo>
                          <a:cubicBezTo>
                            <a:pt x="1045839" y="40830"/>
                            <a:pt x="1005008" y="0"/>
                            <a:pt x="954639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05891"/>
                          </a:lnTo>
                          <a:cubicBezTo>
                            <a:pt x="0" y="256261"/>
                            <a:pt x="40830" y="297091"/>
                            <a:pt x="91200" y="297091"/>
                          </a:cubicBezTo>
                          <a:lnTo>
                            <a:pt x="954639" y="297091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Rounded Rectangle" id="208"/>
                    <p:cNvSpPr/>
                    <p:nvPr/>
                  </p:nvSpPr>
                  <p:spPr>
                    <a:xfrm>
                      <a:off x="2979716" y="5186155"/>
                      <a:ext cy="326800" cx="1100883"/>
                    </a:xfrm>
                    <a:custGeom>
                      <a:avLst/>
                      <a:gdLst/>
                      <a:ahLst/>
                      <a:cxnLst/>
                      <a:rect t="t" l="l" r="r" b="b"/>
                      <a:pathLst>
                        <a:path w="1100883" h="326800">
                          <a:moveTo>
                            <a:pt x="1009683" y="326800"/>
                          </a:moveTo>
                          <a:cubicBezTo>
                            <a:pt x="1060053" y="326800"/>
                            <a:pt x="1100883" y="285970"/>
                            <a:pt x="1100883" y="235600"/>
                          </a:cubicBezTo>
                          <a:lnTo>
                            <a:pt x="1100883" y="91200"/>
                          </a:lnTo>
                          <a:cubicBezTo>
                            <a:pt x="1100883" y="40830"/>
                            <a:pt x="1060053" y="0"/>
                            <a:pt x="1009683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35600"/>
                          </a:lnTo>
                          <a:cubicBezTo>
                            <a:pt x="0" y="285970"/>
                            <a:pt x="40830" y="326800"/>
                            <a:pt x="91200" y="326800"/>
                          </a:cubicBezTo>
                          <a:lnTo>
                            <a:pt x="1009683" y="326800"/>
                          </a:lnTo>
                          <a:close/>
                        </a:path>
                      </a:pathLst>
                    </a:custGeom>
                    <a:solidFill>
                      <a:srgbClr val="008CCC"/>
                    </a:solidFill>
                    <a:ln w="7600" cap="flat">
                      <a:solidFill>
                        <a:srgbClr val="008CCC"/>
                      </a:solidFill>
                      <a:bevel/>
                    </a:ln>
                  </p:spPr>
                  <p:txBody>
                    <a:bodyPr lIns="36000" wrap="square" rIns="36000" tIns="0" rtlCol="0" anchor="ctr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Tenant Service</a:t>
                      </a:r>
                    </a:p>
                  </p:txBody>
                </p:sp>
              </p:grpSp>
            </p:grpSp>
            <p:sp>
              <p:nvSpPr>
                <p:cNvPr name="" id="261"/>
                <p:cNvSpPr/>
                <p:nvPr/>
              </p:nvSpPr>
              <p:spPr>
                <a:xfrm>
                  <a:off x="1178600" y="3905259"/>
                  <a:ext cy="1790488" cx="4734800"/>
                </a:xfrm>
                <a:custGeom>
                  <a:avLst/>
                  <a:gdLst/>
                  <a:ahLst/>
                  <a:cxnLst/>
                  <a:pathLst>
                    <a:path w="4734800" h="1790488">
                      <a:moveTo>
                        <a:pt x="467436" y="0"/>
                      </a:moveTo>
                      <a:lnTo>
                        <a:pt x="4265534" y="0"/>
                      </a:lnTo>
                      <a:cubicBezTo>
                        <a:pt x="4524499" y="0"/>
                        <a:pt x="4734800" y="76079"/>
                        <a:pt x="4734800" y="170256"/>
                      </a:cubicBezTo>
                      <a:lnTo>
                        <a:pt x="4734800" y="1619699"/>
                      </a:lnTo>
                      <a:cubicBezTo>
                        <a:pt x="4734800" y="1713875"/>
                        <a:pt x="4524499" y="1790488"/>
                        <a:pt x="4265534" y="1790488"/>
                      </a:cubicBezTo>
                      <a:lnTo>
                        <a:pt x="467436" y="1790488"/>
                      </a:lnTo>
                      <a:cubicBezTo>
                        <a:pt x="208469" y="1790488"/>
                        <a:pt x="0" y="1713875"/>
                        <a:pt x="0" y="1619699"/>
                      </a:cubicBezTo>
                      <a:lnTo>
                        <a:pt x="0" y="170256"/>
                      </a:lnTo>
                      <a:cubicBezTo>
                        <a:pt x="0" y="76079"/>
                        <a:pt x="208469" y="0"/>
                        <a:pt x="467436" y="0"/>
                      </a:cubicBez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sp="500000" d="1100000"/>
                    <a:ds sp="500000" d="250000"/>
                  </a:custDash>
                  <a:bevel/>
                </a:ln>
              </p:spPr>
            </p:sp>
          </p:grpSp>
          <p:grpSp>
            <p:nvGrpSpPr>
              <p:cNvPr name="" id="467"/>
              <p:cNvGrpSpPr/>
              <p:nvPr/>
            </p:nvGrpSpPr>
            <p:grpSpPr>
              <a:xfrm>
                <a:off x="4473174" y="4088050"/>
                <a:ext cy="1424905" cx="1257826"/>
                <a:chOff x="4473174" y="4088050"/>
                <a:chExt cy="1424905" cx="1257826"/>
              </a:xfrm>
            </p:grpSpPr>
            <p:pic>
              <p:nvPicPr>
                <p:cNvPr name="" id="463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487" y="4088050"/>
                  <a:ext cy="912000" cx="1003200"/>
                </a:xfrm>
                <a:prstGeom prst="rect">
                  <a:avLst/>
                </a:prstGeom>
              </p:spPr>
            </p:pic>
            <p:grpSp>
              <p:nvGrpSpPr>
                <p:cNvPr name="" id="464"/>
                <p:cNvGrpSpPr/>
                <p:nvPr/>
              </p:nvGrpSpPr>
              <p:grpSpPr>
                <a:xfrm>
                  <a:off x="4473174" y="5186155"/>
                  <a:ext cy="326800" cx="1257826"/>
                  <a:chOff x="4473174" y="5186155"/>
                  <a:chExt cy="326800" cx="1257826"/>
                </a:xfrm>
              </p:grpSpPr>
              <p:sp>
                <p:nvSpPr>
                  <p:cNvPr name="Rounded Rectangle" id="465"/>
                  <p:cNvSpPr/>
                  <p:nvPr/>
                </p:nvSpPr>
                <p:spPr>
                  <a:xfrm>
                    <a:off x="4504619" y="5201010"/>
                    <a:ext cy="297091" cx="1194935"/>
                  </a:xfrm>
                  <a:custGeom>
                    <a:avLst/>
                    <a:gdLst/>
                    <a:ahLst/>
                    <a:cxnLst/>
                    <a:pathLst>
                      <a:path w="1194935" h="297091">
                        <a:moveTo>
                          <a:pt x="1103735" y="297091"/>
                        </a:moveTo>
                        <a:cubicBezTo>
                          <a:pt x="1154105" y="297091"/>
                          <a:pt x="1194935" y="256261"/>
                          <a:pt x="1194935" y="205891"/>
                        </a:cubicBezTo>
                        <a:lnTo>
                          <a:pt x="1194935" y="91200"/>
                        </a:lnTo>
                        <a:cubicBezTo>
                          <a:pt x="1194935" y="40830"/>
                          <a:pt x="1154105" y="0"/>
                          <a:pt x="1103735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1103735" y="297091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Rounded Rectangle" id="466"/>
                  <p:cNvSpPr/>
                  <p:nvPr/>
                </p:nvSpPr>
                <p:spPr>
                  <a:xfrm>
                    <a:off x="4473174" y="5186155"/>
                    <a:ext cy="326800" cx="1257826"/>
                  </a:xfrm>
                  <a:custGeom>
                    <a:avLst/>
                    <a:gdLst/>
                    <a:ahLst/>
                    <a:cxnLst/>
                    <a:rect t="t" l="l" r="r" b="b"/>
                    <a:pathLst>
                      <a:path w="1257826" h="326800">
                        <a:moveTo>
                          <a:pt x="1166626" y="326800"/>
                        </a:moveTo>
                        <a:cubicBezTo>
                          <a:pt x="1216996" y="326800"/>
                          <a:pt x="1257826" y="285970"/>
                          <a:pt x="1257826" y="235600"/>
                        </a:cubicBezTo>
                        <a:lnTo>
                          <a:pt x="1257826" y="91200"/>
                        </a:lnTo>
                        <a:cubicBezTo>
                          <a:pt x="1257826" y="40830"/>
                          <a:pt x="1216996" y="0"/>
                          <a:pt x="1166626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1166626" y="326800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w="7600" cap="flat">
                    <a:solidFill>
                      <a:srgbClr val="008CCC"/>
                    </a:solidFill>
                    <a:bevel/>
                  </a:ln>
                </p:spPr>
                <p:txBody>
                  <a:bodyPr lIns="36000" wrap="square" rIns="36000" tIns="0" rtlCol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Directory Service</a:t>
                    </a:r>
                  </a:p>
                </p:txBody>
              </p:sp>
            </p:grpSp>
          </p:grpSp>
        </p:grpSp>
        <p:grpSp>
          <p:nvGrpSpPr>
            <p:cNvPr name="" id="505"/>
            <p:cNvGrpSpPr/>
            <p:nvPr/>
          </p:nvGrpSpPr>
          <p:grpSpPr>
            <a:xfrm>
              <a:off x="4813900" y="2207345"/>
              <a:ext cy="433200" cx="790400"/>
              <a:chOff x="4813900" y="2207345"/>
              <a:chExt cy="433200" cx="790400"/>
            </a:xfrm>
          </p:grpSpPr>
          <p:sp>
            <p:nvSpPr>
              <p:cNvPr name="" id="501"/>
              <p:cNvSpPr/>
              <p:nvPr/>
            </p:nvSpPr>
            <p:spPr>
              <a:xfrm>
                <a:off x="4813900" y="2322999"/>
                <a:ext cy="317529" cx="790400"/>
              </a:xfrm>
              <a:custGeom>
                <a:avLst/>
                <a:gdLst/>
                <a:ahLst/>
                <a:cxnLst/>
                <a:pathLst>
                  <a:path w="790400" h="317529">
                    <a:moveTo>
                      <a:pt x="327614" y="25764"/>
                    </a:moveTo>
                    <a:cubicBezTo>
                      <a:pt x="338264" y="18874"/>
                      <a:pt x="364889" y="19122"/>
                      <a:pt x="364889" y="19122"/>
                    </a:cubicBezTo>
                    <a:lnTo>
                      <a:pt x="755475" y="19122"/>
                    </a:lnTo>
                    <a:lnTo>
                      <a:pt x="755475" y="0"/>
                    </a:lnTo>
                    <a:lnTo>
                      <a:pt x="790400" y="42290"/>
                    </a:lnTo>
                    <a:lnTo>
                      <a:pt x="755475" y="83713"/>
                    </a:lnTo>
                    <a:lnTo>
                      <a:pt x="755475" y="64610"/>
                    </a:lnTo>
                    <a:lnTo>
                      <a:pt x="384161" y="64610"/>
                    </a:lnTo>
                    <a:cubicBezTo>
                      <a:pt x="384161" y="64610"/>
                      <a:pt x="357960" y="63620"/>
                      <a:pt x="346608" y="71260"/>
                    </a:cubicBezTo>
                    <a:cubicBezTo>
                      <a:pt x="335256" y="78901"/>
                      <a:pt x="320826" y="105831"/>
                      <a:pt x="320826" y="105831"/>
                    </a:cubicBezTo>
                    <a:lnTo>
                      <a:pt x="227359" y="275771"/>
                    </a:lnTo>
                    <a:cubicBezTo>
                      <a:pt x="227359" y="275771"/>
                      <a:pt x="213529" y="303220"/>
                      <a:pt x="201800" y="310719"/>
                    </a:cubicBezTo>
                    <a:cubicBezTo>
                      <a:pt x="190071" y="318218"/>
                      <a:pt x="164920" y="317529"/>
                      <a:pt x="164920" y="317529"/>
                    </a:cubicBezTo>
                    <a:lnTo>
                      <a:pt x="0" y="317529"/>
                    </a:lnTo>
                    <a:lnTo>
                      <a:pt x="0" y="271882"/>
                    </a:lnTo>
                    <a:lnTo>
                      <a:pt x="145916" y="271846"/>
                    </a:lnTo>
                    <a:cubicBezTo>
                      <a:pt x="145916" y="271846"/>
                      <a:pt x="171957" y="272510"/>
                      <a:pt x="183165" y="265223"/>
                    </a:cubicBezTo>
                    <a:cubicBezTo>
                      <a:pt x="194372" y="257936"/>
                      <a:pt x="208749" y="230365"/>
                      <a:pt x="208749" y="230365"/>
                    </a:cubicBezTo>
                    <a:lnTo>
                      <a:pt x="302272" y="60771"/>
                    </a:lnTo>
                    <a:cubicBezTo>
                      <a:pt x="302272" y="60771"/>
                      <a:pt x="316964" y="32654"/>
                      <a:pt x="327614" y="25764"/>
                    </a:cubicBez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502"/>
              <p:cNvSpPr/>
              <p:nvPr/>
            </p:nvSpPr>
            <p:spPr>
              <a:xfrm>
                <a:off x="4813900" y="2322970"/>
                <a:ext cy="317529" cx="790400"/>
              </a:xfrm>
              <a:custGeom>
                <a:avLst/>
                <a:gdLst/>
                <a:ahLst/>
                <a:cxnLst/>
                <a:pathLst>
                  <a:path w="790400" h="317529">
                    <a:moveTo>
                      <a:pt x="327614" y="291765"/>
                    </a:moveTo>
                    <a:cubicBezTo>
                      <a:pt x="338264" y="298655"/>
                      <a:pt x="364889" y="298407"/>
                      <a:pt x="364889" y="298407"/>
                    </a:cubicBezTo>
                    <a:lnTo>
                      <a:pt x="755475" y="298407"/>
                    </a:lnTo>
                    <a:lnTo>
                      <a:pt x="755475" y="317529"/>
                    </a:lnTo>
                    <a:lnTo>
                      <a:pt x="790400" y="275239"/>
                    </a:lnTo>
                    <a:lnTo>
                      <a:pt x="755475" y="233816"/>
                    </a:lnTo>
                    <a:lnTo>
                      <a:pt x="755475" y="252919"/>
                    </a:lnTo>
                    <a:lnTo>
                      <a:pt x="384161" y="252919"/>
                    </a:lnTo>
                    <a:cubicBezTo>
                      <a:pt x="384161" y="252919"/>
                      <a:pt x="357960" y="253909"/>
                      <a:pt x="346608" y="246268"/>
                    </a:cubicBezTo>
                    <a:cubicBezTo>
                      <a:pt x="335256" y="238628"/>
                      <a:pt x="320826" y="211697"/>
                      <a:pt x="320826" y="211697"/>
                    </a:cubicBezTo>
                    <a:lnTo>
                      <a:pt x="227359" y="41758"/>
                    </a:lnTo>
                    <a:cubicBezTo>
                      <a:pt x="227359" y="41758"/>
                      <a:pt x="213529" y="14309"/>
                      <a:pt x="201800" y="6810"/>
                    </a:cubicBezTo>
                    <a:cubicBezTo>
                      <a:pt x="190071" y="-690"/>
                      <a:pt x="164920" y="0"/>
                      <a:pt x="164920" y="0"/>
                    </a:cubicBezTo>
                    <a:lnTo>
                      <a:pt x="0" y="0"/>
                    </a:lnTo>
                    <a:lnTo>
                      <a:pt x="0" y="45647"/>
                    </a:lnTo>
                    <a:lnTo>
                      <a:pt x="145916" y="45683"/>
                    </a:lnTo>
                    <a:cubicBezTo>
                      <a:pt x="145916" y="45683"/>
                      <a:pt x="171957" y="45019"/>
                      <a:pt x="183165" y="52306"/>
                    </a:cubicBezTo>
                    <a:cubicBezTo>
                      <a:pt x="194372" y="59593"/>
                      <a:pt x="208749" y="87164"/>
                      <a:pt x="208749" y="87164"/>
                    </a:cubicBezTo>
                    <a:lnTo>
                      <a:pt x="302272" y="256758"/>
                    </a:lnTo>
                    <a:cubicBezTo>
                      <a:pt x="302272" y="256758"/>
                      <a:pt x="316964" y="284875"/>
                      <a:pt x="327614" y="291765"/>
                    </a:cubicBezTo>
                    <a:close/>
                  </a:path>
                </a:pathLst>
              </a:custGeom>
              <a:solidFill>
                <a:srgbClr val="EE7C31"/>
              </a:solidFill>
              <a:ln w="7600" cap="flat">
                <a:solidFill>
                  <a:srgbClr val="EE7C31"/>
                </a:solidFill>
                <a:bevel/>
              </a:ln>
            </p:spPr>
          </p:sp>
          <p:sp>
            <p:nvSpPr>
              <p:cNvPr name="" id="503"/>
              <p:cNvSpPr/>
              <p:nvPr/>
            </p:nvSpPr>
            <p:spPr>
              <a:xfrm>
                <a:off x="4813900" y="2207391"/>
                <a:ext cy="317529" cx="790400"/>
              </a:xfrm>
              <a:custGeom>
                <a:avLst/>
                <a:gdLst/>
                <a:ahLst/>
                <a:cxnLst/>
                <a:pathLst>
                  <a:path w="790400" h="317529">
                    <a:moveTo>
                      <a:pt x="327614" y="25764"/>
                    </a:moveTo>
                    <a:cubicBezTo>
                      <a:pt x="338264" y="18874"/>
                      <a:pt x="364889" y="19122"/>
                      <a:pt x="364889" y="19122"/>
                    </a:cubicBezTo>
                    <a:lnTo>
                      <a:pt x="755475" y="19122"/>
                    </a:lnTo>
                    <a:lnTo>
                      <a:pt x="755475" y="0"/>
                    </a:lnTo>
                    <a:lnTo>
                      <a:pt x="790400" y="42290"/>
                    </a:lnTo>
                    <a:lnTo>
                      <a:pt x="755475" y="83713"/>
                    </a:lnTo>
                    <a:lnTo>
                      <a:pt x="755475" y="64610"/>
                    </a:lnTo>
                    <a:lnTo>
                      <a:pt x="384161" y="64610"/>
                    </a:lnTo>
                    <a:cubicBezTo>
                      <a:pt x="384161" y="64610"/>
                      <a:pt x="357960" y="63620"/>
                      <a:pt x="346608" y="71260"/>
                    </a:cubicBezTo>
                    <a:cubicBezTo>
                      <a:pt x="335256" y="78901"/>
                      <a:pt x="320826" y="105831"/>
                      <a:pt x="320826" y="105831"/>
                    </a:cubicBezTo>
                    <a:lnTo>
                      <a:pt x="227359" y="275771"/>
                    </a:lnTo>
                    <a:cubicBezTo>
                      <a:pt x="227359" y="275771"/>
                      <a:pt x="213529" y="303220"/>
                      <a:pt x="201800" y="310719"/>
                    </a:cubicBezTo>
                    <a:cubicBezTo>
                      <a:pt x="190071" y="318218"/>
                      <a:pt x="164920" y="317529"/>
                      <a:pt x="164920" y="317529"/>
                    </a:cubicBezTo>
                    <a:lnTo>
                      <a:pt x="0" y="317529"/>
                    </a:lnTo>
                    <a:lnTo>
                      <a:pt x="0" y="271882"/>
                    </a:lnTo>
                    <a:lnTo>
                      <a:pt x="145916" y="271846"/>
                    </a:lnTo>
                    <a:cubicBezTo>
                      <a:pt x="145916" y="271846"/>
                      <a:pt x="171957" y="272510"/>
                      <a:pt x="183165" y="265223"/>
                    </a:cubicBezTo>
                    <a:cubicBezTo>
                      <a:pt x="194372" y="257936"/>
                      <a:pt x="208749" y="230365"/>
                      <a:pt x="208749" y="230365"/>
                    </a:cubicBezTo>
                    <a:lnTo>
                      <a:pt x="302272" y="60771"/>
                    </a:lnTo>
                    <a:cubicBezTo>
                      <a:pt x="302272" y="60771"/>
                      <a:pt x="316964" y="32654"/>
                      <a:pt x="327614" y="25764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sp>
            <p:nvSpPr>
              <p:cNvPr name="" id="504"/>
              <p:cNvSpPr/>
              <p:nvPr/>
            </p:nvSpPr>
            <p:spPr>
              <a:xfrm>
                <a:off x="4813900" y="2207361"/>
                <a:ext cy="317529" cx="790400"/>
              </a:xfrm>
              <a:custGeom>
                <a:avLst/>
                <a:gdLst/>
                <a:ahLst/>
                <a:cxnLst/>
                <a:pathLst>
                  <a:path w="790400" h="317529">
                    <a:moveTo>
                      <a:pt x="327614" y="291765"/>
                    </a:moveTo>
                    <a:cubicBezTo>
                      <a:pt x="338264" y="298655"/>
                      <a:pt x="364889" y="298407"/>
                      <a:pt x="364889" y="298407"/>
                    </a:cubicBezTo>
                    <a:lnTo>
                      <a:pt x="755475" y="298407"/>
                    </a:lnTo>
                    <a:lnTo>
                      <a:pt x="755475" y="317529"/>
                    </a:lnTo>
                    <a:lnTo>
                      <a:pt x="790400" y="275239"/>
                    </a:lnTo>
                    <a:lnTo>
                      <a:pt x="755475" y="233816"/>
                    </a:lnTo>
                    <a:lnTo>
                      <a:pt x="755475" y="252919"/>
                    </a:lnTo>
                    <a:lnTo>
                      <a:pt x="384161" y="252919"/>
                    </a:lnTo>
                    <a:cubicBezTo>
                      <a:pt x="384161" y="252919"/>
                      <a:pt x="357960" y="253909"/>
                      <a:pt x="346608" y="246268"/>
                    </a:cubicBezTo>
                    <a:cubicBezTo>
                      <a:pt x="335256" y="238628"/>
                      <a:pt x="320826" y="211697"/>
                      <a:pt x="320826" y="211697"/>
                    </a:cubicBezTo>
                    <a:lnTo>
                      <a:pt x="227359" y="41758"/>
                    </a:lnTo>
                    <a:cubicBezTo>
                      <a:pt x="227359" y="41758"/>
                      <a:pt x="213529" y="14309"/>
                      <a:pt x="201800" y="6810"/>
                    </a:cubicBezTo>
                    <a:cubicBezTo>
                      <a:pt x="190071" y="-690"/>
                      <a:pt x="164920" y="0"/>
                      <a:pt x="164920" y="0"/>
                    </a:cubicBezTo>
                    <a:lnTo>
                      <a:pt x="0" y="0"/>
                    </a:lnTo>
                    <a:lnTo>
                      <a:pt x="0" y="45647"/>
                    </a:lnTo>
                    <a:lnTo>
                      <a:pt x="145916" y="45683"/>
                    </a:lnTo>
                    <a:cubicBezTo>
                      <a:pt x="145916" y="45683"/>
                      <a:pt x="171957" y="45019"/>
                      <a:pt x="183165" y="52306"/>
                    </a:cubicBezTo>
                    <a:cubicBezTo>
                      <a:pt x="194372" y="59593"/>
                      <a:pt x="208749" y="87164"/>
                      <a:pt x="208749" y="87164"/>
                    </a:cubicBezTo>
                    <a:lnTo>
                      <a:pt x="302272" y="256758"/>
                    </a:lnTo>
                    <a:cubicBezTo>
                      <a:pt x="302272" y="256758"/>
                      <a:pt x="316964" y="284875"/>
                      <a:pt x="327614" y="291765"/>
                    </a:cubicBezTo>
                    <a:close/>
                  </a:path>
                </a:pathLst>
              </a:custGeom>
              <a:solidFill>
                <a:srgbClr val="DD7195"/>
              </a:solidFill>
              <a:ln w="7600" cap="flat">
                <a:solidFill>
                  <a:srgbClr val="DD7195"/>
                </a:solidFill>
                <a:bevel/>
              </a:ln>
            </p:spPr>
          </p:sp>
        </p:grpSp>
        <p:grpSp>
          <p:nvGrpSpPr>
            <p:cNvPr name="" id="506"/>
            <p:cNvGrpSpPr/>
            <p:nvPr/>
          </p:nvGrpSpPr>
          <p:grpSpPr>
            <a:xfrm>
              <a:off x="5776600" y="1637345"/>
              <a:ext cy="1790492" cx="3031287"/>
              <a:chOff x="5776600" y="1637345"/>
              <a:chExt cy="1790492" cx="3031287"/>
            </a:xfrm>
          </p:grpSpPr>
          <p:sp>
            <p:nvSpPr>
              <p:cNvPr name="" id="299"/>
              <p:cNvSpPr/>
              <p:nvPr/>
            </p:nvSpPr>
            <p:spPr>
              <a:xfrm>
                <a:off x="5776600" y="1637345"/>
                <a:ext cy="1790492" cx="3031287"/>
              </a:xfrm>
              <a:custGeom>
                <a:avLst/>
                <a:gdLst/>
                <a:ahLst/>
                <a:cxnLst/>
                <a:pathLst>
                  <a:path w="3031287" h="1790492">
                    <a:moveTo>
                      <a:pt x="299259" y="0"/>
                    </a:moveTo>
                    <a:lnTo>
                      <a:pt x="2730856" y="0"/>
                    </a:lnTo>
                    <a:cubicBezTo>
                      <a:pt x="2896649" y="0"/>
                      <a:pt x="3031287" y="76079"/>
                      <a:pt x="3031287" y="170257"/>
                    </a:cubicBezTo>
                    <a:lnTo>
                      <a:pt x="3031287" y="1619702"/>
                    </a:lnTo>
                    <a:cubicBezTo>
                      <a:pt x="3031287" y="1713878"/>
                      <a:pt x="2896649" y="1790492"/>
                      <a:pt x="2730856" y="1790492"/>
                    </a:cubicBezTo>
                    <a:lnTo>
                      <a:pt x="299259" y="1790492"/>
                    </a:lnTo>
                    <a:cubicBezTo>
                      <a:pt x="133465" y="1790492"/>
                      <a:pt x="0" y="1713878"/>
                      <a:pt x="0" y="1619702"/>
                    </a:cubicBezTo>
                    <a:lnTo>
                      <a:pt x="0" y="170257"/>
                    </a:lnTo>
                    <a:cubicBezTo>
                      <a:pt x="0" y="76079"/>
                      <a:pt x="133465" y="0"/>
                      <a:pt x="299259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sp="500000" d="1100000"/>
                  <a:ds sp="500000" d="250000"/>
                </a:custDash>
                <a:bevel/>
              </a:ln>
            </p:spPr>
          </p:sp>
          <p:grpSp>
            <p:nvGrpSpPr>
              <p:cNvPr name="" id="311"/>
              <p:cNvGrpSpPr/>
              <p:nvPr/>
            </p:nvGrpSpPr>
            <p:grpSpPr>
              <a:xfrm>
                <a:off x="5930017" y="1820138"/>
                <a:ext cy="1424905" cx="1271738"/>
                <a:chOff x="5930017" y="1820138"/>
                <a:chExt cy="1424905" cx="1271738"/>
              </a:xfrm>
            </p:grpSpPr>
            <p:grpSp>
              <p:nvGrpSpPr>
                <p:cNvPr name="Global Secondary Indexes" id="262"/>
                <p:cNvGrpSpPr/>
                <p:nvPr/>
              </p:nvGrpSpPr>
              <p:grpSpPr>
                <a:xfrm>
                  <a:off x="6064287" y="1820138"/>
                  <a:ext cy="912000" cx="1003200"/>
                  <a:chOff x="6064287" y="1820138"/>
                  <a:chExt cy="912000" cx="1003200"/>
                </a:xfrm>
              </p:grpSpPr>
              <p:grpSp>
                <p:nvGrpSpPr>
                  <p:cNvPr name="" id="263"/>
                  <p:cNvGrpSpPr/>
                  <p:nvPr/>
                </p:nvGrpSpPr>
                <p:grpSpPr>
                  <a:xfrm>
                    <a:off x="6063606" y="1820134"/>
                    <a:ext cy="185218" cx="154037"/>
                    <a:chOff x="6063606" y="1820134"/>
                    <a:chExt cy="185218" cx="154037"/>
                  </a:xfrm>
                </p:grpSpPr>
                <p:sp>
                  <p:nvSpPr>
                    <p:cNvPr name="" id="264"/>
                    <p:cNvSpPr/>
                    <p:nvPr/>
                  </p:nvSpPr>
                  <p:spPr>
                    <a:xfrm>
                      <a:off x="6064288" y="1889347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65"/>
                    <p:cNvSpPr/>
                    <p:nvPr/>
                  </p:nvSpPr>
                  <p:spPr>
                    <a:xfrm>
                      <a:off x="6064288" y="1820138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66"/>
                  <p:cNvGrpSpPr/>
                  <p:nvPr/>
                </p:nvGrpSpPr>
                <p:grpSpPr>
                  <a:xfrm>
                    <a:off x="6281868" y="1820134"/>
                    <a:ext cy="185218" cx="154037"/>
                    <a:chOff x="6281868" y="1820134"/>
                    <a:chExt cy="185218" cx="154037"/>
                  </a:xfrm>
                </p:grpSpPr>
                <p:sp>
                  <p:nvSpPr>
                    <p:cNvPr name="" id="267"/>
                    <p:cNvSpPr/>
                    <p:nvPr/>
                  </p:nvSpPr>
                  <p:spPr>
                    <a:xfrm>
                      <a:off x="6282549" y="1889347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68"/>
                    <p:cNvSpPr/>
                    <p:nvPr/>
                  </p:nvSpPr>
                  <p:spPr>
                    <a:xfrm>
                      <a:off x="6282549" y="1820138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69"/>
                  <p:cNvGrpSpPr/>
                  <p:nvPr/>
                </p:nvGrpSpPr>
                <p:grpSpPr>
                  <a:xfrm>
                    <a:off x="6502591" y="1820481"/>
                    <a:ext cy="184525" cx="564896"/>
                    <a:chOff x="6502591" y="1820481"/>
                    <a:chExt cy="184525" cx="564896"/>
                  </a:xfrm>
                </p:grpSpPr>
                <p:sp>
                  <p:nvSpPr>
                    <p:cNvPr name="" id="270"/>
                    <p:cNvSpPr/>
                    <p:nvPr/>
                  </p:nvSpPr>
                  <p:spPr>
                    <a:xfrm>
                      <a:off x="6505090" y="1889435"/>
                      <a:ext cy="114897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14897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14897"/>
                          </a:lnTo>
                          <a:lnTo>
                            <a:pt x="0" y="114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71"/>
                    <p:cNvSpPr/>
                    <p:nvPr/>
                  </p:nvSpPr>
                  <p:spPr>
                    <a:xfrm>
                      <a:off x="6505090" y="1820485"/>
                      <a:ext cy="147724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47724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47724"/>
                          </a:lnTo>
                          <a:lnTo>
                            <a:pt x="0" y="1477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72"/>
                  <p:cNvGrpSpPr/>
                  <p:nvPr/>
                </p:nvGrpSpPr>
                <p:grpSpPr>
                  <a:xfrm>
                    <a:off x="6064288" y="2054066"/>
                    <a:ext cy="210885" cx="152674"/>
                    <a:chOff x="6064288" y="2054066"/>
                    <a:chExt cy="210885" cx="152674"/>
                  </a:xfrm>
                </p:grpSpPr>
                <p:sp>
                  <p:nvSpPr>
                    <p:cNvPr name="" id="273"/>
                    <p:cNvSpPr/>
                    <p:nvPr/>
                  </p:nvSpPr>
                  <p:spPr>
                    <a:xfrm>
                      <a:off x="6064288" y="2149676"/>
                      <a:ext cy="115273" cx="152674"/>
                    </a:xfrm>
                    <a:custGeom>
                      <a:avLst/>
                      <a:gdLst/>
                      <a:ahLst/>
                      <a:cxnLst/>
                      <a:pathLst>
                        <a:path w="152674" h="115273">
                          <a:moveTo>
                            <a:pt x="0" y="0"/>
                          </a:moveTo>
                          <a:lnTo>
                            <a:pt x="152674" y="0"/>
                          </a:lnTo>
                          <a:lnTo>
                            <a:pt x="152674" y="115273"/>
                          </a:lnTo>
                          <a:lnTo>
                            <a:pt x="0" y="1152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74"/>
                    <p:cNvSpPr/>
                    <p:nvPr/>
                  </p:nvSpPr>
                  <p:spPr>
                    <a:xfrm>
                      <a:off x="6064288" y="2054108"/>
                      <a:ext cy="174556" cx="152674"/>
                    </a:xfrm>
                    <a:custGeom>
                      <a:avLst/>
                      <a:gdLst/>
                      <a:ahLst/>
                      <a:cxnLst/>
                      <a:pathLst>
                        <a:path w="152674" h="174556">
                          <a:moveTo>
                            <a:pt x="0" y="0"/>
                          </a:moveTo>
                          <a:lnTo>
                            <a:pt x="152674" y="0"/>
                          </a:lnTo>
                          <a:lnTo>
                            <a:pt x="152674" y="174556"/>
                          </a:lnTo>
                          <a:lnTo>
                            <a:pt x="0" y="1745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75"/>
                  <p:cNvGrpSpPr/>
                  <p:nvPr/>
                </p:nvGrpSpPr>
                <p:grpSpPr>
                  <a:xfrm>
                    <a:off x="6063605" y="2313665"/>
                    <a:ext cy="185218" cx="154037"/>
                    <a:chOff x="6063605" y="2313665"/>
                    <a:chExt cy="185218" cx="154037"/>
                  </a:xfrm>
                </p:grpSpPr>
                <p:sp>
                  <p:nvSpPr>
                    <p:cNvPr name="" id="276"/>
                    <p:cNvSpPr/>
                    <p:nvPr/>
                  </p:nvSpPr>
                  <p:spPr>
                    <a:xfrm>
                      <a:off x="6064287" y="2382878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77"/>
                    <p:cNvSpPr/>
                    <p:nvPr/>
                  </p:nvSpPr>
                  <p:spPr>
                    <a:xfrm>
                      <a:off x="6064287" y="2313669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78"/>
                  <p:cNvGrpSpPr/>
                  <p:nvPr/>
                </p:nvGrpSpPr>
                <p:grpSpPr>
                  <a:xfrm>
                    <a:off x="6281868" y="2313665"/>
                    <a:ext cy="185218" cx="154037"/>
                    <a:chOff x="6281868" y="2313665"/>
                    <a:chExt cy="185218" cx="154037"/>
                  </a:xfrm>
                </p:grpSpPr>
                <p:sp>
                  <p:nvSpPr>
                    <p:cNvPr name="" id="279"/>
                    <p:cNvSpPr/>
                    <p:nvPr/>
                  </p:nvSpPr>
                  <p:spPr>
                    <a:xfrm>
                      <a:off x="6282549" y="2382878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80"/>
                    <p:cNvSpPr/>
                    <p:nvPr/>
                  </p:nvSpPr>
                  <p:spPr>
                    <a:xfrm>
                      <a:off x="6282549" y="2313669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81"/>
                  <p:cNvGrpSpPr/>
                  <p:nvPr/>
                </p:nvGrpSpPr>
                <p:grpSpPr>
                  <a:xfrm>
                    <a:off x="6502591" y="2314230"/>
                    <a:ext cy="184538" cx="564896"/>
                    <a:chOff x="6502591" y="2314230"/>
                    <a:chExt cy="184538" cx="564896"/>
                  </a:xfrm>
                </p:grpSpPr>
                <p:sp>
                  <p:nvSpPr>
                    <p:cNvPr name="" id="282"/>
                    <p:cNvSpPr/>
                    <p:nvPr/>
                  </p:nvSpPr>
                  <p:spPr>
                    <a:xfrm>
                      <a:off x="6505090" y="2383189"/>
                      <a:ext cy="114905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14905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14905"/>
                          </a:lnTo>
                          <a:lnTo>
                            <a:pt x="0" y="11490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83"/>
                    <p:cNvSpPr/>
                    <p:nvPr/>
                  </p:nvSpPr>
                  <p:spPr>
                    <a:xfrm>
                      <a:off x="6505090" y="2314234"/>
                      <a:ext cy="147734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47734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47734"/>
                          </a:lnTo>
                          <a:lnTo>
                            <a:pt x="0" y="1477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84"/>
                  <p:cNvGrpSpPr/>
                  <p:nvPr/>
                </p:nvGrpSpPr>
                <p:grpSpPr>
                  <a:xfrm>
                    <a:off x="6063605" y="2547596"/>
                    <a:ext cy="185218" cx="154037"/>
                    <a:chOff x="6063605" y="2547596"/>
                    <a:chExt cy="185218" cx="154037"/>
                  </a:xfrm>
                </p:grpSpPr>
                <p:sp>
                  <p:nvSpPr>
                    <p:cNvPr name="" id="285"/>
                    <p:cNvSpPr/>
                    <p:nvPr/>
                  </p:nvSpPr>
                  <p:spPr>
                    <a:xfrm>
                      <a:off x="6064287" y="2616810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86"/>
                    <p:cNvSpPr/>
                    <p:nvPr/>
                  </p:nvSpPr>
                  <p:spPr>
                    <a:xfrm>
                      <a:off x="6064287" y="2547600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87"/>
                  <p:cNvGrpSpPr/>
                  <p:nvPr/>
                </p:nvGrpSpPr>
                <p:grpSpPr>
                  <a:xfrm>
                    <a:off x="6281868" y="2547596"/>
                    <a:ext cy="185218" cx="154037"/>
                    <a:chOff x="6281868" y="2547596"/>
                    <a:chExt cy="185218" cx="154037"/>
                  </a:xfrm>
                </p:grpSpPr>
                <p:sp>
                  <p:nvSpPr>
                    <p:cNvPr name="" id="288"/>
                    <p:cNvSpPr/>
                    <p:nvPr/>
                  </p:nvSpPr>
                  <p:spPr>
                    <a:xfrm>
                      <a:off x="6282549" y="2616810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89"/>
                    <p:cNvSpPr/>
                    <p:nvPr/>
                  </p:nvSpPr>
                  <p:spPr>
                    <a:xfrm>
                      <a:off x="6282549" y="2547600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90"/>
                  <p:cNvGrpSpPr/>
                  <p:nvPr/>
                </p:nvGrpSpPr>
                <p:grpSpPr>
                  <a:xfrm>
                    <a:off x="6502591" y="2547937"/>
                    <a:ext cy="184538" cx="564896"/>
                    <a:chOff x="6502591" y="2547937"/>
                    <a:chExt cy="184538" cx="564896"/>
                  </a:xfrm>
                </p:grpSpPr>
                <p:sp>
                  <p:nvSpPr>
                    <p:cNvPr name="" id="291"/>
                    <p:cNvSpPr/>
                    <p:nvPr/>
                  </p:nvSpPr>
                  <p:spPr>
                    <a:xfrm>
                      <a:off x="6505090" y="2616896"/>
                      <a:ext cy="114905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14905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14905"/>
                          </a:lnTo>
                          <a:lnTo>
                            <a:pt x="0" y="11490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92"/>
                    <p:cNvSpPr/>
                    <p:nvPr/>
                  </p:nvSpPr>
                  <p:spPr>
                    <a:xfrm>
                      <a:off x="6505090" y="2547941"/>
                      <a:ext cy="147734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47734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47734"/>
                          </a:lnTo>
                          <a:lnTo>
                            <a:pt x="0" y="1477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93"/>
                  <p:cNvGrpSpPr/>
                  <p:nvPr/>
                </p:nvGrpSpPr>
                <p:grpSpPr>
                  <a:xfrm>
                    <a:off x="6282550" y="2054066"/>
                    <a:ext cy="210885" cx="152674"/>
                    <a:chOff x="6282550" y="2054066"/>
                    <a:chExt cy="210885" cx="152674"/>
                  </a:xfrm>
                </p:grpSpPr>
                <p:sp>
                  <p:nvSpPr>
                    <p:cNvPr name="" id="294"/>
                    <p:cNvSpPr/>
                    <p:nvPr/>
                  </p:nvSpPr>
                  <p:spPr>
                    <a:xfrm>
                      <a:off x="6282550" y="2149676"/>
                      <a:ext cy="115273" cx="152674"/>
                    </a:xfrm>
                    <a:custGeom>
                      <a:avLst/>
                      <a:gdLst/>
                      <a:ahLst/>
                      <a:cxnLst/>
                      <a:pathLst>
                        <a:path w="152674" h="115273">
                          <a:moveTo>
                            <a:pt x="0" y="0"/>
                          </a:moveTo>
                          <a:lnTo>
                            <a:pt x="152674" y="0"/>
                          </a:lnTo>
                          <a:lnTo>
                            <a:pt x="152674" y="115273"/>
                          </a:lnTo>
                          <a:lnTo>
                            <a:pt x="0" y="1152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95"/>
                    <p:cNvSpPr/>
                    <p:nvPr/>
                  </p:nvSpPr>
                  <p:spPr>
                    <a:xfrm>
                      <a:off x="6282550" y="2054108"/>
                      <a:ext cy="174556" cx="152674"/>
                    </a:xfrm>
                    <a:custGeom>
                      <a:avLst/>
                      <a:gdLst/>
                      <a:ahLst/>
                      <a:cxnLst/>
                      <a:pathLst>
                        <a:path w="152674" h="174556">
                          <a:moveTo>
                            <a:pt x="0" y="0"/>
                          </a:moveTo>
                          <a:lnTo>
                            <a:pt x="152674" y="0"/>
                          </a:lnTo>
                          <a:lnTo>
                            <a:pt x="152674" y="174556"/>
                          </a:lnTo>
                          <a:lnTo>
                            <a:pt x="0" y="1745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96"/>
                  <p:cNvGrpSpPr/>
                  <p:nvPr/>
                </p:nvGrpSpPr>
                <p:grpSpPr>
                  <a:xfrm>
                    <a:off x="6502591" y="2057431"/>
                    <a:ext cy="210885" cx="564896"/>
                    <a:chOff x="6502591" y="2057431"/>
                    <a:chExt cy="210885" cx="564896"/>
                  </a:xfrm>
                </p:grpSpPr>
                <p:sp>
                  <p:nvSpPr>
                    <p:cNvPr name="" id="297"/>
                    <p:cNvSpPr/>
                    <p:nvPr/>
                  </p:nvSpPr>
                  <p:spPr>
                    <a:xfrm>
                      <a:off x="6502591" y="2153042"/>
                      <a:ext cy="115273" cx="564896"/>
                    </a:xfrm>
                    <a:custGeom>
                      <a:avLst/>
                      <a:gdLst/>
                      <a:ahLst/>
                      <a:cxnLst/>
                      <a:pathLst>
                        <a:path w="564896" h="115273">
                          <a:moveTo>
                            <a:pt x="0" y="0"/>
                          </a:moveTo>
                          <a:lnTo>
                            <a:pt x="564896" y="0"/>
                          </a:lnTo>
                          <a:lnTo>
                            <a:pt x="564896" y="115273"/>
                          </a:lnTo>
                          <a:lnTo>
                            <a:pt x="0" y="1152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98"/>
                    <p:cNvSpPr/>
                    <p:nvPr/>
                  </p:nvSpPr>
                  <p:spPr>
                    <a:xfrm>
                      <a:off x="6502591" y="2057474"/>
                      <a:ext cy="174556" cx="564896"/>
                    </a:xfrm>
                    <a:custGeom>
                      <a:avLst/>
                      <a:gdLst/>
                      <a:ahLst/>
                      <a:cxnLst/>
                      <a:pathLst>
                        <a:path w="564896" h="174556">
                          <a:moveTo>
                            <a:pt x="0" y="0"/>
                          </a:moveTo>
                          <a:lnTo>
                            <a:pt x="564896" y="0"/>
                          </a:lnTo>
                          <a:lnTo>
                            <a:pt x="564896" y="174556"/>
                          </a:lnTo>
                          <a:lnTo>
                            <a:pt x="0" y="1745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300"/>
                <p:cNvGrpSpPr/>
                <p:nvPr/>
              </p:nvGrpSpPr>
              <p:grpSpPr>
                <a:xfrm>
                  <a:off x="5930017" y="2918243"/>
                  <a:ext cy="326800" cx="1271738"/>
                  <a:chOff x="5930017" y="2918243"/>
                  <a:chExt cy="326800" cx="1271738"/>
                </a:xfrm>
              </p:grpSpPr>
              <p:sp>
                <p:nvSpPr>
                  <p:cNvPr name="Rounded Rectangle" id="301"/>
                  <p:cNvSpPr/>
                  <p:nvPr/>
                </p:nvSpPr>
                <p:spPr>
                  <a:xfrm>
                    <a:off x="5961811" y="2933097"/>
                    <a:ext cy="297091" cx="1208149"/>
                  </a:xfrm>
                  <a:custGeom>
                    <a:avLst/>
                    <a:gdLst/>
                    <a:ahLst/>
                    <a:cxnLst/>
                    <a:pathLst>
                      <a:path w="1208149" h="297091">
                        <a:moveTo>
                          <a:pt x="1116949" y="297091"/>
                        </a:moveTo>
                        <a:cubicBezTo>
                          <a:pt x="1167322" y="297091"/>
                          <a:pt x="1208149" y="256261"/>
                          <a:pt x="1208149" y="205891"/>
                        </a:cubicBezTo>
                        <a:lnTo>
                          <a:pt x="1208149" y="91200"/>
                        </a:lnTo>
                        <a:cubicBezTo>
                          <a:pt x="1208149" y="40830"/>
                          <a:pt x="1167322" y="0"/>
                          <a:pt x="1116949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1116949" y="297091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w="7600" cap="flat">
                    <a:solidFill>
                      <a:srgbClr val="008CCC"/>
                    </a:solidFill>
                    <a:bevel/>
                  </a:ln>
                </p:spPr>
              </p:sp>
              <p:sp>
                <p:nvSpPr>
                  <p:cNvPr name="Rounded Rectangle" id="302"/>
                  <p:cNvSpPr/>
                  <p:nvPr/>
                </p:nvSpPr>
                <p:spPr>
                  <a:xfrm>
                    <a:off x="5930017" y="2918243"/>
                    <a:ext cy="326800" cx="1271738"/>
                  </a:xfrm>
                  <a:custGeom>
                    <a:avLst/>
                    <a:gdLst/>
                    <a:ahLst/>
                    <a:cxnLst/>
                    <a:rect t="t" l="l" r="r" b="b"/>
                    <a:pathLst>
                      <a:path w="1271738" h="326800">
                        <a:moveTo>
                          <a:pt x="1180538" y="326800"/>
                        </a:moveTo>
                        <a:cubicBezTo>
                          <a:pt x="1230911" y="326800"/>
                          <a:pt x="1271738" y="285970"/>
                          <a:pt x="1271738" y="235600"/>
                        </a:cubicBezTo>
                        <a:lnTo>
                          <a:pt x="1271738" y="91200"/>
                        </a:lnTo>
                        <a:cubicBezTo>
                          <a:pt x="1271738" y="40830"/>
                          <a:pt x="1230911" y="0"/>
                          <a:pt x="1180538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1180538" y="32680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008CCC"/>
                    </a:solidFill>
                    <a:bevel/>
                  </a:ln>
                </p:spPr>
                <p:txBody>
                  <a:bodyPr lIns="36000" wrap="square" rIns="36000" tIns="0" rtlCol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Index</a:t>
                    </a:r>
                  </a:p>
                </p:txBody>
              </p:sp>
            </p:grpSp>
          </p:grpSp>
          <p:grpSp>
            <p:nvGrpSpPr>
              <p:cNvPr name="" id="312"/>
              <p:cNvGrpSpPr/>
              <p:nvPr/>
            </p:nvGrpSpPr>
            <p:grpSpPr>
              <a:xfrm>
                <a:off x="7637487" y="1820080"/>
                <a:ext cy="1425021" cx="1003200"/>
                <a:chOff x="7637487" y="1820080"/>
                <a:chExt cy="1425021" cx="1003200"/>
              </a:xfrm>
            </p:grpSpPr>
            <p:grpSp>
              <p:nvGrpSpPr>
                <p:cNvPr name="ElastiCache Memcache" id="303"/>
                <p:cNvGrpSpPr/>
                <p:nvPr/>
              </p:nvGrpSpPr>
              <p:grpSpPr>
                <a:xfrm>
                  <a:off x="7637487" y="1820196"/>
                  <a:ext cy="912000" cx="1003200"/>
                  <a:chOff x="7637487" y="1820196"/>
                  <a:chExt cy="912000" cx="1003200"/>
                </a:xfrm>
              </p:grpSpPr>
              <p:sp>
                <p:nvSpPr>
                  <p:cNvPr name="" id="304"/>
                  <p:cNvSpPr/>
                  <p:nvPr/>
                </p:nvSpPr>
                <p:spPr>
                  <a:xfrm>
                    <a:off x="7637487" y="2580901"/>
                    <a:ext cy="151243" cx="1003200"/>
                  </a:xfrm>
                  <a:custGeom>
                    <a:avLst/>
                    <a:gdLst/>
                    <a:ahLst/>
                    <a:cxnLst/>
                    <a:pathLst>
                      <a:path w="1003200" h="151243">
                        <a:moveTo>
                          <a:pt x="1003200" y="0"/>
                        </a:moveTo>
                        <a:lnTo>
                          <a:pt x="1003200" y="67166"/>
                        </a:lnTo>
                        <a:cubicBezTo>
                          <a:pt x="1003200" y="113601"/>
                          <a:pt x="959054" y="151243"/>
                          <a:pt x="904595" y="151243"/>
                        </a:cubicBezTo>
                        <a:lnTo>
                          <a:pt x="98490" y="151243"/>
                        </a:lnTo>
                        <a:cubicBezTo>
                          <a:pt x="44032" y="151243"/>
                          <a:pt x="0" y="113601"/>
                          <a:pt x="0" y="67166"/>
                        </a:cubicBezTo>
                        <a:lnTo>
                          <a:pt x="0" y="14014"/>
                        </a:lnTo>
                        <a:lnTo>
                          <a:pt x="1003200" y="0"/>
                        </a:lnTo>
                        <a:close/>
                      </a:path>
                    </a:pathLst>
                  </a:custGeom>
                  <a:solidFill>
                    <a:srgbClr val="1B4A78"/>
                  </a:solidFill>
                  <a:ln w="2500" cap="flat">
                    <a:solidFill>
                      <a:srgbClr val="1B4A78"/>
                    </a:solidFill>
                    <a:bevel/>
                  </a:ln>
                </p:spPr>
              </p:sp>
              <p:sp>
                <p:nvSpPr>
                  <p:cNvPr name="" id="305"/>
                  <p:cNvSpPr/>
                  <p:nvPr/>
                </p:nvSpPr>
                <p:spPr>
                  <a:xfrm>
                    <a:off x="7637487" y="1820080"/>
                    <a:ext cy="865918" cx="1003200"/>
                  </a:xfrm>
                  <a:custGeom>
                    <a:avLst/>
                    <a:gdLst/>
                    <a:ahLst/>
                    <a:cxnLst/>
                    <a:pathLst>
                      <a:path w="1003200" h="865918">
                        <a:moveTo>
                          <a:pt x="98490" y="0"/>
                        </a:moveTo>
                        <a:lnTo>
                          <a:pt x="904594" y="0"/>
                        </a:lnTo>
                        <a:cubicBezTo>
                          <a:pt x="959052" y="0"/>
                          <a:pt x="1003200" y="37545"/>
                          <a:pt x="1003200" y="83981"/>
                        </a:cubicBezTo>
                        <a:lnTo>
                          <a:pt x="1003200" y="781839"/>
                        </a:lnTo>
                        <a:cubicBezTo>
                          <a:pt x="1003200" y="828274"/>
                          <a:pt x="959052" y="865918"/>
                          <a:pt x="904594" y="865918"/>
                        </a:cubicBezTo>
                        <a:lnTo>
                          <a:pt x="98490" y="865918"/>
                        </a:lnTo>
                        <a:cubicBezTo>
                          <a:pt x="44032" y="865918"/>
                          <a:pt x="0" y="828274"/>
                          <a:pt x="0" y="781839"/>
                        </a:cubicBezTo>
                        <a:lnTo>
                          <a:pt x="0" y="83981"/>
                        </a:lnTo>
                        <a:cubicBezTo>
                          <a:pt x="0" y="37545"/>
                          <a:pt x="44032" y="0"/>
                          <a:pt x="98490" y="0"/>
                        </a:cubicBezTo>
                        <a:close/>
                      </a:path>
                    </a:pathLst>
                  </a:custGeom>
                  <a:solidFill>
                    <a:srgbClr val="2E73B7"/>
                  </a:solidFill>
                  <a:ln w="2500" cap="flat">
                    <a:solidFill>
                      <a:srgbClr val="2E73B7"/>
                    </a:solidFill>
                    <a:bevel/>
                  </a:ln>
                </p:spPr>
              </p:sp>
              <p:sp>
                <p:nvSpPr>
                  <p:cNvPr name="" id="306"/>
                  <p:cNvSpPr/>
                  <p:nvPr/>
                </p:nvSpPr>
                <p:spPr>
                  <a:xfrm>
                    <a:off x="7770894" y="1968396"/>
                    <a:ext cy="615600" cx="725586"/>
                  </a:xfrm>
                  <a:custGeom>
                    <a:avLst/>
                    <a:gdLst/>
                    <a:ahLst/>
                    <a:cxnLst/>
                    <a:pathLst>
                      <a:path w="725586" h="615600">
                        <a:moveTo>
                          <a:pt x="0" y="80207"/>
                        </a:moveTo>
                        <a:lnTo>
                          <a:pt x="94538" y="80207"/>
                        </a:lnTo>
                        <a:lnTo>
                          <a:pt x="94538" y="0"/>
                        </a:lnTo>
                        <a:lnTo>
                          <a:pt x="171320" y="0"/>
                        </a:lnTo>
                        <a:lnTo>
                          <a:pt x="171320" y="80207"/>
                        </a:lnTo>
                        <a:lnTo>
                          <a:pt x="208751" y="80207"/>
                        </a:lnTo>
                        <a:lnTo>
                          <a:pt x="208751" y="0"/>
                        </a:lnTo>
                        <a:lnTo>
                          <a:pt x="285533" y="0"/>
                        </a:lnTo>
                        <a:lnTo>
                          <a:pt x="285533" y="80207"/>
                        </a:lnTo>
                        <a:lnTo>
                          <a:pt x="325843" y="80207"/>
                        </a:lnTo>
                        <a:lnTo>
                          <a:pt x="325843" y="0"/>
                        </a:lnTo>
                        <a:lnTo>
                          <a:pt x="402624" y="0"/>
                        </a:lnTo>
                        <a:lnTo>
                          <a:pt x="402624" y="80207"/>
                        </a:lnTo>
                        <a:lnTo>
                          <a:pt x="442934" y="80207"/>
                        </a:lnTo>
                        <a:lnTo>
                          <a:pt x="442934" y="0"/>
                        </a:lnTo>
                        <a:lnTo>
                          <a:pt x="519717" y="0"/>
                        </a:lnTo>
                        <a:lnTo>
                          <a:pt x="519717" y="80207"/>
                        </a:lnTo>
                        <a:lnTo>
                          <a:pt x="554268" y="80207"/>
                        </a:lnTo>
                        <a:lnTo>
                          <a:pt x="554268" y="0"/>
                        </a:lnTo>
                        <a:lnTo>
                          <a:pt x="631050" y="0"/>
                        </a:lnTo>
                        <a:lnTo>
                          <a:pt x="631050" y="80207"/>
                        </a:lnTo>
                        <a:lnTo>
                          <a:pt x="725586" y="80207"/>
                        </a:lnTo>
                        <a:lnTo>
                          <a:pt x="725586" y="145349"/>
                        </a:lnTo>
                        <a:lnTo>
                          <a:pt x="631050" y="145349"/>
                        </a:lnTo>
                        <a:lnTo>
                          <a:pt x="631050" y="177107"/>
                        </a:lnTo>
                        <a:lnTo>
                          <a:pt x="725586" y="177107"/>
                        </a:lnTo>
                        <a:lnTo>
                          <a:pt x="725586" y="242249"/>
                        </a:lnTo>
                        <a:lnTo>
                          <a:pt x="631050" y="242249"/>
                        </a:lnTo>
                        <a:lnTo>
                          <a:pt x="631050" y="276449"/>
                        </a:lnTo>
                        <a:lnTo>
                          <a:pt x="725586" y="276449"/>
                        </a:lnTo>
                        <a:lnTo>
                          <a:pt x="725586" y="341592"/>
                        </a:lnTo>
                        <a:lnTo>
                          <a:pt x="631050" y="341592"/>
                        </a:lnTo>
                        <a:lnTo>
                          <a:pt x="631050" y="375792"/>
                        </a:lnTo>
                        <a:lnTo>
                          <a:pt x="725586" y="375792"/>
                        </a:lnTo>
                        <a:lnTo>
                          <a:pt x="725586" y="440934"/>
                        </a:lnTo>
                        <a:lnTo>
                          <a:pt x="631050" y="440934"/>
                        </a:lnTo>
                        <a:lnTo>
                          <a:pt x="631050" y="470249"/>
                        </a:lnTo>
                        <a:lnTo>
                          <a:pt x="725586" y="470249"/>
                        </a:lnTo>
                        <a:lnTo>
                          <a:pt x="725586" y="535391"/>
                        </a:lnTo>
                        <a:lnTo>
                          <a:pt x="631050" y="535391"/>
                        </a:lnTo>
                        <a:lnTo>
                          <a:pt x="631050" y="615600"/>
                        </a:lnTo>
                        <a:lnTo>
                          <a:pt x="554268" y="615600"/>
                        </a:lnTo>
                        <a:lnTo>
                          <a:pt x="554268" y="535391"/>
                        </a:lnTo>
                        <a:lnTo>
                          <a:pt x="519717" y="535391"/>
                        </a:lnTo>
                        <a:lnTo>
                          <a:pt x="519717" y="615600"/>
                        </a:lnTo>
                        <a:lnTo>
                          <a:pt x="442934" y="615600"/>
                        </a:lnTo>
                        <a:lnTo>
                          <a:pt x="442935" y="535391"/>
                        </a:lnTo>
                        <a:lnTo>
                          <a:pt x="402624" y="535391"/>
                        </a:lnTo>
                        <a:lnTo>
                          <a:pt x="402624" y="615600"/>
                        </a:lnTo>
                        <a:lnTo>
                          <a:pt x="325843" y="615600"/>
                        </a:lnTo>
                        <a:lnTo>
                          <a:pt x="325844" y="535391"/>
                        </a:lnTo>
                        <a:lnTo>
                          <a:pt x="285533" y="535391"/>
                        </a:lnTo>
                        <a:lnTo>
                          <a:pt x="285533" y="615600"/>
                        </a:lnTo>
                        <a:lnTo>
                          <a:pt x="208751" y="615600"/>
                        </a:lnTo>
                        <a:lnTo>
                          <a:pt x="208751" y="535391"/>
                        </a:lnTo>
                        <a:lnTo>
                          <a:pt x="171320" y="535391"/>
                        </a:lnTo>
                        <a:lnTo>
                          <a:pt x="171320" y="615600"/>
                        </a:lnTo>
                        <a:lnTo>
                          <a:pt x="94538" y="615600"/>
                        </a:lnTo>
                        <a:lnTo>
                          <a:pt x="94540" y="535391"/>
                        </a:lnTo>
                        <a:lnTo>
                          <a:pt x="0" y="535392"/>
                        </a:lnTo>
                        <a:lnTo>
                          <a:pt x="0" y="470249"/>
                        </a:lnTo>
                        <a:lnTo>
                          <a:pt x="94540" y="470249"/>
                        </a:lnTo>
                        <a:lnTo>
                          <a:pt x="94538" y="440934"/>
                        </a:lnTo>
                        <a:lnTo>
                          <a:pt x="0" y="440935"/>
                        </a:lnTo>
                        <a:lnTo>
                          <a:pt x="0" y="375792"/>
                        </a:lnTo>
                        <a:lnTo>
                          <a:pt x="94538" y="375792"/>
                        </a:lnTo>
                        <a:lnTo>
                          <a:pt x="94538" y="341592"/>
                        </a:lnTo>
                        <a:lnTo>
                          <a:pt x="0" y="341592"/>
                        </a:lnTo>
                        <a:lnTo>
                          <a:pt x="0" y="276449"/>
                        </a:lnTo>
                        <a:lnTo>
                          <a:pt x="94538" y="276449"/>
                        </a:lnTo>
                        <a:lnTo>
                          <a:pt x="94538" y="242249"/>
                        </a:lnTo>
                        <a:lnTo>
                          <a:pt x="0" y="242250"/>
                        </a:lnTo>
                        <a:lnTo>
                          <a:pt x="0" y="177107"/>
                        </a:lnTo>
                        <a:lnTo>
                          <a:pt x="94538" y="177107"/>
                        </a:lnTo>
                        <a:lnTo>
                          <a:pt x="94539" y="145349"/>
                        </a:lnTo>
                        <a:lnTo>
                          <a:pt x="0" y="145350"/>
                        </a:lnTo>
                        <a:lnTo>
                          <a:pt x="0" y="8020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5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07"/>
                  <p:cNvSpPr/>
                  <p:nvPr/>
                </p:nvSpPr>
                <p:spPr>
                  <a:xfrm>
                    <a:off x="7966081" y="2143739"/>
                    <a:ext cy="264915" cx="339886"/>
                  </a:xfrm>
                  <a:custGeom>
                    <a:avLst/>
                    <a:gdLst/>
                    <a:ahLst/>
                    <a:cxnLst/>
                    <a:pathLst>
                      <a:path w="339886" h="264915">
                        <a:moveTo>
                          <a:pt x="0" y="0"/>
                        </a:moveTo>
                        <a:lnTo>
                          <a:pt x="0" y="264915"/>
                        </a:lnTo>
                        <a:lnTo>
                          <a:pt x="63472" y="264915"/>
                        </a:lnTo>
                        <a:lnTo>
                          <a:pt x="63472" y="83383"/>
                        </a:lnTo>
                        <a:lnTo>
                          <a:pt x="142301" y="264915"/>
                        </a:lnTo>
                        <a:lnTo>
                          <a:pt x="193489" y="264915"/>
                        </a:lnTo>
                        <a:lnTo>
                          <a:pt x="272318" y="81646"/>
                        </a:lnTo>
                        <a:lnTo>
                          <a:pt x="272318" y="264915"/>
                        </a:lnTo>
                        <a:lnTo>
                          <a:pt x="339886" y="264915"/>
                        </a:lnTo>
                        <a:lnTo>
                          <a:pt x="339886" y="0"/>
                        </a:lnTo>
                        <a:lnTo>
                          <a:pt x="242629" y="0"/>
                        </a:lnTo>
                        <a:lnTo>
                          <a:pt x="172502" y="180229"/>
                        </a:lnTo>
                        <a:lnTo>
                          <a:pt x="9725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E73B7"/>
                  </a:solidFill>
                  <a:ln w="2500" cap="flat">
                    <a:solidFill>
                      <a:srgbClr val="2E73B7"/>
                    </a:solidFill>
                    <a:bevel/>
                  </a:ln>
                </p:spPr>
              </p:sp>
            </p:grpSp>
            <p:grpSp>
              <p:nvGrpSpPr>
                <p:cNvPr name="" id="308"/>
                <p:cNvGrpSpPr/>
                <p:nvPr/>
              </p:nvGrpSpPr>
              <p:grpSpPr>
                <a:xfrm>
                  <a:off x="7661552" y="2918301"/>
                  <a:ext cy="326800" cx="955069"/>
                  <a:chOff x="7661552" y="2918301"/>
                  <a:chExt cy="326800" cx="955069"/>
                </a:xfrm>
              </p:grpSpPr>
              <p:sp>
                <p:nvSpPr>
                  <p:cNvPr name="Rounded Rectangle" id="309"/>
                  <p:cNvSpPr/>
                  <p:nvPr/>
                </p:nvSpPr>
                <p:spPr>
                  <a:xfrm>
                    <a:off x="7685429" y="2933156"/>
                    <a:ext cy="297091" cx="907316"/>
                  </a:xfrm>
                  <a:custGeom>
                    <a:avLst/>
                    <a:gdLst/>
                    <a:ahLst/>
                    <a:cxnLst/>
                    <a:pathLst>
                      <a:path w="907316" h="297091">
                        <a:moveTo>
                          <a:pt x="816116" y="297091"/>
                        </a:moveTo>
                        <a:cubicBezTo>
                          <a:pt x="866485" y="297091"/>
                          <a:pt x="907316" y="256261"/>
                          <a:pt x="907316" y="205891"/>
                        </a:cubicBezTo>
                        <a:lnTo>
                          <a:pt x="907316" y="91200"/>
                        </a:lnTo>
                        <a:cubicBezTo>
                          <a:pt x="907316" y="40830"/>
                          <a:pt x="866485" y="0"/>
                          <a:pt x="816116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816116" y="297091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w="7600" cap="flat">
                    <a:solidFill>
                      <a:srgbClr val="008CCC"/>
                    </a:solidFill>
                    <a:bevel/>
                  </a:ln>
                </p:spPr>
              </p:sp>
              <p:sp>
                <p:nvSpPr>
                  <p:cNvPr name="Rounded Rectangle" id="310"/>
                  <p:cNvSpPr/>
                  <p:nvPr/>
                </p:nvSpPr>
                <p:spPr>
                  <a:xfrm>
                    <a:off x="7661552" y="2918301"/>
                    <a:ext cy="326800" cx="955069"/>
                  </a:xfrm>
                  <a:custGeom>
                    <a:avLst/>
                    <a:gdLst/>
                    <a:ahLst/>
                    <a:cxnLst/>
                    <a:rect t="t" l="l" r="r" b="b"/>
                    <a:pathLst>
                      <a:path w="955069" h="326800">
                        <a:moveTo>
                          <a:pt x="863869" y="326800"/>
                        </a:moveTo>
                        <a:cubicBezTo>
                          <a:pt x="914239" y="326800"/>
                          <a:pt x="955069" y="285970"/>
                          <a:pt x="955069" y="235600"/>
                        </a:cubicBezTo>
                        <a:lnTo>
                          <a:pt x="955069" y="91200"/>
                        </a:lnTo>
                        <a:cubicBezTo>
                          <a:pt x="955069" y="40830"/>
                          <a:pt x="914239" y="0"/>
                          <a:pt x="863869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863869" y="32680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008CCC"/>
                    </a:solidFill>
                    <a:bevel/>
                  </a:ln>
                </p:spPr>
                <p:txBody>
                  <a:bodyPr lIns="36000" wrap="square" rIns="36000" tIns="0" rtlCol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ES Cache</a:t>
                    </a:r>
                  </a:p>
                </p:txBody>
              </p:sp>
            </p:grpSp>
          </p:grpSp>
        </p:grpSp>
        <p:grpSp>
          <p:nvGrpSpPr>
            <p:cNvPr name="" id="508"/>
            <p:cNvGrpSpPr/>
            <p:nvPr/>
          </p:nvGrpSpPr>
          <p:grpSpPr>
            <a:xfrm rot="5400000">
              <a:off x="3602153" y="3588644"/>
              <a:ext cy="171000" cx="422095"/>
              <a:chOff x="3602153" y="3588644"/>
              <a:chExt cy="171000" cx="422095"/>
            </a:xfrm>
          </p:grpSpPr>
          <p:sp>
            <p:nvSpPr>
              <p:cNvPr name="Chevron arrow" id="509"/>
              <p:cNvSpPr/>
              <p:nvPr/>
            </p:nvSpPr>
            <p:spPr>
              <a:xfrm>
                <a:off x="3857402" y="3588644"/>
                <a:ext cy="171000" cx="166847"/>
              </a:xfrm>
              <a:custGeom>
                <a:avLst/>
                <a:gdLst/>
                <a:ahLst/>
                <a:cxnLst/>
                <a:pathLst>
                  <a:path w="166847" h="171000">
                    <a:moveTo>
                      <a:pt x="0" y="0"/>
                    </a:moveTo>
                    <a:lnTo>
                      <a:pt x="83423" y="85500"/>
                    </a:lnTo>
                    <a:lnTo>
                      <a:pt x="0" y="171000"/>
                    </a:lnTo>
                    <a:lnTo>
                      <a:pt x="83423" y="171000"/>
                    </a:lnTo>
                    <a:lnTo>
                      <a:pt x="166847" y="85500"/>
                    </a:lnTo>
                    <a:lnTo>
                      <a:pt x="834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name="Chevron arrow" id="510"/>
              <p:cNvSpPr/>
              <p:nvPr/>
            </p:nvSpPr>
            <p:spPr>
              <a:xfrm>
                <a:off x="3729777" y="3588644"/>
                <a:ext cy="171000" cx="166847"/>
              </a:xfrm>
              <a:custGeom>
                <a:avLst/>
                <a:gdLst/>
                <a:ahLst/>
                <a:cxnLst/>
                <a:pathLst>
                  <a:path w="166847" h="171000">
                    <a:moveTo>
                      <a:pt x="0" y="0"/>
                    </a:moveTo>
                    <a:lnTo>
                      <a:pt x="83423" y="85500"/>
                    </a:lnTo>
                    <a:lnTo>
                      <a:pt x="0" y="171000"/>
                    </a:lnTo>
                    <a:lnTo>
                      <a:pt x="83423" y="171000"/>
                    </a:lnTo>
                    <a:lnTo>
                      <a:pt x="166847" y="85500"/>
                    </a:lnTo>
                    <a:lnTo>
                      <a:pt x="834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name="Chevron arrow" id="511"/>
              <p:cNvSpPr/>
              <p:nvPr/>
            </p:nvSpPr>
            <p:spPr>
              <a:xfrm>
                <a:off x="3602154" y="3588644"/>
                <a:ext cy="171000" cx="166847"/>
              </a:xfrm>
              <a:custGeom>
                <a:avLst/>
                <a:gdLst/>
                <a:ahLst/>
                <a:cxnLst/>
                <a:pathLst>
                  <a:path w="166847" h="171000">
                    <a:moveTo>
                      <a:pt x="0" y="0"/>
                    </a:moveTo>
                    <a:lnTo>
                      <a:pt x="83423" y="85500"/>
                    </a:lnTo>
                    <a:lnTo>
                      <a:pt x="0" y="171000"/>
                    </a:lnTo>
                    <a:lnTo>
                      <a:pt x="83423" y="171000"/>
                    </a:lnTo>
                    <a:lnTo>
                      <a:pt x="166847" y="85500"/>
                    </a:lnTo>
                    <a:lnTo>
                      <a:pt x="834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</p:grpSp>
        <p:grpSp>
          <p:nvGrpSpPr>
            <p:cNvPr name="" id="516"/>
            <p:cNvGrpSpPr/>
            <p:nvPr/>
          </p:nvGrpSpPr>
          <p:grpSpPr>
            <a:xfrm>
              <a:off x="-41108" y="-232255"/>
              <a:ext cy="972800" cx="573708"/>
              <a:chOff x="-41108" y="-232255"/>
              <a:chExt cy="972800" cx="573708"/>
            </a:xfrm>
          </p:grpSpPr>
          <p:sp>
            <p:nvSpPr>
              <p:cNvPr name="" id="517"/>
              <p:cNvSpPr/>
              <p:nvPr/>
            </p:nvSpPr>
            <p:spPr>
              <a:xfrm>
                <a:off x="-41108" y="-232255"/>
                <a:ext cy="972800" cx="573708"/>
              </a:xfrm>
              <a:custGeom>
                <a:avLst/>
                <a:gdLst/>
                <a:ahLst/>
                <a:cxnLst/>
                <a:pathLst>
                  <a:path w="573708" h="972800">
                    <a:moveTo>
                      <a:pt x="0" y="0"/>
                    </a:moveTo>
                    <a:lnTo>
                      <a:pt x="573708" y="0"/>
                    </a:lnTo>
                    <a:lnTo>
                      <a:pt x="573708" y="972800"/>
                    </a:lnTo>
                    <a:lnTo>
                      <a:pt x="0" y="972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CBB1"/>
              </a:solidFill>
              <a:ln w="7600" cap="flat">
                <a:solidFill>
                  <a:srgbClr val="15B29B"/>
                </a:solidFill>
                <a:bevel/>
              </a:ln>
            </p:spPr>
          </p:sp>
          <p:sp>
            <p:nvSpPr>
              <p:cNvPr name="" id="518"/>
              <p:cNvSpPr/>
              <p:nvPr/>
            </p:nvSpPr>
            <p:spPr>
              <a:xfrm>
                <a:off x="532600" y="-232255"/>
                <a:ext cy="972800" cx="71811"/>
              </a:xfrm>
              <a:custGeom>
                <a:avLst/>
                <a:gdLst/>
                <a:ahLst/>
                <a:cxnLst/>
                <a:pathLst>
                  <a:path w="71811" h="9728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44611"/>
                    </a:lnTo>
                    <a:lnTo>
                      <a:pt x="0" y="972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B8A0"/>
              </a:solidFill>
              <a:ln w="7600" cap="flat">
                <a:solidFill>
                  <a:srgbClr val="15B29B"/>
                </a:solidFill>
                <a:bevel/>
              </a:ln>
            </p:spPr>
          </p:sp>
          <p:sp>
            <p:nvSpPr>
              <p:cNvPr name="" id="519"/>
              <p:cNvSpPr/>
              <p:nvPr/>
            </p:nvSpPr>
            <p:spPr>
              <a:xfrm>
                <a:off x="-41108" y="740545"/>
                <a:ext cy="71811" cx="573708"/>
              </a:xfrm>
              <a:custGeom>
                <a:avLst/>
                <a:gdLst/>
                <a:ahLst/>
                <a:cxnLst/>
                <a:pathLst>
                  <a:path w="573708" h="71811">
                    <a:moveTo>
                      <a:pt x="0" y="0"/>
                    </a:moveTo>
                    <a:lnTo>
                      <a:pt x="573708" y="0"/>
                    </a:lnTo>
                    <a:lnTo>
                      <a:pt x="645519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B8A0"/>
              </a:solidFill>
              <a:ln w="7600" cap="flat">
                <a:solidFill>
                  <a:srgbClr val="15B29B"/>
                </a:solidFill>
                <a:bevel/>
              </a:ln>
            </p:spPr>
          </p:sp>
          <p:sp>
            <p:nvSpPr>
              <p:cNvPr name="Text 570" id="570"/>
              <p:cNvSpPr txBox="1"/>
              <p:nvPr/>
            </p:nvSpPr>
            <p:spPr>
              <a:xfrm rot="-5400000">
                <a:off x="-240654" y="-32709"/>
                <a:ext cy="573708" cx="972800"/>
              </a:xfrm>
              <a:prstGeom prst="rect">
                <a:avLst/>
              </a:prstGeom>
              <a:noFill/>
            </p:spPr>
            <p:txBody>
              <a:bodyPr lIns="36000" wrap="square" rIns="36000" tIns="0" rtlCol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FFFFFF"/>
                    </a:solidFill>
                    <a:latin typeface="Arial"/>
                  </a:rPr>
                  <a:t>SDK</a:t>
                </a:r>
              </a:p>
            </p:txBody>
          </p:sp>
        </p:grpSp>
        <p:pic>
          <p:nvPicPr>
            <p:cNvPr name="" id="5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200" y="-129655"/>
              <a:ext cy="798000" cx="866400"/>
            </a:xfrm>
            <a:prstGeom prst="rect">
              <a:avLst/>
            </a:prstGeom>
          </p:spPr>
        </p:pic>
        <p:pic>
          <p:nvPicPr>
            <p:cNvPr name="" id="5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400" y="-42255"/>
              <a:ext cy="623200" cx="2204000"/>
            </a:xfrm>
            <a:prstGeom prst="rect">
              <a:avLst/>
            </a:prstGeom>
          </p:spPr>
        </p:pic>
        <p:pic>
          <p:nvPicPr>
            <p:cNvPr name="" id="5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400" y="-129655"/>
              <a:ext cy="798000" cx="866400"/>
            </a:xfrm>
            <a:prstGeom prst="rect">
              <a:avLst/>
            </a:prstGeom>
          </p:spPr>
        </p:pic>
        <p:grpSp>
          <p:nvGrpSpPr>
            <p:cNvPr name="" id="560"/>
            <p:cNvGrpSpPr/>
            <p:nvPr/>
          </p:nvGrpSpPr>
          <p:grpSpPr>
            <a:xfrm>
              <a:off x="4773400" y="819626"/>
              <a:ext cy="440800" cx="319200"/>
              <a:chOff x="4773400" y="819626"/>
              <a:chExt cy="440800" cx="319200"/>
            </a:xfrm>
          </p:grpSpPr>
          <p:sp>
            <p:nvSpPr>
              <p:cNvPr name="" id="561"/>
              <p:cNvSpPr/>
              <p:nvPr/>
            </p:nvSpPr>
            <p:spPr>
              <a:xfrm>
                <a:off x="4773400" y="819626"/>
                <a:ext cy="440800" cx="319200"/>
              </a:xfrm>
              <a:custGeom>
                <a:avLst/>
                <a:gdLst/>
                <a:ahLst/>
                <a:cxnLst/>
                <a:pathLst>
                  <a:path w="319200" h="440800">
                    <a:moveTo>
                      <a:pt x="272105" y="53002"/>
                    </a:moveTo>
                    <a:cubicBezTo>
                      <a:pt x="176170" y="42402"/>
                      <a:pt x="159600" y="0"/>
                      <a:pt x="159600" y="0"/>
                    </a:cubicBezTo>
                    <a:cubicBezTo>
                      <a:pt x="159600" y="0"/>
                      <a:pt x="137796" y="54768"/>
                      <a:pt x="0" y="54768"/>
                    </a:cubicBezTo>
                    <a:lnTo>
                      <a:pt x="0" y="280911"/>
                    </a:lnTo>
                    <a:cubicBezTo>
                      <a:pt x="0" y="308295"/>
                      <a:pt x="14826" y="333913"/>
                      <a:pt x="35757" y="355997"/>
                    </a:cubicBezTo>
                    <a:cubicBezTo>
                      <a:pt x="82852" y="406349"/>
                      <a:pt x="159600" y="440800"/>
                      <a:pt x="159600" y="440800"/>
                    </a:cubicBezTo>
                    <a:cubicBezTo>
                      <a:pt x="159600" y="440800"/>
                      <a:pt x="319200" y="370131"/>
                      <a:pt x="319200" y="280911"/>
                    </a:cubicBezTo>
                    <a:lnTo>
                      <a:pt x="319200" y="54768"/>
                    </a:lnTo>
                    <a:cubicBezTo>
                      <a:pt x="301757" y="54768"/>
                      <a:pt x="286059" y="53885"/>
                      <a:pt x="272105" y="53002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name="" id="562"/>
              <p:cNvSpPr/>
              <p:nvPr/>
            </p:nvSpPr>
            <p:spPr>
              <a:xfrm>
                <a:off x="4862357" y="947714"/>
                <a:ext cy="186391" cx="140548"/>
              </a:xfrm>
              <a:custGeom>
                <a:avLst/>
                <a:gdLst/>
                <a:ahLst/>
                <a:cxnLst/>
                <a:pathLst>
                  <a:path w="140548" h="186391">
                    <a:moveTo>
                      <a:pt x="134308" y="88337"/>
                    </a:moveTo>
                    <a:lnTo>
                      <a:pt x="124714" y="88337"/>
                    </a:lnTo>
                    <a:lnTo>
                      <a:pt x="124714" y="56536"/>
                    </a:lnTo>
                    <a:cubicBezTo>
                      <a:pt x="124714" y="41518"/>
                      <a:pt x="119482" y="27384"/>
                      <a:pt x="109888" y="17667"/>
                    </a:cubicBezTo>
                    <a:cubicBezTo>
                      <a:pt x="109888" y="17667"/>
                      <a:pt x="109017" y="16784"/>
                      <a:pt x="109017" y="16784"/>
                    </a:cubicBezTo>
                    <a:cubicBezTo>
                      <a:pt x="99423" y="6184"/>
                      <a:pt x="85469" y="0"/>
                      <a:pt x="70643" y="0"/>
                    </a:cubicBezTo>
                    <a:cubicBezTo>
                      <a:pt x="55816" y="0"/>
                      <a:pt x="41862" y="7067"/>
                      <a:pt x="32269" y="16784"/>
                    </a:cubicBezTo>
                    <a:cubicBezTo>
                      <a:pt x="22675" y="27384"/>
                      <a:pt x="16571" y="41518"/>
                      <a:pt x="16571" y="57419"/>
                    </a:cubicBezTo>
                    <a:lnTo>
                      <a:pt x="16571" y="89220"/>
                    </a:lnTo>
                    <a:lnTo>
                      <a:pt x="6977" y="89220"/>
                    </a:lnTo>
                    <a:cubicBezTo>
                      <a:pt x="3489" y="89220"/>
                      <a:pt x="0" y="92753"/>
                      <a:pt x="0" y="96287"/>
                    </a:cubicBezTo>
                    <a:lnTo>
                      <a:pt x="0" y="159890"/>
                    </a:lnTo>
                    <a:lnTo>
                      <a:pt x="0" y="179324"/>
                    </a:lnTo>
                    <a:cubicBezTo>
                      <a:pt x="0" y="182857"/>
                      <a:pt x="3489" y="186391"/>
                      <a:pt x="6977" y="186391"/>
                    </a:cubicBezTo>
                    <a:lnTo>
                      <a:pt x="133436" y="186391"/>
                    </a:lnTo>
                    <a:cubicBezTo>
                      <a:pt x="136925" y="186391"/>
                      <a:pt x="140548" y="182857"/>
                      <a:pt x="140548" y="179324"/>
                    </a:cubicBezTo>
                    <a:lnTo>
                      <a:pt x="140548" y="96287"/>
                    </a:lnTo>
                    <a:cubicBezTo>
                      <a:pt x="141285" y="90987"/>
                      <a:pt x="137796" y="88337"/>
                      <a:pt x="134308" y="88337"/>
                    </a:cubicBezTo>
                    <a:close/>
                    <a:moveTo>
                      <a:pt x="99423" y="88337"/>
                    </a:moveTo>
                    <a:lnTo>
                      <a:pt x="55816" y="88337"/>
                    </a:lnTo>
                    <a:lnTo>
                      <a:pt x="42734" y="88337"/>
                    </a:lnTo>
                    <a:lnTo>
                      <a:pt x="42734" y="56536"/>
                    </a:lnTo>
                    <a:cubicBezTo>
                      <a:pt x="42734" y="47702"/>
                      <a:pt x="46223" y="39751"/>
                      <a:pt x="51456" y="33568"/>
                    </a:cubicBezTo>
                    <a:cubicBezTo>
                      <a:pt x="56688" y="28268"/>
                      <a:pt x="63666" y="24734"/>
                      <a:pt x="71515" y="24734"/>
                    </a:cubicBezTo>
                    <a:cubicBezTo>
                      <a:pt x="79364" y="24734"/>
                      <a:pt x="86341" y="28268"/>
                      <a:pt x="91574" y="33568"/>
                    </a:cubicBezTo>
                    <a:cubicBezTo>
                      <a:pt x="92446" y="35335"/>
                      <a:pt x="94190" y="36218"/>
                      <a:pt x="95062" y="37985"/>
                    </a:cubicBezTo>
                    <a:cubicBezTo>
                      <a:pt x="98551" y="43285"/>
                      <a:pt x="100295" y="49469"/>
                      <a:pt x="100295" y="56536"/>
                    </a:cubicBezTo>
                    <a:cubicBezTo>
                      <a:pt x="99423" y="56536"/>
                      <a:pt x="99423" y="88337"/>
                      <a:pt x="99423" y="883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sp>
          <p:nvSpPr>
            <p:cNvPr name="Multi-Style Rectangle" id="564"/>
            <p:cNvSpPr/>
            <p:nvPr/>
          </p:nvSpPr>
          <p:spPr>
            <a:xfrm>
              <a:off x="-303400" y="-908655"/>
              <a:ext cy="8785600" cx="9750800"/>
            </a:xfrm>
            <a:custGeom>
              <a:avLst/>
              <a:gdLst>
                <a:gd name="connsiteX0" fmla="*/ 4875400 w 9750800"/>
                <a:gd name="connsiteY0" fmla="*/ 4392800 h 8785600"/>
                <a:gd name="connsiteX1" fmla="*/ 0 w 9750800"/>
                <a:gd name="connsiteY1" fmla="*/ 4392800 h 8785600"/>
                <a:gd name="connsiteX2" fmla="*/ 4875400 w 9750800"/>
                <a:gd name="connsiteY2" fmla="*/ 0 h 8785600"/>
                <a:gd name="connsiteX3" fmla="*/ 9750800 w 9750800"/>
                <a:gd name="connsiteY3" fmla="*/ 4392800 h 8785600"/>
                <a:gd name="connsiteX4" fmla="*/ 4875400 w 9750800"/>
                <a:gd name="connsiteY4" fmla="*/ 8785600 h 87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9750800" h="8785600">
                  <a:moveTo>
                    <a:pt x="91200" y="0"/>
                  </a:moveTo>
                  <a:lnTo>
                    <a:pt x="9659600" y="0"/>
                  </a:lnTo>
                  <a:cubicBezTo>
                    <a:pt x="9709970" y="0"/>
                    <a:pt x="9750800" y="40830"/>
                    <a:pt x="9750800" y="91200"/>
                  </a:cubicBezTo>
                  <a:lnTo>
                    <a:pt x="9750800" y="8694400"/>
                  </a:lnTo>
                  <a:cubicBezTo>
                    <a:pt x="9750800" y="8744770"/>
                    <a:pt x="9709970" y="8785600"/>
                    <a:pt x="9659600" y="8785600"/>
                  </a:cubicBezTo>
                  <a:lnTo>
                    <a:pt x="91200" y="8785600"/>
                  </a:lnTo>
                  <a:cubicBezTo>
                    <a:pt x="40830" y="8785600"/>
                    <a:pt x="0" y="8744770"/>
                    <a:pt x="0" y="869440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w="7600" cap="flat">
              <a:solidFill>
                <a:srgbClr val="808080"/>
              </a:solidFill>
              <a:bevel/>
            </a:ln>
            <a:effectLst>
              <a:outerShdw algn="tl" blurRad="0" dir="2700000" rotWithShape="0" dist="21496">
                <a:srgbClr val="000000">
                  <a:alpha val="20000"/>
                </a:srgbClr>
              </a:outerShdw>
            </a:effectLst>
          </p:spPr>
        </p:sp>
        <p:sp>
          <p:nvSpPr>
            <p:cNvPr name="" id="565"/>
            <p:cNvSpPr/>
            <p:nvPr/>
          </p:nvSpPr>
          <p:spPr>
            <a:xfrm>
              <a:off x="2434390" y="-1045455"/>
              <a:ext cy="267341" cx="4275220"/>
            </a:xfrm>
            <a:custGeom>
              <a:avLst/>
              <a:gdLst>
                <a:gd name="connsiteX0" fmla="*/ 0 w 4275220"/>
                <a:gd name="connsiteY0" fmla="*/ 133670 h 267341"/>
                <a:gd name="connsiteX1" fmla="*/ 2137614 w 4275220"/>
                <a:gd name="connsiteY1" fmla="*/ 0 h 267341"/>
                <a:gd name="connsiteX2" fmla="*/ 4275220 w 4275220"/>
                <a:gd name="connsiteY2" fmla="*/ 133670 h 267341"/>
                <a:gd name="connsiteX3" fmla="*/ 2137614 w 4275220"/>
                <a:gd name="connsiteY3" fmla="*/ 267341 h 26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t="t" l="l" r="r" b="b"/>
              <a:pathLst>
                <a:path w="4275220" h="267341">
                  <a:moveTo>
                    <a:pt x="0" y="0"/>
                  </a:moveTo>
                  <a:lnTo>
                    <a:pt x="4275220" y="0"/>
                  </a:lnTo>
                  <a:lnTo>
                    <a:pt x="4189720" y="133670"/>
                  </a:lnTo>
                  <a:lnTo>
                    <a:pt x="4275220" y="267341"/>
                  </a:lnTo>
                  <a:lnTo>
                    <a:pt x="0" y="267341"/>
                  </a:lnTo>
                  <a:lnTo>
                    <a:pt x="51303" y="133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36000" wrap="square" rIns="3600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1368" b="1">
                  <a:solidFill>
                    <a:srgbClr val="FFFFFF"/>
                  </a:solidFill>
                  <a:latin typeface="Arial"/>
                </a:rPr>
                <a:t>Web Gateway Logic View</a:t>
              </a:r>
            </a:p>
          </p:txBody>
        </p:sp>
        <p:sp>
          <p:nvSpPr>
            <p:cNvPr name="Text 571" id="571"/>
            <p:cNvSpPr txBox="1"/>
            <p:nvPr/>
          </p:nvSpPr>
          <p:spPr>
            <a:xfrm>
              <a:off x="-311000" y="-1059314"/>
              <a:ext cy="1795326" cx="97660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2" id="572"/>
            <p:cNvSpPr txBox="1"/>
            <p:nvPr/>
          </p:nvSpPr>
          <p:spPr>
            <a:xfrm>
              <a:off x="-311000" y="2531337"/>
              <a:ext cy="1795326" cx="97660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3" id="573"/>
            <p:cNvSpPr txBox="1"/>
            <p:nvPr/>
          </p:nvSpPr>
          <p:spPr>
            <a:xfrm>
              <a:off x="-311000" y="6121988"/>
              <a:ext cy="1795326" cx="97660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4" id="574"/>
            <p:cNvSpPr txBox="1"/>
            <p:nvPr/>
          </p:nvSpPr>
          <p:spPr>
            <a:xfrm>
              <a:off x="-311000" y="-1059314"/>
              <a:ext cy="1795326" cx="97660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5" id="575"/>
            <p:cNvSpPr txBox="1"/>
            <p:nvPr/>
          </p:nvSpPr>
          <p:spPr>
            <a:xfrm>
              <a:off x="-311000" y="2531337"/>
              <a:ext cy="1795326" cx="97660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6" id="576"/>
            <p:cNvSpPr txBox="1"/>
            <p:nvPr/>
          </p:nvSpPr>
          <p:spPr>
            <a:xfrm>
              <a:off x="-311000" y="6121988"/>
              <a:ext cy="1795326" cx="97660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7" id="577"/>
            <p:cNvSpPr txBox="1"/>
            <p:nvPr/>
          </p:nvSpPr>
          <p:spPr>
            <a:xfrm>
              <a:off x="-311000" y="-1059314"/>
              <a:ext cy="1795326" cx="97660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8" id="578"/>
            <p:cNvSpPr txBox="1"/>
            <p:nvPr/>
          </p:nvSpPr>
          <p:spPr>
            <a:xfrm>
              <a:off x="-311000" y="2531337"/>
              <a:ext cy="1795326" cx="97660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9" id="579"/>
            <p:cNvSpPr txBox="1"/>
            <p:nvPr/>
          </p:nvSpPr>
          <p:spPr>
            <a:xfrm>
              <a:off x="-311000" y="6121988"/>
              <a:ext cy="1795326" cx="97660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xsi="http://www.w3.org/2001/XMLSchema-instance" xmlns:dc="http://purl.org/dc/elements/1.1/" xmlns:cp="http://schemas.openxmlformats.org/package/2006/metadata/core-properties" xmlns:dcterms="http://purl.org/dc/terms/" xmlns:dcmitype="http://purl.org/dc/dcmitype/">
  <dc:title>PowerPoint Presentation</dc:title>
  <dc:creator>lihefei</dc:creator>
  <cp:lastModifiedBy>lihefei</cp:lastModifiedBy>
  <cp:revision>1</cp:revision>
  <dcterms:created xsi:type="dcterms:W3CDTF">2017-12-05T10:12:21Z</dcterms:created>
  <dcterms:modified xsi:type="dcterms:W3CDTF">2017-12-05T10:12:21Z</dcterms:modified>
</cp:coreProperties>
</file>