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11e26c6a69d84dfa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r:id="rId1" id="2147483648"/>
  </p:sldMasterIdLst>
  <p:sldIdLst>
    <p:sldId r:id="rId6" id="256"/>
  </p:sldIdLst>
  <p:sldSz cy="6858000" cx="9144000" type="screen4x3"/>
  <p:notesSz cy="9144000" cx="6858000"/>
  <p:defaultTextStyle>
    <a:defPPr>
      <a:defRPr lang="en-US"/>
    </a:defPPr>
    <a:lvl1pPr rtl="0" defTabSz="914400" eaLnBrk="1" marL="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rtl="0" defTabSz="914400" eaLnBrk="1" marL="45720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rtl="0" defTabSz="914400" eaLnBrk="1" marL="91440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rtl="0" defTabSz="914400" eaLnBrk="1" marL="137160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rtl="0" defTabSz="914400" eaLnBrk="1" marL="182880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rtl="0" defTabSz="914400" eaLnBrk="1" marL="228600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rtl="0" defTabSz="914400" eaLnBrk="1" marL="274320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rtl="0" defTabSz="914400" eaLnBrk="1" marL="320040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rtl="0" defTabSz="914400" eaLnBrk="1" marL="365760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Target="slideMasters/slideMaster1.xml" Id="rId1"/>
  <Relationship Type="http://schemas.openxmlformats.org/officeDocument/2006/relationships/tableStyles" Target="tableStyles.xml" Id="rId2"/>
  <Relationship Type="http://schemas.openxmlformats.org/officeDocument/2006/relationships/theme" Target="theme/theme1.xml" Id="rId3"/>
  <Relationship Type="http://schemas.openxmlformats.org/officeDocument/2006/relationships/viewProps" Target="viewProps.xml" Id="rId4"/>
  <Relationship Type="http://schemas.openxmlformats.org/officeDocument/2006/relationships/presProps" Target="presProps.xml" Id="rId5"/>
  <Relationship Type="http://schemas.openxmlformats.org/officeDocument/2006/relationships/slide" Target="slides/slide1.xml" Id="rId6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name="Page-1" id="100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name="Group747" id="747"/>
          <p:cNvGrpSpPr/>
          <p:nvPr/>
        </p:nvGrpSpPr>
        <p:grpSpPr>
          <a:xfrm>
            <a:off x="-4953" y="-2217800"/>
            <a:ext cy="11293600" cx="9153906"/>
            <a:chOff x="-4953" y="-2217800"/>
            <a:chExt cy="11293600" cx="9153906"/>
          </a:xfrm>
        </p:grpSpPr>
        <p:sp>
          <p:nvSpPr>
            <p:cNvPr name="Rectangle" id="739"/>
            <p:cNvSpPr/>
            <p:nvPr/>
          </p:nvSpPr>
          <p:spPr>
            <a:xfrm>
              <a:off x="1447597" y="-264600"/>
              <a:ext cy="174800" cx="644100"/>
            </a:xfrm>
            <a:custGeom>
              <a:avLst/>
              <a:gdLst>
                <a:gd name="connsiteX0" fmla="*/ 322050 w 644100"/>
                <a:gd name="connsiteY0" fmla="*/ 174800 h 174800"/>
                <a:gd name="connsiteX1" fmla="*/ 322050 w 644100"/>
                <a:gd name="connsiteY1" fmla="*/ 0 h 174800"/>
                <a:gd name="connsiteX2" fmla="*/ 644100 w 644100"/>
                <a:gd name="connsiteY2" fmla="*/ 87400 h 174800"/>
                <a:gd name="connsiteX3" fmla="*/ 0 w 644100"/>
                <a:gd name="connsiteY3" fmla="*/ 87400 h 174800"/>
                <a:gd name="connsiteX4" fmla="*/ 322050 w 644100"/>
                <a:gd name="connsiteY4" fmla="*/ 87400 h 1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b="b" r="r"/>
              <a:pathLst>
                <a:path w="644100" h="174800">
                  <a:moveTo>
                    <a:pt x="644100" y="174800"/>
                  </a:moveTo>
                  <a:lnTo>
                    <a:pt x="644100" y="0"/>
                  </a:lnTo>
                  <a:lnTo>
                    <a:pt x="0" y="0"/>
                  </a:lnTo>
                  <a:lnTo>
                    <a:pt x="0" y="174800"/>
                  </a:lnTo>
                  <a:lnTo>
                    <a:pt x="644100" y="174800"/>
                  </a:ln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rIns="0" tIns="0" bIns="0" rtlCol="0" lIns="0" wrap="square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Preview</a:t>
              </a:r>
            </a:p>
          </p:txBody>
        </p:sp>
        <p:sp>
          <p:nvSpPr>
            <p:cNvPr name="Rectangle" id="740"/>
            <p:cNvSpPr/>
            <p:nvPr/>
          </p:nvSpPr>
          <p:spPr>
            <a:xfrm>
              <a:off x="1447597" y="-36600"/>
              <a:ext cy="174800" cx="644100"/>
            </a:xfrm>
            <a:custGeom>
              <a:avLst/>
              <a:gdLst>
                <a:gd name="connsiteX0" fmla="*/ 322050 w 644100"/>
                <a:gd name="connsiteY0" fmla="*/ 174800 h 174800"/>
                <a:gd name="connsiteX1" fmla="*/ 322050 w 644100"/>
                <a:gd name="connsiteY1" fmla="*/ 0 h 174800"/>
                <a:gd name="connsiteX2" fmla="*/ 644100 w 644100"/>
                <a:gd name="connsiteY2" fmla="*/ 87400 h 174800"/>
                <a:gd name="connsiteX3" fmla="*/ 0 w 644100"/>
                <a:gd name="connsiteY3" fmla="*/ 87400 h 174800"/>
                <a:gd name="connsiteX4" fmla="*/ 322050 w 644100"/>
                <a:gd name="connsiteY4" fmla="*/ 87400 h 1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b="b" r="r"/>
              <a:pathLst>
                <a:path w="644100" h="174800">
                  <a:moveTo>
                    <a:pt x="644100" y="174800"/>
                  </a:moveTo>
                  <a:lnTo>
                    <a:pt x="644100" y="0"/>
                  </a:lnTo>
                  <a:lnTo>
                    <a:pt x="0" y="0"/>
                  </a:lnTo>
                  <a:lnTo>
                    <a:pt x="0" y="174800"/>
                  </a:lnTo>
                  <a:lnTo>
                    <a:pt x="644100" y="174800"/>
                  </a:ln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rIns="0" tIns="0" bIns="0" rtlCol="0" lIns="0" wrap="square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Del &amp; Drop</a:t>
              </a:r>
            </a:p>
          </p:txBody>
        </p:sp>
        <p:sp>
          <p:nvSpPr>
            <p:cNvPr name="Rectangle" id="742"/>
            <p:cNvSpPr/>
            <p:nvPr/>
          </p:nvSpPr>
          <p:spPr>
            <a:xfrm>
              <a:off x="2235185" y="-264600"/>
              <a:ext cy="174800" cx="644100"/>
            </a:xfrm>
            <a:custGeom>
              <a:avLst/>
              <a:gdLst>
                <a:gd name="connsiteX0" fmla="*/ 322050 w 644100"/>
                <a:gd name="connsiteY0" fmla="*/ 174800 h 174800"/>
                <a:gd name="connsiteX1" fmla="*/ 322050 w 644100"/>
                <a:gd name="connsiteY1" fmla="*/ 0 h 174800"/>
                <a:gd name="connsiteX2" fmla="*/ 644100 w 644100"/>
                <a:gd name="connsiteY2" fmla="*/ 87400 h 174800"/>
                <a:gd name="connsiteX3" fmla="*/ 0 w 644100"/>
                <a:gd name="connsiteY3" fmla="*/ 87400 h 174800"/>
                <a:gd name="connsiteX4" fmla="*/ 322050 w 644100"/>
                <a:gd name="connsiteY4" fmla="*/ 87400 h 1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b="b" r="r"/>
              <a:pathLst>
                <a:path w="644100" h="174800">
                  <a:moveTo>
                    <a:pt x="644100" y="174800"/>
                  </a:moveTo>
                  <a:lnTo>
                    <a:pt x="644100" y="0"/>
                  </a:lnTo>
                  <a:lnTo>
                    <a:pt x="0" y="0"/>
                  </a:lnTo>
                  <a:lnTo>
                    <a:pt x="0" y="174800"/>
                  </a:lnTo>
                  <a:lnTo>
                    <a:pt x="644100" y="174800"/>
                  </a:lnTo>
                  <a:close/>
                </a:path>
              </a:pathLst>
            </a:custGeom>
            <a:solidFill>
              <a:srgbClr val="236EA1"/>
            </a:solidFill>
            <a:ln w="7600" cap="flat">
              <a:solidFill>
                <a:srgbClr val="236EA1"/>
              </a:solidFill>
              <a:bevel/>
            </a:ln>
            <a:effectLst>
              <a:outerShdw dir="2700000" blurRad="20000" rotWithShape="0" dist="10748" algn="tl">
                <a:srgbClr val="000000">
                  <a:alpha val="20000"/>
                </a:srgbClr>
              </a:outerShdw>
            </a:effectLst>
          </p:spPr>
          <p:txBody>
            <a:bodyPr rIns="0" tIns="0" bIns="0" rtlCol="0" lIns="0" wrap="square" anchor="ctr"/>
            <a:lstStyle/>
            <a:p>
              <a:pPr algn="ctr">
                <a:lnSpc>
                  <a:spcPct val="100000"/>
                </a:lnSpc>
              </a:pPr>
              <a:r>
                <a:rPr b="1" sz="760">
                  <a:solidFill>
                    <a:srgbClr val="FFFFFF"/>
                  </a:solidFill>
                  <a:latin typeface="Arial"/>
                </a:rPr>
                <a:t>Upload</a:t>
              </a:r>
            </a:p>
          </p:txBody>
        </p:sp>
        <p:sp>
          <p:nvSpPr>
            <p:cNvPr name="Rectangle" id="743"/>
            <p:cNvSpPr/>
            <p:nvPr/>
          </p:nvSpPr>
          <p:spPr>
            <a:xfrm>
              <a:off x="2235185" y="-36600"/>
              <a:ext cy="174800" cx="644100"/>
            </a:xfrm>
            <a:custGeom>
              <a:avLst/>
              <a:gdLst>
                <a:gd name="connsiteX0" fmla="*/ 322050 w 644100"/>
                <a:gd name="connsiteY0" fmla="*/ 174800 h 174800"/>
                <a:gd name="connsiteX1" fmla="*/ 322050 w 644100"/>
                <a:gd name="connsiteY1" fmla="*/ 0 h 174800"/>
                <a:gd name="connsiteX2" fmla="*/ 644100 w 644100"/>
                <a:gd name="connsiteY2" fmla="*/ 87400 h 174800"/>
                <a:gd name="connsiteX3" fmla="*/ 0 w 644100"/>
                <a:gd name="connsiteY3" fmla="*/ 87400 h 174800"/>
                <a:gd name="connsiteX4" fmla="*/ 322050 w 644100"/>
                <a:gd name="connsiteY4" fmla="*/ 87400 h 1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b="b" r="r"/>
              <a:pathLst>
                <a:path w="644100" h="174800">
                  <a:moveTo>
                    <a:pt x="644100" y="174800"/>
                  </a:moveTo>
                  <a:lnTo>
                    <a:pt x="644100" y="0"/>
                  </a:lnTo>
                  <a:lnTo>
                    <a:pt x="0" y="0"/>
                  </a:lnTo>
                  <a:lnTo>
                    <a:pt x="0" y="174800"/>
                  </a:lnTo>
                  <a:lnTo>
                    <a:pt x="644100" y="174800"/>
                  </a:lnTo>
                  <a:close/>
                </a:path>
              </a:pathLst>
            </a:custGeom>
            <a:solidFill>
              <a:srgbClr val="236EA1"/>
            </a:solidFill>
            <a:ln w="7600" cap="flat">
              <a:solidFill>
                <a:srgbClr val="236EA1"/>
              </a:solidFill>
              <a:bevel/>
            </a:ln>
            <a:effectLst>
              <a:outerShdw dir="2700000" blurRad="20000" rotWithShape="0" dist="10748" algn="tl">
                <a:srgbClr val="000000">
                  <a:alpha val="20000"/>
                </a:srgbClr>
              </a:outerShdw>
            </a:effectLst>
          </p:spPr>
          <p:txBody>
            <a:bodyPr rIns="0" tIns="0" bIns="0" rtlCol="0" lIns="0" wrap="square" anchor="ctr"/>
            <a:lstStyle/>
            <a:p>
              <a:pPr algn="ctr">
                <a:lnSpc>
                  <a:spcPct val="100000"/>
                </a:lnSpc>
              </a:pPr>
              <a:r>
                <a:rPr b="1" sz="760">
                  <a:solidFill>
                    <a:srgbClr val="FFFFFF"/>
                  </a:solidFill>
                  <a:latin typeface="Arial"/>
                </a:rPr>
                <a:t>Upload</a:t>
              </a:r>
            </a:p>
          </p:txBody>
        </p:sp>
        <p:sp>
          <p:nvSpPr>
            <p:cNvPr name="Rectangle" id="744"/>
            <p:cNvSpPr/>
            <p:nvPr/>
          </p:nvSpPr>
          <p:spPr>
            <a:xfrm>
              <a:off x="3037973" y="-492600"/>
              <a:ext cy="174800" cx="644100"/>
            </a:xfrm>
            <a:custGeom>
              <a:avLst/>
              <a:gdLst>
                <a:gd name="connsiteX0" fmla="*/ 322050 w 644100"/>
                <a:gd name="connsiteY0" fmla="*/ 174800 h 174800"/>
                <a:gd name="connsiteX1" fmla="*/ 322050 w 644100"/>
                <a:gd name="connsiteY1" fmla="*/ 0 h 174800"/>
                <a:gd name="connsiteX2" fmla="*/ 644100 w 644100"/>
                <a:gd name="connsiteY2" fmla="*/ 87400 h 174800"/>
                <a:gd name="connsiteX3" fmla="*/ 0 w 644100"/>
                <a:gd name="connsiteY3" fmla="*/ 87400 h 174800"/>
                <a:gd name="connsiteX4" fmla="*/ 322050 w 644100"/>
                <a:gd name="connsiteY4" fmla="*/ 87400 h 1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b="b" r="r"/>
              <a:pathLst>
                <a:path w="644100" h="174800">
                  <a:moveTo>
                    <a:pt x="644100" y="174800"/>
                  </a:moveTo>
                  <a:lnTo>
                    <a:pt x="644100" y="0"/>
                  </a:lnTo>
                  <a:lnTo>
                    <a:pt x="0" y="0"/>
                  </a:lnTo>
                  <a:lnTo>
                    <a:pt x="0" y="174800"/>
                  </a:lnTo>
                  <a:lnTo>
                    <a:pt x="644100" y="174800"/>
                  </a:lnTo>
                  <a:close/>
                </a:path>
              </a:pathLst>
            </a:custGeom>
            <a:solidFill>
              <a:srgbClr val="118972"/>
            </a:solidFill>
            <a:ln w="7600" cap="flat">
              <a:solidFill>
                <a:srgbClr val="118972"/>
              </a:solidFill>
              <a:bevel/>
            </a:ln>
            <a:effectLst>
              <a:outerShdw dir="2700000" blurRad="20000" rotWithShape="0" dist="10748" algn="tl">
                <a:srgbClr val="000000">
                  <a:alpha val="20000"/>
                </a:srgbClr>
              </a:outerShdw>
            </a:effectLst>
          </p:spPr>
          <p:txBody>
            <a:bodyPr rIns="0" tIns="0" bIns="0" rtlCol="0" lIns="0" wrap="square" anchor="ctr"/>
            <a:lstStyle/>
            <a:p>
              <a:pPr algn="ctr">
                <a:lnSpc>
                  <a:spcPct val="100000"/>
                </a:lnSpc>
              </a:pPr>
              <a:r>
                <a:rPr b="1" sz="760">
                  <a:solidFill>
                    <a:srgbClr val="FFFFFF"/>
                  </a:solidFill>
                  <a:latin typeface="Arial"/>
                </a:rPr>
                <a:t>Reporting</a:t>
              </a:r>
            </a:p>
          </p:txBody>
        </p:sp>
        <p:grpSp>
          <p:nvGrpSpPr>
            <p:cNvPr name="3D Matrix" id="102"/>
            <p:cNvGrpSpPr/>
            <p:nvPr/>
          </p:nvGrpSpPr>
          <p:grpSpPr>
            <a:xfrm>
              <a:off x="1362986" y="-945223"/>
              <a:ext cy="1258218" cx="3769661"/>
              <a:chOff x="1362986" y="-945223"/>
              <a:chExt cy="1258218" cx="3769661"/>
            </a:xfrm>
          </p:grpSpPr>
          <p:grpSp>
            <p:nvGrpSpPr>
              <p:cNvPr name="" id="103"/>
              <p:cNvGrpSpPr/>
              <p:nvPr/>
            </p:nvGrpSpPr>
            <p:grpSpPr>
              <a:xfrm>
                <a:off x="1362986" y="-945223"/>
                <a:ext cy="1258218" cx="3769661"/>
                <a:chOff x="1362986" y="-945223"/>
                <a:chExt cy="1258218" cx="3769661"/>
              </a:xfrm>
            </p:grpSpPr>
            <p:sp>
              <p:nvSpPr>
                <p:cNvPr name="" id="104"/>
                <p:cNvSpPr/>
                <p:nvPr/>
              </p:nvSpPr>
              <p:spPr>
                <a:xfrm>
                  <a:off x="1362986" y="-945223"/>
                  <a:ext cy="1258218" cx="3769661"/>
                </a:xfrm>
                <a:custGeom>
                  <a:avLst/>
                  <a:gdLst/>
                  <a:ahLst/>
                  <a:cxnLst/>
                  <a:pathLst>
                    <a:path w="3769661" h="1258218">
                      <a:moveTo>
                        <a:pt x="0" y="0"/>
                      </a:moveTo>
                      <a:lnTo>
                        <a:pt x="3769661" y="0"/>
                      </a:lnTo>
                      <a:lnTo>
                        <a:pt x="3769661" y="1258218"/>
                      </a:lnTo>
                      <a:lnTo>
                        <a:pt x="0" y="1258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4828F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name="" id="105"/>
                <p:cNvSpPr/>
                <p:nvPr/>
              </p:nvSpPr>
              <p:spPr>
                <a:xfrm>
                  <a:off x="5132644" y="-945223"/>
                  <a:ext cy="1258218" cx="71811"/>
                </a:xfrm>
                <a:custGeom>
                  <a:avLst/>
                  <a:gdLst/>
                  <a:ahLst/>
                  <a:cxnLst/>
                  <a:pathLst>
                    <a:path w="71811" h="1258218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330030"/>
                      </a:lnTo>
                      <a:lnTo>
                        <a:pt x="0" y="1258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87581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name="" id="106"/>
                <p:cNvSpPr/>
                <p:nvPr/>
              </p:nvSpPr>
              <p:spPr>
                <a:xfrm>
                  <a:off x="1362986" y="313000"/>
                  <a:ext cy="71811" cx="3769661"/>
                </a:xfrm>
                <a:custGeom>
                  <a:avLst/>
                  <a:gdLst/>
                  <a:ahLst/>
                  <a:cxnLst/>
                  <a:pathLst>
                    <a:path w="3769661" h="71811">
                      <a:moveTo>
                        <a:pt x="0" y="0"/>
                      </a:moveTo>
                      <a:lnTo>
                        <a:pt x="3769661" y="0"/>
                      </a:lnTo>
                      <a:lnTo>
                        <a:pt x="3841473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87581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</p:grpSp>
          <p:grpSp>
            <p:nvGrpSpPr>
              <p:cNvPr name="" id="107"/>
              <p:cNvGrpSpPr/>
              <p:nvPr/>
            </p:nvGrpSpPr>
            <p:grpSpPr>
              <a:xfrm>
                <a:off x="7671226" y="475510"/>
                <a:ext cy="1258218" cx="1398286"/>
                <a:chOff x="7671226" y="475510"/>
                <a:chExt cy="1258218" cx="1398286"/>
              </a:xfrm>
            </p:grpSpPr>
            <p:sp>
              <p:nvSpPr>
                <p:cNvPr name="" id="108"/>
                <p:cNvSpPr/>
                <p:nvPr/>
              </p:nvSpPr>
              <p:spPr>
                <a:xfrm>
                  <a:off x="7671226" y="475510"/>
                  <a:ext cy="1258218" cx="1398286"/>
                </a:xfrm>
                <a:custGeom>
                  <a:avLst/>
                  <a:gdLst/>
                  <a:ahLst/>
                  <a:cxnLst/>
                  <a:pathLst>
                    <a:path w="1398286" h="1258218">
                      <a:moveTo>
                        <a:pt x="0" y="0"/>
                      </a:moveTo>
                      <a:lnTo>
                        <a:pt x="1398286" y="0"/>
                      </a:lnTo>
                      <a:lnTo>
                        <a:pt x="1398286" y="1258218"/>
                      </a:lnTo>
                      <a:lnTo>
                        <a:pt x="0" y="1258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BACE"/>
                </a:solidFill>
                <a:ln w="7600" cap="flat">
                  <a:solidFill>
                    <a:srgbClr val="81BACE"/>
                  </a:solidFill>
                  <a:bevel/>
                </a:ln>
              </p:spPr>
            </p:sp>
            <p:sp>
              <p:nvSpPr>
                <p:cNvPr name="" id="115"/>
                <p:cNvSpPr/>
                <p:nvPr/>
              </p:nvSpPr>
              <p:spPr>
                <a:xfrm>
                  <a:off x="7671226" y="475510"/>
                  <a:ext cy="1258218" cx="1398286"/>
                </a:xfrm>
                <a:custGeom>
                  <a:avLst/>
                  <a:gdLst/>
                  <a:ahLst/>
                  <a:cxnLst/>
                  <a:pathLst>
                    <a:path w="1398286" h="1258218">
                      <a:moveTo>
                        <a:pt x="0" y="0"/>
                      </a:moveTo>
                      <a:lnTo>
                        <a:pt x="1398286" y="0"/>
                      </a:lnTo>
                      <a:lnTo>
                        <a:pt x="1398286" y="1258218"/>
                      </a:lnTo>
                      <a:lnTo>
                        <a:pt x="0" y="1258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BACE"/>
                </a:solidFill>
                <a:ln w="7600" cap="flat">
                  <a:solidFill>
                    <a:srgbClr val="81BACE"/>
                  </a:solidFill>
                  <a:bevel/>
                </a:ln>
              </p:spPr>
            </p:sp>
            <p:sp>
              <p:nvSpPr>
                <p:cNvPr name="" id="109"/>
                <p:cNvSpPr/>
                <p:nvPr/>
              </p:nvSpPr>
              <p:spPr>
                <a:xfrm>
                  <a:off x="9069509" y="475510"/>
                  <a:ext cy="1258218" cx="71811"/>
                </a:xfrm>
                <a:custGeom>
                  <a:avLst/>
                  <a:gdLst/>
                  <a:ahLst/>
                  <a:cxnLst/>
                  <a:pathLst>
                    <a:path w="71811" h="1258218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330030"/>
                      </a:lnTo>
                      <a:lnTo>
                        <a:pt x="0" y="1258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BACE"/>
                </a:solidFill>
                <a:ln w="7600" cap="flat">
                  <a:solidFill>
                    <a:srgbClr val="81BACE"/>
                  </a:solidFill>
                  <a:bevel/>
                </a:ln>
              </p:spPr>
            </p:sp>
            <p:sp>
              <p:nvSpPr>
                <p:cNvPr name="" id="110"/>
                <p:cNvSpPr/>
                <p:nvPr/>
              </p:nvSpPr>
              <p:spPr>
                <a:xfrm>
                  <a:off x="7671226" y="1733725"/>
                  <a:ext cy="71811" cx="1398286"/>
                </a:xfrm>
                <a:custGeom>
                  <a:avLst/>
                  <a:gdLst/>
                  <a:ahLst/>
                  <a:cxnLst/>
                  <a:pathLst>
                    <a:path w="1398286" h="71811">
                      <a:moveTo>
                        <a:pt x="0" y="0"/>
                      </a:moveTo>
                      <a:lnTo>
                        <a:pt x="1398286" y="0"/>
                      </a:lnTo>
                      <a:lnTo>
                        <a:pt x="1470098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BACE"/>
                </a:solidFill>
                <a:ln w="7600" cap="flat">
                  <a:solidFill>
                    <a:srgbClr val="81BACE"/>
                  </a:solidFill>
                  <a:bevel/>
                </a:ln>
              </p:spPr>
            </p:sp>
          </p:grpSp>
          <p:grpSp>
            <p:nvGrpSpPr>
              <p:cNvPr name="" id="111"/>
              <p:cNvGrpSpPr/>
              <p:nvPr/>
            </p:nvGrpSpPr>
            <p:grpSpPr>
              <a:xfrm>
                <a:off x="1362979" y="475510"/>
                <a:ext cy="1258218" cx="6133276"/>
                <a:chOff x="1362979" y="475510"/>
                <a:chExt cy="1258218" cx="6133276"/>
              </a:xfrm>
            </p:grpSpPr>
            <p:sp>
              <p:nvSpPr>
                <p:cNvPr name="" id="112"/>
                <p:cNvSpPr/>
                <p:nvPr/>
              </p:nvSpPr>
              <p:spPr>
                <a:xfrm>
                  <a:off x="1362979" y="475510"/>
                  <a:ext cy="1258218" cx="6133276"/>
                </a:xfrm>
                <a:custGeom>
                  <a:avLst/>
                  <a:gdLst/>
                  <a:ahLst/>
                  <a:cxnLst/>
                  <a:pathLst>
                    <a:path w="6133276" h="1258218">
                      <a:moveTo>
                        <a:pt x="0" y="0"/>
                      </a:moveTo>
                      <a:lnTo>
                        <a:pt x="6133276" y="0"/>
                      </a:lnTo>
                      <a:lnTo>
                        <a:pt x="6133276" y="1258218"/>
                      </a:lnTo>
                      <a:lnTo>
                        <a:pt x="0" y="1258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C0CE"/>
                </a:solidFill>
                <a:ln w="7600" cap="flat">
                  <a:solidFill>
                    <a:srgbClr val="83A9B5"/>
                  </a:solidFill>
                  <a:bevel/>
                </a:ln>
              </p:spPr>
            </p:sp>
            <p:sp>
              <p:nvSpPr>
                <p:cNvPr name="" id="113"/>
                <p:cNvSpPr/>
                <p:nvPr/>
              </p:nvSpPr>
              <p:spPr>
                <a:xfrm>
                  <a:off x="7496251" y="475510"/>
                  <a:ext cy="1258218" cx="71811"/>
                </a:xfrm>
                <a:custGeom>
                  <a:avLst/>
                  <a:gdLst/>
                  <a:ahLst/>
                  <a:cxnLst/>
                  <a:pathLst>
                    <a:path w="71811" h="1258218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330030"/>
                      </a:lnTo>
                      <a:lnTo>
                        <a:pt x="0" y="1258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7AEBA"/>
                </a:solidFill>
                <a:ln w="7600" cap="flat">
                  <a:solidFill>
                    <a:srgbClr val="83A9B5"/>
                  </a:solidFill>
                  <a:bevel/>
                </a:ln>
              </p:spPr>
            </p:sp>
            <p:sp>
              <p:nvSpPr>
                <p:cNvPr name="" id="114"/>
                <p:cNvSpPr/>
                <p:nvPr/>
              </p:nvSpPr>
              <p:spPr>
                <a:xfrm>
                  <a:off x="1362979" y="1733725"/>
                  <a:ext cy="71811" cx="6133276"/>
                </a:xfrm>
                <a:custGeom>
                  <a:avLst/>
                  <a:gdLst/>
                  <a:ahLst/>
                  <a:cxnLst/>
                  <a:pathLst>
                    <a:path w="6133276" h="71811">
                      <a:moveTo>
                        <a:pt x="0" y="0"/>
                      </a:moveTo>
                      <a:lnTo>
                        <a:pt x="6133276" y="0"/>
                      </a:lnTo>
                      <a:lnTo>
                        <a:pt x="6205088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7AEBA"/>
                </a:solidFill>
                <a:ln w="7600" cap="flat">
                  <a:solidFill>
                    <a:srgbClr val="83A9B5"/>
                  </a:solidFill>
                  <a:bevel/>
                </a:ln>
              </p:spPr>
            </p:sp>
          </p:grpSp>
          <p:grpSp>
            <p:nvGrpSpPr>
              <p:cNvPr name="" id="123"/>
              <p:cNvGrpSpPr/>
              <p:nvPr/>
            </p:nvGrpSpPr>
            <p:grpSpPr>
              <a:xfrm>
                <a:off x="5299847" y="-945223"/>
                <a:ext cy="1258218" cx="3769661"/>
                <a:chOff x="5299847" y="-945223"/>
                <a:chExt cy="1258218" cx="3769661"/>
              </a:xfrm>
            </p:grpSpPr>
            <p:sp>
              <p:nvSpPr>
                <p:cNvPr name="" id="116"/>
                <p:cNvSpPr/>
                <p:nvPr/>
              </p:nvSpPr>
              <p:spPr>
                <a:xfrm>
                  <a:off x="5299847" y="-945223"/>
                  <a:ext cy="1258218" cx="3769661"/>
                </a:xfrm>
                <a:custGeom>
                  <a:avLst/>
                  <a:gdLst/>
                  <a:ahLst/>
                  <a:cxnLst/>
                  <a:pathLst>
                    <a:path w="3769661" h="1258218">
                      <a:moveTo>
                        <a:pt x="0" y="0"/>
                      </a:moveTo>
                      <a:lnTo>
                        <a:pt x="3769661" y="0"/>
                      </a:lnTo>
                      <a:lnTo>
                        <a:pt x="3769661" y="1258218"/>
                      </a:lnTo>
                      <a:lnTo>
                        <a:pt x="0" y="1258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EB9B5"/>
                </a:solidFill>
                <a:ln w="7600" cap="flat">
                  <a:solidFill>
                    <a:srgbClr val="A7A39F"/>
                  </a:solidFill>
                  <a:bevel/>
                </a:ln>
              </p:spPr>
            </p:sp>
            <p:sp>
              <p:nvSpPr>
                <p:cNvPr name="" id="117"/>
                <p:cNvSpPr/>
                <p:nvPr/>
              </p:nvSpPr>
              <p:spPr>
                <a:xfrm>
                  <a:off x="9069505" y="-945223"/>
                  <a:ext cy="1258218" cx="71811"/>
                </a:xfrm>
                <a:custGeom>
                  <a:avLst/>
                  <a:gdLst/>
                  <a:ahLst/>
                  <a:cxnLst/>
                  <a:pathLst>
                    <a:path w="71811" h="1258218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330030"/>
                      </a:lnTo>
                      <a:lnTo>
                        <a:pt x="0" y="1258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A7A4"/>
                </a:solidFill>
                <a:ln w="7600" cap="flat">
                  <a:solidFill>
                    <a:srgbClr val="A7A39F"/>
                  </a:solidFill>
                  <a:bevel/>
                </a:ln>
              </p:spPr>
            </p:sp>
            <p:sp>
              <p:nvSpPr>
                <p:cNvPr name="" id="118"/>
                <p:cNvSpPr/>
                <p:nvPr/>
              </p:nvSpPr>
              <p:spPr>
                <a:xfrm>
                  <a:off x="5299847" y="312999"/>
                  <a:ext cy="71811" cx="3769661"/>
                </a:xfrm>
                <a:custGeom>
                  <a:avLst/>
                  <a:gdLst/>
                  <a:ahLst/>
                  <a:cxnLst/>
                  <a:pathLst>
                    <a:path w="3769661" h="71811">
                      <a:moveTo>
                        <a:pt x="0" y="0"/>
                      </a:moveTo>
                      <a:lnTo>
                        <a:pt x="3769661" y="0"/>
                      </a:lnTo>
                      <a:lnTo>
                        <a:pt x="3841473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A7A4"/>
                </a:solidFill>
                <a:ln w="7600" cap="flat">
                  <a:solidFill>
                    <a:srgbClr val="A7A39F"/>
                  </a:solidFill>
                  <a:bevel/>
                </a:ln>
              </p:spPr>
            </p:sp>
          </p:grpSp>
          <p:grpSp>
            <p:nvGrpSpPr>
              <p:cNvPr name="" id="119"/>
              <p:cNvGrpSpPr/>
              <p:nvPr/>
            </p:nvGrpSpPr>
            <p:grpSpPr>
              <a:xfrm>
                <a:off x="868926" y="480192"/>
                <a:ext cy="1258218" cx="364800"/>
                <a:chOff x="868926" y="480192"/>
                <a:chExt cy="1258218" cx="364800"/>
              </a:xfrm>
            </p:grpSpPr>
            <p:sp>
              <p:nvSpPr>
                <p:cNvPr name="" id="120"/>
                <p:cNvSpPr/>
                <p:nvPr/>
              </p:nvSpPr>
              <p:spPr>
                <a:xfrm>
                  <a:off x="868926" y="480192"/>
                  <a:ext cy="1258218" cx="364800"/>
                </a:xfrm>
                <a:custGeom>
                  <a:avLst/>
                  <a:gdLst/>
                  <a:ahLst/>
                  <a:cxnLst/>
                  <a:pathLst>
                    <a:path w="364800" h="1258218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364800" y="1258218"/>
                      </a:lnTo>
                      <a:lnTo>
                        <a:pt x="0" y="1258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BACE"/>
                </a:solidFill>
                <a:ln w="7600" cap="flat">
                  <a:solidFill>
                    <a:srgbClr val="81BACE"/>
                  </a:solidFill>
                  <a:bevel/>
                </a:ln>
              </p:spPr>
            </p:sp>
            <p:sp>
              <p:nvSpPr>
                <p:cNvPr name="" id="121"/>
                <p:cNvSpPr/>
                <p:nvPr/>
              </p:nvSpPr>
              <p:spPr>
                <a:xfrm>
                  <a:off x="1233726" y="480192"/>
                  <a:ext cy="1258218" cx="71811"/>
                </a:xfrm>
                <a:custGeom>
                  <a:avLst/>
                  <a:gdLst/>
                  <a:ahLst/>
                  <a:cxnLst/>
                  <a:pathLst>
                    <a:path w="71811" h="1258218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330030"/>
                      </a:lnTo>
                      <a:lnTo>
                        <a:pt x="0" y="1258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BACE"/>
                </a:solidFill>
                <a:ln w="7600" cap="flat">
                  <a:solidFill>
                    <a:srgbClr val="81BACE"/>
                  </a:solidFill>
                  <a:bevel/>
                </a:ln>
              </p:spPr>
            </p:sp>
            <p:sp>
              <p:nvSpPr>
                <p:cNvPr name="" id="122"/>
                <p:cNvSpPr/>
                <p:nvPr/>
              </p:nvSpPr>
              <p:spPr>
                <a:xfrm>
                  <a:off x="868926" y="1738407"/>
                  <a:ext cy="71811" cx="364800"/>
                </a:xfrm>
                <a:custGeom>
                  <a:avLst/>
                  <a:gdLst/>
                  <a:ahLst/>
                  <a:cxnLst/>
                  <a:pathLst>
                    <a:path w="364800" h="71811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4366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BACE"/>
                </a:solidFill>
                <a:ln w="7600" cap="flat">
                  <a:solidFill>
                    <a:srgbClr val="81BACE"/>
                  </a:solidFill>
                  <a:bevel/>
                </a:ln>
              </p:spPr>
            </p:sp>
            <p:sp>
              <p:nvSpPr>
                <p:cNvPr name="Text 748" id="748"/>
                <p:cNvSpPr txBox="1"/>
                <p:nvPr/>
              </p:nvSpPr>
              <p:spPr>
                <a:xfrm rot="-5400000">
                  <a:off x="422217" y="926901"/>
                  <a:ext cy="364800" cx="1258218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REST-API</a:t>
                  </a:r>
                </a:p>
              </p:txBody>
            </p:sp>
          </p:grpSp>
          <p:grpSp>
            <p:nvGrpSpPr>
              <p:cNvPr name="" id="132"/>
              <p:cNvGrpSpPr/>
              <p:nvPr/>
            </p:nvGrpSpPr>
            <p:grpSpPr>
              <a:xfrm>
                <a:off x="1362986" y="-1439283"/>
                <a:ext cy="364800" cx="3769661"/>
                <a:chOff x="1362986" y="-1439283"/>
                <a:chExt cy="364800" cx="3769661"/>
              </a:xfrm>
            </p:grpSpPr>
            <p:sp>
              <p:nvSpPr>
                <p:cNvPr name="" id="124"/>
                <p:cNvSpPr/>
                <p:nvPr/>
              </p:nvSpPr>
              <p:spPr>
                <a:xfrm>
                  <a:off x="1362986" y="-1439283"/>
                  <a:ext cy="364800" cx="3769661"/>
                </a:xfrm>
                <a:custGeom>
                  <a:avLst/>
                  <a:gdLst/>
                  <a:ahLst/>
                  <a:cxnLst/>
                  <a:pathLst>
                    <a:path w="3769661" h="364800">
                      <a:moveTo>
                        <a:pt x="0" y="0"/>
                      </a:moveTo>
                      <a:lnTo>
                        <a:pt x="3769661" y="0"/>
                      </a:lnTo>
                      <a:lnTo>
                        <a:pt x="3769661" y="364800"/>
                      </a:lnTo>
                      <a:lnTo>
                        <a:pt x="0" y="364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4828F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name="" id="125"/>
                <p:cNvSpPr/>
                <p:nvPr/>
              </p:nvSpPr>
              <p:spPr>
                <a:xfrm>
                  <a:off x="5132644" y="-1439283"/>
                  <a:ext cy="364800" cx="71811"/>
                </a:xfrm>
                <a:custGeom>
                  <a:avLst/>
                  <a:gdLst/>
                  <a:ahLst/>
                  <a:cxnLst/>
                  <a:pathLst>
                    <a:path w="71811" h="36480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436611"/>
                      </a:lnTo>
                      <a:lnTo>
                        <a:pt x="0" y="364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87581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name="" id="126"/>
                <p:cNvSpPr/>
                <p:nvPr/>
              </p:nvSpPr>
              <p:spPr>
                <a:xfrm>
                  <a:off x="1362986" y="-1074483"/>
                  <a:ext cy="71811" cx="3769661"/>
                </a:xfrm>
                <a:custGeom>
                  <a:avLst/>
                  <a:gdLst/>
                  <a:ahLst/>
                  <a:cxnLst/>
                  <a:pathLst>
                    <a:path w="3769661" h="71811">
                      <a:moveTo>
                        <a:pt x="0" y="0"/>
                      </a:moveTo>
                      <a:lnTo>
                        <a:pt x="3769661" y="0"/>
                      </a:lnTo>
                      <a:lnTo>
                        <a:pt x="3841473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87581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name="Text 749" id="749"/>
                <p:cNvSpPr txBox="1"/>
                <p:nvPr/>
              </p:nvSpPr>
              <p:spPr>
                <a:xfrm>
                  <a:off x="1362986" y="-1439283"/>
                  <a:ext cy="364800" cx="3769661"/>
                </a:xfrm>
                <a:prstGeom prst="rect">
                  <a:avLst/>
                </a:prstGeom>
                <a:noFill/>
              </p:spPr>
              <p:txBody>
                <a:bodyPr rIns="36000" tIns="0" bIns="0" rtlCol="0" lIns="3600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Berlin Sans FB"/>
                    </a:rPr>
                    <a:t>End-Users</a:t>
                  </a:r>
                </a:p>
              </p:txBody>
            </p:sp>
          </p:grpSp>
          <p:grpSp>
            <p:nvGrpSpPr>
              <p:cNvPr name="" id="127"/>
              <p:cNvGrpSpPr/>
              <p:nvPr/>
            </p:nvGrpSpPr>
            <p:grpSpPr>
              <a:xfrm>
                <a:off x="868926" y="-945223"/>
                <a:ext cy="1258218" cx="364800"/>
                <a:chOff x="868926" y="-945223"/>
                <a:chExt cy="1258218" cx="364800"/>
              </a:xfrm>
            </p:grpSpPr>
            <p:sp>
              <p:nvSpPr>
                <p:cNvPr name="" id="128"/>
                <p:cNvSpPr/>
                <p:nvPr/>
              </p:nvSpPr>
              <p:spPr>
                <a:xfrm>
                  <a:off x="868926" y="-945223"/>
                  <a:ext cy="1258218" cx="364800"/>
                </a:xfrm>
                <a:custGeom>
                  <a:avLst/>
                  <a:gdLst/>
                  <a:ahLst/>
                  <a:cxnLst/>
                  <a:pathLst>
                    <a:path w="364800" h="1258218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364800" y="1258218"/>
                      </a:lnTo>
                      <a:lnTo>
                        <a:pt x="0" y="1258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D9CB1"/>
                </a:solidFill>
                <a:ln w="7600" cap="flat">
                  <a:solidFill>
                    <a:srgbClr val="8D9CB1"/>
                  </a:solidFill>
                  <a:bevel/>
                </a:ln>
              </p:spPr>
            </p:sp>
            <p:sp>
              <p:nvSpPr>
                <p:cNvPr name="" id="129"/>
                <p:cNvSpPr/>
                <p:nvPr/>
              </p:nvSpPr>
              <p:spPr>
                <a:xfrm>
                  <a:off x="1233726" y="-945223"/>
                  <a:ext cy="1258218" cx="71811"/>
                </a:xfrm>
                <a:custGeom>
                  <a:avLst/>
                  <a:gdLst/>
                  <a:ahLst/>
                  <a:cxnLst/>
                  <a:pathLst>
                    <a:path w="71811" h="1258218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330030"/>
                      </a:lnTo>
                      <a:lnTo>
                        <a:pt x="0" y="1258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D9CB1"/>
                </a:solidFill>
                <a:ln w="7600" cap="flat">
                  <a:solidFill>
                    <a:srgbClr val="8D9CB1"/>
                  </a:solidFill>
                  <a:bevel/>
                </a:ln>
              </p:spPr>
            </p:sp>
            <p:sp>
              <p:nvSpPr>
                <p:cNvPr name="" id="130"/>
                <p:cNvSpPr/>
                <p:nvPr/>
              </p:nvSpPr>
              <p:spPr>
                <a:xfrm>
                  <a:off x="868926" y="313000"/>
                  <a:ext cy="71811" cx="364800"/>
                </a:xfrm>
                <a:custGeom>
                  <a:avLst/>
                  <a:gdLst/>
                  <a:ahLst/>
                  <a:cxnLst/>
                  <a:pathLst>
                    <a:path w="364800" h="71811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4366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D9CB1"/>
                </a:solidFill>
                <a:ln w="7600" cap="flat">
                  <a:solidFill>
                    <a:srgbClr val="8D9CB1"/>
                  </a:solidFill>
                  <a:bevel/>
                </a:ln>
              </p:spPr>
            </p:sp>
            <p:sp>
              <p:nvSpPr>
                <p:cNvPr name="Text 750" id="750"/>
                <p:cNvSpPr txBox="1"/>
                <p:nvPr/>
              </p:nvSpPr>
              <p:spPr>
                <a:xfrm rot="-5400000">
                  <a:off x="422216" y="-498513"/>
                  <a:ext cy="364800" cx="1258218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WorkStation</a:t>
                  </a:r>
                </a:p>
              </p:txBody>
            </p:sp>
          </p:grpSp>
          <p:grpSp>
            <p:nvGrpSpPr>
              <p:cNvPr name="" id="131"/>
              <p:cNvGrpSpPr/>
              <p:nvPr/>
            </p:nvGrpSpPr>
            <p:grpSpPr>
              <a:xfrm>
                <a:off x="5299847" y="-1439283"/>
                <a:ext cy="364800" cx="3769661"/>
                <a:chOff x="5299847" y="-1439283"/>
                <a:chExt cy="364800" cx="3769661"/>
              </a:xfrm>
            </p:grpSpPr>
            <p:sp>
              <p:nvSpPr>
                <p:cNvPr name="" id="142"/>
                <p:cNvSpPr/>
                <p:nvPr/>
              </p:nvSpPr>
              <p:spPr>
                <a:xfrm>
                  <a:off x="5299847" y="-1439283"/>
                  <a:ext cy="364800" cx="3769661"/>
                </a:xfrm>
                <a:custGeom>
                  <a:avLst/>
                  <a:gdLst/>
                  <a:ahLst/>
                  <a:cxnLst/>
                  <a:pathLst>
                    <a:path w="3769661" h="364800">
                      <a:moveTo>
                        <a:pt x="0" y="0"/>
                      </a:moveTo>
                      <a:lnTo>
                        <a:pt x="3769661" y="0"/>
                      </a:lnTo>
                      <a:lnTo>
                        <a:pt x="3769661" y="364800"/>
                      </a:lnTo>
                      <a:lnTo>
                        <a:pt x="0" y="364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</p:spPr>
            </p:sp>
            <p:sp>
              <p:nvSpPr>
                <p:cNvPr name="" id="133"/>
                <p:cNvSpPr/>
                <p:nvPr/>
              </p:nvSpPr>
              <p:spPr>
                <a:xfrm>
                  <a:off x="9069505" y="-1439283"/>
                  <a:ext cy="364800" cx="71811"/>
                </a:xfrm>
                <a:custGeom>
                  <a:avLst/>
                  <a:gdLst/>
                  <a:ahLst/>
                  <a:cxnLst/>
                  <a:pathLst>
                    <a:path w="71811" h="36480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436611"/>
                      </a:lnTo>
                      <a:lnTo>
                        <a:pt x="0" y="364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</p:spPr>
            </p:sp>
            <p:sp>
              <p:nvSpPr>
                <p:cNvPr name="" id="134"/>
                <p:cNvSpPr/>
                <p:nvPr/>
              </p:nvSpPr>
              <p:spPr>
                <a:xfrm>
                  <a:off x="5299847" y="-1074483"/>
                  <a:ext cy="71811" cx="3769661"/>
                </a:xfrm>
                <a:custGeom>
                  <a:avLst/>
                  <a:gdLst/>
                  <a:ahLst/>
                  <a:cxnLst/>
                  <a:pathLst>
                    <a:path w="3769661" h="71811">
                      <a:moveTo>
                        <a:pt x="0" y="0"/>
                      </a:moveTo>
                      <a:lnTo>
                        <a:pt x="3769661" y="0"/>
                      </a:lnTo>
                      <a:lnTo>
                        <a:pt x="3841473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</p:spPr>
            </p:sp>
            <p:sp>
              <p:nvSpPr>
                <p:cNvPr name="Text 751" id="751"/>
                <p:cNvSpPr txBox="1"/>
                <p:nvPr/>
              </p:nvSpPr>
              <p:spPr>
                <a:xfrm>
                  <a:off x="5299847" y="-1439283"/>
                  <a:ext cy="364800" cx="3769661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760">
                      <a:solidFill>
                        <a:srgbClr val="FFFFFF"/>
                      </a:solidFill>
                      <a:latin typeface="Arial"/>
                    </a:rPr>
                    <a:t>Administrator</a:t>
                  </a:r>
                </a:p>
              </p:txBody>
            </p:sp>
          </p:grpSp>
        </p:grpSp>
        <p:sp>
          <p:nvSpPr>
            <p:cNvPr name="Text 752" id="752"/>
            <p:cNvSpPr txBox="1"/>
            <p:nvPr/>
          </p:nvSpPr>
          <p:spPr>
            <a:xfrm>
              <a:off x="4540865" y="-2210200"/>
              <a:ext cy="380000" cx="2111789"/>
            </a:xfrm>
            <a:prstGeom prst="rect">
              <a:avLst/>
            </a:prstGeom>
            <a:noFill/>
          </p:spPr>
          <p:txBody>
            <a:bodyPr rIns="0" tIns="0" bIns="0" rtlCol="0" lIns="0" wrap="square" anchor="ctr"/>
            <a:lstStyle/>
            <a:p>
              <a:pPr algn="l">
                <a:lnSpc>
                  <a:spcPct val="100000"/>
                </a:lnSpc>
              </a:pPr>
              <a:r>
                <a:rPr sz="1976">
                  <a:solidFill>
                    <a:srgbClr val="525564"/>
                  </a:solidFill>
                  <a:latin typeface="Berlin Sans FB"/>
                </a:rPr>
                <a:t>Functional Matrix</a:t>
              </a:r>
            </a:p>
          </p:txBody>
        </p:sp>
        <p:sp>
          <p:nvSpPr>
            <p:cNvPr name="Joint" id="160"/>
            <p:cNvSpPr/>
            <p:nvPr/>
          </p:nvSpPr>
          <p:spPr>
            <a:xfrm>
              <a:off x="99620" y="66955"/>
              <a:ext cy="544638" cx="544638"/>
            </a:xfrm>
            <a:custGeom>
              <a:avLst/>
              <a:gdLst>
                <a:gd name="connsiteX0" fmla="*/ 272319 w 544638"/>
                <a:gd name="connsiteY0" fmla="*/ 0 h 544638"/>
                <a:gd name="connsiteX1" fmla="*/ 272319 w 544638"/>
                <a:gd name="connsiteY1" fmla="*/ 544638 h 544638"/>
                <a:gd name="connsiteX2" fmla="*/ 0 w 544638"/>
                <a:gd name="connsiteY2" fmla="*/ 272319 h 544638"/>
                <a:gd name="connsiteX3" fmla="*/ 544638 w 544638"/>
                <a:gd name="connsiteY3" fmla="*/ 272319 h 544638"/>
                <a:gd name="rtt" fmla="*/ 54464 h 544638"/>
                <a:gd name="rtb" fmla="*/ 490174 h 5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rtt" b="rtb" r="r"/>
              <a:pathLst>
                <a:path w="544638" h="544638">
                  <a:moveTo>
                    <a:pt x="0" y="272319"/>
                  </a:moveTo>
                  <a:cubicBezTo>
                    <a:pt x="42" y="121951"/>
                    <a:pt x="121951" y="76"/>
                    <a:pt x="272319" y="76"/>
                  </a:cubicBezTo>
                  <a:cubicBezTo>
                    <a:pt x="422687" y="76"/>
                    <a:pt x="544596" y="121951"/>
                    <a:pt x="544638" y="272319"/>
                  </a:cubicBezTo>
                  <a:cubicBezTo>
                    <a:pt x="544680" y="422746"/>
                    <a:pt x="422747" y="544714"/>
                    <a:pt x="272319" y="544714"/>
                  </a:cubicBezTo>
                  <a:cubicBezTo>
                    <a:pt x="121891" y="544714"/>
                    <a:pt x="-42" y="422746"/>
                    <a:pt x="0" y="272319"/>
                  </a:cubicBez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rIns="0" tIns="0" bIns="0" rtlCol="0" lIns="0" wrap="square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FFFFFF"/>
                  </a:solidFill>
                  <a:latin typeface="Arial"/>
                </a:rPr>
                <a:t>J-Dos</a:t>
              </a:r>
            </a:p>
          </p:txBody>
        </p:sp>
        <p:grpSp>
          <p:nvGrpSpPr>
            <p:cNvPr name="" id="222"/>
            <p:cNvGrpSpPr/>
            <p:nvPr/>
          </p:nvGrpSpPr>
          <p:grpSpPr>
            <a:xfrm>
              <a:off x="7827590" y="443159"/>
              <a:ext cy="508239" cx="1105070"/>
              <a:chOff x="7827590" y="443159"/>
              <a:chExt cy="508239" cx="1105070"/>
            </a:xfrm>
          </p:grpSpPr>
          <p:sp>
            <p:nvSpPr>
              <p:cNvPr name="" id="223"/>
              <p:cNvSpPr/>
              <p:nvPr/>
            </p:nvSpPr>
            <p:spPr>
              <a:xfrm>
                <a:off x="7829025" y="849296"/>
                <a:ext cy="10903" cx="1102198"/>
              </a:xfrm>
              <a:custGeom>
                <a:avLst/>
                <a:gdLst/>
                <a:ahLst/>
                <a:cxnLst/>
                <a:pathLst>
                  <a:path w="1102198" h="10903">
                    <a:moveTo>
                      <a:pt x="0" y="0"/>
                    </a:moveTo>
                    <a:lnTo>
                      <a:pt x="1102198" y="0"/>
                    </a:lnTo>
                    <a:lnTo>
                      <a:pt x="1102198" y="10903"/>
                    </a:lnTo>
                    <a:lnTo>
                      <a:pt x="0" y="10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7600" cap="flat">
                <a:solidFill>
                  <a:srgbClr val="FFFF00"/>
                </a:solidFill>
                <a:bevel/>
              </a:ln>
            </p:spPr>
          </p:sp>
          <p:sp>
            <p:nvSpPr>
              <p:cNvPr name="Text 753" id="753"/>
              <p:cNvSpPr txBox="1"/>
              <p:nvPr/>
            </p:nvSpPr>
            <p:spPr>
              <a:xfrm>
                <a:off x="7827590" y="504702"/>
                <a:ext cy="381605" cx="1105070"/>
              </a:xfrm>
              <a:prstGeom prst="rect">
                <a:avLst/>
              </a:prstGeom>
              <a:noFill/>
            </p:spPr>
            <p:txBody>
              <a:bodyPr rIns="0" tIns="0" bIns="0" rtlCol="0" lIns="0" wrap="square" anchor="ctr"/>
              <a:lstStyle/>
              <a:p>
                <a:pPr algn="ctr">
                  <a:lnSpc>
                    <a:spcPct val="100000"/>
                  </a:lnSpc>
                </a:pPr>
                <a:r>
                  <a:rPr sz="1368">
                    <a:solidFill>
                      <a:srgbClr val="FFFF00"/>
                    </a:solidFill>
                    <a:latin typeface="Arial"/>
                  </a:rPr>
                  <a:t>Auth Server</a:t>
                </a:r>
              </a:p>
            </p:txBody>
          </p:sp>
        </p:grpSp>
        <p:grpSp>
          <p:nvGrpSpPr>
            <p:cNvPr name="" id="226"/>
            <p:cNvGrpSpPr/>
            <p:nvPr/>
          </p:nvGrpSpPr>
          <p:grpSpPr>
            <a:xfrm>
              <a:off x="853847" y="6233400"/>
              <a:ext cy="1381224" cx="8831200"/>
              <a:chOff x="853847" y="6233400"/>
              <a:chExt cy="1381224" cx="8831200"/>
            </a:xfrm>
          </p:grpSpPr>
          <p:grpSp>
            <p:nvGrpSpPr>
              <p:cNvPr name="" id="191"/>
              <p:cNvGrpSpPr/>
              <p:nvPr/>
            </p:nvGrpSpPr>
            <p:grpSpPr>
              <a:xfrm>
                <a:off x="1393386" y="5507906"/>
                <a:ext cy="2762296" cx="4111661"/>
                <a:chOff x="1393386" y="5507906"/>
                <a:chExt cy="2762296" cx="4111661"/>
              </a:xfrm>
            </p:grpSpPr>
            <p:sp>
              <p:nvSpPr>
                <p:cNvPr name="" id="192"/>
                <p:cNvSpPr/>
                <p:nvPr/>
              </p:nvSpPr>
              <p:spPr>
                <a:xfrm>
                  <a:off x="1393386" y="5507906"/>
                  <a:ext cy="2762296" cx="4111661"/>
                </a:xfrm>
                <a:custGeom>
                  <a:avLst/>
                  <a:gdLst/>
                  <a:ahLst/>
                  <a:cxnLst/>
                  <a:pathLst>
                    <a:path w="4111661" h="2762296">
                      <a:moveTo>
                        <a:pt x="0" y="0"/>
                      </a:moveTo>
                      <a:lnTo>
                        <a:pt x="4111661" y="0"/>
                      </a:lnTo>
                      <a:lnTo>
                        <a:pt x="4111661" y="2762296"/>
                      </a:lnTo>
                      <a:lnTo>
                        <a:pt x="0" y="27622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BC9D"/>
                </a:solidFill>
                <a:ln w="7600" cap="flat">
                  <a:solidFill>
                    <a:srgbClr val="16A58A"/>
                  </a:solidFill>
                  <a:bevel/>
                </a:ln>
              </p:spPr>
            </p:sp>
            <p:sp>
              <p:nvSpPr>
                <p:cNvPr name="" id="193"/>
                <p:cNvSpPr/>
                <p:nvPr/>
              </p:nvSpPr>
              <p:spPr>
                <a:xfrm>
                  <a:off x="5505047" y="5507906"/>
                  <a:ext cy="2762296" cx="71811"/>
                </a:xfrm>
                <a:custGeom>
                  <a:avLst/>
                  <a:gdLst/>
                  <a:ahLst/>
                  <a:cxnLst/>
                  <a:pathLst>
                    <a:path w="71811" h="2762296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2834107"/>
                      </a:lnTo>
                      <a:lnTo>
                        <a:pt x="0" y="27622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7AA8E"/>
                </a:solidFill>
                <a:ln w="7600" cap="flat">
                  <a:solidFill>
                    <a:srgbClr val="16A58A"/>
                  </a:solidFill>
                  <a:bevel/>
                </a:ln>
              </p:spPr>
            </p:sp>
            <p:sp>
              <p:nvSpPr>
                <p:cNvPr name="" id="194"/>
                <p:cNvSpPr/>
                <p:nvPr/>
              </p:nvSpPr>
              <p:spPr>
                <a:xfrm>
                  <a:off x="1393386" y="8270202"/>
                  <a:ext cy="71811" cx="4111661"/>
                </a:xfrm>
                <a:custGeom>
                  <a:avLst/>
                  <a:gdLst/>
                  <a:ahLst/>
                  <a:cxnLst/>
                  <a:pathLst>
                    <a:path w="4111661" h="71811">
                      <a:moveTo>
                        <a:pt x="0" y="0"/>
                      </a:moveTo>
                      <a:lnTo>
                        <a:pt x="4111661" y="0"/>
                      </a:lnTo>
                      <a:lnTo>
                        <a:pt x="4183472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7AA8E"/>
                </a:solidFill>
                <a:ln w="7600" cap="flat">
                  <a:solidFill>
                    <a:srgbClr val="16A58A"/>
                  </a:solidFill>
                  <a:bevel/>
                </a:ln>
              </p:spPr>
            </p:sp>
          </p:grpSp>
          <p:grpSp>
            <p:nvGrpSpPr>
              <p:cNvPr name="" id="207"/>
              <p:cNvGrpSpPr/>
              <p:nvPr/>
            </p:nvGrpSpPr>
            <p:grpSpPr>
              <a:xfrm>
                <a:off x="899326" y="5507906"/>
                <a:ext cy="2762296" cx="364800"/>
                <a:chOff x="899326" y="5507906"/>
                <a:chExt cy="2762296" cx="364800"/>
              </a:xfrm>
            </p:grpSpPr>
            <p:sp>
              <p:nvSpPr>
                <p:cNvPr name="" id="208"/>
                <p:cNvSpPr/>
                <p:nvPr/>
              </p:nvSpPr>
              <p:spPr>
                <a:xfrm>
                  <a:off x="899326" y="5507906"/>
                  <a:ext cy="2762296" cx="364800"/>
                </a:xfrm>
                <a:custGeom>
                  <a:avLst/>
                  <a:gdLst/>
                  <a:ahLst/>
                  <a:cxnLst/>
                  <a:pathLst>
                    <a:path w="364800" h="2762296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364800" y="2762296"/>
                      </a:lnTo>
                      <a:lnTo>
                        <a:pt x="0" y="27622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BC9D"/>
                </a:solidFill>
                <a:ln w="7600" cap="flat">
                  <a:solidFill>
                    <a:srgbClr val="16A58A"/>
                  </a:solidFill>
                  <a:bevel/>
                </a:ln>
              </p:spPr>
            </p:sp>
            <p:sp>
              <p:nvSpPr>
                <p:cNvPr name="" id="209"/>
                <p:cNvSpPr/>
                <p:nvPr/>
              </p:nvSpPr>
              <p:spPr>
                <a:xfrm>
                  <a:off x="1264126" y="5507906"/>
                  <a:ext cy="2762296" cx="71811"/>
                </a:xfrm>
                <a:custGeom>
                  <a:avLst/>
                  <a:gdLst/>
                  <a:ahLst/>
                  <a:cxnLst/>
                  <a:pathLst>
                    <a:path w="71811" h="2762296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2834101"/>
                      </a:lnTo>
                      <a:lnTo>
                        <a:pt x="0" y="27622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7AA8E"/>
                </a:solidFill>
                <a:ln w="7600" cap="flat">
                  <a:solidFill>
                    <a:srgbClr val="16A58A"/>
                  </a:solidFill>
                  <a:bevel/>
                </a:ln>
              </p:spPr>
            </p:sp>
            <p:sp>
              <p:nvSpPr>
                <p:cNvPr name="" id="210"/>
                <p:cNvSpPr/>
                <p:nvPr/>
              </p:nvSpPr>
              <p:spPr>
                <a:xfrm>
                  <a:off x="899326" y="8270198"/>
                  <a:ext cy="71811" cx="364800"/>
                </a:xfrm>
                <a:custGeom>
                  <a:avLst/>
                  <a:gdLst/>
                  <a:ahLst/>
                  <a:cxnLst/>
                  <a:pathLst>
                    <a:path w="364800" h="71811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4366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7AA8E"/>
                </a:solidFill>
                <a:ln w="7600" cap="flat">
                  <a:solidFill>
                    <a:srgbClr val="16A58A"/>
                  </a:solidFill>
                  <a:bevel/>
                </a:ln>
              </p:spPr>
            </p:sp>
            <p:sp>
              <p:nvSpPr>
                <p:cNvPr name="Text 754" id="754"/>
                <p:cNvSpPr txBox="1"/>
                <p:nvPr/>
              </p:nvSpPr>
              <p:spPr>
                <a:xfrm rot="-5400000">
                  <a:off x="-299422" y="6706654"/>
                  <a:ext cy="364800" cx="2762296"/>
                </a:xfrm>
                <a:prstGeom prst="rect">
                  <a:avLst/>
                </a:prstGeom>
                <a:noFill/>
              </p:spPr>
              <p:txBody>
                <a:bodyPr rIns="36000" tIns="0" bIns="0" rtlCol="0" lIns="3600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Arial Black"/>
                    </a:rPr>
                    <a:t>Storage</a:t>
                  </a:r>
                </a:p>
              </p:txBody>
            </p:sp>
          </p:grpSp>
        </p:grpSp>
        <p:grpSp>
          <p:nvGrpSpPr>
            <p:cNvPr name="" id="279"/>
            <p:cNvGrpSpPr/>
            <p:nvPr/>
          </p:nvGrpSpPr>
          <p:grpSpPr>
            <a:xfrm>
              <a:off x="853847" y="2156000"/>
              <a:ext cy="2739808" cx="4362400"/>
              <a:chOff x="853847" y="2156000"/>
              <a:chExt cy="2739808" cx="4362400"/>
            </a:xfrm>
          </p:grpSpPr>
          <p:grpSp>
            <p:nvGrpSpPr>
              <p:cNvPr name="" id="187"/>
              <p:cNvGrpSpPr/>
              <p:nvPr/>
            </p:nvGrpSpPr>
            <p:grpSpPr>
              <a:xfrm>
                <a:off x="1393386" y="2156000"/>
                <a:ext cy="2599451" cx="4111661"/>
                <a:chOff x="1393386" y="2156000"/>
                <a:chExt cy="2599451" cx="4111661"/>
              </a:xfrm>
            </p:grpSpPr>
            <p:sp>
              <p:nvSpPr>
                <p:cNvPr name="" id="188"/>
                <p:cNvSpPr/>
                <p:nvPr/>
              </p:nvSpPr>
              <p:spPr>
                <a:xfrm>
                  <a:off x="1393386" y="2156000"/>
                  <a:ext cy="2599451" cx="4111661"/>
                </a:xfrm>
                <a:custGeom>
                  <a:avLst/>
                  <a:gdLst/>
                  <a:ahLst/>
                  <a:cxnLst/>
                  <a:pathLst>
                    <a:path w="4111661" h="2599451">
                      <a:moveTo>
                        <a:pt x="0" y="0"/>
                      </a:moveTo>
                      <a:lnTo>
                        <a:pt x="4111661" y="0"/>
                      </a:lnTo>
                      <a:lnTo>
                        <a:pt x="4111661" y="2599451"/>
                      </a:lnTo>
                      <a:lnTo>
                        <a:pt x="0" y="25994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name="" id="189"/>
                <p:cNvSpPr/>
                <p:nvPr/>
              </p:nvSpPr>
              <p:spPr>
                <a:xfrm>
                  <a:off x="5505047" y="2156000"/>
                  <a:ext cy="2599451" cx="71811"/>
                </a:xfrm>
                <a:custGeom>
                  <a:avLst/>
                  <a:gdLst/>
                  <a:ahLst/>
                  <a:cxnLst/>
                  <a:pathLst>
                    <a:path w="71811" h="2599451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2671262"/>
                      </a:lnTo>
                      <a:lnTo>
                        <a:pt x="0" y="25994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name="" id="190"/>
                <p:cNvSpPr/>
                <p:nvPr/>
              </p:nvSpPr>
              <p:spPr>
                <a:xfrm>
                  <a:off x="1393386" y="4755451"/>
                  <a:ext cy="71811" cx="4111661"/>
                </a:xfrm>
                <a:custGeom>
                  <a:avLst/>
                  <a:gdLst/>
                  <a:ahLst/>
                  <a:cxnLst/>
                  <a:pathLst>
                    <a:path w="4111661" h="71811">
                      <a:moveTo>
                        <a:pt x="0" y="0"/>
                      </a:moveTo>
                      <a:lnTo>
                        <a:pt x="4111661" y="0"/>
                      </a:lnTo>
                      <a:lnTo>
                        <a:pt x="4183472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</p:grpSp>
          <p:grpSp>
            <p:nvGrpSpPr>
              <p:cNvPr name="" id="199"/>
              <p:cNvGrpSpPr/>
              <p:nvPr/>
            </p:nvGrpSpPr>
            <p:grpSpPr>
              <a:xfrm>
                <a:off x="868926" y="2155992"/>
                <a:ext cy="2599451" cx="364800"/>
                <a:chOff x="868926" y="2155992"/>
                <a:chExt cy="2599451" cx="364800"/>
              </a:xfrm>
            </p:grpSpPr>
            <p:sp>
              <p:nvSpPr>
                <p:cNvPr name="" id="200"/>
                <p:cNvSpPr/>
                <p:nvPr/>
              </p:nvSpPr>
              <p:spPr>
                <a:xfrm>
                  <a:off x="868926" y="2155992"/>
                  <a:ext cy="2599451" cx="364800"/>
                </a:xfrm>
                <a:custGeom>
                  <a:avLst/>
                  <a:gdLst/>
                  <a:ahLst/>
                  <a:cxnLst/>
                  <a:pathLst>
                    <a:path w="364800" h="2599451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364800" y="2599451"/>
                      </a:lnTo>
                      <a:lnTo>
                        <a:pt x="0" y="25994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name="" id="201"/>
                <p:cNvSpPr/>
                <p:nvPr/>
              </p:nvSpPr>
              <p:spPr>
                <a:xfrm>
                  <a:off x="1233726" y="2155992"/>
                  <a:ext cy="2599451" cx="71811"/>
                </a:xfrm>
                <a:custGeom>
                  <a:avLst/>
                  <a:gdLst/>
                  <a:ahLst/>
                  <a:cxnLst/>
                  <a:pathLst>
                    <a:path w="71811" h="2599451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2671263"/>
                      </a:lnTo>
                      <a:lnTo>
                        <a:pt x="0" y="25994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name="" id="202"/>
                <p:cNvSpPr/>
                <p:nvPr/>
              </p:nvSpPr>
              <p:spPr>
                <a:xfrm>
                  <a:off x="868926" y="4755448"/>
                  <a:ext cy="71811" cx="364800"/>
                </a:xfrm>
                <a:custGeom>
                  <a:avLst/>
                  <a:gdLst/>
                  <a:ahLst/>
                  <a:cxnLst/>
                  <a:pathLst>
                    <a:path w="364800" h="71811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4366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name="Text 755" id="755"/>
                <p:cNvSpPr txBox="1"/>
                <p:nvPr/>
              </p:nvSpPr>
              <p:spPr>
                <a:xfrm rot="-5400000">
                  <a:off x="-248403" y="3273322"/>
                  <a:ext cy="364800" cx="2599451"/>
                </a:xfrm>
                <a:prstGeom prst="rect">
                  <a:avLst/>
                </a:prstGeom>
                <a:noFill/>
              </p:spPr>
              <p:txBody>
                <a:bodyPr rIns="36000" tIns="0" bIns="0" rtlCol="0" lIns="3600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Arial"/>
                    </a:rPr>
                    <a:t>Proxy Server</a:t>
                  </a:r>
                </a:p>
              </p:txBody>
            </p:sp>
          </p:grpSp>
        </p:grpSp>
        <p:sp>
          <p:nvSpPr>
            <p:cNvPr name="Side brace" id="464"/>
            <p:cNvSpPr/>
            <p:nvPr/>
          </p:nvSpPr>
          <p:spPr>
            <a:xfrm rot="10800000">
              <a:off x="770247" y="-409651"/>
              <a:ext cy="1497846" cx="91200"/>
            </a:xfrm>
            <a:custGeom>
              <a:avLst/>
              <a:gdLst/>
              <a:ahLst/>
              <a:cxnLst/>
              <a:pathLst>
                <a:path fill="none" w="91200" h="1497846">
                  <a:moveTo>
                    <a:pt x="0" y="0"/>
                  </a:moveTo>
                  <a:lnTo>
                    <a:pt x="18240" y="0"/>
                  </a:lnTo>
                  <a:cubicBezTo>
                    <a:pt x="38334" y="-2871"/>
                    <a:pt x="58607" y="3887"/>
                    <a:pt x="72960" y="18240"/>
                  </a:cubicBezTo>
                  <a:cubicBezTo>
                    <a:pt x="87313" y="32593"/>
                    <a:pt x="94071" y="52866"/>
                    <a:pt x="91200" y="72960"/>
                  </a:cubicBezTo>
                  <a:lnTo>
                    <a:pt x="91200" y="675965"/>
                  </a:lnTo>
                  <a:cubicBezTo>
                    <a:pt x="88329" y="696059"/>
                    <a:pt x="95087" y="716332"/>
                    <a:pt x="109440" y="730685"/>
                  </a:cubicBezTo>
                  <a:cubicBezTo>
                    <a:pt x="123793" y="745037"/>
                    <a:pt x="144066" y="751795"/>
                    <a:pt x="164160" y="748925"/>
                  </a:cubicBezTo>
                  <a:cubicBezTo>
                    <a:pt x="144066" y="746055"/>
                    <a:pt x="123793" y="752813"/>
                    <a:pt x="109440" y="767167"/>
                  </a:cubicBezTo>
                  <a:cubicBezTo>
                    <a:pt x="95088" y="781520"/>
                    <a:pt x="88330" y="801793"/>
                    <a:pt x="91200" y="821887"/>
                  </a:cubicBezTo>
                  <a:lnTo>
                    <a:pt x="91200" y="1424886"/>
                  </a:lnTo>
                  <a:cubicBezTo>
                    <a:pt x="94071" y="1444980"/>
                    <a:pt x="87313" y="1465253"/>
                    <a:pt x="72960" y="1479606"/>
                  </a:cubicBezTo>
                  <a:cubicBezTo>
                    <a:pt x="58607" y="1493959"/>
                    <a:pt x="38334" y="1500717"/>
                    <a:pt x="18240" y="1497846"/>
                  </a:cubicBezTo>
                  <a:lnTo>
                    <a:pt x="0" y="1497846"/>
                  </a:lnTo>
                </a:path>
              </a:pathLst>
            </a:custGeom>
            <a:noFill/>
            <a:ln w="20267" cap="flat">
              <a:solidFill>
                <a:srgbClr val="303030"/>
              </a:solidFill>
              <a:bevel/>
            </a:ln>
          </p:spPr>
        </p:sp>
        <p:grpSp>
          <p:nvGrpSpPr>
            <p:cNvPr name="" id="803"/>
            <p:cNvGrpSpPr/>
            <p:nvPr/>
          </p:nvGrpSpPr>
          <p:grpSpPr>
            <a:xfrm>
              <a:off x="5391051" y="-840513"/>
              <a:ext cy="1048800" cx="1145738"/>
              <a:chOff x="5391051" y="-840513"/>
              <a:chExt cy="1048800" cx="1145738"/>
            </a:xfrm>
          </p:grpSpPr>
          <p:grpSp>
            <p:nvGrpSpPr>
              <p:cNvPr name="" id="787"/>
              <p:cNvGrpSpPr/>
              <p:nvPr/>
            </p:nvGrpSpPr>
            <p:grpSpPr>
              <a:xfrm>
                <a:off x="5391051" y="-840513"/>
                <a:ext cy="1048800" cx="1145738"/>
                <a:chOff x="5391051" y="-840513"/>
                <a:chExt cy="1048800" cx="1145738"/>
              </a:xfrm>
            </p:grpSpPr>
            <p:grpSp>
              <p:nvGrpSpPr>
                <p:cNvPr name="Text Box 12" id="788"/>
                <p:cNvGrpSpPr/>
                <p:nvPr/>
              </p:nvGrpSpPr>
              <p:grpSpPr>
                <a:xfrm>
                  <a:off x="5391051" y="-840513"/>
                  <a:ext cy="1048800" cx="1145738"/>
                  <a:chOff x="5391051" y="-840513"/>
                  <a:chExt cy="1048800" cx="1145738"/>
                </a:xfrm>
              </p:grpSpPr>
              <p:sp>
                <p:nvSpPr>
                  <p:cNvPr name="" id="789"/>
                  <p:cNvSpPr/>
                  <p:nvPr/>
                </p:nvSpPr>
                <p:spPr>
                  <a:xfrm>
                    <a:off x="5391051" y="-574513"/>
                    <a:ext cy="782800" cx="1145738"/>
                  </a:xfrm>
                  <a:custGeom>
                    <a:avLst/>
                    <a:gdLst/>
                    <a:ahLst/>
                    <a:cxnLst/>
                    <a:pathLst>
                      <a:path w="1145738" h="782800">
                        <a:moveTo>
                          <a:pt x="0" y="0"/>
                        </a:moveTo>
                        <a:lnTo>
                          <a:pt x="1145738" y="0"/>
                        </a:lnTo>
                        <a:lnTo>
                          <a:pt x="1145738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790"/>
                  <p:cNvSpPr/>
                  <p:nvPr/>
                </p:nvSpPr>
                <p:spPr>
                  <a:xfrm>
                    <a:off x="5391051" y="-574513"/>
                    <a:ext cy="782800" cx="1145738"/>
                  </a:xfrm>
                  <a:custGeom>
                    <a:avLst/>
                    <a:gdLst/>
                    <a:ahLst/>
                    <a:cxnLst/>
                    <a:pathLst>
                      <a:path w="1145738" h="782800">
                        <a:moveTo>
                          <a:pt x="0" y="0"/>
                        </a:moveTo>
                        <a:lnTo>
                          <a:pt x="1145738" y="0"/>
                        </a:lnTo>
                        <a:lnTo>
                          <a:pt x="1145738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791"/>
                  <p:cNvSpPr/>
                  <p:nvPr/>
                </p:nvSpPr>
                <p:spPr>
                  <a:xfrm>
                    <a:off x="5391051" y="-840513"/>
                    <a:ext cy="266000" cx="1145738"/>
                  </a:xfrm>
                  <a:custGeom>
                    <a:avLst/>
                    <a:gdLst/>
                    <a:ahLst/>
                    <a:cxnLst/>
                    <a:rect l="l" t="t" b="b" r="r"/>
                    <a:pathLst>
                      <a:path w="1145738" h="266000">
                        <a:moveTo>
                          <a:pt x="0" y="0"/>
                        </a:moveTo>
                        <a:lnTo>
                          <a:pt x="1145738" y="0"/>
                        </a:lnTo>
                        <a:lnTo>
                          <a:pt x="1145738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b="1" sz="760">
                        <a:solidFill>
                          <a:srgbClr val="FFFFFF"/>
                        </a:solidFill>
                        <a:latin typeface="Arial"/>
                      </a:rPr>
                      <a:t>Account</a:t>
                    </a:r>
                  </a:p>
                </p:txBody>
              </p:sp>
            </p:grpSp>
          </p:grpSp>
          <p:grpSp>
            <p:nvGrpSpPr>
              <p:cNvPr name="" id="798"/>
              <p:cNvGrpSpPr/>
              <p:nvPr/>
            </p:nvGrpSpPr>
            <p:grpSpPr>
              <a:xfrm>
                <a:off x="5461674" y="-490913"/>
                <a:ext cy="608000" cx="1004492"/>
                <a:chOff x="5461674" y="-490913"/>
                <a:chExt cy="608000" cx="1004492"/>
              </a:xfrm>
            </p:grpSpPr>
            <p:sp>
              <p:nvSpPr>
                <p:cNvPr name="Rectangle" id="799"/>
                <p:cNvSpPr/>
                <p:nvPr/>
              </p:nvSpPr>
              <p:spPr>
                <a:xfrm>
                  <a:off x="5461674" y="-490913"/>
                  <a:ext cy="174800" cx="1004492"/>
                </a:xfrm>
                <a:custGeom>
                  <a:avLst/>
                  <a:gdLst>
                    <a:gd name="connsiteX0" fmla="*/ 502246 w 1004492"/>
                    <a:gd name="connsiteY0" fmla="*/ 174800 h 174800"/>
                    <a:gd name="connsiteX1" fmla="*/ 502246 w 1004492"/>
                    <a:gd name="connsiteY1" fmla="*/ 0 h 174800"/>
                    <a:gd name="connsiteX2" fmla="*/ 1004492 w 1004492"/>
                    <a:gd name="connsiteY2" fmla="*/ 87400 h 174800"/>
                    <a:gd name="connsiteX3" fmla="*/ 0 w 1004492"/>
                    <a:gd name="connsiteY3" fmla="*/ 87400 h 174800"/>
                    <a:gd name="connsiteX4" fmla="*/ 502246 w 1004492"/>
                    <a:gd name="connsiteY4" fmla="*/ 87400 h 1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b="b" r="r"/>
                  <a:pathLst>
                    <a:path w="1004492" h="174800">
                      <a:moveTo>
                        <a:pt x="1004492" y="174800"/>
                      </a:moveTo>
                      <a:lnTo>
                        <a:pt x="1004492" y="0"/>
                      </a:lnTo>
                      <a:lnTo>
                        <a:pt x="0" y="0"/>
                      </a:lnTo>
                      <a:lnTo>
                        <a:pt x="0" y="174800"/>
                      </a:lnTo>
                      <a:lnTo>
                        <a:pt x="1004492" y="17480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  <a:effectLst>
                  <a:outerShdw dir="2700000" blurRad="20000" rotWithShape="0" dist="10748" algn="tl">
                    <a:srgbClr val="000000">
                      <a:alpha val="20000"/>
                    </a:srgbClr>
                  </a:outerShdw>
                </a:effectLst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Create Account</a:t>
                  </a:r>
                </a:p>
              </p:txBody>
            </p:sp>
            <p:sp>
              <p:nvSpPr>
                <p:cNvPr name="Rectangle" id="800"/>
                <p:cNvSpPr/>
                <p:nvPr/>
              </p:nvSpPr>
              <p:spPr>
                <a:xfrm>
                  <a:off x="5461674" y="-274313"/>
                  <a:ext cy="174800" cx="1004492"/>
                </a:xfrm>
                <a:custGeom>
                  <a:avLst/>
                  <a:gdLst>
                    <a:gd name="connsiteX0" fmla="*/ 502246 w 1004492"/>
                    <a:gd name="connsiteY0" fmla="*/ 174800 h 174800"/>
                    <a:gd name="connsiteX1" fmla="*/ 502246 w 1004492"/>
                    <a:gd name="connsiteY1" fmla="*/ 0 h 174800"/>
                    <a:gd name="connsiteX2" fmla="*/ 1004492 w 1004492"/>
                    <a:gd name="connsiteY2" fmla="*/ 87400 h 174800"/>
                    <a:gd name="connsiteX3" fmla="*/ 0 w 1004492"/>
                    <a:gd name="connsiteY3" fmla="*/ 87400 h 174800"/>
                    <a:gd name="connsiteX4" fmla="*/ 502246 w 1004492"/>
                    <a:gd name="connsiteY4" fmla="*/ 87400 h 1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b="b" r="r"/>
                  <a:pathLst>
                    <a:path w="1004492" h="174800">
                      <a:moveTo>
                        <a:pt x="1004492" y="174800"/>
                      </a:moveTo>
                      <a:lnTo>
                        <a:pt x="1004492" y="0"/>
                      </a:lnTo>
                      <a:lnTo>
                        <a:pt x="0" y="0"/>
                      </a:lnTo>
                      <a:lnTo>
                        <a:pt x="0" y="174800"/>
                      </a:lnTo>
                      <a:lnTo>
                        <a:pt x="1004492" y="17480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  <a:effectLst>
                  <a:outerShdw dir="2700000" blurRad="20000" rotWithShape="0" dist="10748" algn="tl">
                    <a:srgbClr val="000000">
                      <a:alpha val="20000"/>
                    </a:srgbClr>
                  </a:outerShdw>
                </a:effectLst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Allocate Space</a:t>
                  </a:r>
                </a:p>
              </p:txBody>
            </p:sp>
            <p:sp>
              <p:nvSpPr>
                <p:cNvPr name="Rectangle" id="801"/>
                <p:cNvSpPr/>
                <p:nvPr/>
              </p:nvSpPr>
              <p:spPr>
                <a:xfrm>
                  <a:off x="5461674" y="-57713"/>
                  <a:ext cy="174800" cx="1004492"/>
                </a:xfrm>
                <a:custGeom>
                  <a:avLst/>
                  <a:gdLst>
                    <a:gd name="connsiteX0" fmla="*/ 502246 w 1004492"/>
                    <a:gd name="connsiteY0" fmla="*/ 174800 h 174800"/>
                    <a:gd name="connsiteX1" fmla="*/ 502246 w 1004492"/>
                    <a:gd name="connsiteY1" fmla="*/ 0 h 174800"/>
                    <a:gd name="connsiteX2" fmla="*/ 1004492 w 1004492"/>
                    <a:gd name="connsiteY2" fmla="*/ 87400 h 174800"/>
                    <a:gd name="connsiteX3" fmla="*/ 0 w 1004492"/>
                    <a:gd name="connsiteY3" fmla="*/ 87400 h 174800"/>
                    <a:gd name="connsiteX4" fmla="*/ 502246 w 1004492"/>
                    <a:gd name="connsiteY4" fmla="*/ 87400 h 1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b="b" r="r"/>
                  <a:pathLst>
                    <a:path w="1004492" h="174800">
                      <a:moveTo>
                        <a:pt x="1004492" y="174800"/>
                      </a:moveTo>
                      <a:lnTo>
                        <a:pt x="1004492" y="0"/>
                      </a:lnTo>
                      <a:lnTo>
                        <a:pt x="0" y="0"/>
                      </a:lnTo>
                      <a:lnTo>
                        <a:pt x="0" y="174800"/>
                      </a:lnTo>
                      <a:lnTo>
                        <a:pt x="1004492" y="17480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  <a:effectLst>
                  <a:outerShdw dir="2700000" blurRad="20000" rotWithShape="0" dist="10748" algn="tl">
                    <a:srgbClr val="000000">
                      <a:alpha val="20000"/>
                    </a:srgbClr>
                  </a:outerShdw>
                </a:effectLst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Assign Permis</a:t>
                  </a:r>
                </a:p>
              </p:txBody>
            </p:sp>
          </p:grpSp>
        </p:grpSp>
        <p:grpSp>
          <p:nvGrpSpPr>
            <p:cNvPr name="" id="804"/>
            <p:cNvGrpSpPr/>
            <p:nvPr/>
          </p:nvGrpSpPr>
          <p:grpSpPr>
            <a:xfrm>
              <a:off x="6609270" y="-840513"/>
              <a:ext cy="1048800" cx="1145738"/>
              <a:chOff x="6609270" y="-840513"/>
              <a:chExt cy="1048800" cx="1145738"/>
            </a:xfrm>
          </p:grpSpPr>
          <p:grpSp>
            <p:nvGrpSpPr>
              <p:cNvPr name="" id="805"/>
              <p:cNvGrpSpPr/>
              <p:nvPr/>
            </p:nvGrpSpPr>
            <p:grpSpPr>
              <a:xfrm>
                <a:off x="6609270" y="-840513"/>
                <a:ext cy="1048800" cx="1145738"/>
                <a:chOff x="6609270" y="-840513"/>
                <a:chExt cy="1048800" cx="1145738"/>
              </a:xfrm>
            </p:grpSpPr>
            <p:grpSp>
              <p:nvGrpSpPr>
                <p:cNvPr name="Text Box 12" id="806"/>
                <p:cNvGrpSpPr/>
                <p:nvPr/>
              </p:nvGrpSpPr>
              <p:grpSpPr>
                <a:xfrm>
                  <a:off x="6609270" y="-840513"/>
                  <a:ext cy="1048800" cx="1145738"/>
                  <a:chOff x="6609270" y="-840513"/>
                  <a:chExt cy="1048800" cx="1145738"/>
                </a:xfrm>
              </p:grpSpPr>
              <p:sp>
                <p:nvSpPr>
                  <p:cNvPr name="" id="807"/>
                  <p:cNvSpPr/>
                  <p:nvPr/>
                </p:nvSpPr>
                <p:spPr>
                  <a:xfrm>
                    <a:off x="6609270" y="-574513"/>
                    <a:ext cy="782800" cx="1145738"/>
                  </a:xfrm>
                  <a:custGeom>
                    <a:avLst/>
                    <a:gdLst/>
                    <a:ahLst/>
                    <a:cxnLst/>
                    <a:pathLst>
                      <a:path w="1145738" h="782800">
                        <a:moveTo>
                          <a:pt x="0" y="0"/>
                        </a:moveTo>
                        <a:lnTo>
                          <a:pt x="1145738" y="0"/>
                        </a:lnTo>
                        <a:lnTo>
                          <a:pt x="1145738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808"/>
                  <p:cNvSpPr/>
                  <p:nvPr/>
                </p:nvSpPr>
                <p:spPr>
                  <a:xfrm>
                    <a:off x="6609270" y="-574513"/>
                    <a:ext cy="782800" cx="1145738"/>
                  </a:xfrm>
                  <a:custGeom>
                    <a:avLst/>
                    <a:gdLst/>
                    <a:ahLst/>
                    <a:cxnLst/>
                    <a:pathLst>
                      <a:path w="1145738" h="782800">
                        <a:moveTo>
                          <a:pt x="0" y="0"/>
                        </a:moveTo>
                        <a:lnTo>
                          <a:pt x="1145738" y="0"/>
                        </a:lnTo>
                        <a:lnTo>
                          <a:pt x="1145738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809"/>
                  <p:cNvSpPr/>
                  <p:nvPr/>
                </p:nvSpPr>
                <p:spPr>
                  <a:xfrm>
                    <a:off x="6609270" y="-840513"/>
                    <a:ext cy="266000" cx="1145738"/>
                  </a:xfrm>
                  <a:custGeom>
                    <a:avLst/>
                    <a:gdLst/>
                    <a:ahLst/>
                    <a:cxnLst/>
                    <a:rect l="l" t="t" b="b" r="r"/>
                    <a:pathLst>
                      <a:path w="1145738" h="266000">
                        <a:moveTo>
                          <a:pt x="0" y="0"/>
                        </a:moveTo>
                        <a:lnTo>
                          <a:pt x="1145738" y="0"/>
                        </a:lnTo>
                        <a:lnTo>
                          <a:pt x="1145738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b="1" sz="760">
                        <a:solidFill>
                          <a:srgbClr val="FFFFFF"/>
                        </a:solidFill>
                        <a:latin typeface="Arial"/>
                      </a:rPr>
                      <a:t>Resources Mngmt</a:t>
                    </a:r>
                  </a:p>
                </p:txBody>
              </p:sp>
            </p:grpSp>
          </p:grpSp>
          <p:grpSp>
            <p:nvGrpSpPr>
              <p:cNvPr name="" id="810"/>
              <p:cNvGrpSpPr/>
              <p:nvPr/>
            </p:nvGrpSpPr>
            <p:grpSpPr>
              <a:xfrm>
                <a:off x="6679893" y="-490913"/>
                <a:ext cy="608000" cx="1004492"/>
                <a:chOff x="6679893" y="-490913"/>
                <a:chExt cy="608000" cx="1004492"/>
              </a:xfrm>
            </p:grpSpPr>
            <p:sp>
              <p:nvSpPr>
                <p:cNvPr name="Rectangle" id="811"/>
                <p:cNvSpPr/>
                <p:nvPr/>
              </p:nvSpPr>
              <p:spPr>
                <a:xfrm>
                  <a:off x="6679893" y="-490913"/>
                  <a:ext cy="174800" cx="1004492"/>
                </a:xfrm>
                <a:custGeom>
                  <a:avLst/>
                  <a:gdLst>
                    <a:gd name="connsiteX0" fmla="*/ 502246 w 1004492"/>
                    <a:gd name="connsiteY0" fmla="*/ 174800 h 174800"/>
                    <a:gd name="connsiteX1" fmla="*/ 502246 w 1004492"/>
                    <a:gd name="connsiteY1" fmla="*/ 0 h 174800"/>
                    <a:gd name="connsiteX2" fmla="*/ 1004492 w 1004492"/>
                    <a:gd name="connsiteY2" fmla="*/ 87400 h 174800"/>
                    <a:gd name="connsiteX3" fmla="*/ 0 w 1004492"/>
                    <a:gd name="connsiteY3" fmla="*/ 87400 h 174800"/>
                    <a:gd name="connsiteX4" fmla="*/ 502246 w 1004492"/>
                    <a:gd name="connsiteY4" fmla="*/ 87400 h 1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b="b" r="r"/>
                  <a:pathLst>
                    <a:path w="1004492" h="174800">
                      <a:moveTo>
                        <a:pt x="1004492" y="174800"/>
                      </a:moveTo>
                      <a:lnTo>
                        <a:pt x="1004492" y="0"/>
                      </a:lnTo>
                      <a:lnTo>
                        <a:pt x="0" y="0"/>
                      </a:lnTo>
                      <a:lnTo>
                        <a:pt x="0" y="174800"/>
                      </a:lnTo>
                      <a:lnTo>
                        <a:pt x="1004492" y="17480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  <a:effectLst>
                  <a:outerShdw dir="2700000" blurRad="20000" rotWithShape="0" dist="10748" algn="tl">
                    <a:srgbClr val="000000">
                      <a:alpha val="20000"/>
                    </a:srgbClr>
                  </a:outerShdw>
                </a:effectLst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HDFS Spaces</a:t>
                  </a:r>
                </a:p>
              </p:txBody>
            </p:sp>
            <p:sp>
              <p:nvSpPr>
                <p:cNvPr name="Rectangle" id="812"/>
                <p:cNvSpPr/>
                <p:nvPr/>
              </p:nvSpPr>
              <p:spPr>
                <a:xfrm>
                  <a:off x="6679893" y="-274313"/>
                  <a:ext cy="174800" cx="1004492"/>
                </a:xfrm>
                <a:custGeom>
                  <a:avLst/>
                  <a:gdLst>
                    <a:gd name="connsiteX0" fmla="*/ 502246 w 1004492"/>
                    <a:gd name="connsiteY0" fmla="*/ 174800 h 174800"/>
                    <a:gd name="connsiteX1" fmla="*/ 502246 w 1004492"/>
                    <a:gd name="connsiteY1" fmla="*/ 0 h 174800"/>
                    <a:gd name="connsiteX2" fmla="*/ 1004492 w 1004492"/>
                    <a:gd name="connsiteY2" fmla="*/ 87400 h 174800"/>
                    <a:gd name="connsiteX3" fmla="*/ 0 w 1004492"/>
                    <a:gd name="connsiteY3" fmla="*/ 87400 h 174800"/>
                    <a:gd name="connsiteX4" fmla="*/ 502246 w 1004492"/>
                    <a:gd name="connsiteY4" fmla="*/ 87400 h 1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b="b" r="r"/>
                  <a:pathLst>
                    <a:path w="1004492" h="174800">
                      <a:moveTo>
                        <a:pt x="1004492" y="174800"/>
                      </a:moveTo>
                      <a:lnTo>
                        <a:pt x="1004492" y="0"/>
                      </a:lnTo>
                      <a:lnTo>
                        <a:pt x="0" y="0"/>
                      </a:lnTo>
                      <a:lnTo>
                        <a:pt x="0" y="174800"/>
                      </a:lnTo>
                      <a:lnTo>
                        <a:pt x="1004492" y="17480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  <a:effectLst>
                  <a:outerShdw dir="2700000" blurRad="20000" rotWithShape="0" dist="10748" algn="tl">
                    <a:srgbClr val="000000">
                      <a:alpha val="20000"/>
                    </a:srgbClr>
                  </a:outerShdw>
                </a:effectLst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Zeppelin </a:t>
                  </a:r>
                </a:p>
              </p:txBody>
            </p:sp>
            <p:sp>
              <p:nvSpPr>
                <p:cNvPr name="Rectangle" id="813"/>
                <p:cNvSpPr/>
                <p:nvPr/>
              </p:nvSpPr>
              <p:spPr>
                <a:xfrm>
                  <a:off x="6679893" y="-57713"/>
                  <a:ext cy="174800" cx="1004492"/>
                </a:xfrm>
                <a:custGeom>
                  <a:avLst/>
                  <a:gdLst>
                    <a:gd name="connsiteX0" fmla="*/ 502246 w 1004492"/>
                    <a:gd name="connsiteY0" fmla="*/ 174800 h 174800"/>
                    <a:gd name="connsiteX1" fmla="*/ 502246 w 1004492"/>
                    <a:gd name="connsiteY1" fmla="*/ 0 h 174800"/>
                    <a:gd name="connsiteX2" fmla="*/ 1004492 w 1004492"/>
                    <a:gd name="connsiteY2" fmla="*/ 87400 h 174800"/>
                    <a:gd name="connsiteX3" fmla="*/ 0 w 1004492"/>
                    <a:gd name="connsiteY3" fmla="*/ 87400 h 174800"/>
                    <a:gd name="connsiteX4" fmla="*/ 502246 w 1004492"/>
                    <a:gd name="connsiteY4" fmla="*/ 87400 h 1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b="b" r="r"/>
                  <a:pathLst>
                    <a:path w="1004492" h="174800">
                      <a:moveTo>
                        <a:pt x="1004492" y="174800"/>
                      </a:moveTo>
                      <a:lnTo>
                        <a:pt x="1004492" y="0"/>
                      </a:lnTo>
                      <a:lnTo>
                        <a:pt x="0" y="0"/>
                      </a:lnTo>
                      <a:lnTo>
                        <a:pt x="0" y="174800"/>
                      </a:lnTo>
                      <a:lnTo>
                        <a:pt x="1004492" y="17480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  <a:effectLst>
                  <a:outerShdw dir="2700000" blurRad="20000" rotWithShape="0" dist="10748" algn="tl">
                    <a:srgbClr val="000000">
                      <a:alpha val="20000"/>
                    </a:srgbClr>
                  </a:outerShdw>
                </a:effectLst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 Permissions</a:t>
                  </a:r>
                </a:p>
              </p:txBody>
            </p:sp>
          </p:grpSp>
        </p:grpSp>
        <p:grpSp>
          <p:nvGrpSpPr>
            <p:cNvPr name="" id="814"/>
            <p:cNvGrpSpPr/>
            <p:nvPr/>
          </p:nvGrpSpPr>
          <p:grpSpPr>
            <a:xfrm>
              <a:off x="1487679" y="-840511"/>
              <a:ext cy="1187713" cx="3555272"/>
              <a:chOff x="1487679" y="-840511"/>
              <a:chExt cy="1187713" cx="3555272"/>
            </a:xfrm>
          </p:grpSpPr>
          <p:grpSp>
            <p:nvGrpSpPr>
              <p:cNvPr name="" id="767"/>
              <p:cNvGrpSpPr/>
              <p:nvPr/>
            </p:nvGrpSpPr>
            <p:grpSpPr>
              <a:xfrm>
                <a:off x="1487679" y="-840511"/>
                <a:ext cy="1048800" cx="822092"/>
                <a:chOff x="1487679" y="-840511"/>
                <a:chExt cy="1048800" cx="822092"/>
              </a:xfrm>
            </p:grpSpPr>
            <p:grpSp>
              <p:nvGrpSpPr>
                <p:cNvPr name="Text Box 12" id="618"/>
                <p:cNvGrpSpPr/>
                <p:nvPr/>
              </p:nvGrpSpPr>
              <p:grpSpPr>
                <a:xfrm>
                  <a:off x="1487679" y="-840511"/>
                  <a:ext cy="1048800" cx="822092"/>
                  <a:chOff x="1487679" y="-840511"/>
                  <a:chExt cy="1048800" cx="822092"/>
                </a:xfrm>
              </p:grpSpPr>
              <p:sp>
                <p:nvSpPr>
                  <p:cNvPr name="" id="619"/>
                  <p:cNvSpPr/>
                  <p:nvPr/>
                </p:nvSpPr>
                <p:spPr>
                  <a:xfrm>
                    <a:off x="1487679" y="-574511"/>
                    <a:ext cy="782800" cx="822092"/>
                  </a:xfrm>
                  <a:custGeom>
                    <a:avLst/>
                    <a:gdLst/>
                    <a:ahLst/>
                    <a:cxnLst/>
                    <a:pathLst>
                      <a:path w="822092" h="7828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411"/>
                  <p:cNvSpPr/>
                  <p:nvPr/>
                </p:nvSpPr>
                <p:spPr>
                  <a:xfrm>
                    <a:off x="1487679" y="-574511"/>
                    <a:ext cy="782800" cx="822092"/>
                  </a:xfrm>
                  <a:custGeom>
                    <a:avLst/>
                    <a:gdLst/>
                    <a:ahLst/>
                    <a:cxnLst/>
                    <a:pathLst>
                      <a:path w="822092" h="7828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620"/>
                  <p:cNvSpPr/>
                  <p:nvPr/>
                </p:nvSpPr>
                <p:spPr>
                  <a:xfrm>
                    <a:off x="1487679" y="-840511"/>
                    <a:ext cy="266000" cx="822092"/>
                  </a:xfrm>
                  <a:custGeom>
                    <a:avLst/>
                    <a:gdLst/>
                    <a:ahLst/>
                    <a:cxnLst/>
                    <a:rect l="l" t="t" b="b" r="r"/>
                    <a:pathLst>
                      <a:path w="822092" h="2660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6482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File&amp;Table</a:t>
                    </a:r>
                  </a:p>
                </p:txBody>
              </p:sp>
            </p:grpSp>
            <p:grpSp>
              <p:nvGrpSpPr>
                <p:cNvPr name="" id="763"/>
                <p:cNvGrpSpPr/>
                <p:nvPr/>
              </p:nvGrpSpPr>
              <p:grpSpPr>
                <a:xfrm>
                  <a:off x="1576676" y="-490911"/>
                  <a:ext cy="608000" cx="644100"/>
                  <a:chOff x="1576676" y="-490911"/>
                  <a:chExt cy="608000" cx="644100"/>
                </a:xfrm>
              </p:grpSpPr>
              <p:sp>
                <p:nvSpPr>
                  <p:cNvPr name="Rectangle" id="764"/>
                  <p:cNvSpPr/>
                  <p:nvPr/>
                </p:nvSpPr>
                <p:spPr>
                  <a:xfrm>
                    <a:off x="1540101" y="-490911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527294"/>
                  </a:solidFill>
                  <a:ln w="7600" cap="flat">
                    <a:solidFill>
                      <a:srgbClr val="527294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Upload</a:t>
                    </a:r>
                  </a:p>
                </p:txBody>
              </p:sp>
              <p:sp>
                <p:nvSpPr>
                  <p:cNvPr name="Rectangle" id="765"/>
                  <p:cNvSpPr/>
                  <p:nvPr/>
                </p:nvSpPr>
                <p:spPr>
                  <a:xfrm>
                    <a:off x="1540101" y="-274311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527294"/>
                  </a:solidFill>
                  <a:ln w="7600" cap="flat">
                    <a:solidFill>
                      <a:srgbClr val="527294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Preview</a:t>
                    </a:r>
                  </a:p>
                </p:txBody>
              </p:sp>
              <p:sp>
                <p:nvSpPr>
                  <p:cNvPr name="Rectangle" id="766"/>
                  <p:cNvSpPr/>
                  <p:nvPr/>
                </p:nvSpPr>
                <p:spPr>
                  <a:xfrm>
                    <a:off x="1540101" y="-57711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527294"/>
                  </a:solidFill>
                  <a:ln w="7600" cap="flat">
                    <a:solidFill>
                      <a:srgbClr val="527294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Del &amp; Drop</a:t>
                    </a:r>
                  </a:p>
                </p:txBody>
              </p:sp>
            </p:grpSp>
          </p:grpSp>
          <p:grpSp>
            <p:nvGrpSpPr>
              <p:cNvPr name="" id="768"/>
              <p:cNvGrpSpPr/>
              <p:nvPr/>
            </p:nvGrpSpPr>
            <p:grpSpPr>
              <a:xfrm>
                <a:off x="2399800" y="-840511"/>
                <a:ext cy="1048800" cx="822092"/>
                <a:chOff x="2399800" y="-840511"/>
                <a:chExt cy="1048800" cx="822092"/>
              </a:xfrm>
            </p:grpSpPr>
            <p:grpSp>
              <p:nvGrpSpPr>
                <p:cNvPr name="Text Box 12" id="621"/>
                <p:cNvGrpSpPr/>
                <p:nvPr/>
              </p:nvGrpSpPr>
              <p:grpSpPr>
                <a:xfrm>
                  <a:off x="2399800" y="-840511"/>
                  <a:ext cy="1048800" cx="822092"/>
                  <a:chOff x="2399800" y="-840511"/>
                  <a:chExt cy="1048800" cx="822092"/>
                </a:xfrm>
              </p:grpSpPr>
              <p:sp>
                <p:nvSpPr>
                  <p:cNvPr name="" id="622"/>
                  <p:cNvSpPr/>
                  <p:nvPr/>
                </p:nvSpPr>
                <p:spPr>
                  <a:xfrm>
                    <a:off x="2399800" y="-574511"/>
                    <a:ext cy="782800" cx="822092"/>
                  </a:xfrm>
                  <a:custGeom>
                    <a:avLst/>
                    <a:gdLst/>
                    <a:ahLst/>
                    <a:cxnLst/>
                    <a:pathLst>
                      <a:path w="822092" h="7828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623"/>
                  <p:cNvSpPr/>
                  <p:nvPr/>
                </p:nvSpPr>
                <p:spPr>
                  <a:xfrm>
                    <a:off x="2399800" y="-840511"/>
                    <a:ext cy="266000" cx="822092"/>
                  </a:xfrm>
                  <a:custGeom>
                    <a:avLst/>
                    <a:gdLst/>
                    <a:ahLst/>
                    <a:cxnLst/>
                    <a:rect l="l" t="t" b="b" r="r"/>
                    <a:pathLst>
                      <a:path w="822092" h="2660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6482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Marketing</a:t>
                    </a:r>
                  </a:p>
                </p:txBody>
              </p:sp>
            </p:grpSp>
            <p:grpSp>
              <p:nvGrpSpPr>
                <p:cNvPr name="" id="758"/>
                <p:cNvGrpSpPr/>
                <p:nvPr/>
              </p:nvGrpSpPr>
              <p:grpSpPr>
                <a:xfrm>
                  <a:off x="2488797" y="-490911"/>
                  <a:ext cy="608000" cx="644100"/>
                  <a:chOff x="2488797" y="-490911"/>
                  <a:chExt cy="608000" cx="644100"/>
                </a:xfrm>
              </p:grpSpPr>
              <p:sp>
                <p:nvSpPr>
                  <p:cNvPr name="Rectangle" id="759"/>
                  <p:cNvSpPr/>
                  <p:nvPr/>
                </p:nvSpPr>
                <p:spPr>
                  <a:xfrm>
                    <a:off x="2452222" y="-490911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476482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Labels</a:t>
                    </a:r>
                  </a:p>
                </p:txBody>
              </p:sp>
              <p:sp>
                <p:nvSpPr>
                  <p:cNvPr name="Rectangle" id="760"/>
                  <p:cNvSpPr/>
                  <p:nvPr/>
                </p:nvSpPr>
                <p:spPr>
                  <a:xfrm>
                    <a:off x="2452222" y="-274311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476482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Crowd pkg</a:t>
                    </a:r>
                  </a:p>
                </p:txBody>
              </p:sp>
              <p:sp>
                <p:nvSpPr>
                  <p:cNvPr name="Rectangle" id="761"/>
                  <p:cNvSpPr/>
                  <p:nvPr/>
                </p:nvSpPr>
                <p:spPr>
                  <a:xfrm>
                    <a:off x="2452222" y="-57711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476482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To DMP</a:t>
                    </a:r>
                  </a:p>
                </p:txBody>
              </p:sp>
            </p:grpSp>
          </p:grpSp>
          <p:grpSp>
            <p:nvGrpSpPr>
              <p:cNvPr name="" id="769"/>
              <p:cNvGrpSpPr/>
              <p:nvPr/>
            </p:nvGrpSpPr>
            <p:grpSpPr>
              <a:xfrm>
                <a:off x="4220860" y="-840511"/>
                <a:ext cy="1048800" cx="822092"/>
                <a:chOff x="4220860" y="-840511"/>
                <a:chExt cy="1048800" cx="822092"/>
              </a:xfrm>
            </p:grpSpPr>
            <p:grpSp>
              <p:nvGrpSpPr>
                <p:cNvPr name="Text Box 12" id="770"/>
                <p:cNvGrpSpPr/>
                <p:nvPr/>
              </p:nvGrpSpPr>
              <p:grpSpPr>
                <a:xfrm>
                  <a:off x="4220860" y="-840511"/>
                  <a:ext cy="1048800" cx="822092"/>
                  <a:chOff x="4220860" y="-840511"/>
                  <a:chExt cy="1048800" cx="822092"/>
                </a:xfrm>
              </p:grpSpPr>
              <p:sp>
                <p:nvSpPr>
                  <p:cNvPr name="" id="771"/>
                  <p:cNvSpPr/>
                  <p:nvPr/>
                </p:nvSpPr>
                <p:spPr>
                  <a:xfrm>
                    <a:off x="4220860" y="-574511"/>
                    <a:ext cy="782800" cx="822092"/>
                  </a:xfrm>
                  <a:custGeom>
                    <a:avLst/>
                    <a:gdLst/>
                    <a:ahLst/>
                    <a:cxnLst/>
                    <a:pathLst>
                      <a:path w="822092" h="7828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772"/>
                  <p:cNvSpPr/>
                  <p:nvPr/>
                </p:nvSpPr>
                <p:spPr>
                  <a:xfrm>
                    <a:off x="4220860" y="-574511"/>
                    <a:ext cy="782800" cx="822092"/>
                  </a:xfrm>
                  <a:custGeom>
                    <a:avLst/>
                    <a:gdLst/>
                    <a:ahLst/>
                    <a:cxnLst/>
                    <a:pathLst>
                      <a:path w="822092" h="7828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773"/>
                  <p:cNvSpPr/>
                  <p:nvPr/>
                </p:nvSpPr>
                <p:spPr>
                  <a:xfrm>
                    <a:off x="4220860" y="-840511"/>
                    <a:ext cy="266000" cx="822092"/>
                  </a:xfrm>
                  <a:custGeom>
                    <a:avLst/>
                    <a:gdLst/>
                    <a:ahLst/>
                    <a:cxnLst/>
                    <a:rect l="l" t="t" b="b" r="r"/>
                    <a:pathLst>
                      <a:path w="822092" h="2660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6482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Workspace</a:t>
                    </a:r>
                  </a:p>
                </p:txBody>
              </p:sp>
            </p:grpSp>
            <p:grpSp>
              <p:nvGrpSpPr>
                <p:cNvPr name="" id="774"/>
                <p:cNvGrpSpPr/>
                <p:nvPr/>
              </p:nvGrpSpPr>
              <p:grpSpPr>
                <a:xfrm>
                  <a:off x="4273281" y="-490911"/>
                  <a:ext cy="608000" cx="717250"/>
                  <a:chOff x="4273281" y="-490911"/>
                  <a:chExt cy="608000" cx="717250"/>
                </a:xfrm>
              </p:grpSpPr>
              <p:sp>
                <p:nvSpPr>
                  <p:cNvPr name="Rectangle" id="775"/>
                  <p:cNvSpPr/>
                  <p:nvPr/>
                </p:nvSpPr>
                <p:spPr>
                  <a:xfrm>
                    <a:off x="4273281" y="-490911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476482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Notebook</a:t>
                    </a:r>
                  </a:p>
                </p:txBody>
              </p:sp>
              <p:sp>
                <p:nvSpPr>
                  <p:cNvPr name="Rectangle" id="776"/>
                  <p:cNvSpPr/>
                  <p:nvPr/>
                </p:nvSpPr>
                <p:spPr>
                  <a:xfrm>
                    <a:off x="4273281" y="-274311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476482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name="Rectangle" id="777"/>
                  <p:cNvSpPr/>
                  <p:nvPr/>
                </p:nvSpPr>
                <p:spPr>
                  <a:xfrm>
                    <a:off x="4273281" y="-57711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476482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</p:grpSp>
          </p:grpSp>
          <p:grpSp>
            <p:nvGrpSpPr>
              <p:cNvPr name="" id="778"/>
              <p:cNvGrpSpPr/>
              <p:nvPr/>
            </p:nvGrpSpPr>
            <p:grpSpPr>
              <a:xfrm>
                <a:off x="3311923" y="-840511"/>
                <a:ext cy="1048800" cx="822092"/>
                <a:chOff x="3311923" y="-840511"/>
                <a:chExt cy="1048800" cx="822092"/>
              </a:xfrm>
            </p:grpSpPr>
            <p:grpSp>
              <p:nvGrpSpPr>
                <p:cNvPr name="Text Box 12" id="779"/>
                <p:cNvGrpSpPr/>
                <p:nvPr/>
              </p:nvGrpSpPr>
              <p:grpSpPr>
                <a:xfrm>
                  <a:off x="3311923" y="-840511"/>
                  <a:ext cy="1048800" cx="822092"/>
                  <a:chOff x="3311923" y="-840511"/>
                  <a:chExt cy="1048800" cx="822092"/>
                </a:xfrm>
              </p:grpSpPr>
              <p:sp>
                <p:nvSpPr>
                  <p:cNvPr name="" id="780"/>
                  <p:cNvSpPr/>
                  <p:nvPr/>
                </p:nvSpPr>
                <p:spPr>
                  <a:xfrm>
                    <a:off x="3311923" y="-574511"/>
                    <a:ext cy="782800" cx="822092"/>
                  </a:xfrm>
                  <a:custGeom>
                    <a:avLst/>
                    <a:gdLst/>
                    <a:ahLst/>
                    <a:cxnLst/>
                    <a:pathLst>
                      <a:path w="822092" h="7828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781"/>
                  <p:cNvSpPr/>
                  <p:nvPr/>
                </p:nvSpPr>
                <p:spPr>
                  <a:xfrm>
                    <a:off x="3311923" y="-574511"/>
                    <a:ext cy="782800" cx="822092"/>
                  </a:xfrm>
                  <a:custGeom>
                    <a:avLst/>
                    <a:gdLst/>
                    <a:ahLst/>
                    <a:cxnLst/>
                    <a:pathLst>
                      <a:path w="822092" h="7828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782"/>
                  <p:cNvSpPr/>
                  <p:nvPr/>
                </p:nvSpPr>
                <p:spPr>
                  <a:xfrm>
                    <a:off x="3311923" y="-840511"/>
                    <a:ext cy="266000" cx="822092"/>
                  </a:xfrm>
                  <a:custGeom>
                    <a:avLst/>
                    <a:gdLst/>
                    <a:ahLst/>
                    <a:cxnLst/>
                    <a:rect l="l" t="t" b="b" r="r"/>
                    <a:pathLst>
                      <a:path w="822092" h="2660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6482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BI</a:t>
                    </a:r>
                  </a:p>
                </p:txBody>
              </p:sp>
            </p:grpSp>
            <p:grpSp>
              <p:nvGrpSpPr>
                <p:cNvPr name="" id="783"/>
                <p:cNvGrpSpPr/>
                <p:nvPr/>
              </p:nvGrpSpPr>
              <p:grpSpPr>
                <a:xfrm>
                  <a:off x="3400919" y="-490911"/>
                  <a:ext cy="608000" cx="644100"/>
                  <a:chOff x="3400919" y="-490911"/>
                  <a:chExt cy="608000" cx="644100"/>
                </a:xfrm>
              </p:grpSpPr>
              <p:sp>
                <p:nvSpPr>
                  <p:cNvPr name="Rectangle" id="784"/>
                  <p:cNvSpPr/>
                  <p:nvPr/>
                </p:nvSpPr>
                <p:spPr>
                  <a:xfrm>
                    <a:off x="3364344" y="-490911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476482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name="Rectangle" id="785"/>
                  <p:cNvSpPr/>
                  <p:nvPr/>
                </p:nvSpPr>
                <p:spPr>
                  <a:xfrm>
                    <a:off x="3364344" y="-274311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476482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name="Rectangle" id="786"/>
                  <p:cNvSpPr/>
                  <p:nvPr/>
                </p:nvSpPr>
                <p:spPr>
                  <a:xfrm>
                    <a:off x="3364344" y="-57711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476482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</p:grpSp>
          </p:grpSp>
        </p:grpSp>
        <p:grpSp>
          <p:nvGrpSpPr>
            <p:cNvPr name="" id="815"/>
            <p:cNvGrpSpPr/>
            <p:nvPr/>
          </p:nvGrpSpPr>
          <p:grpSpPr>
            <a:xfrm>
              <a:off x="1487679" y="576889"/>
              <a:ext cy="1187713" cx="3555272"/>
              <a:chOff x="1487679" y="576889"/>
              <a:chExt cy="1187713" cx="3555272"/>
            </a:xfrm>
          </p:grpSpPr>
          <p:grpSp>
            <p:nvGrpSpPr>
              <p:cNvPr name="" id="816"/>
              <p:cNvGrpSpPr/>
              <p:nvPr/>
            </p:nvGrpSpPr>
            <p:grpSpPr>
              <a:xfrm>
                <a:off x="1487679" y="576890"/>
                <a:ext cy="1048800" cx="822092"/>
                <a:chOff x="1487679" y="576890"/>
                <a:chExt cy="1048800" cx="822092"/>
              </a:xfrm>
            </p:grpSpPr>
            <p:grpSp>
              <p:nvGrpSpPr>
                <p:cNvPr name="Text Box 12" id="817"/>
                <p:cNvGrpSpPr/>
                <p:nvPr/>
              </p:nvGrpSpPr>
              <p:grpSpPr>
                <a:xfrm>
                  <a:off x="1487679" y="576890"/>
                  <a:ext cy="1048800" cx="822092"/>
                  <a:chOff x="1487679" y="576890"/>
                  <a:chExt cy="1048800" cx="822092"/>
                </a:xfrm>
              </p:grpSpPr>
              <p:sp>
                <p:nvSpPr>
                  <p:cNvPr name="" id="818"/>
                  <p:cNvSpPr/>
                  <p:nvPr/>
                </p:nvSpPr>
                <p:spPr>
                  <a:xfrm>
                    <a:off x="1487679" y="842890"/>
                    <a:ext cy="782800" cx="822092"/>
                  </a:xfrm>
                  <a:custGeom>
                    <a:avLst/>
                    <a:gdLst/>
                    <a:ahLst/>
                    <a:cxnLst/>
                    <a:pathLst>
                      <a:path w="822092" h="7828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819"/>
                  <p:cNvSpPr/>
                  <p:nvPr/>
                </p:nvSpPr>
                <p:spPr>
                  <a:xfrm>
                    <a:off x="1487679" y="842890"/>
                    <a:ext cy="782800" cx="822092"/>
                  </a:xfrm>
                  <a:custGeom>
                    <a:avLst/>
                    <a:gdLst/>
                    <a:ahLst/>
                    <a:cxnLst/>
                    <a:pathLst>
                      <a:path w="822092" h="7828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820"/>
                  <p:cNvSpPr/>
                  <p:nvPr/>
                </p:nvSpPr>
                <p:spPr>
                  <a:xfrm>
                    <a:off x="1487679" y="576890"/>
                    <a:ext cy="266000" cx="822092"/>
                  </a:xfrm>
                  <a:custGeom>
                    <a:avLst/>
                    <a:gdLst/>
                    <a:ahLst/>
                    <a:cxnLst/>
                    <a:rect l="l" t="t" b="b" r="r"/>
                    <a:pathLst>
                      <a:path w="822092" h="2660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b="1" sz="760">
                        <a:solidFill>
                          <a:srgbClr val="FFFFFF"/>
                        </a:solidFill>
                        <a:latin typeface="Arial"/>
                      </a:rPr>
                      <a:t>File Server</a:t>
                    </a:r>
                  </a:p>
                </p:txBody>
              </p:sp>
            </p:grpSp>
            <p:grpSp>
              <p:nvGrpSpPr>
                <p:cNvPr name="" id="821"/>
                <p:cNvGrpSpPr/>
                <p:nvPr/>
              </p:nvGrpSpPr>
              <p:grpSpPr>
                <a:xfrm>
                  <a:off x="1576675" y="926490"/>
                  <a:ext cy="608000" cx="644100"/>
                  <a:chOff x="1576675" y="926490"/>
                  <a:chExt cy="608000" cx="644100"/>
                </a:xfrm>
              </p:grpSpPr>
              <p:sp>
                <p:nvSpPr>
                  <p:cNvPr name="Rectangle" id="822"/>
                  <p:cNvSpPr/>
                  <p:nvPr/>
                </p:nvSpPr>
                <p:spPr>
                  <a:xfrm>
                    <a:off x="1540100" y="926490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dir="2700000" blurRad="20000" rotWithShape="0" dist="10748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Put / Get</a:t>
                    </a:r>
                  </a:p>
                </p:txBody>
              </p:sp>
              <p:sp>
                <p:nvSpPr>
                  <p:cNvPr name="Rectangle" id="823"/>
                  <p:cNvSpPr/>
                  <p:nvPr/>
                </p:nvSpPr>
                <p:spPr>
                  <a:xfrm>
                    <a:off x="1540100" y="1143090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dir="2700000" blurRad="20000" rotWithShape="0" dist="10748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b="1" sz="760">
                        <a:solidFill>
                          <a:srgbClr val="FFFFFF"/>
                        </a:solidFill>
                        <a:latin typeface="Arial"/>
                      </a:rPr>
                      <a:t>ListFiles</a:t>
                    </a:r>
                  </a:p>
                </p:txBody>
              </p:sp>
              <p:sp>
                <p:nvSpPr>
                  <p:cNvPr name="Rectangle" id="824"/>
                  <p:cNvSpPr/>
                  <p:nvPr/>
                </p:nvSpPr>
                <p:spPr>
                  <a:xfrm>
                    <a:off x="1540100" y="1359690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dir="2700000" blurRad="20000" rotWithShape="0" dist="10748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b="1" sz="760">
                        <a:solidFill>
                          <a:srgbClr val="FFFFFF"/>
                        </a:solidFill>
                        <a:latin typeface="Arial"/>
                      </a:rPr>
                      <a:t>Del &amp; Drop</a:t>
                    </a:r>
                  </a:p>
                </p:txBody>
              </p:sp>
            </p:grpSp>
          </p:grpSp>
          <p:grpSp>
            <p:nvGrpSpPr>
              <p:cNvPr name="" id="825"/>
              <p:cNvGrpSpPr/>
              <p:nvPr/>
            </p:nvGrpSpPr>
            <p:grpSpPr>
              <a:xfrm>
                <a:off x="2399800" y="576890"/>
                <a:ext cy="1048800" cx="822092"/>
                <a:chOff x="2399800" y="576890"/>
                <a:chExt cy="1048800" cx="822092"/>
              </a:xfrm>
            </p:grpSpPr>
            <p:grpSp>
              <p:nvGrpSpPr>
                <p:cNvPr name="Text Box 12" id="826"/>
                <p:cNvGrpSpPr/>
                <p:nvPr/>
              </p:nvGrpSpPr>
              <p:grpSpPr>
                <a:xfrm>
                  <a:off x="2399800" y="576890"/>
                  <a:ext cy="1048800" cx="822092"/>
                  <a:chOff x="2399800" y="576890"/>
                  <a:chExt cy="1048800" cx="822092"/>
                </a:xfrm>
              </p:grpSpPr>
              <p:sp>
                <p:nvSpPr>
                  <p:cNvPr name="" id="827"/>
                  <p:cNvSpPr/>
                  <p:nvPr/>
                </p:nvSpPr>
                <p:spPr>
                  <a:xfrm>
                    <a:off x="2399800" y="842890"/>
                    <a:ext cy="782800" cx="822092"/>
                  </a:xfrm>
                  <a:custGeom>
                    <a:avLst/>
                    <a:gdLst/>
                    <a:ahLst/>
                    <a:cxnLst/>
                    <a:pathLst>
                      <a:path w="822092" h="7828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828"/>
                  <p:cNvSpPr/>
                  <p:nvPr/>
                </p:nvSpPr>
                <p:spPr>
                  <a:xfrm>
                    <a:off x="2399800" y="576890"/>
                    <a:ext cy="266000" cx="822092"/>
                  </a:xfrm>
                  <a:custGeom>
                    <a:avLst/>
                    <a:gdLst/>
                    <a:ahLst/>
                    <a:cxnLst/>
                    <a:rect l="l" t="t" b="b" r="r"/>
                    <a:pathLst>
                      <a:path w="822092" h="2660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b="1" sz="760">
                        <a:solidFill>
                          <a:srgbClr val="FFFFFF"/>
                        </a:solidFill>
                        <a:latin typeface="Arial"/>
                      </a:rPr>
                      <a:t>HiveServer</a:t>
                    </a:r>
                  </a:p>
                </p:txBody>
              </p:sp>
            </p:grpSp>
            <p:grpSp>
              <p:nvGrpSpPr>
                <p:cNvPr name="" id="829"/>
                <p:cNvGrpSpPr/>
                <p:nvPr/>
              </p:nvGrpSpPr>
              <p:grpSpPr>
                <a:xfrm>
                  <a:off x="2488797" y="926490"/>
                  <a:ext cy="608000" cx="644100"/>
                  <a:chOff x="2488797" y="926490"/>
                  <a:chExt cy="608000" cx="644100"/>
                </a:xfrm>
              </p:grpSpPr>
              <p:sp>
                <p:nvSpPr>
                  <p:cNvPr name="Rectangle" id="830"/>
                  <p:cNvSpPr/>
                  <p:nvPr/>
                </p:nvSpPr>
                <p:spPr>
                  <a:xfrm>
                    <a:off x="2452222" y="926490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dir="2700000" blurRad="20000" rotWithShape="0" dist="10748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DDL</a:t>
                    </a:r>
                  </a:p>
                </p:txBody>
              </p:sp>
              <p:sp>
                <p:nvSpPr>
                  <p:cNvPr name="Rectangle" id="831"/>
                  <p:cNvSpPr/>
                  <p:nvPr/>
                </p:nvSpPr>
                <p:spPr>
                  <a:xfrm>
                    <a:off x="2452222" y="1143090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dir="2700000" blurRad="20000" rotWithShape="0" dist="10748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DML</a:t>
                    </a:r>
                  </a:p>
                </p:txBody>
              </p:sp>
              <p:sp>
                <p:nvSpPr>
                  <p:cNvPr name="Rectangle" id="832"/>
                  <p:cNvSpPr/>
                  <p:nvPr/>
                </p:nvSpPr>
                <p:spPr>
                  <a:xfrm>
                    <a:off x="2452222" y="1359690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dir="2700000" blurRad="20000" rotWithShape="0" dist="10748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Export</a:t>
                    </a:r>
                  </a:p>
                </p:txBody>
              </p:sp>
            </p:grpSp>
          </p:grpSp>
          <p:grpSp>
            <p:nvGrpSpPr>
              <p:cNvPr name="" id="833"/>
              <p:cNvGrpSpPr/>
              <p:nvPr/>
            </p:nvGrpSpPr>
            <p:grpSpPr>
              <a:xfrm>
                <a:off x="4220860" y="576890"/>
                <a:ext cy="1048800" cx="822092"/>
                <a:chOff x="4220860" y="576890"/>
                <a:chExt cy="1048800" cx="822092"/>
              </a:xfrm>
            </p:grpSpPr>
            <p:grpSp>
              <p:nvGrpSpPr>
                <p:cNvPr name="Text Box 12" id="834"/>
                <p:cNvGrpSpPr/>
                <p:nvPr/>
              </p:nvGrpSpPr>
              <p:grpSpPr>
                <a:xfrm>
                  <a:off x="4220860" y="576890"/>
                  <a:ext cy="1048800" cx="822092"/>
                  <a:chOff x="4220860" y="576890"/>
                  <a:chExt cy="1048800" cx="822092"/>
                </a:xfrm>
              </p:grpSpPr>
              <p:sp>
                <p:nvSpPr>
                  <p:cNvPr name="" id="835"/>
                  <p:cNvSpPr/>
                  <p:nvPr/>
                </p:nvSpPr>
                <p:spPr>
                  <a:xfrm>
                    <a:off x="4220860" y="842890"/>
                    <a:ext cy="782800" cx="822092"/>
                  </a:xfrm>
                  <a:custGeom>
                    <a:avLst/>
                    <a:gdLst/>
                    <a:ahLst/>
                    <a:cxnLst/>
                    <a:pathLst>
                      <a:path w="822092" h="7828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836"/>
                  <p:cNvSpPr/>
                  <p:nvPr/>
                </p:nvSpPr>
                <p:spPr>
                  <a:xfrm>
                    <a:off x="4220860" y="842890"/>
                    <a:ext cy="782800" cx="822092"/>
                  </a:xfrm>
                  <a:custGeom>
                    <a:avLst/>
                    <a:gdLst/>
                    <a:ahLst/>
                    <a:cxnLst/>
                    <a:pathLst>
                      <a:path w="822092" h="7828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837"/>
                  <p:cNvSpPr/>
                  <p:nvPr/>
                </p:nvSpPr>
                <p:spPr>
                  <a:xfrm>
                    <a:off x="4220860" y="576890"/>
                    <a:ext cy="266000" cx="822092"/>
                  </a:xfrm>
                  <a:custGeom>
                    <a:avLst/>
                    <a:gdLst/>
                    <a:ahLst/>
                    <a:cxnLst/>
                    <a:rect l="l" t="t" b="b" r="r"/>
                    <a:pathLst>
                      <a:path w="822092" h="2660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b="1" sz="760">
                        <a:solidFill>
                          <a:srgbClr val="FFFFFF"/>
                        </a:solidFill>
                        <a:latin typeface="Arial"/>
                      </a:rPr>
                      <a:t>Workspace</a:t>
                    </a:r>
                  </a:p>
                </p:txBody>
              </p:sp>
            </p:grpSp>
            <p:grpSp>
              <p:nvGrpSpPr>
                <p:cNvPr name="" id="838"/>
                <p:cNvGrpSpPr/>
                <p:nvPr/>
              </p:nvGrpSpPr>
              <p:grpSpPr>
                <a:xfrm>
                  <a:off x="4273281" y="926490"/>
                  <a:ext cy="608000" cx="717250"/>
                  <a:chOff x="4273281" y="926490"/>
                  <a:chExt cy="608000" cx="717250"/>
                </a:xfrm>
              </p:grpSpPr>
              <p:sp>
                <p:nvSpPr>
                  <p:cNvPr name="Rectangle" id="839"/>
                  <p:cNvSpPr/>
                  <p:nvPr/>
                </p:nvSpPr>
                <p:spPr>
                  <a:xfrm>
                    <a:off x="4273281" y="926490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dir="2700000" blurRad="20000" rotWithShape="0" dist="10748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Notebook</a:t>
                    </a:r>
                  </a:p>
                </p:txBody>
              </p:sp>
              <p:sp>
                <p:nvSpPr>
                  <p:cNvPr name="Rectangle" id="840"/>
                  <p:cNvSpPr/>
                  <p:nvPr/>
                </p:nvSpPr>
                <p:spPr>
                  <a:xfrm>
                    <a:off x="4273281" y="1143090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dir="2700000" blurRad="20000" rotWithShape="0" dist="10748" algn="tl">
                      <a:srgbClr val="000000">
                        <a:alpha val="20000"/>
                      </a:srgbClr>
                    </a:outerShdw>
                  </a:effectLst>
                </p:spPr>
              </p:sp>
              <p:sp>
                <p:nvSpPr>
                  <p:cNvPr name="Rectangle" id="841"/>
                  <p:cNvSpPr/>
                  <p:nvPr/>
                </p:nvSpPr>
                <p:spPr>
                  <a:xfrm>
                    <a:off x="4273281" y="1359690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dir="2700000" blurRad="20000" rotWithShape="0" dist="10748" algn="tl">
                      <a:srgbClr val="000000">
                        <a:alpha val="20000"/>
                      </a:srgbClr>
                    </a:outerShdw>
                  </a:effectLst>
                </p:spPr>
              </p:sp>
            </p:grpSp>
          </p:grpSp>
          <p:grpSp>
            <p:nvGrpSpPr>
              <p:cNvPr name="" id="842"/>
              <p:cNvGrpSpPr/>
              <p:nvPr/>
            </p:nvGrpSpPr>
            <p:grpSpPr>
              <a:xfrm>
                <a:off x="3311923" y="576890"/>
                <a:ext cy="1048800" cx="822092"/>
                <a:chOff x="3311923" y="576890"/>
                <a:chExt cy="1048800" cx="822092"/>
              </a:xfrm>
            </p:grpSpPr>
            <p:grpSp>
              <p:nvGrpSpPr>
                <p:cNvPr name="Text Box 12" id="843"/>
                <p:cNvGrpSpPr/>
                <p:nvPr/>
              </p:nvGrpSpPr>
              <p:grpSpPr>
                <a:xfrm>
                  <a:off x="3311923" y="576890"/>
                  <a:ext cy="1048800" cx="822092"/>
                  <a:chOff x="3311923" y="576890"/>
                  <a:chExt cy="1048800" cx="822092"/>
                </a:xfrm>
              </p:grpSpPr>
              <p:sp>
                <p:nvSpPr>
                  <p:cNvPr name="" id="844"/>
                  <p:cNvSpPr/>
                  <p:nvPr/>
                </p:nvSpPr>
                <p:spPr>
                  <a:xfrm>
                    <a:off x="3311923" y="842890"/>
                    <a:ext cy="782800" cx="822092"/>
                  </a:xfrm>
                  <a:custGeom>
                    <a:avLst/>
                    <a:gdLst/>
                    <a:ahLst/>
                    <a:cxnLst/>
                    <a:pathLst>
                      <a:path w="822092" h="7828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845"/>
                  <p:cNvSpPr/>
                  <p:nvPr/>
                </p:nvSpPr>
                <p:spPr>
                  <a:xfrm>
                    <a:off x="3311923" y="842890"/>
                    <a:ext cy="782800" cx="822092"/>
                  </a:xfrm>
                  <a:custGeom>
                    <a:avLst/>
                    <a:gdLst/>
                    <a:ahLst/>
                    <a:cxnLst/>
                    <a:pathLst>
                      <a:path w="822092" h="7828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846"/>
                  <p:cNvSpPr/>
                  <p:nvPr/>
                </p:nvSpPr>
                <p:spPr>
                  <a:xfrm>
                    <a:off x="3311923" y="576890"/>
                    <a:ext cy="266000" cx="822092"/>
                  </a:xfrm>
                  <a:custGeom>
                    <a:avLst/>
                    <a:gdLst/>
                    <a:ahLst/>
                    <a:cxnLst/>
                    <a:rect l="l" t="t" b="b" r="r"/>
                    <a:pathLst>
                      <a:path w="822092" h="266000">
                        <a:moveTo>
                          <a:pt x="0" y="0"/>
                        </a:moveTo>
                        <a:lnTo>
                          <a:pt x="822092" y="0"/>
                        </a:lnTo>
                        <a:lnTo>
                          <a:pt x="822092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b="1" sz="760">
                        <a:solidFill>
                          <a:srgbClr val="FFFFFF"/>
                        </a:solidFill>
                        <a:latin typeface="Arial"/>
                      </a:rPr>
                      <a:t>BI</a:t>
                    </a:r>
                  </a:p>
                </p:txBody>
              </p:sp>
            </p:grpSp>
            <p:grpSp>
              <p:nvGrpSpPr>
                <p:cNvPr name="" id="847"/>
                <p:cNvGrpSpPr/>
                <p:nvPr/>
              </p:nvGrpSpPr>
              <p:grpSpPr>
                <a:xfrm>
                  <a:off x="3400919" y="926490"/>
                  <a:ext cy="608000" cx="644100"/>
                  <a:chOff x="3400919" y="926490"/>
                  <a:chExt cy="608000" cx="644100"/>
                </a:xfrm>
              </p:grpSpPr>
              <p:sp>
                <p:nvSpPr>
                  <p:cNvPr name="Rectangle" id="848"/>
                  <p:cNvSpPr/>
                  <p:nvPr/>
                </p:nvSpPr>
                <p:spPr>
                  <a:xfrm>
                    <a:off x="3364344" y="926490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dir="2700000" blurRad="20000" rotWithShape="0" dist="10748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Reporting</a:t>
                    </a:r>
                  </a:p>
                </p:txBody>
              </p:sp>
              <p:sp>
                <p:nvSpPr>
                  <p:cNvPr name="Rectangle" id="849"/>
                  <p:cNvSpPr/>
                  <p:nvPr/>
                </p:nvSpPr>
                <p:spPr>
                  <a:xfrm>
                    <a:off x="3364344" y="1143090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dir="2700000" blurRad="20000" rotWithShape="0" dist="10748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Preview</a:t>
                    </a:r>
                  </a:p>
                </p:txBody>
              </p:sp>
              <p:sp>
                <p:nvSpPr>
                  <p:cNvPr name="Rectangle" id="850"/>
                  <p:cNvSpPr/>
                  <p:nvPr/>
                </p:nvSpPr>
                <p:spPr>
                  <a:xfrm>
                    <a:off x="3364344" y="1359690"/>
                    <a:ext cy="174800" cx="717250"/>
                  </a:xfrm>
                  <a:custGeom>
                    <a:avLst/>
                    <a:gdLst>
                      <a:gd name="connsiteX0" fmla="*/ 358625 w 717250"/>
                      <a:gd name="connsiteY0" fmla="*/ 174800 h 174800"/>
                      <a:gd name="connsiteX1" fmla="*/ 358625 w 717250"/>
                      <a:gd name="connsiteY1" fmla="*/ 0 h 174800"/>
                      <a:gd name="connsiteX2" fmla="*/ 717250 w 717250"/>
                      <a:gd name="connsiteY2" fmla="*/ 87400 h 174800"/>
                      <a:gd name="connsiteX3" fmla="*/ 0 w 717250"/>
                      <a:gd name="connsiteY3" fmla="*/ 87400 h 174800"/>
                      <a:gd name="connsiteX4" fmla="*/ 358625 w 717250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b="b" r="r"/>
                    <a:pathLst>
                      <a:path w="717250" h="174800">
                        <a:moveTo>
                          <a:pt x="717250" y="174800"/>
                        </a:moveTo>
                        <a:lnTo>
                          <a:pt x="717250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717250" y="17480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dir="2700000" blurRad="20000" rotWithShape="0" dist="10748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Sharing</a:t>
                    </a:r>
                  </a:p>
                </p:txBody>
              </p:sp>
            </p:grpSp>
          </p:grpSp>
        </p:grpSp>
        <p:grpSp>
          <p:nvGrpSpPr>
            <p:cNvPr name="" id="864"/>
            <p:cNvGrpSpPr/>
            <p:nvPr/>
          </p:nvGrpSpPr>
          <p:grpSpPr>
            <a:xfrm>
              <a:off x="7827550" y="-840513"/>
              <a:ext cy="1048800" cx="1145738"/>
              <a:chOff x="7827550" y="-840513"/>
              <a:chExt cy="1048800" cx="1145738"/>
            </a:xfrm>
          </p:grpSpPr>
          <p:grpSp>
            <p:nvGrpSpPr>
              <p:cNvPr name="" id="865"/>
              <p:cNvGrpSpPr/>
              <p:nvPr/>
            </p:nvGrpSpPr>
            <p:grpSpPr>
              <a:xfrm>
                <a:off x="7827550" y="-840513"/>
                <a:ext cy="1048800" cx="1145738"/>
                <a:chOff x="7827550" y="-840513"/>
                <a:chExt cy="1048800" cx="1145738"/>
              </a:xfrm>
            </p:grpSpPr>
            <p:grpSp>
              <p:nvGrpSpPr>
                <p:cNvPr name="Text Box 12" id="866"/>
                <p:cNvGrpSpPr/>
                <p:nvPr/>
              </p:nvGrpSpPr>
              <p:grpSpPr>
                <a:xfrm>
                  <a:off x="7827550" y="-840513"/>
                  <a:ext cy="1048800" cx="1145738"/>
                  <a:chOff x="7827550" y="-840513"/>
                  <a:chExt cy="1048800" cx="1145738"/>
                </a:xfrm>
              </p:grpSpPr>
              <p:sp>
                <p:nvSpPr>
                  <p:cNvPr name="" id="867"/>
                  <p:cNvSpPr/>
                  <p:nvPr/>
                </p:nvSpPr>
                <p:spPr>
                  <a:xfrm>
                    <a:off x="7827550" y="-574513"/>
                    <a:ext cy="782800" cx="1145738"/>
                  </a:xfrm>
                  <a:custGeom>
                    <a:avLst/>
                    <a:gdLst/>
                    <a:ahLst/>
                    <a:cxnLst/>
                    <a:pathLst>
                      <a:path w="1145738" h="782800">
                        <a:moveTo>
                          <a:pt x="0" y="0"/>
                        </a:moveTo>
                        <a:lnTo>
                          <a:pt x="1145738" y="0"/>
                        </a:lnTo>
                        <a:lnTo>
                          <a:pt x="1145738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868"/>
                  <p:cNvSpPr/>
                  <p:nvPr/>
                </p:nvSpPr>
                <p:spPr>
                  <a:xfrm>
                    <a:off x="7827550" y="-574513"/>
                    <a:ext cy="782800" cx="1145738"/>
                  </a:xfrm>
                  <a:custGeom>
                    <a:avLst/>
                    <a:gdLst/>
                    <a:ahLst/>
                    <a:cxnLst/>
                    <a:pathLst>
                      <a:path w="1145738" h="782800">
                        <a:moveTo>
                          <a:pt x="0" y="0"/>
                        </a:moveTo>
                        <a:lnTo>
                          <a:pt x="1145738" y="0"/>
                        </a:lnTo>
                        <a:lnTo>
                          <a:pt x="1145738" y="782800"/>
                        </a:lnTo>
                        <a:lnTo>
                          <a:pt x="0" y="782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869"/>
                  <p:cNvSpPr/>
                  <p:nvPr/>
                </p:nvSpPr>
                <p:spPr>
                  <a:xfrm>
                    <a:off x="7827550" y="-840513"/>
                    <a:ext cy="266000" cx="1145738"/>
                  </a:xfrm>
                  <a:custGeom>
                    <a:avLst/>
                    <a:gdLst/>
                    <a:ahLst/>
                    <a:cxnLst/>
                    <a:pathLst>
                      <a:path w="1145738" h="266000">
                        <a:moveTo>
                          <a:pt x="0" y="0"/>
                        </a:moveTo>
                        <a:lnTo>
                          <a:pt x="1145738" y="0"/>
                        </a:lnTo>
                        <a:lnTo>
                          <a:pt x="1145738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</p:spPr>
              </p:sp>
            </p:grpSp>
          </p:grpSp>
          <p:grpSp>
            <p:nvGrpSpPr>
              <p:cNvPr name="" id="870"/>
              <p:cNvGrpSpPr/>
              <p:nvPr/>
            </p:nvGrpSpPr>
            <p:grpSpPr>
              <a:xfrm>
                <a:off x="7898173" y="-490913"/>
                <a:ext cy="608000" cx="1004492"/>
                <a:chOff x="7898173" y="-490913"/>
                <a:chExt cy="608000" cx="1004492"/>
              </a:xfrm>
            </p:grpSpPr>
            <p:sp>
              <p:nvSpPr>
                <p:cNvPr name="Rectangle" id="871"/>
                <p:cNvSpPr/>
                <p:nvPr/>
              </p:nvSpPr>
              <p:spPr>
                <a:xfrm>
                  <a:off x="7898173" y="-490913"/>
                  <a:ext cy="174800" cx="1004492"/>
                </a:xfrm>
                <a:custGeom>
                  <a:avLst/>
                  <a:gdLst>
                    <a:gd name="connsiteX0" fmla="*/ 502246 w 1004492"/>
                    <a:gd name="connsiteY0" fmla="*/ 174800 h 174800"/>
                    <a:gd name="connsiteX1" fmla="*/ 502246 w 1004492"/>
                    <a:gd name="connsiteY1" fmla="*/ 0 h 174800"/>
                    <a:gd name="connsiteX2" fmla="*/ 1004492 w 1004492"/>
                    <a:gd name="connsiteY2" fmla="*/ 87400 h 174800"/>
                    <a:gd name="connsiteX3" fmla="*/ 0 w 1004492"/>
                    <a:gd name="connsiteY3" fmla="*/ 87400 h 174800"/>
                    <a:gd name="connsiteX4" fmla="*/ 502246 w 1004492"/>
                    <a:gd name="connsiteY4" fmla="*/ 87400 h 1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pathLst>
                    <a:path w="1004492" h="174800">
                      <a:moveTo>
                        <a:pt x="1004492" y="174800"/>
                      </a:moveTo>
                      <a:lnTo>
                        <a:pt x="1004492" y="0"/>
                      </a:lnTo>
                      <a:lnTo>
                        <a:pt x="0" y="0"/>
                      </a:lnTo>
                      <a:lnTo>
                        <a:pt x="0" y="174800"/>
                      </a:lnTo>
                      <a:lnTo>
                        <a:pt x="1004492" y="17480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  <a:effectLst>
                  <a:outerShdw dir="2700000" blurRad="20000" rotWithShape="0" dist="10748" algn="tl">
                    <a:srgbClr val="000000">
                      <a:alpha val="20000"/>
                    </a:srgbClr>
                  </a:outerShdw>
                </a:effectLst>
              </p:spPr>
            </p:sp>
            <p:sp>
              <p:nvSpPr>
                <p:cNvPr name="Rectangle" id="872"/>
                <p:cNvSpPr/>
                <p:nvPr/>
              </p:nvSpPr>
              <p:spPr>
                <a:xfrm>
                  <a:off x="7898173" y="-274313"/>
                  <a:ext cy="174800" cx="1004492"/>
                </a:xfrm>
                <a:custGeom>
                  <a:avLst/>
                  <a:gdLst>
                    <a:gd name="connsiteX0" fmla="*/ 502246 w 1004492"/>
                    <a:gd name="connsiteY0" fmla="*/ 174800 h 174800"/>
                    <a:gd name="connsiteX1" fmla="*/ 502246 w 1004492"/>
                    <a:gd name="connsiteY1" fmla="*/ 0 h 174800"/>
                    <a:gd name="connsiteX2" fmla="*/ 1004492 w 1004492"/>
                    <a:gd name="connsiteY2" fmla="*/ 87400 h 174800"/>
                    <a:gd name="connsiteX3" fmla="*/ 0 w 1004492"/>
                    <a:gd name="connsiteY3" fmla="*/ 87400 h 174800"/>
                    <a:gd name="connsiteX4" fmla="*/ 502246 w 1004492"/>
                    <a:gd name="connsiteY4" fmla="*/ 87400 h 1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pathLst>
                    <a:path w="1004492" h="174800">
                      <a:moveTo>
                        <a:pt x="1004492" y="174800"/>
                      </a:moveTo>
                      <a:lnTo>
                        <a:pt x="1004492" y="0"/>
                      </a:lnTo>
                      <a:lnTo>
                        <a:pt x="0" y="0"/>
                      </a:lnTo>
                      <a:lnTo>
                        <a:pt x="0" y="174800"/>
                      </a:lnTo>
                      <a:lnTo>
                        <a:pt x="1004492" y="17480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  <a:effectLst>
                  <a:outerShdw dir="2700000" blurRad="20000" rotWithShape="0" dist="10748" algn="tl">
                    <a:srgbClr val="000000">
                      <a:alpha val="20000"/>
                    </a:srgbClr>
                  </a:outerShdw>
                </a:effectLst>
              </p:spPr>
            </p:sp>
            <p:sp>
              <p:nvSpPr>
                <p:cNvPr name="Rectangle" id="873"/>
                <p:cNvSpPr/>
                <p:nvPr/>
              </p:nvSpPr>
              <p:spPr>
                <a:xfrm>
                  <a:off x="7898173" y="-57713"/>
                  <a:ext cy="174800" cx="1004492"/>
                </a:xfrm>
                <a:custGeom>
                  <a:avLst/>
                  <a:gdLst>
                    <a:gd name="connsiteX0" fmla="*/ 502246 w 1004492"/>
                    <a:gd name="connsiteY0" fmla="*/ 174800 h 174800"/>
                    <a:gd name="connsiteX1" fmla="*/ 502246 w 1004492"/>
                    <a:gd name="connsiteY1" fmla="*/ 0 h 174800"/>
                    <a:gd name="connsiteX2" fmla="*/ 1004492 w 1004492"/>
                    <a:gd name="connsiteY2" fmla="*/ 87400 h 174800"/>
                    <a:gd name="connsiteX3" fmla="*/ 0 w 1004492"/>
                    <a:gd name="connsiteY3" fmla="*/ 87400 h 174800"/>
                    <a:gd name="connsiteX4" fmla="*/ 502246 w 1004492"/>
                    <a:gd name="connsiteY4" fmla="*/ 87400 h 1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pathLst>
                    <a:path w="1004492" h="174800">
                      <a:moveTo>
                        <a:pt x="1004492" y="174800"/>
                      </a:moveTo>
                      <a:lnTo>
                        <a:pt x="1004492" y="0"/>
                      </a:lnTo>
                      <a:lnTo>
                        <a:pt x="0" y="0"/>
                      </a:lnTo>
                      <a:lnTo>
                        <a:pt x="0" y="174800"/>
                      </a:lnTo>
                      <a:lnTo>
                        <a:pt x="1004492" y="17480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  <a:effectLst>
                  <a:outerShdw dir="2700000" blurRad="20000" rotWithShape="0" dist="10748" algn="tl">
                    <a:srgbClr val="000000">
                      <a:alpha val="20000"/>
                    </a:srgbClr>
                  </a:outerShdw>
                </a:effectLst>
              </p:spPr>
            </p:sp>
          </p:grpSp>
        </p:grpSp>
        <p:grpSp>
          <p:nvGrpSpPr>
            <p:cNvPr name="Arrow symbol 3" id="874"/>
            <p:cNvGrpSpPr/>
            <p:nvPr/>
          </p:nvGrpSpPr>
          <p:grpSpPr>
            <a:xfrm rot="5400000">
              <a:off x="1796875" y="1851571"/>
              <a:ext cy="266920" cx="203702"/>
              <a:chOff x="1796875" y="1851571"/>
              <a:chExt cy="266920" cx="203702"/>
            </a:xfrm>
          </p:grpSpPr>
          <p:sp>
            <p:nvSpPr>
              <p:cNvPr name="" id="875"/>
              <p:cNvSpPr/>
              <p:nvPr/>
            </p:nvSpPr>
            <p:spPr>
              <a:xfrm>
                <a:off x="1796817" y="1851571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844"/>
                    </a:moveTo>
                    <a:lnTo>
                      <a:pt x="148316" y="87282"/>
                    </a:lnTo>
                    <a:lnTo>
                      <a:pt x="201892" y="132204"/>
                    </a:lnTo>
                    <a:lnTo>
                      <a:pt x="148316" y="179726"/>
                    </a:lnTo>
                    <a:lnTo>
                      <a:pt x="148316" y="158778"/>
                    </a:lnTo>
                    <a:cubicBezTo>
                      <a:pt x="148316" y="158778"/>
                      <a:pt x="52942" y="136732"/>
                      <a:pt x="0" y="108844"/>
                    </a:cubicBezTo>
                    <a:lnTo>
                      <a:pt x="0" y="0"/>
                    </a:lnTo>
                    <a:cubicBezTo>
                      <a:pt x="0" y="0"/>
                      <a:pt x="56057" y="77792"/>
                      <a:pt x="148316" y="108844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876"/>
              <p:cNvSpPr/>
              <p:nvPr/>
            </p:nvSpPr>
            <p:spPr>
              <a:xfrm flipV="true">
                <a:off x="1796817" y="1938764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755"/>
                    </a:moveTo>
                    <a:lnTo>
                      <a:pt x="148316" y="87194"/>
                    </a:lnTo>
                    <a:lnTo>
                      <a:pt x="201892" y="134715"/>
                    </a:lnTo>
                    <a:lnTo>
                      <a:pt x="148316" y="179726"/>
                    </a:lnTo>
                    <a:lnTo>
                      <a:pt x="148316" y="158689"/>
                    </a:lnTo>
                    <a:cubicBezTo>
                      <a:pt x="148316" y="158689"/>
                      <a:pt x="52942" y="136643"/>
                      <a:pt x="0" y="108755"/>
                    </a:cubicBezTo>
                    <a:lnTo>
                      <a:pt x="0" y="0"/>
                    </a:lnTo>
                    <a:cubicBezTo>
                      <a:pt x="0" y="0"/>
                      <a:pt x="56057" y="77703"/>
                      <a:pt x="148316" y="10875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877"/>
              <p:cNvSpPr/>
              <p:nvPr/>
            </p:nvSpPr>
            <p:spPr>
              <a:xfrm>
                <a:off x="1945133" y="1938853"/>
                <a:ext cy="93827" cx="55444"/>
              </a:xfrm>
              <a:custGeom>
                <a:avLst/>
                <a:gdLst/>
                <a:ahLst/>
                <a:cxnLst/>
                <a:pathLst>
                  <a:path w="55444" h="93827">
                    <a:moveTo>
                      <a:pt x="0" y="0"/>
                    </a:moveTo>
                    <a:lnTo>
                      <a:pt x="0" y="93827"/>
                    </a:lnTo>
                    <a:lnTo>
                      <a:pt x="55444" y="4447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Arrow symbol 3" id="878"/>
            <p:cNvGrpSpPr/>
            <p:nvPr/>
          </p:nvGrpSpPr>
          <p:grpSpPr>
            <a:xfrm rot="5400000">
              <a:off x="2708996" y="1851571"/>
              <a:ext cy="266920" cx="203702"/>
              <a:chOff x="2708996" y="1851571"/>
              <a:chExt cy="266920" cx="203702"/>
            </a:xfrm>
          </p:grpSpPr>
          <p:sp>
            <p:nvSpPr>
              <p:cNvPr name="" id="879"/>
              <p:cNvSpPr/>
              <p:nvPr/>
            </p:nvSpPr>
            <p:spPr>
              <a:xfrm>
                <a:off x="2708939" y="1851571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844"/>
                    </a:moveTo>
                    <a:lnTo>
                      <a:pt x="148316" y="87282"/>
                    </a:lnTo>
                    <a:lnTo>
                      <a:pt x="201892" y="132204"/>
                    </a:lnTo>
                    <a:lnTo>
                      <a:pt x="148316" y="179726"/>
                    </a:lnTo>
                    <a:lnTo>
                      <a:pt x="148316" y="158778"/>
                    </a:lnTo>
                    <a:cubicBezTo>
                      <a:pt x="148316" y="158778"/>
                      <a:pt x="52942" y="136732"/>
                      <a:pt x="0" y="108844"/>
                    </a:cubicBezTo>
                    <a:lnTo>
                      <a:pt x="0" y="0"/>
                    </a:lnTo>
                    <a:cubicBezTo>
                      <a:pt x="0" y="0"/>
                      <a:pt x="56057" y="77792"/>
                      <a:pt x="148316" y="108844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880"/>
              <p:cNvSpPr/>
              <p:nvPr/>
            </p:nvSpPr>
            <p:spPr>
              <a:xfrm flipV="true">
                <a:off x="2708939" y="1938764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755"/>
                    </a:moveTo>
                    <a:lnTo>
                      <a:pt x="148316" y="87194"/>
                    </a:lnTo>
                    <a:lnTo>
                      <a:pt x="201892" y="134715"/>
                    </a:lnTo>
                    <a:lnTo>
                      <a:pt x="148316" y="179726"/>
                    </a:lnTo>
                    <a:lnTo>
                      <a:pt x="148316" y="158689"/>
                    </a:lnTo>
                    <a:cubicBezTo>
                      <a:pt x="148316" y="158689"/>
                      <a:pt x="52942" y="136643"/>
                      <a:pt x="0" y="108755"/>
                    </a:cubicBezTo>
                    <a:lnTo>
                      <a:pt x="0" y="0"/>
                    </a:lnTo>
                    <a:cubicBezTo>
                      <a:pt x="0" y="0"/>
                      <a:pt x="56057" y="77703"/>
                      <a:pt x="148316" y="10875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881"/>
              <p:cNvSpPr/>
              <p:nvPr/>
            </p:nvSpPr>
            <p:spPr>
              <a:xfrm>
                <a:off x="2857255" y="1938853"/>
                <a:ext cy="93827" cx="55444"/>
              </a:xfrm>
              <a:custGeom>
                <a:avLst/>
                <a:gdLst/>
                <a:ahLst/>
                <a:cxnLst/>
                <a:pathLst>
                  <a:path w="55444" h="93827">
                    <a:moveTo>
                      <a:pt x="0" y="0"/>
                    </a:moveTo>
                    <a:lnTo>
                      <a:pt x="0" y="93827"/>
                    </a:lnTo>
                    <a:lnTo>
                      <a:pt x="55444" y="4447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Arrow symbol 3" id="882"/>
            <p:cNvGrpSpPr/>
            <p:nvPr/>
          </p:nvGrpSpPr>
          <p:grpSpPr>
            <a:xfrm rot="5400000">
              <a:off x="3621118" y="1851571"/>
              <a:ext cy="266920" cx="203702"/>
              <a:chOff x="3621118" y="1851571"/>
              <a:chExt cy="266920" cx="203702"/>
            </a:xfrm>
          </p:grpSpPr>
          <p:sp>
            <p:nvSpPr>
              <p:cNvPr name="" id="883"/>
              <p:cNvSpPr/>
              <p:nvPr/>
            </p:nvSpPr>
            <p:spPr>
              <a:xfrm>
                <a:off x="3621060" y="1851571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844"/>
                    </a:moveTo>
                    <a:lnTo>
                      <a:pt x="148316" y="87282"/>
                    </a:lnTo>
                    <a:lnTo>
                      <a:pt x="201892" y="132204"/>
                    </a:lnTo>
                    <a:lnTo>
                      <a:pt x="148316" y="179726"/>
                    </a:lnTo>
                    <a:lnTo>
                      <a:pt x="148316" y="158778"/>
                    </a:lnTo>
                    <a:cubicBezTo>
                      <a:pt x="148316" y="158778"/>
                      <a:pt x="52942" y="136732"/>
                      <a:pt x="0" y="108844"/>
                    </a:cubicBezTo>
                    <a:lnTo>
                      <a:pt x="0" y="0"/>
                    </a:lnTo>
                    <a:cubicBezTo>
                      <a:pt x="0" y="0"/>
                      <a:pt x="56057" y="77792"/>
                      <a:pt x="148316" y="108844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884"/>
              <p:cNvSpPr/>
              <p:nvPr/>
            </p:nvSpPr>
            <p:spPr>
              <a:xfrm flipV="true">
                <a:off x="3621060" y="1938764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755"/>
                    </a:moveTo>
                    <a:lnTo>
                      <a:pt x="148316" y="87194"/>
                    </a:lnTo>
                    <a:lnTo>
                      <a:pt x="201892" y="134715"/>
                    </a:lnTo>
                    <a:lnTo>
                      <a:pt x="148316" y="179726"/>
                    </a:lnTo>
                    <a:lnTo>
                      <a:pt x="148316" y="158689"/>
                    </a:lnTo>
                    <a:cubicBezTo>
                      <a:pt x="148316" y="158689"/>
                      <a:pt x="52942" y="136643"/>
                      <a:pt x="0" y="108755"/>
                    </a:cubicBezTo>
                    <a:lnTo>
                      <a:pt x="0" y="0"/>
                    </a:lnTo>
                    <a:cubicBezTo>
                      <a:pt x="0" y="0"/>
                      <a:pt x="56057" y="77703"/>
                      <a:pt x="148316" y="10875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885"/>
              <p:cNvSpPr/>
              <p:nvPr/>
            </p:nvSpPr>
            <p:spPr>
              <a:xfrm>
                <a:off x="3769376" y="1938853"/>
                <a:ext cy="93827" cx="55444"/>
              </a:xfrm>
              <a:custGeom>
                <a:avLst/>
                <a:gdLst/>
                <a:ahLst/>
                <a:cxnLst/>
                <a:pathLst>
                  <a:path w="55444" h="93827">
                    <a:moveTo>
                      <a:pt x="0" y="0"/>
                    </a:moveTo>
                    <a:lnTo>
                      <a:pt x="0" y="93827"/>
                    </a:lnTo>
                    <a:lnTo>
                      <a:pt x="55444" y="4447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Arrow symbol 3" id="886"/>
            <p:cNvGrpSpPr/>
            <p:nvPr/>
          </p:nvGrpSpPr>
          <p:grpSpPr>
            <a:xfrm rot="5400000">
              <a:off x="4530055" y="1851571"/>
              <a:ext cy="266920" cx="203702"/>
              <a:chOff x="4530055" y="1851571"/>
              <a:chExt cy="266920" cx="203702"/>
            </a:xfrm>
          </p:grpSpPr>
          <p:sp>
            <p:nvSpPr>
              <p:cNvPr name="" id="887"/>
              <p:cNvSpPr/>
              <p:nvPr/>
            </p:nvSpPr>
            <p:spPr>
              <a:xfrm>
                <a:off x="4529997" y="1851571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844"/>
                    </a:moveTo>
                    <a:lnTo>
                      <a:pt x="148316" y="87282"/>
                    </a:lnTo>
                    <a:lnTo>
                      <a:pt x="201892" y="132204"/>
                    </a:lnTo>
                    <a:lnTo>
                      <a:pt x="148316" y="179726"/>
                    </a:lnTo>
                    <a:lnTo>
                      <a:pt x="148316" y="158778"/>
                    </a:lnTo>
                    <a:cubicBezTo>
                      <a:pt x="148316" y="158778"/>
                      <a:pt x="52942" y="136732"/>
                      <a:pt x="0" y="108844"/>
                    </a:cubicBezTo>
                    <a:lnTo>
                      <a:pt x="0" y="0"/>
                    </a:lnTo>
                    <a:cubicBezTo>
                      <a:pt x="0" y="0"/>
                      <a:pt x="56057" y="77792"/>
                      <a:pt x="148316" y="108844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888"/>
              <p:cNvSpPr/>
              <p:nvPr/>
            </p:nvSpPr>
            <p:spPr>
              <a:xfrm flipV="true">
                <a:off x="4529997" y="1938764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755"/>
                    </a:moveTo>
                    <a:lnTo>
                      <a:pt x="148316" y="87194"/>
                    </a:lnTo>
                    <a:lnTo>
                      <a:pt x="201892" y="134715"/>
                    </a:lnTo>
                    <a:lnTo>
                      <a:pt x="148316" y="179726"/>
                    </a:lnTo>
                    <a:lnTo>
                      <a:pt x="148316" y="158689"/>
                    </a:lnTo>
                    <a:cubicBezTo>
                      <a:pt x="148316" y="158689"/>
                      <a:pt x="52942" y="136643"/>
                      <a:pt x="0" y="108755"/>
                    </a:cubicBezTo>
                    <a:lnTo>
                      <a:pt x="0" y="0"/>
                    </a:lnTo>
                    <a:cubicBezTo>
                      <a:pt x="0" y="0"/>
                      <a:pt x="56057" y="77703"/>
                      <a:pt x="148316" y="10875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889"/>
              <p:cNvSpPr/>
              <p:nvPr/>
            </p:nvSpPr>
            <p:spPr>
              <a:xfrm>
                <a:off x="4678314" y="1938853"/>
                <a:ext cy="93827" cx="55444"/>
              </a:xfrm>
              <a:custGeom>
                <a:avLst/>
                <a:gdLst/>
                <a:ahLst/>
                <a:cxnLst/>
                <a:pathLst>
                  <a:path w="55444" h="93827">
                    <a:moveTo>
                      <a:pt x="0" y="0"/>
                    </a:moveTo>
                    <a:lnTo>
                      <a:pt x="0" y="93827"/>
                    </a:lnTo>
                    <a:lnTo>
                      <a:pt x="55444" y="4447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" id="893"/>
            <p:cNvGrpSpPr/>
            <p:nvPr/>
          </p:nvGrpSpPr>
          <p:grpSpPr>
            <a:xfrm>
              <a:off x="5231447" y="576887"/>
              <a:ext cy="1048800" cx="2181200"/>
              <a:chOff x="5231447" y="576887"/>
              <a:chExt cy="1048800" cx="2181200"/>
            </a:xfrm>
          </p:grpSpPr>
          <p:grpSp>
            <p:nvGrpSpPr>
              <p:cNvPr name="Text Box 12" id="852"/>
              <p:cNvGrpSpPr/>
              <p:nvPr/>
            </p:nvGrpSpPr>
            <p:grpSpPr>
              <a:xfrm>
                <a:off x="5231447" y="576887"/>
                <a:ext cy="1048800" cx="2181200"/>
                <a:chOff x="5231447" y="576887"/>
                <a:chExt cy="1048800" cx="2181200"/>
              </a:xfrm>
            </p:grpSpPr>
            <p:sp>
              <p:nvSpPr>
                <p:cNvPr name="" id="853"/>
                <p:cNvSpPr/>
                <p:nvPr/>
              </p:nvSpPr>
              <p:spPr>
                <a:xfrm>
                  <a:off x="5231447" y="842887"/>
                  <a:ext cy="782800" cx="2181200"/>
                </a:xfrm>
                <a:custGeom>
                  <a:avLst/>
                  <a:gdLst/>
                  <a:ahLst/>
                  <a:cxnLst/>
                  <a:pathLst>
                    <a:path w="2181200" h="782800">
                      <a:moveTo>
                        <a:pt x="0" y="0"/>
                      </a:moveTo>
                      <a:lnTo>
                        <a:pt x="2181200" y="0"/>
                      </a:lnTo>
                      <a:lnTo>
                        <a:pt x="2181200" y="782800"/>
                      </a:lnTo>
                      <a:lnTo>
                        <a:pt x="0" y="782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3F3F3"/>
                    </a:gs>
                    <a:gs pos="92000">
                      <a:srgbClr val="F1F1F1"/>
                    </a:gs>
                    <a:gs pos="100000">
                      <a:srgbClr val="D8D8D8"/>
                    </a:gs>
                  </a:gsLst>
                  <a:path path="rect">
                    <a:fillToRect b="100000" r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bevel/>
                </a:ln>
              </p:spPr>
            </p:sp>
            <p:sp>
              <p:nvSpPr>
                <p:cNvPr name="" id="854"/>
                <p:cNvSpPr/>
                <p:nvPr/>
              </p:nvSpPr>
              <p:spPr>
                <a:xfrm>
                  <a:off x="5231447" y="842887"/>
                  <a:ext cy="782800" cx="2181200"/>
                </a:xfrm>
                <a:custGeom>
                  <a:avLst/>
                  <a:gdLst/>
                  <a:ahLst/>
                  <a:cxnLst/>
                  <a:pathLst>
                    <a:path w="2181200" h="782800">
                      <a:moveTo>
                        <a:pt x="0" y="0"/>
                      </a:moveTo>
                      <a:lnTo>
                        <a:pt x="2181200" y="0"/>
                      </a:lnTo>
                      <a:lnTo>
                        <a:pt x="2181200" y="782800"/>
                      </a:lnTo>
                      <a:lnTo>
                        <a:pt x="0" y="782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3F3F3"/>
                    </a:gs>
                    <a:gs pos="92000">
                      <a:srgbClr val="F1F1F1"/>
                    </a:gs>
                    <a:gs pos="100000">
                      <a:srgbClr val="D8D8D8"/>
                    </a:gs>
                  </a:gsLst>
                  <a:path path="rect">
                    <a:fillToRect b="100000" r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bevel/>
                </a:ln>
              </p:spPr>
            </p:sp>
            <p:sp>
              <p:nvSpPr>
                <p:cNvPr name="" id="855"/>
                <p:cNvSpPr/>
                <p:nvPr/>
              </p:nvSpPr>
              <p:spPr>
                <a:xfrm>
                  <a:off x="5231447" y="576887"/>
                  <a:ext cy="266000" cx="2181200"/>
                </a:xfrm>
                <a:custGeom>
                  <a:avLst/>
                  <a:gdLst/>
                  <a:ahLst/>
                  <a:cxnLst/>
                  <a:rect l="l" t="t" b="b" r="r"/>
                  <a:pathLst>
                    <a:path w="2181200" h="266000">
                      <a:moveTo>
                        <a:pt x="0" y="0"/>
                      </a:moveTo>
                      <a:lnTo>
                        <a:pt x="2181200" y="0"/>
                      </a:lnTo>
                      <a:lnTo>
                        <a:pt x="2181200" y="266000"/>
                      </a:lnTo>
                      <a:lnTo>
                        <a:pt x="0" y="266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760">
                      <a:solidFill>
                        <a:srgbClr val="FFFFFF"/>
                      </a:solidFill>
                      <a:latin typeface="Arial"/>
                    </a:rPr>
                    <a:t>Core Server</a:t>
                  </a:r>
                </a:p>
              </p:txBody>
            </p:sp>
          </p:grpSp>
          <p:grpSp>
            <p:nvGrpSpPr>
              <p:cNvPr name="" id="856"/>
              <p:cNvGrpSpPr/>
              <p:nvPr/>
            </p:nvGrpSpPr>
            <p:grpSpPr>
              <a:xfrm>
                <a:off x="5281533" y="926487"/>
                <a:ext cy="608000" cx="1004492"/>
                <a:chOff x="5281533" y="926487"/>
                <a:chExt cy="608000" cx="1004492"/>
              </a:xfrm>
            </p:grpSpPr>
            <p:sp>
              <p:nvSpPr>
                <p:cNvPr name="Rectangle" id="857"/>
                <p:cNvSpPr/>
                <p:nvPr/>
              </p:nvSpPr>
              <p:spPr>
                <a:xfrm>
                  <a:off x="5281533" y="926487"/>
                  <a:ext cy="174800" cx="1004492"/>
                </a:xfrm>
                <a:custGeom>
                  <a:avLst/>
                  <a:gdLst>
                    <a:gd name="connsiteX0" fmla="*/ 502246 w 1004492"/>
                    <a:gd name="connsiteY0" fmla="*/ 174800 h 174800"/>
                    <a:gd name="connsiteX1" fmla="*/ 502246 w 1004492"/>
                    <a:gd name="connsiteY1" fmla="*/ 0 h 174800"/>
                    <a:gd name="connsiteX2" fmla="*/ 1004492 w 1004492"/>
                    <a:gd name="connsiteY2" fmla="*/ 87400 h 174800"/>
                    <a:gd name="connsiteX3" fmla="*/ 0 w 1004492"/>
                    <a:gd name="connsiteY3" fmla="*/ 87400 h 174800"/>
                    <a:gd name="connsiteX4" fmla="*/ 502246 w 1004492"/>
                    <a:gd name="connsiteY4" fmla="*/ 87400 h 1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b="b" r="r"/>
                  <a:pathLst>
                    <a:path w="1004492" h="174800">
                      <a:moveTo>
                        <a:pt x="1004492" y="174800"/>
                      </a:moveTo>
                      <a:lnTo>
                        <a:pt x="1004492" y="0"/>
                      </a:lnTo>
                      <a:lnTo>
                        <a:pt x="0" y="0"/>
                      </a:lnTo>
                      <a:lnTo>
                        <a:pt x="0" y="174800"/>
                      </a:lnTo>
                      <a:lnTo>
                        <a:pt x="1004492" y="174800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dir="2700000" blurRad="20000" rotWithShape="0" dist="10748" algn="tl">
                    <a:srgbClr val="000000">
                      <a:alpha val="20000"/>
                    </a:srgbClr>
                  </a:outerShdw>
                </a:effectLst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Pin-Account</a:t>
                  </a:r>
                </a:p>
              </p:txBody>
            </p:sp>
            <p:sp>
              <p:nvSpPr>
                <p:cNvPr name="Rectangle" id="858"/>
                <p:cNvSpPr/>
                <p:nvPr/>
              </p:nvSpPr>
              <p:spPr>
                <a:xfrm>
                  <a:off x="5281533" y="1143087"/>
                  <a:ext cy="174800" cx="1004492"/>
                </a:xfrm>
                <a:custGeom>
                  <a:avLst/>
                  <a:gdLst>
                    <a:gd name="connsiteX0" fmla="*/ 502246 w 1004492"/>
                    <a:gd name="connsiteY0" fmla="*/ 174800 h 174800"/>
                    <a:gd name="connsiteX1" fmla="*/ 502246 w 1004492"/>
                    <a:gd name="connsiteY1" fmla="*/ 0 h 174800"/>
                    <a:gd name="connsiteX2" fmla="*/ 1004492 w 1004492"/>
                    <a:gd name="connsiteY2" fmla="*/ 87400 h 174800"/>
                    <a:gd name="connsiteX3" fmla="*/ 0 w 1004492"/>
                    <a:gd name="connsiteY3" fmla="*/ 87400 h 174800"/>
                    <a:gd name="connsiteX4" fmla="*/ 502246 w 1004492"/>
                    <a:gd name="connsiteY4" fmla="*/ 87400 h 1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b="b" r="r"/>
                  <a:pathLst>
                    <a:path w="1004492" h="174800">
                      <a:moveTo>
                        <a:pt x="1004492" y="174800"/>
                      </a:moveTo>
                      <a:lnTo>
                        <a:pt x="1004492" y="0"/>
                      </a:lnTo>
                      <a:lnTo>
                        <a:pt x="0" y="0"/>
                      </a:lnTo>
                      <a:lnTo>
                        <a:pt x="0" y="174800"/>
                      </a:lnTo>
                      <a:lnTo>
                        <a:pt x="1004492" y="174800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dir="2700000" blurRad="20000" rotWithShape="0" dist="10748" algn="tl">
                    <a:srgbClr val="000000">
                      <a:alpha val="20000"/>
                    </a:srgbClr>
                  </a:outerShdw>
                </a:effectLst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Account - Spaces</a:t>
                  </a:r>
                </a:p>
              </p:txBody>
            </p:sp>
            <p:sp>
              <p:nvSpPr>
                <p:cNvPr name="Rectangle" id="859"/>
                <p:cNvSpPr/>
                <p:nvPr/>
              </p:nvSpPr>
              <p:spPr>
                <a:xfrm>
                  <a:off x="5281533" y="1359687"/>
                  <a:ext cy="174800" cx="1004492"/>
                </a:xfrm>
                <a:custGeom>
                  <a:avLst/>
                  <a:gdLst>
                    <a:gd name="connsiteX0" fmla="*/ 502246 w 1004492"/>
                    <a:gd name="connsiteY0" fmla="*/ 174800 h 174800"/>
                    <a:gd name="connsiteX1" fmla="*/ 502246 w 1004492"/>
                    <a:gd name="connsiteY1" fmla="*/ 0 h 174800"/>
                    <a:gd name="connsiteX2" fmla="*/ 1004492 w 1004492"/>
                    <a:gd name="connsiteY2" fmla="*/ 87400 h 174800"/>
                    <a:gd name="connsiteX3" fmla="*/ 0 w 1004492"/>
                    <a:gd name="connsiteY3" fmla="*/ 87400 h 174800"/>
                    <a:gd name="connsiteX4" fmla="*/ 502246 w 1004492"/>
                    <a:gd name="connsiteY4" fmla="*/ 87400 h 1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b="b" r="r"/>
                  <a:pathLst>
                    <a:path w="1004492" h="174800">
                      <a:moveTo>
                        <a:pt x="1004492" y="174800"/>
                      </a:moveTo>
                      <a:lnTo>
                        <a:pt x="1004492" y="0"/>
                      </a:lnTo>
                      <a:lnTo>
                        <a:pt x="0" y="0"/>
                      </a:lnTo>
                      <a:lnTo>
                        <a:pt x="0" y="174800"/>
                      </a:lnTo>
                      <a:lnTo>
                        <a:pt x="1004492" y="174800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dir="2700000" blurRad="20000" rotWithShape="0" dist="10748" algn="tl">
                    <a:srgbClr val="000000">
                      <a:alpha val="20000"/>
                    </a:srgbClr>
                  </a:outerShdw>
                </a:effectLst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Account - Permis</a:t>
                  </a:r>
                </a:p>
              </p:txBody>
            </p:sp>
          </p:grpSp>
          <p:grpSp>
            <p:nvGrpSpPr>
              <p:cNvPr name="" id="860"/>
              <p:cNvGrpSpPr/>
              <p:nvPr/>
            </p:nvGrpSpPr>
            <p:grpSpPr>
              <a:xfrm>
                <a:off x="6347355" y="926487"/>
                <a:ext cy="608000" cx="1004492"/>
                <a:chOff x="6347355" y="926487"/>
                <a:chExt cy="608000" cx="1004492"/>
              </a:xfrm>
            </p:grpSpPr>
            <p:sp>
              <p:nvSpPr>
                <p:cNvPr name="Rectangle" id="861"/>
                <p:cNvSpPr/>
                <p:nvPr/>
              </p:nvSpPr>
              <p:spPr>
                <a:xfrm>
                  <a:off x="6347355" y="926487"/>
                  <a:ext cy="174800" cx="1004492"/>
                </a:xfrm>
                <a:custGeom>
                  <a:avLst/>
                  <a:gdLst>
                    <a:gd name="connsiteX0" fmla="*/ 502246 w 1004492"/>
                    <a:gd name="connsiteY0" fmla="*/ 174800 h 174800"/>
                    <a:gd name="connsiteX1" fmla="*/ 502246 w 1004492"/>
                    <a:gd name="connsiteY1" fmla="*/ 0 h 174800"/>
                    <a:gd name="connsiteX2" fmla="*/ 1004492 w 1004492"/>
                    <a:gd name="connsiteY2" fmla="*/ 87400 h 174800"/>
                    <a:gd name="connsiteX3" fmla="*/ 0 w 1004492"/>
                    <a:gd name="connsiteY3" fmla="*/ 87400 h 174800"/>
                    <a:gd name="connsiteX4" fmla="*/ 502246 w 1004492"/>
                    <a:gd name="connsiteY4" fmla="*/ 87400 h 1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b="b" r="r"/>
                  <a:pathLst>
                    <a:path w="1004492" h="174800">
                      <a:moveTo>
                        <a:pt x="1004492" y="174800"/>
                      </a:moveTo>
                      <a:lnTo>
                        <a:pt x="1004492" y="0"/>
                      </a:lnTo>
                      <a:lnTo>
                        <a:pt x="0" y="0"/>
                      </a:lnTo>
                      <a:lnTo>
                        <a:pt x="0" y="174800"/>
                      </a:lnTo>
                      <a:lnTo>
                        <a:pt x="1004492" y="174800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dir="2700000" blurRad="20000" rotWithShape="0" dist="10748" algn="tl">
                    <a:srgbClr val="000000">
                      <a:alpha val="20000"/>
                    </a:srgbClr>
                  </a:outerShdw>
                </a:effectLst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Spaces - Policies</a:t>
                  </a:r>
                </a:p>
              </p:txBody>
            </p:sp>
            <p:sp>
              <p:nvSpPr>
                <p:cNvPr name="Rectangle" id="862"/>
                <p:cNvSpPr/>
                <p:nvPr/>
              </p:nvSpPr>
              <p:spPr>
                <a:xfrm>
                  <a:off x="6347355" y="1143087"/>
                  <a:ext cy="174800" cx="1004492"/>
                </a:xfrm>
                <a:custGeom>
                  <a:avLst/>
                  <a:gdLst>
                    <a:gd name="connsiteX0" fmla="*/ 502246 w 1004492"/>
                    <a:gd name="connsiteY0" fmla="*/ 174800 h 174800"/>
                    <a:gd name="connsiteX1" fmla="*/ 502246 w 1004492"/>
                    <a:gd name="connsiteY1" fmla="*/ 0 h 174800"/>
                    <a:gd name="connsiteX2" fmla="*/ 1004492 w 1004492"/>
                    <a:gd name="connsiteY2" fmla="*/ 87400 h 174800"/>
                    <a:gd name="connsiteX3" fmla="*/ 0 w 1004492"/>
                    <a:gd name="connsiteY3" fmla="*/ 87400 h 174800"/>
                    <a:gd name="connsiteX4" fmla="*/ 502246 w 1004492"/>
                    <a:gd name="connsiteY4" fmla="*/ 87400 h 1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pathLst>
                    <a:path w="1004492" h="174800">
                      <a:moveTo>
                        <a:pt x="1004492" y="174800"/>
                      </a:moveTo>
                      <a:lnTo>
                        <a:pt x="1004492" y="0"/>
                      </a:lnTo>
                      <a:lnTo>
                        <a:pt x="0" y="0"/>
                      </a:lnTo>
                      <a:lnTo>
                        <a:pt x="0" y="174800"/>
                      </a:lnTo>
                      <a:lnTo>
                        <a:pt x="1004492" y="174800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dir="2700000" blurRad="20000" rotWithShape="0" dist="10748" algn="tl">
                    <a:srgbClr val="000000">
                      <a:alpha val="20000"/>
                    </a:srgbClr>
                  </a:outerShdw>
                </a:effectLst>
              </p:spPr>
            </p:sp>
            <p:sp>
              <p:nvSpPr>
                <p:cNvPr name="Rectangle" id="863"/>
                <p:cNvSpPr/>
                <p:nvPr/>
              </p:nvSpPr>
              <p:spPr>
                <a:xfrm>
                  <a:off x="6347355" y="1359687"/>
                  <a:ext cy="174800" cx="1004492"/>
                </a:xfrm>
                <a:custGeom>
                  <a:avLst/>
                  <a:gdLst>
                    <a:gd name="connsiteX0" fmla="*/ 502246 w 1004492"/>
                    <a:gd name="connsiteY0" fmla="*/ 174800 h 174800"/>
                    <a:gd name="connsiteX1" fmla="*/ 502246 w 1004492"/>
                    <a:gd name="connsiteY1" fmla="*/ 0 h 174800"/>
                    <a:gd name="connsiteX2" fmla="*/ 1004492 w 1004492"/>
                    <a:gd name="connsiteY2" fmla="*/ 87400 h 174800"/>
                    <a:gd name="connsiteX3" fmla="*/ 0 w 1004492"/>
                    <a:gd name="connsiteY3" fmla="*/ 87400 h 174800"/>
                    <a:gd name="connsiteX4" fmla="*/ 502246 w 1004492"/>
                    <a:gd name="connsiteY4" fmla="*/ 87400 h 1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pathLst>
                    <a:path w="1004492" h="174800">
                      <a:moveTo>
                        <a:pt x="1004492" y="174800"/>
                      </a:moveTo>
                      <a:lnTo>
                        <a:pt x="1004492" y="0"/>
                      </a:lnTo>
                      <a:lnTo>
                        <a:pt x="0" y="0"/>
                      </a:lnTo>
                      <a:lnTo>
                        <a:pt x="0" y="174800"/>
                      </a:lnTo>
                      <a:lnTo>
                        <a:pt x="1004492" y="174800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dir="2700000" blurRad="20000" rotWithShape="0" dist="10748" algn="tl">
                    <a:srgbClr val="000000">
                      <a:alpha val="20000"/>
                    </a:srgbClr>
                  </a:outerShdw>
                </a:effectLst>
              </p:spPr>
            </p:sp>
          </p:grpSp>
        </p:grpSp>
        <p:sp>
          <p:nvSpPr>
            <p:cNvPr name="Side brace" id="919"/>
            <p:cNvSpPr/>
            <p:nvPr/>
          </p:nvSpPr>
          <p:spPr>
            <a:xfrm rot="10800000">
              <a:off x="770247" y="3169498"/>
              <a:ext cy="4042964" cx="91200"/>
            </a:xfrm>
            <a:custGeom>
              <a:avLst/>
              <a:gdLst/>
              <a:ahLst/>
              <a:cxnLst/>
              <a:pathLst>
                <a:path fill="none" w="91200" h="4042964">
                  <a:moveTo>
                    <a:pt x="0" y="0"/>
                  </a:moveTo>
                  <a:lnTo>
                    <a:pt x="18240" y="0"/>
                  </a:lnTo>
                  <a:cubicBezTo>
                    <a:pt x="38334" y="-2871"/>
                    <a:pt x="58607" y="3887"/>
                    <a:pt x="72960" y="18240"/>
                  </a:cubicBezTo>
                  <a:cubicBezTo>
                    <a:pt x="87313" y="32593"/>
                    <a:pt x="94071" y="52866"/>
                    <a:pt x="91200" y="72960"/>
                  </a:cubicBezTo>
                  <a:lnTo>
                    <a:pt x="91200" y="1948526"/>
                  </a:lnTo>
                  <a:cubicBezTo>
                    <a:pt x="88329" y="1968620"/>
                    <a:pt x="95087" y="1988893"/>
                    <a:pt x="109440" y="2003246"/>
                  </a:cubicBezTo>
                  <a:cubicBezTo>
                    <a:pt x="123793" y="2017599"/>
                    <a:pt x="144066" y="2024357"/>
                    <a:pt x="164160" y="2021486"/>
                  </a:cubicBezTo>
                  <a:cubicBezTo>
                    <a:pt x="144066" y="2018615"/>
                    <a:pt x="123793" y="2025373"/>
                    <a:pt x="109440" y="2039726"/>
                  </a:cubicBezTo>
                  <a:cubicBezTo>
                    <a:pt x="95087" y="2054079"/>
                    <a:pt x="88329" y="2074352"/>
                    <a:pt x="91200" y="2094446"/>
                  </a:cubicBezTo>
                  <a:lnTo>
                    <a:pt x="91200" y="3970004"/>
                  </a:lnTo>
                  <a:cubicBezTo>
                    <a:pt x="94071" y="3990099"/>
                    <a:pt x="87313" y="4010371"/>
                    <a:pt x="72960" y="4024724"/>
                  </a:cubicBezTo>
                  <a:cubicBezTo>
                    <a:pt x="58607" y="4039077"/>
                    <a:pt x="38334" y="4045835"/>
                    <a:pt x="18240" y="4042964"/>
                  </a:cubicBezTo>
                  <a:lnTo>
                    <a:pt x="0" y="4042964"/>
                  </a:lnTo>
                </a:path>
              </a:pathLst>
            </a:custGeom>
            <a:noFill/>
            <a:ln w="20267" cap="flat">
              <a:solidFill>
                <a:srgbClr val="303030"/>
              </a:solidFill>
              <a:bevel/>
            </a:ln>
          </p:spPr>
        </p:sp>
        <p:grpSp>
          <p:nvGrpSpPr>
            <p:cNvPr name="" id="578"/>
            <p:cNvGrpSpPr/>
            <p:nvPr/>
          </p:nvGrpSpPr>
          <p:grpSpPr>
            <a:xfrm>
              <a:off x="7750517" y="2146304"/>
              <a:ext cy="508239" cx="1259221"/>
              <a:chOff x="7750517" y="2146304"/>
              <a:chExt cy="508239" cx="1259221"/>
            </a:xfrm>
          </p:grpSpPr>
          <p:sp>
            <p:nvSpPr>
              <p:cNvPr name="" id="579"/>
              <p:cNvSpPr/>
              <p:nvPr/>
            </p:nvSpPr>
            <p:spPr>
              <a:xfrm>
                <a:off x="7752154" y="2575240"/>
                <a:ext cy="10903" cx="1255946"/>
              </a:xfrm>
              <a:custGeom>
                <a:avLst/>
                <a:gdLst/>
                <a:ahLst/>
                <a:cxnLst/>
                <a:pathLst>
                  <a:path w="1255946" h="10903">
                    <a:moveTo>
                      <a:pt x="0" y="0"/>
                    </a:moveTo>
                    <a:lnTo>
                      <a:pt x="1255946" y="0"/>
                    </a:lnTo>
                    <a:lnTo>
                      <a:pt x="1255946" y="10903"/>
                    </a:lnTo>
                    <a:lnTo>
                      <a:pt x="0" y="10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name="Text 756" id="756"/>
              <p:cNvSpPr txBox="1"/>
              <p:nvPr/>
            </p:nvSpPr>
            <p:spPr>
              <a:xfrm>
                <a:off x="7750517" y="2207846"/>
                <a:ext cy="381605" cx="1259221"/>
              </a:xfrm>
              <a:prstGeom prst="rect">
                <a:avLst/>
              </a:prstGeom>
              <a:noFill/>
            </p:spPr>
            <p:txBody>
              <a:bodyPr rIns="0" tIns="0" bIns="0" rtlCol="0" lIns="0" wrap="square" anchor="ctr"/>
              <a:lstStyle/>
              <a:p>
                <a:pPr algn="ctr">
                  <a:lnSpc>
                    <a:spcPct val="100000"/>
                  </a:lnSpc>
                </a:pPr>
                <a:r>
                  <a:rPr sz="1368">
                    <a:solidFill>
                      <a:srgbClr val="FFFFFF"/>
                    </a:solidFill>
                    <a:latin typeface="Arial"/>
                  </a:rPr>
                  <a:t>Config Server</a:t>
                </a:r>
              </a:p>
            </p:txBody>
          </p:sp>
        </p:grpSp>
        <p:sp>
          <p:nvSpPr>
            <p:cNvPr name="Round Rectangle" id="747"/>
            <p:cNvSpPr/>
            <p:nvPr/>
          </p:nvSpPr>
          <p:spPr>
            <a:xfrm>
              <a:off x="2647" y="4989388"/>
              <a:ext cy="403191" cx="722000"/>
            </a:xfrm>
            <a:custGeom>
              <a:avLst/>
              <a:gdLst>
                <a:gd name="connsiteX0" fmla="*/ 361000 w 722000"/>
                <a:gd name="connsiteY0" fmla="*/ 201596 h 403191"/>
                <a:gd name="connsiteX1" fmla="*/ 0 w 722000"/>
                <a:gd name="connsiteY1" fmla="*/ 201596 h 403191"/>
                <a:gd name="connsiteX2" fmla="*/ 361000 w 722000"/>
                <a:gd name="connsiteY2" fmla="*/ 0 h 403191"/>
                <a:gd name="connsiteX3" fmla="*/ 722000 w 722000"/>
                <a:gd name="connsiteY3" fmla="*/ 201596 h 403191"/>
                <a:gd name="connsiteX4" fmla="*/ 361000 w 722000"/>
                <a:gd name="connsiteY4" fmla="*/ 403191 h 403191"/>
                <a:gd name="rtl" fmla="*/ 30400 w 722000"/>
                <a:gd name="rtt" fmla="*/ 30400 h 403191"/>
                <a:gd name="rtr" fmla="*/ 691600 w 722000"/>
                <a:gd name="rtb" fmla="*/ 372791 h 40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rtl" t="rtt" b="rtb" r="rtr"/>
              <a:pathLst>
                <a:path w="722000" h="403191">
                  <a:moveTo>
                    <a:pt x="72574" y="0"/>
                  </a:moveTo>
                  <a:lnTo>
                    <a:pt x="649425" y="0"/>
                  </a:lnTo>
                  <a:cubicBezTo>
                    <a:pt x="689508" y="0"/>
                    <a:pt x="722000" y="32492"/>
                    <a:pt x="722000" y="72574"/>
                  </a:cubicBezTo>
                  <a:lnTo>
                    <a:pt x="722000" y="330617"/>
                  </a:lnTo>
                  <a:cubicBezTo>
                    <a:pt x="722000" y="370700"/>
                    <a:pt x="689508" y="403191"/>
                    <a:pt x="649425" y="403191"/>
                  </a:cubicBezTo>
                  <a:lnTo>
                    <a:pt x="72574" y="403191"/>
                  </a:lnTo>
                  <a:cubicBezTo>
                    <a:pt x="32492" y="403191"/>
                    <a:pt x="0" y="370700"/>
                    <a:pt x="0" y="330617"/>
                  </a:cubicBezTo>
                  <a:lnTo>
                    <a:pt x="0" y="72574"/>
                  </a:lnTo>
                  <a:cubicBezTo>
                    <a:pt x="0" y="32492"/>
                    <a:pt x="32492" y="0"/>
                    <a:pt x="72574" y="0"/>
                  </a:cubicBezTo>
                  <a:close/>
                </a:path>
              </a:pathLst>
            </a:custGeom>
            <a:solidFill>
              <a:srgbClr val="0E2350"/>
            </a:solidFill>
            <a:ln w="7600" cap="flat">
              <a:solidFill>
                <a:srgbClr val="1BBC9D"/>
              </a:solidFill>
              <a:bevel/>
            </a:ln>
          </p:spPr>
          <p:txBody>
            <a:bodyPr rIns="36000" tIns="0" bIns="0" rtlCol="0" lIns="36000" wrap="square" anchor="ctr"/>
            <a:lstStyle/>
            <a:p>
              <a:pPr algn="ctr">
                <a:lnSpc>
                  <a:spcPct val="100000"/>
                </a:lnSpc>
              </a:pPr>
              <a:r>
                <a:rPr b="1" sz="912">
                  <a:solidFill>
                    <a:srgbClr val="FFFFFF"/>
                  </a:solidFill>
                  <a:latin typeface="Arial"/>
                </a:rPr>
                <a:t>Galaxy</a:t>
              </a:r>
            </a:p>
          </p:txBody>
        </p:sp>
        <p:sp>
          <p:nvSpPr>
            <p:cNvPr name="" id="748"/>
            <p:cNvSpPr/>
            <p:nvPr/>
          </p:nvSpPr>
          <p:spPr>
            <a:xfrm>
              <a:off x="4346556" y="-1784600"/>
              <a:ext cy="10903" cx="2500400"/>
            </a:xfrm>
            <a:custGeom>
              <a:avLst/>
              <a:gdLst/>
              <a:ahLst/>
              <a:cxnLst/>
              <a:pathLst>
                <a:path w="2500400" h="10903">
                  <a:moveTo>
                    <a:pt x="0" y="0"/>
                  </a:moveTo>
                  <a:lnTo>
                    <a:pt x="2500400" y="0"/>
                  </a:lnTo>
                  <a:lnTo>
                    <a:pt x="2500400" y="10903"/>
                  </a:lnTo>
                  <a:lnTo>
                    <a:pt x="0" y="10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CCB6"/>
            </a:solidFill>
            <a:ln w="7600" cap="flat">
              <a:solidFill>
                <a:srgbClr val="454545"/>
              </a:solidFill>
              <a:bevel/>
            </a:ln>
          </p:spPr>
        </p:sp>
        <p:grpSp>
          <p:nvGrpSpPr>
            <p:cNvPr name="" id="752"/>
            <p:cNvGrpSpPr/>
            <p:nvPr/>
          </p:nvGrpSpPr>
          <p:grpSpPr>
            <a:xfrm>
              <a:off x="3757047" y="5781240"/>
              <a:ext cy="1188860" cx="1512400"/>
              <a:chOff x="3757047" y="5781240"/>
              <a:chExt cy="1188860" cx="1512400"/>
            </a:xfrm>
          </p:grpSpPr>
          <p:grpSp>
            <p:nvGrpSpPr>
              <p:cNvPr name="" id="983"/>
              <p:cNvGrpSpPr/>
              <p:nvPr/>
            </p:nvGrpSpPr>
            <p:grpSpPr>
              <a:xfrm>
                <a:off x="3757047" y="5781240"/>
                <a:ext cy="1188860" cx="1394630"/>
                <a:chOff x="3757047" y="5781240"/>
                <a:chExt cy="1188860" cx="1394630"/>
              </a:xfrm>
            </p:grpSpPr>
            <p:grpSp>
              <p:nvGrpSpPr>
                <p:cNvPr name="" id="970"/>
                <p:cNvGrpSpPr/>
                <p:nvPr/>
              </p:nvGrpSpPr>
              <p:grpSpPr>
                <a:xfrm>
                  <a:off x="3757047" y="5781240"/>
                  <a:ext cy="928074" cx="1512400"/>
                  <a:chOff x="3757047" y="5781240"/>
                  <a:chExt cy="928074" cx="1512400"/>
                </a:xfrm>
              </p:grpSpPr>
              <p:sp>
                <p:nvSpPr>
                  <p:cNvPr name="Rounded Rectangle" id="971"/>
                  <p:cNvSpPr/>
                  <p:nvPr/>
                </p:nvSpPr>
                <p:spPr>
                  <a:xfrm>
                    <a:off x="3757047" y="5808437"/>
                    <a:ext cy="1161668" cx="1512400"/>
                  </a:xfrm>
                  <a:custGeom>
                    <a:avLst/>
                    <a:gdLst>
                      <a:gd name="connsiteX0" fmla="*/ 756200 w 1512400"/>
                      <a:gd name="connsiteY0" fmla="*/ 1161668 h 1161668"/>
                      <a:gd name="connsiteX1" fmla="*/ 756200 w 1512400"/>
                      <a:gd name="connsiteY1" fmla="*/ 0 h 1161668"/>
                      <a:gd name="connsiteX2" fmla="*/ 1512400 w 1512400"/>
                      <a:gd name="connsiteY2" fmla="*/ 580835 h 1161668"/>
                      <a:gd name="connsiteX3" fmla="*/ 0 w 1512400"/>
                      <a:gd name="connsiteY3" fmla="*/ 580835 h 1161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pathLst>
                      <a:path w="1512400" h="1161668">
                        <a:moveTo>
                          <a:pt x="1426224" y="1161668"/>
                        </a:moveTo>
                        <a:cubicBezTo>
                          <a:pt x="1473822" y="1161668"/>
                          <a:pt x="1512400" y="1123090"/>
                          <a:pt x="1512400" y="1075499"/>
                        </a:cubicBezTo>
                        <a:lnTo>
                          <a:pt x="1512400" y="86173"/>
                        </a:lnTo>
                        <a:cubicBezTo>
                          <a:pt x="1512400" y="38580"/>
                          <a:pt x="1473822" y="0"/>
                          <a:pt x="1426224" y="0"/>
                        </a:cubicBezTo>
                        <a:lnTo>
                          <a:pt x="86173" y="0"/>
                        </a:lnTo>
                        <a:cubicBezTo>
                          <a:pt x="38580" y="0"/>
                          <a:pt x="0" y="38580"/>
                          <a:pt x="0" y="86173"/>
                        </a:cubicBezTo>
                        <a:lnTo>
                          <a:pt x="0" y="1075499"/>
                        </a:lnTo>
                        <a:cubicBezTo>
                          <a:pt x="0" y="1123090"/>
                          <a:pt x="38580" y="1161668"/>
                          <a:pt x="86173" y="1161668"/>
                        </a:cubicBezTo>
                        <a:lnTo>
                          <a:pt x="1426224" y="1161668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000000"/>
                    </a:solidFill>
                    <a:bevel/>
                  </a:ln>
                </p:spPr>
              </p:sp>
              <p:grpSp>
                <p:nvGrpSpPr>
                  <p:cNvPr name="" id="978"/>
                  <p:cNvGrpSpPr/>
                  <p:nvPr/>
                </p:nvGrpSpPr>
                <p:grpSpPr>
                  <a:xfrm>
                    <a:off x="3810681" y="5724803"/>
                    <a:ext cy="466075" cx="1405134"/>
                    <a:chOff x="3810681" y="5724803"/>
                    <a:chExt cy="466075" cx="1405134"/>
                  </a:xfrm>
                </p:grpSpPr>
                <p:sp>
                  <p:nvSpPr>
                    <p:cNvPr name="" id="979"/>
                    <p:cNvSpPr/>
                    <p:nvPr/>
                  </p:nvSpPr>
                  <p:spPr>
                    <a:xfrm>
                      <a:off x="3810681" y="6106909"/>
                      <a:ext cy="9998" cx="1401478"/>
                    </a:xfrm>
                    <a:custGeom>
                      <a:avLst/>
                      <a:gdLst/>
                      <a:ahLst/>
                      <a:cxnLst/>
                      <a:pathLst>
                        <a:path w="1401478" h="9998">
                          <a:moveTo>
                            <a:pt x="0" y="0"/>
                          </a:moveTo>
                          <a:lnTo>
                            <a:pt x="1401478" y="0"/>
                          </a:lnTo>
                          <a:lnTo>
                            <a:pt x="1401478" y="9998"/>
                          </a:lnTo>
                          <a:lnTo>
                            <a:pt x="0" y="999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19A00"/>
                    </a:solidFill>
                    <a:ln w="7600" cap="flat">
                      <a:solidFill>
                        <a:srgbClr val="E19A00"/>
                      </a:solidFill>
                      <a:bevel/>
                    </a:ln>
                  </p:spPr>
                </p:sp>
                <p:sp>
                  <p:nvSpPr>
                    <p:cNvPr name="Text 757" id="757"/>
                    <p:cNvSpPr txBox="1"/>
                    <p:nvPr/>
                  </p:nvSpPr>
                  <p:spPr>
                    <a:xfrm>
                      <a:off x="3810681" y="5781240"/>
                      <a:ext cy="349947" cx="1405134"/>
                    </a:xfrm>
                    <a:prstGeom prst="rect">
                      <a:avLst/>
                    </a:prstGeom>
                    <a:noFill/>
                  </p:spPr>
                  <p:txBody>
                    <a:bodyPr rIns="0" tIns="0" bIns="0" rtlCol="0" lIns="0" wrap="squar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68">
                          <a:solidFill>
                            <a:srgbClr val="E19A00"/>
                          </a:solidFill>
                          <a:latin typeface="Arial Black"/>
                        </a:rPr>
                        <a:t>Security</a:t>
                      </a:r>
                    </a:p>
                  </p:txBody>
                </p:sp>
              </p:grpSp>
            </p:grpSp>
          </p:grpSp>
          <p:grpSp>
            <p:nvGrpSpPr>
              <p:cNvPr name="" id="997"/>
              <p:cNvGrpSpPr/>
              <p:nvPr/>
            </p:nvGrpSpPr>
            <p:grpSpPr>
              <a:xfrm>
                <a:off x="3928266" y="6196816"/>
                <a:ext cy="519474" cx="1052190"/>
                <a:chOff x="3928266" y="6196816"/>
                <a:chExt cy="519474" cx="1052190"/>
              </a:xfrm>
            </p:grpSpPr>
            <p:grpSp>
              <p:nvGrpSpPr>
                <p:cNvPr name="Kinesis Enabled App" id="317"/>
                <p:cNvGrpSpPr/>
                <p:nvPr/>
              </p:nvGrpSpPr>
              <p:grpSpPr>
                <a:xfrm>
                  <a:off x="3928266" y="6196816"/>
                  <a:ext cy="519474" cx="488156"/>
                  <a:chOff x="3928266" y="6196816"/>
                  <a:chExt cy="519474" cx="488156"/>
                </a:xfrm>
              </p:grpSpPr>
              <p:sp>
                <p:nvSpPr>
                  <p:cNvPr name="" id="318"/>
                  <p:cNvSpPr/>
                  <p:nvPr/>
                </p:nvSpPr>
                <p:spPr>
                  <a:xfrm>
                    <a:off x="3928267" y="6222164"/>
                    <a:ext cy="466399" cx="447762"/>
                  </a:xfrm>
                  <a:custGeom>
                    <a:avLst/>
                    <a:gdLst/>
                    <a:ahLst/>
                    <a:cxnLst/>
                    <a:pathLst>
                      <a:path w="447762" h="466399">
                        <a:moveTo>
                          <a:pt x="44003" y="0"/>
                        </a:moveTo>
                        <a:lnTo>
                          <a:pt x="403725" y="0"/>
                        </a:lnTo>
                        <a:cubicBezTo>
                          <a:pt x="428027" y="0"/>
                          <a:pt x="447762" y="20158"/>
                          <a:pt x="447762" y="45047"/>
                        </a:cubicBezTo>
                        <a:lnTo>
                          <a:pt x="447762" y="265863"/>
                        </a:lnTo>
                        <a:cubicBezTo>
                          <a:pt x="447762" y="265863"/>
                          <a:pt x="336209" y="200238"/>
                          <a:pt x="257141" y="329798"/>
                        </a:cubicBezTo>
                        <a:cubicBezTo>
                          <a:pt x="221389" y="406548"/>
                          <a:pt x="271717" y="441051"/>
                          <a:pt x="271717" y="441051"/>
                        </a:cubicBezTo>
                        <a:lnTo>
                          <a:pt x="288218" y="466399"/>
                        </a:lnTo>
                        <a:lnTo>
                          <a:pt x="44003" y="466399"/>
                        </a:lnTo>
                        <a:cubicBezTo>
                          <a:pt x="19701" y="466399"/>
                          <a:pt x="0" y="446224"/>
                          <a:pt x="0" y="421336"/>
                        </a:cubicBezTo>
                        <a:lnTo>
                          <a:pt x="0" y="45047"/>
                        </a:lnTo>
                        <a:cubicBezTo>
                          <a:pt x="0" y="20158"/>
                          <a:pt x="19701" y="0"/>
                          <a:pt x="44003" y="0"/>
                        </a:cubicBezTo>
                        <a:close/>
                      </a:path>
                    </a:pathLst>
                  </a:custGeom>
                  <a:solidFill>
                    <a:srgbClr val="A35620"/>
                  </a:solidFill>
                  <a:ln w="2500" cap="flat">
                    <a:solidFill>
                      <a:srgbClr val="A35620"/>
                    </a:solidFill>
                    <a:bevel/>
                  </a:ln>
                </p:spPr>
              </p:sp>
              <p:sp>
                <p:nvSpPr>
                  <p:cNvPr name="" id="319"/>
                  <p:cNvSpPr/>
                  <p:nvPr/>
                </p:nvSpPr>
                <p:spPr>
                  <a:xfrm>
                    <a:off x="4212909" y="6507821"/>
                    <a:ext cy="208423" cx="203513"/>
                  </a:xfrm>
                  <a:custGeom>
                    <a:avLst/>
                    <a:gdLst/>
                    <a:ahLst/>
                    <a:cxnLst/>
                    <a:pathLst>
                      <a:path w="203513" h="208423">
                        <a:moveTo>
                          <a:pt x="0" y="86609"/>
                        </a:moveTo>
                        <a:cubicBezTo>
                          <a:pt x="0" y="29031"/>
                          <a:pt x="45545" y="0"/>
                          <a:pt x="101756" y="0"/>
                        </a:cubicBezTo>
                        <a:cubicBezTo>
                          <a:pt x="157909" y="0"/>
                          <a:pt x="203513" y="29031"/>
                          <a:pt x="203513" y="86609"/>
                        </a:cubicBezTo>
                        <a:cubicBezTo>
                          <a:pt x="204520" y="144880"/>
                          <a:pt x="174819" y="208423"/>
                          <a:pt x="101756" y="208423"/>
                        </a:cubicBezTo>
                        <a:cubicBezTo>
                          <a:pt x="33277" y="206092"/>
                          <a:pt x="-1192" y="161028"/>
                          <a:pt x="0" y="86609"/>
                        </a:cubicBezTo>
                        <a:close/>
                      </a:path>
                    </a:pathLst>
                  </a:custGeom>
                  <a:solidFill>
                    <a:srgbClr val="A35620"/>
                  </a:solidFill>
                  <a:ln w="2500" cap="flat">
                    <a:solidFill>
                      <a:srgbClr val="A35620"/>
                    </a:solidFill>
                    <a:bevel/>
                  </a:ln>
                </p:spPr>
              </p:sp>
              <p:sp>
                <p:nvSpPr>
                  <p:cNvPr name="" id="320"/>
                  <p:cNvSpPr/>
                  <p:nvPr/>
                </p:nvSpPr>
                <p:spPr>
                  <a:xfrm>
                    <a:off x="3928267" y="6196816"/>
                    <a:ext cy="466399" cx="447762"/>
                  </a:xfrm>
                  <a:custGeom>
                    <a:avLst/>
                    <a:gdLst/>
                    <a:ahLst/>
                    <a:cxnLst/>
                    <a:pathLst>
                      <a:path w="447762" h="466399">
                        <a:moveTo>
                          <a:pt x="44003" y="0"/>
                        </a:moveTo>
                        <a:lnTo>
                          <a:pt x="403725" y="0"/>
                        </a:lnTo>
                        <a:cubicBezTo>
                          <a:pt x="428027" y="0"/>
                          <a:pt x="447762" y="20158"/>
                          <a:pt x="447762" y="45047"/>
                        </a:cubicBezTo>
                        <a:lnTo>
                          <a:pt x="447762" y="265862"/>
                        </a:lnTo>
                        <a:cubicBezTo>
                          <a:pt x="447762" y="265862"/>
                          <a:pt x="336621" y="226431"/>
                          <a:pt x="280518" y="314307"/>
                        </a:cubicBezTo>
                        <a:cubicBezTo>
                          <a:pt x="226413" y="399051"/>
                          <a:pt x="271717" y="466399"/>
                          <a:pt x="271717" y="466399"/>
                        </a:cubicBezTo>
                        <a:lnTo>
                          <a:pt x="44003" y="466399"/>
                        </a:lnTo>
                        <a:cubicBezTo>
                          <a:pt x="19701" y="466399"/>
                          <a:pt x="0" y="446223"/>
                          <a:pt x="0" y="421335"/>
                        </a:cubicBezTo>
                        <a:lnTo>
                          <a:pt x="0" y="45047"/>
                        </a:lnTo>
                        <a:cubicBezTo>
                          <a:pt x="0" y="20158"/>
                          <a:pt x="19701" y="0"/>
                          <a:pt x="44003" y="0"/>
                        </a:cubicBezTo>
                        <a:close/>
                      </a:path>
                    </a:pathLst>
                  </a:custGeom>
                  <a:solidFill>
                    <a:srgbClr val="F58536"/>
                  </a:solidFill>
                  <a:ln w="2500" cap="flat">
                    <a:solidFill>
                      <a:srgbClr val="F58536"/>
                    </a:solidFill>
                    <a:bevel/>
                  </a:ln>
                </p:spPr>
              </p:sp>
              <p:sp>
                <p:nvSpPr>
                  <p:cNvPr name="" id="321"/>
                  <p:cNvSpPr/>
                  <p:nvPr/>
                </p:nvSpPr>
                <p:spPr>
                  <a:xfrm>
                    <a:off x="4212909" y="6490218"/>
                    <a:ext cy="208423" cx="203513"/>
                  </a:xfrm>
                  <a:custGeom>
                    <a:avLst/>
                    <a:gdLst/>
                    <a:ahLst/>
                    <a:cxnLst/>
                    <a:pathLst>
                      <a:path w="203513" h="208423">
                        <a:moveTo>
                          <a:pt x="0" y="104211"/>
                        </a:moveTo>
                        <a:cubicBezTo>
                          <a:pt x="0" y="46634"/>
                          <a:pt x="45545" y="0"/>
                          <a:pt x="101756" y="0"/>
                        </a:cubicBezTo>
                        <a:cubicBezTo>
                          <a:pt x="157909" y="0"/>
                          <a:pt x="203513" y="46634"/>
                          <a:pt x="203513" y="104211"/>
                        </a:cubicBezTo>
                        <a:cubicBezTo>
                          <a:pt x="203513" y="161759"/>
                          <a:pt x="157909" y="208423"/>
                          <a:pt x="101756" y="208423"/>
                        </a:cubicBezTo>
                        <a:cubicBezTo>
                          <a:pt x="45545" y="208423"/>
                          <a:pt x="0" y="161759"/>
                          <a:pt x="0" y="104211"/>
                        </a:cubicBezTo>
                        <a:close/>
                      </a:path>
                    </a:pathLst>
                  </a:custGeom>
                  <a:solidFill>
                    <a:srgbClr val="F58536"/>
                  </a:solidFill>
                  <a:ln w="2500" cap="flat">
                    <a:solidFill>
                      <a:srgbClr val="F58536"/>
                    </a:solidFill>
                    <a:bevel/>
                  </a:ln>
                </p:spPr>
              </p:sp>
              <p:sp>
                <p:nvSpPr>
                  <p:cNvPr name="" id="322"/>
                  <p:cNvSpPr/>
                  <p:nvPr/>
                </p:nvSpPr>
                <p:spPr>
                  <a:xfrm>
                    <a:off x="4274755" y="6551623"/>
                    <a:ext cy="96879" cx="93572"/>
                  </a:xfrm>
                  <a:custGeom>
                    <a:avLst/>
                    <a:gdLst/>
                    <a:ahLst/>
                    <a:cxnLst/>
                    <a:pathLst>
                      <a:path w="93572" h="96879">
                        <a:moveTo>
                          <a:pt x="-160" y="93294"/>
                        </a:moveTo>
                        <a:cubicBezTo>
                          <a:pt x="4242" y="93302"/>
                          <a:pt x="7228" y="92687"/>
                          <a:pt x="8804" y="91458"/>
                        </a:cubicBezTo>
                        <a:cubicBezTo>
                          <a:pt x="10389" y="90327"/>
                          <a:pt x="11182" y="88409"/>
                          <a:pt x="11182" y="85687"/>
                        </a:cubicBezTo>
                        <a:lnTo>
                          <a:pt x="11182" y="12372"/>
                        </a:lnTo>
                        <a:cubicBezTo>
                          <a:pt x="11182" y="8618"/>
                          <a:pt x="10437" y="6175"/>
                          <a:pt x="8940" y="5028"/>
                        </a:cubicBezTo>
                        <a:cubicBezTo>
                          <a:pt x="7452" y="3814"/>
                          <a:pt x="4418" y="3200"/>
                          <a:pt x="-160" y="3191"/>
                        </a:cubicBezTo>
                        <a:lnTo>
                          <a:pt x="31360" y="0"/>
                        </a:lnTo>
                        <a:cubicBezTo>
                          <a:pt x="26877" y="3200"/>
                          <a:pt x="23804" y="3765"/>
                          <a:pt x="22131" y="4896"/>
                        </a:cubicBezTo>
                        <a:cubicBezTo>
                          <a:pt x="20546" y="6126"/>
                          <a:pt x="19754" y="8487"/>
                          <a:pt x="19754" y="11979"/>
                        </a:cubicBezTo>
                        <a:lnTo>
                          <a:pt x="19754" y="53554"/>
                        </a:lnTo>
                        <a:lnTo>
                          <a:pt x="65921" y="12241"/>
                        </a:lnTo>
                        <a:cubicBezTo>
                          <a:pt x="67946" y="9979"/>
                          <a:pt x="68346" y="7962"/>
                          <a:pt x="67114" y="6208"/>
                        </a:cubicBezTo>
                        <a:cubicBezTo>
                          <a:pt x="65705" y="4208"/>
                          <a:pt x="62319" y="3200"/>
                          <a:pt x="56957" y="3191"/>
                        </a:cubicBezTo>
                        <a:lnTo>
                          <a:pt x="88741" y="0"/>
                        </a:lnTo>
                        <a:cubicBezTo>
                          <a:pt x="85667" y="3200"/>
                          <a:pt x="82985" y="3855"/>
                          <a:pt x="80696" y="5159"/>
                        </a:cubicBezTo>
                        <a:cubicBezTo>
                          <a:pt x="78760" y="6306"/>
                          <a:pt x="75950" y="8487"/>
                          <a:pt x="72252" y="11716"/>
                        </a:cubicBezTo>
                        <a:lnTo>
                          <a:pt x="44950" y="36242"/>
                        </a:lnTo>
                        <a:lnTo>
                          <a:pt x="78719" y="85687"/>
                        </a:lnTo>
                        <a:cubicBezTo>
                          <a:pt x="80832" y="89015"/>
                          <a:pt x="82633" y="91072"/>
                          <a:pt x="84122" y="91851"/>
                        </a:cubicBezTo>
                        <a:cubicBezTo>
                          <a:pt x="85803" y="92818"/>
                          <a:pt x="88925" y="93302"/>
                          <a:pt x="93572" y="93294"/>
                        </a:cubicBezTo>
                        <a:lnTo>
                          <a:pt x="58669" y="96704"/>
                        </a:lnTo>
                        <a:cubicBezTo>
                          <a:pt x="63600" y="93302"/>
                          <a:pt x="66849" y="92950"/>
                          <a:pt x="68426" y="92244"/>
                        </a:cubicBezTo>
                        <a:cubicBezTo>
                          <a:pt x="70539" y="91376"/>
                          <a:pt x="70891" y="89720"/>
                          <a:pt x="69483" y="87261"/>
                        </a:cubicBezTo>
                        <a:lnTo>
                          <a:pt x="38883" y="41619"/>
                        </a:lnTo>
                        <a:lnTo>
                          <a:pt x="19754" y="59063"/>
                        </a:lnTo>
                        <a:lnTo>
                          <a:pt x="19754" y="85818"/>
                        </a:lnTo>
                        <a:cubicBezTo>
                          <a:pt x="19754" y="88539"/>
                          <a:pt x="20506" y="90416"/>
                          <a:pt x="21995" y="91458"/>
                        </a:cubicBezTo>
                        <a:cubicBezTo>
                          <a:pt x="23676" y="92687"/>
                          <a:pt x="26797" y="93302"/>
                          <a:pt x="31360" y="93294"/>
                        </a:cubicBezTo>
                        <a:lnTo>
                          <a:pt x="-160" y="9329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5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Text 758" id="758"/>
                  <p:cNvSpPr txBox="1"/>
                  <p:nvPr/>
                </p:nvSpPr>
                <p:spPr>
                  <a:xfrm>
                    <a:off x="3813289" y="6735679"/>
                    <a:ext cy="143622" cx="718110"/>
                  </a:xfrm>
                  <a:prstGeom prst="rect">
                    <a:avLst/>
                  </a:prstGeom>
                  <a:noFill/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D26C2A"/>
                        </a:solidFill>
                        <a:latin typeface="Arial Black"/>
                      </a:rPr>
                      <a:t>Server</a:t>
                    </a:r>
                  </a:p>
                </p:txBody>
              </p:sp>
            </p:grpSp>
            <p:grpSp>
              <p:nvGrpSpPr>
                <p:cNvPr name="CloudTrail" id="904"/>
                <p:cNvGrpSpPr/>
                <p:nvPr/>
              </p:nvGrpSpPr>
              <p:grpSpPr>
                <a:xfrm>
                  <a:off x="4629225" y="6196816"/>
                  <a:ext cy="519474" cx="488156"/>
                  <a:chOff x="4629225" y="6196816"/>
                  <a:chExt cy="519474" cx="488156"/>
                </a:xfrm>
              </p:grpSpPr>
              <p:sp>
                <p:nvSpPr>
                  <p:cNvPr name="" id="905"/>
                  <p:cNvSpPr/>
                  <p:nvPr/>
                </p:nvSpPr>
                <p:spPr>
                  <a:xfrm>
                    <a:off x="4629225" y="6488469"/>
                    <a:ext cy="64384" cx="13837"/>
                  </a:xfrm>
                  <a:custGeom>
                    <a:avLst/>
                    <a:gdLst/>
                    <a:ahLst/>
                    <a:cxnLst/>
                    <a:pathLst>
                      <a:path w="13837" h="64384">
                        <a:moveTo>
                          <a:pt x="13837" y="991"/>
                        </a:moveTo>
                        <a:lnTo>
                          <a:pt x="13837" y="64384"/>
                        </a:lnTo>
                        <a:lnTo>
                          <a:pt x="0" y="60752"/>
                        </a:lnTo>
                        <a:lnTo>
                          <a:pt x="0" y="0"/>
                        </a:lnTo>
                        <a:lnTo>
                          <a:pt x="13837" y="991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w="2500" cap="flat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name="" id="906"/>
                  <p:cNvSpPr/>
                  <p:nvPr/>
                </p:nvSpPr>
                <p:spPr>
                  <a:xfrm>
                    <a:off x="4643062" y="6487589"/>
                    <a:ext cy="65264" cx="54475"/>
                  </a:xfrm>
                  <a:custGeom>
                    <a:avLst/>
                    <a:gdLst/>
                    <a:ahLst/>
                    <a:cxnLst/>
                    <a:pathLst>
                      <a:path w="54475" h="65264">
                        <a:moveTo>
                          <a:pt x="0" y="1871"/>
                        </a:moveTo>
                        <a:lnTo>
                          <a:pt x="54475" y="0"/>
                        </a:lnTo>
                        <a:lnTo>
                          <a:pt x="54475" y="57670"/>
                        </a:lnTo>
                        <a:lnTo>
                          <a:pt x="0" y="65264"/>
                        </a:lnTo>
                        <a:lnTo>
                          <a:pt x="0" y="1871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w="2500" cap="flat">
                    <a:solidFill>
                      <a:srgbClr val="759C3E"/>
                    </a:solidFill>
                    <a:bevel/>
                  </a:ln>
                </p:spPr>
              </p:sp>
              <p:sp>
                <p:nvSpPr>
                  <p:cNvPr name="" id="907"/>
                  <p:cNvSpPr/>
                  <p:nvPr/>
                </p:nvSpPr>
                <p:spPr>
                  <a:xfrm>
                    <a:off x="4629225" y="6485828"/>
                    <a:ext cy="3632" cx="68312"/>
                  </a:xfrm>
                  <a:custGeom>
                    <a:avLst/>
                    <a:gdLst/>
                    <a:ahLst/>
                    <a:cxnLst/>
                    <a:pathLst>
                      <a:path w="68312" h="3632">
                        <a:moveTo>
                          <a:pt x="68312" y="1761"/>
                        </a:moveTo>
                        <a:lnTo>
                          <a:pt x="49863" y="0"/>
                        </a:lnTo>
                        <a:lnTo>
                          <a:pt x="0" y="2642"/>
                        </a:lnTo>
                        <a:lnTo>
                          <a:pt x="13837" y="3632"/>
                        </a:lnTo>
                        <a:lnTo>
                          <a:pt x="68312" y="1761"/>
                        </a:lnTo>
                        <a:close/>
                      </a:path>
                    </a:pathLst>
                  </a:custGeom>
                  <a:solidFill>
                    <a:srgbClr val="A6BB92"/>
                  </a:solidFill>
                  <a:ln w="2500" cap="flat">
                    <a:solidFill>
                      <a:srgbClr val="A6BB92"/>
                    </a:solidFill>
                    <a:bevel/>
                  </a:ln>
                </p:spPr>
              </p:sp>
              <p:sp>
                <p:nvSpPr>
                  <p:cNvPr name="" id="908"/>
                  <p:cNvSpPr/>
                  <p:nvPr/>
                </p:nvSpPr>
                <p:spPr>
                  <a:xfrm>
                    <a:off x="4679213" y="6493753"/>
                    <a:ext cy="116881" cx="41137"/>
                  </a:xfrm>
                  <a:custGeom>
                    <a:avLst/>
                    <a:gdLst/>
                    <a:ahLst/>
                    <a:cxnLst/>
                    <a:pathLst>
                      <a:path w="41137" h="116881">
                        <a:moveTo>
                          <a:pt x="41137" y="4622"/>
                        </a:moveTo>
                        <a:lnTo>
                          <a:pt x="41137" y="116881"/>
                        </a:lnTo>
                        <a:lnTo>
                          <a:pt x="0" y="102573"/>
                        </a:lnTo>
                        <a:lnTo>
                          <a:pt x="0" y="0"/>
                        </a:lnTo>
                        <a:lnTo>
                          <a:pt x="41137" y="4622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w="2500" cap="flat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name="" id="909"/>
                  <p:cNvSpPr/>
                  <p:nvPr/>
                </p:nvSpPr>
                <p:spPr>
                  <a:xfrm>
                    <a:off x="4720349" y="6494192"/>
                    <a:ext cy="116442" cx="60957"/>
                  </a:xfrm>
                  <a:custGeom>
                    <a:avLst/>
                    <a:gdLst/>
                    <a:ahLst/>
                    <a:cxnLst/>
                    <a:pathLst>
                      <a:path w="60957" h="116442">
                        <a:moveTo>
                          <a:pt x="0" y="4182"/>
                        </a:moveTo>
                        <a:lnTo>
                          <a:pt x="60957" y="0"/>
                        </a:lnTo>
                        <a:lnTo>
                          <a:pt x="60957" y="104335"/>
                        </a:lnTo>
                        <a:lnTo>
                          <a:pt x="0" y="116442"/>
                        </a:lnTo>
                        <a:lnTo>
                          <a:pt x="0" y="4182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w="2500" cap="flat">
                    <a:solidFill>
                      <a:srgbClr val="759C3E"/>
                    </a:solidFill>
                    <a:bevel/>
                  </a:ln>
                </p:spPr>
              </p:sp>
              <p:sp>
                <p:nvSpPr>
                  <p:cNvPr name="" id="910"/>
                  <p:cNvSpPr/>
                  <p:nvPr/>
                </p:nvSpPr>
                <p:spPr>
                  <a:xfrm>
                    <a:off x="4679213" y="6489789"/>
                    <a:ext cy="8584" cx="102094"/>
                  </a:xfrm>
                  <a:custGeom>
                    <a:avLst/>
                    <a:gdLst/>
                    <a:ahLst/>
                    <a:cxnLst/>
                    <a:pathLst>
                      <a:path w="102094" h="8584">
                        <a:moveTo>
                          <a:pt x="102094" y="4402"/>
                        </a:moveTo>
                        <a:lnTo>
                          <a:pt x="78160" y="0"/>
                        </a:lnTo>
                        <a:lnTo>
                          <a:pt x="0" y="3962"/>
                        </a:lnTo>
                        <a:lnTo>
                          <a:pt x="41137" y="8584"/>
                        </a:lnTo>
                        <a:lnTo>
                          <a:pt x="102094" y="4402"/>
                        </a:lnTo>
                        <a:close/>
                      </a:path>
                    </a:pathLst>
                  </a:custGeom>
                  <a:solidFill>
                    <a:srgbClr val="A6BB92"/>
                  </a:solidFill>
                  <a:ln w="2500" cap="flat">
                    <a:solidFill>
                      <a:srgbClr val="A6BB92"/>
                    </a:solidFill>
                    <a:bevel/>
                  </a:ln>
                </p:spPr>
              </p:sp>
              <p:sp>
                <p:nvSpPr>
                  <p:cNvPr name="" id="911"/>
                  <p:cNvSpPr/>
                  <p:nvPr/>
                </p:nvSpPr>
                <p:spPr>
                  <a:xfrm>
                    <a:off x="4629225" y="6360362"/>
                    <a:ext cy="65154" cx="13837"/>
                  </a:xfrm>
                  <a:custGeom>
                    <a:avLst/>
                    <a:gdLst/>
                    <a:ahLst/>
                    <a:cxnLst/>
                    <a:pathLst>
                      <a:path w="13837" h="65154">
                        <a:moveTo>
                          <a:pt x="13837" y="0"/>
                        </a:moveTo>
                        <a:lnTo>
                          <a:pt x="13837" y="63394"/>
                        </a:lnTo>
                        <a:lnTo>
                          <a:pt x="0" y="65154"/>
                        </a:lnTo>
                        <a:lnTo>
                          <a:pt x="0" y="3962"/>
                        </a:lnTo>
                        <a:lnTo>
                          <a:pt x="13837" y="0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w="2500" cap="flat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name="" id="912"/>
                  <p:cNvSpPr/>
                  <p:nvPr/>
                </p:nvSpPr>
                <p:spPr>
                  <a:xfrm>
                    <a:off x="4643062" y="6360362"/>
                    <a:ext cy="66035" cx="56469"/>
                  </a:xfrm>
                  <a:custGeom>
                    <a:avLst/>
                    <a:gdLst/>
                    <a:ahLst/>
                    <a:cxnLst/>
                    <a:pathLst>
                      <a:path w="56469" h="66035">
                        <a:moveTo>
                          <a:pt x="0" y="0"/>
                        </a:moveTo>
                        <a:lnTo>
                          <a:pt x="56469" y="6163"/>
                        </a:lnTo>
                        <a:lnTo>
                          <a:pt x="56469" y="66035"/>
                        </a:lnTo>
                        <a:lnTo>
                          <a:pt x="0" y="6339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w="2500" cap="flat">
                    <a:solidFill>
                      <a:srgbClr val="759C3E"/>
                    </a:solidFill>
                    <a:bevel/>
                  </a:ln>
                </p:spPr>
              </p:sp>
              <p:sp>
                <p:nvSpPr>
                  <p:cNvPr name="" id="913"/>
                  <p:cNvSpPr/>
                  <p:nvPr/>
                </p:nvSpPr>
                <p:spPr>
                  <a:xfrm>
                    <a:off x="4629225" y="6423755"/>
                    <a:ext cy="4843" cx="70306"/>
                  </a:xfrm>
                  <a:custGeom>
                    <a:avLst/>
                    <a:gdLst/>
                    <a:ahLst/>
                    <a:cxnLst/>
                    <a:pathLst>
                      <a:path w="70306" h="4843">
                        <a:moveTo>
                          <a:pt x="70306" y="2641"/>
                        </a:moveTo>
                        <a:lnTo>
                          <a:pt x="49863" y="4843"/>
                        </a:lnTo>
                        <a:lnTo>
                          <a:pt x="0" y="1761"/>
                        </a:lnTo>
                        <a:lnTo>
                          <a:pt x="13837" y="0"/>
                        </a:lnTo>
                        <a:lnTo>
                          <a:pt x="70306" y="2641"/>
                        </a:lnTo>
                        <a:close/>
                      </a:path>
                    </a:pathLst>
                  </a:custGeom>
                  <a:solidFill>
                    <a:srgbClr val="4B6626"/>
                  </a:solidFill>
                  <a:ln w="2500" cap="flat">
                    <a:solidFill>
                      <a:srgbClr val="4B6626"/>
                    </a:solidFill>
                    <a:bevel/>
                  </a:ln>
                </p:spPr>
              </p:sp>
              <p:sp>
                <p:nvSpPr>
                  <p:cNvPr name="" id="914"/>
                  <p:cNvSpPr/>
                  <p:nvPr/>
                </p:nvSpPr>
                <p:spPr>
                  <a:xfrm>
                    <a:off x="4679213" y="6303573"/>
                    <a:ext cy="116111" cx="41137"/>
                  </a:xfrm>
                  <a:custGeom>
                    <a:avLst/>
                    <a:gdLst/>
                    <a:ahLst/>
                    <a:cxnLst/>
                    <a:pathLst>
                      <a:path w="41137" h="116111">
                        <a:moveTo>
                          <a:pt x="0" y="116111"/>
                        </a:moveTo>
                        <a:lnTo>
                          <a:pt x="0" y="12657"/>
                        </a:lnTo>
                        <a:lnTo>
                          <a:pt x="41137" y="0"/>
                        </a:lnTo>
                        <a:lnTo>
                          <a:pt x="41137" y="112259"/>
                        </a:lnTo>
                        <a:lnTo>
                          <a:pt x="0" y="116111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w="2500" cap="flat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name="" id="915"/>
                  <p:cNvSpPr/>
                  <p:nvPr/>
                </p:nvSpPr>
                <p:spPr>
                  <a:xfrm>
                    <a:off x="4720349" y="6303573"/>
                    <a:ext cy="117102" cx="55971"/>
                  </a:xfrm>
                  <a:custGeom>
                    <a:avLst/>
                    <a:gdLst/>
                    <a:ahLst/>
                    <a:cxnLst/>
                    <a:pathLst>
                      <a:path w="55971" h="117102">
                        <a:moveTo>
                          <a:pt x="0" y="0"/>
                        </a:moveTo>
                        <a:lnTo>
                          <a:pt x="55971" y="12326"/>
                        </a:lnTo>
                        <a:lnTo>
                          <a:pt x="55971" y="117102"/>
                        </a:lnTo>
                        <a:lnTo>
                          <a:pt x="0" y="11225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w="2500" cap="flat">
                    <a:solidFill>
                      <a:srgbClr val="759C3E"/>
                    </a:solidFill>
                    <a:bevel/>
                  </a:ln>
                </p:spPr>
              </p:sp>
              <p:sp>
                <p:nvSpPr>
                  <p:cNvPr name="" id="916"/>
                  <p:cNvSpPr/>
                  <p:nvPr/>
                </p:nvSpPr>
                <p:spPr>
                  <a:xfrm>
                    <a:off x="4679212" y="6415832"/>
                    <a:ext cy="7924" cx="97107"/>
                  </a:xfrm>
                  <a:custGeom>
                    <a:avLst/>
                    <a:gdLst/>
                    <a:ahLst/>
                    <a:cxnLst/>
                    <a:pathLst>
                      <a:path w="97107" h="7924">
                        <a:moveTo>
                          <a:pt x="97107" y="4843"/>
                        </a:moveTo>
                        <a:lnTo>
                          <a:pt x="78160" y="7924"/>
                        </a:lnTo>
                        <a:lnTo>
                          <a:pt x="0" y="3852"/>
                        </a:lnTo>
                        <a:lnTo>
                          <a:pt x="41137" y="0"/>
                        </a:lnTo>
                        <a:lnTo>
                          <a:pt x="97107" y="4843"/>
                        </a:lnTo>
                        <a:close/>
                      </a:path>
                    </a:pathLst>
                  </a:custGeom>
                  <a:solidFill>
                    <a:srgbClr val="4B6626"/>
                  </a:solidFill>
                  <a:ln w="2500" cap="flat">
                    <a:solidFill>
                      <a:srgbClr val="4B6626"/>
                    </a:solidFill>
                    <a:bevel/>
                  </a:ln>
                </p:spPr>
              </p:sp>
              <p:sp>
                <p:nvSpPr>
                  <p:cNvPr name="" id="917"/>
                  <p:cNvSpPr/>
                  <p:nvPr/>
                </p:nvSpPr>
                <p:spPr>
                  <a:xfrm>
                    <a:off x="4772082" y="6196816"/>
                    <a:ext cy="519474" cx="100972"/>
                  </a:xfrm>
                  <a:custGeom>
                    <a:avLst/>
                    <a:gdLst/>
                    <a:ahLst/>
                    <a:cxnLst/>
                    <a:pathLst>
                      <a:path w="100972" h="519474">
                        <a:moveTo>
                          <a:pt x="100972" y="0"/>
                        </a:moveTo>
                        <a:lnTo>
                          <a:pt x="100972" y="519474"/>
                        </a:lnTo>
                        <a:lnTo>
                          <a:pt x="0" y="473250"/>
                        </a:lnTo>
                        <a:lnTo>
                          <a:pt x="0" y="42923"/>
                        </a:lnTo>
                        <a:lnTo>
                          <a:pt x="100972" y="0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w="2500" cap="flat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name="" id="918"/>
                  <p:cNvSpPr/>
                  <p:nvPr/>
                </p:nvSpPr>
                <p:spPr>
                  <a:xfrm>
                    <a:off x="4873178" y="6196816"/>
                    <a:ext cy="519474" cx="244078"/>
                  </a:xfrm>
                  <a:custGeom>
                    <a:avLst/>
                    <a:gdLst/>
                    <a:ahLst/>
                    <a:cxnLst/>
                    <a:pathLst>
                      <a:path w="244078" h="519474">
                        <a:moveTo>
                          <a:pt x="0" y="0"/>
                        </a:moveTo>
                        <a:lnTo>
                          <a:pt x="244078" y="105656"/>
                        </a:lnTo>
                        <a:lnTo>
                          <a:pt x="244078" y="412717"/>
                        </a:lnTo>
                        <a:lnTo>
                          <a:pt x="0" y="51947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w="2500" cap="flat">
                    <a:solidFill>
                      <a:srgbClr val="759C3E"/>
                    </a:solidFill>
                    <a:bevel/>
                  </a:ln>
                </p:spPr>
              </p:sp>
              <p:sp>
                <p:nvSpPr>
                  <p:cNvPr name="Text 759" id="759"/>
                  <p:cNvSpPr txBox="1"/>
                  <p:nvPr/>
                </p:nvSpPr>
                <p:spPr>
                  <a:xfrm>
                    <a:off x="4514248" y="6735679"/>
                    <a:ext cy="143622" cx="718110"/>
                  </a:xfrm>
                  <a:prstGeom prst="rect">
                    <a:avLst/>
                  </a:prstGeom>
                  <a:noFill/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6E9D3C"/>
                        </a:solidFill>
                        <a:latin typeface="Arial Black"/>
                      </a:rPr>
                      <a:t>Ranger</a:t>
                    </a:r>
                  </a:p>
                </p:txBody>
              </p:sp>
            </p:grpSp>
          </p:grpSp>
        </p:grpSp>
        <p:grpSp>
          <p:nvGrpSpPr>
            <p:cNvPr name="" id="753"/>
            <p:cNvGrpSpPr/>
            <p:nvPr/>
          </p:nvGrpSpPr>
          <p:grpSpPr>
            <a:xfrm>
              <a:off x="3901447" y="3684131"/>
              <a:ext cy="828400" cx="1223600"/>
              <a:chOff x="3901447" y="3684131"/>
              <a:chExt cy="828400" cx="1223600"/>
            </a:xfrm>
          </p:grpSpPr>
          <p:grpSp>
            <p:nvGrpSpPr>
              <p:cNvPr name="Kinesis Enabled App" id="280"/>
              <p:cNvGrpSpPr/>
              <p:nvPr/>
            </p:nvGrpSpPr>
            <p:grpSpPr>
              <a:xfrm>
                <a:off x="4050935" y="3768000"/>
                <a:ext cy="519474" cx="924624"/>
                <a:chOff x="4050935" y="3768000"/>
                <a:chExt cy="519474" cx="924624"/>
              </a:xfrm>
            </p:grpSpPr>
            <p:sp>
              <p:nvSpPr>
                <p:cNvPr name="" id="281"/>
                <p:cNvSpPr/>
                <p:nvPr/>
              </p:nvSpPr>
              <p:spPr>
                <a:xfrm>
                  <a:off x="4050936" y="3793349"/>
                  <a:ext cy="466400" cx="848114"/>
                </a:xfrm>
                <a:custGeom>
                  <a:avLst/>
                  <a:gdLst/>
                  <a:ahLst/>
                  <a:cxnLst/>
                  <a:pathLst>
                    <a:path w="848114" h="466400">
                      <a:moveTo>
                        <a:pt x="83346" y="0"/>
                      </a:moveTo>
                      <a:lnTo>
                        <a:pt x="764704" y="0"/>
                      </a:lnTo>
                      <a:cubicBezTo>
                        <a:pt x="810738" y="0"/>
                        <a:pt x="848114" y="20158"/>
                        <a:pt x="848114" y="45047"/>
                      </a:cubicBezTo>
                      <a:lnTo>
                        <a:pt x="848114" y="265863"/>
                      </a:lnTo>
                      <a:cubicBezTo>
                        <a:pt x="848114" y="265863"/>
                        <a:pt x="636818" y="200238"/>
                        <a:pt x="487055" y="329798"/>
                      </a:cubicBezTo>
                      <a:cubicBezTo>
                        <a:pt x="419337" y="406549"/>
                        <a:pt x="514664" y="441052"/>
                        <a:pt x="514664" y="441052"/>
                      </a:cubicBezTo>
                      <a:lnTo>
                        <a:pt x="545919" y="466400"/>
                      </a:lnTo>
                      <a:lnTo>
                        <a:pt x="83346" y="466400"/>
                      </a:lnTo>
                      <a:cubicBezTo>
                        <a:pt x="37315" y="466400"/>
                        <a:pt x="0" y="446224"/>
                        <a:pt x="0" y="421336"/>
                      </a:cubicBezTo>
                      <a:lnTo>
                        <a:pt x="0" y="45047"/>
                      </a:lnTo>
                      <a:cubicBezTo>
                        <a:pt x="0" y="20158"/>
                        <a:pt x="37315" y="0"/>
                        <a:pt x="83346" y="0"/>
                      </a:cubicBezTo>
                      <a:close/>
                    </a:path>
                  </a:pathLst>
                </a:custGeom>
                <a:solidFill>
                  <a:srgbClr val="A35620"/>
                </a:solidFill>
                <a:ln w="2500" cap="flat">
                  <a:solidFill>
                    <a:srgbClr val="A35620"/>
                  </a:solidFill>
                  <a:bevel/>
                </a:ln>
              </p:spPr>
            </p:sp>
            <p:sp>
              <p:nvSpPr>
                <p:cNvPr name="" id="282"/>
                <p:cNvSpPr/>
                <p:nvPr/>
              </p:nvSpPr>
              <p:spPr>
                <a:xfrm>
                  <a:off x="4590082" y="4079005"/>
                  <a:ext cy="208423" cx="385477"/>
                </a:xfrm>
                <a:custGeom>
                  <a:avLst/>
                  <a:gdLst/>
                  <a:ahLst/>
                  <a:cxnLst/>
                  <a:pathLst>
                    <a:path w="385477" h="208423">
                      <a:moveTo>
                        <a:pt x="0" y="86609"/>
                      </a:moveTo>
                      <a:cubicBezTo>
                        <a:pt x="0" y="29031"/>
                        <a:pt x="86267" y="0"/>
                        <a:pt x="192738" y="0"/>
                      </a:cubicBezTo>
                      <a:cubicBezTo>
                        <a:pt x="299099" y="0"/>
                        <a:pt x="385477" y="29031"/>
                        <a:pt x="385477" y="86609"/>
                      </a:cubicBezTo>
                      <a:cubicBezTo>
                        <a:pt x="387385" y="144880"/>
                        <a:pt x="331128" y="208423"/>
                        <a:pt x="192738" y="208423"/>
                      </a:cubicBezTo>
                      <a:cubicBezTo>
                        <a:pt x="63030" y="206092"/>
                        <a:pt x="-2257" y="161028"/>
                        <a:pt x="0" y="86609"/>
                      </a:cubicBezTo>
                      <a:close/>
                    </a:path>
                  </a:pathLst>
                </a:custGeom>
                <a:solidFill>
                  <a:srgbClr val="A35620"/>
                </a:solidFill>
                <a:ln w="2500" cap="flat">
                  <a:solidFill>
                    <a:srgbClr val="A35620"/>
                  </a:solidFill>
                  <a:bevel/>
                </a:ln>
              </p:spPr>
            </p:sp>
            <p:sp>
              <p:nvSpPr>
                <p:cNvPr name="" id="283"/>
                <p:cNvSpPr/>
                <p:nvPr/>
              </p:nvSpPr>
              <p:spPr>
                <a:xfrm>
                  <a:off x="4050936" y="3768000"/>
                  <a:ext cy="466400" cx="848114"/>
                </a:xfrm>
                <a:custGeom>
                  <a:avLst/>
                  <a:gdLst/>
                  <a:ahLst/>
                  <a:cxnLst/>
                  <a:pathLst>
                    <a:path w="848114" h="466400">
                      <a:moveTo>
                        <a:pt x="83346" y="0"/>
                      </a:moveTo>
                      <a:lnTo>
                        <a:pt x="764704" y="0"/>
                      </a:lnTo>
                      <a:cubicBezTo>
                        <a:pt x="810738" y="0"/>
                        <a:pt x="848114" y="20158"/>
                        <a:pt x="848114" y="45047"/>
                      </a:cubicBezTo>
                      <a:lnTo>
                        <a:pt x="848114" y="265862"/>
                      </a:lnTo>
                      <a:cubicBezTo>
                        <a:pt x="848114" y="265862"/>
                        <a:pt x="637600" y="226431"/>
                        <a:pt x="531333" y="314307"/>
                      </a:cubicBezTo>
                      <a:cubicBezTo>
                        <a:pt x="428854" y="399051"/>
                        <a:pt x="514664" y="466400"/>
                        <a:pt x="514664" y="466400"/>
                      </a:cubicBezTo>
                      <a:lnTo>
                        <a:pt x="83346" y="466400"/>
                      </a:lnTo>
                      <a:cubicBezTo>
                        <a:pt x="37316" y="466400"/>
                        <a:pt x="0" y="446224"/>
                        <a:pt x="0" y="421336"/>
                      </a:cubicBezTo>
                      <a:lnTo>
                        <a:pt x="0" y="45047"/>
                      </a:lnTo>
                      <a:cubicBezTo>
                        <a:pt x="0" y="20158"/>
                        <a:pt x="37316" y="0"/>
                        <a:pt x="83346" y="0"/>
                      </a:cubicBezTo>
                      <a:close/>
                    </a:path>
                  </a:pathLst>
                </a:custGeom>
                <a:solidFill>
                  <a:srgbClr val="F58536"/>
                </a:solidFill>
                <a:ln w="2500" cap="flat">
                  <a:solidFill>
                    <a:srgbClr val="F58536"/>
                  </a:solidFill>
                  <a:bevel/>
                </a:ln>
              </p:spPr>
            </p:sp>
            <p:sp>
              <p:nvSpPr>
                <p:cNvPr name="" id="284"/>
                <p:cNvSpPr/>
                <p:nvPr/>
              </p:nvSpPr>
              <p:spPr>
                <a:xfrm>
                  <a:off x="4590082" y="4061402"/>
                  <a:ext cy="208423" cx="385477"/>
                </a:xfrm>
                <a:custGeom>
                  <a:avLst/>
                  <a:gdLst/>
                  <a:ahLst/>
                  <a:cxnLst/>
                  <a:pathLst>
                    <a:path w="385477" h="208423">
                      <a:moveTo>
                        <a:pt x="0" y="104212"/>
                      </a:moveTo>
                      <a:cubicBezTo>
                        <a:pt x="0" y="46634"/>
                        <a:pt x="86267" y="0"/>
                        <a:pt x="192738" y="0"/>
                      </a:cubicBezTo>
                      <a:cubicBezTo>
                        <a:pt x="299099" y="0"/>
                        <a:pt x="385477" y="46634"/>
                        <a:pt x="385477" y="104212"/>
                      </a:cubicBezTo>
                      <a:cubicBezTo>
                        <a:pt x="385477" y="161759"/>
                        <a:pt x="299099" y="208423"/>
                        <a:pt x="192738" y="208423"/>
                      </a:cubicBezTo>
                      <a:cubicBezTo>
                        <a:pt x="86267" y="208423"/>
                        <a:pt x="0" y="161759"/>
                        <a:pt x="0" y="104212"/>
                      </a:cubicBezTo>
                      <a:close/>
                    </a:path>
                  </a:pathLst>
                </a:custGeom>
                <a:solidFill>
                  <a:srgbClr val="F58536"/>
                </a:solidFill>
                <a:ln w="2500" cap="flat">
                  <a:solidFill>
                    <a:srgbClr val="F58536"/>
                  </a:solidFill>
                  <a:bevel/>
                </a:ln>
              </p:spPr>
            </p:sp>
            <p:sp>
              <p:nvSpPr>
                <p:cNvPr name="" id="285"/>
                <p:cNvSpPr/>
                <p:nvPr/>
              </p:nvSpPr>
              <p:spPr>
                <a:xfrm>
                  <a:off x="4707226" y="4122808"/>
                  <a:ext cy="96879" cx="177237"/>
                </a:xfrm>
                <a:custGeom>
                  <a:avLst/>
                  <a:gdLst/>
                  <a:ahLst/>
                  <a:cxnLst/>
                  <a:pathLst>
                    <a:path w="177237" h="96879">
                      <a:moveTo>
                        <a:pt x="-303" y="93294"/>
                      </a:moveTo>
                      <a:cubicBezTo>
                        <a:pt x="8035" y="93302"/>
                        <a:pt x="13690" y="92687"/>
                        <a:pt x="16677" y="91458"/>
                      </a:cubicBezTo>
                      <a:cubicBezTo>
                        <a:pt x="19678" y="90327"/>
                        <a:pt x="21179" y="88409"/>
                        <a:pt x="21179" y="85687"/>
                      </a:cubicBezTo>
                      <a:lnTo>
                        <a:pt x="21179" y="12372"/>
                      </a:lnTo>
                      <a:cubicBezTo>
                        <a:pt x="21179" y="8618"/>
                        <a:pt x="19769" y="6175"/>
                        <a:pt x="16934" y="5028"/>
                      </a:cubicBezTo>
                      <a:cubicBezTo>
                        <a:pt x="14114" y="3814"/>
                        <a:pt x="8369" y="3200"/>
                        <a:pt x="-303" y="3191"/>
                      </a:cubicBezTo>
                      <a:lnTo>
                        <a:pt x="59399" y="0"/>
                      </a:lnTo>
                      <a:cubicBezTo>
                        <a:pt x="50909" y="3200"/>
                        <a:pt x="45087" y="3765"/>
                        <a:pt x="41919" y="4896"/>
                      </a:cubicBezTo>
                      <a:cubicBezTo>
                        <a:pt x="38917" y="6126"/>
                        <a:pt x="37416" y="8487"/>
                        <a:pt x="37416" y="11979"/>
                      </a:cubicBezTo>
                      <a:lnTo>
                        <a:pt x="37416" y="53554"/>
                      </a:lnTo>
                      <a:lnTo>
                        <a:pt x="124862" y="12241"/>
                      </a:lnTo>
                      <a:cubicBezTo>
                        <a:pt x="128698" y="9979"/>
                        <a:pt x="129456" y="7962"/>
                        <a:pt x="127121" y="6208"/>
                      </a:cubicBezTo>
                      <a:cubicBezTo>
                        <a:pt x="124453" y="4208"/>
                        <a:pt x="118039" y="3200"/>
                        <a:pt x="107882" y="3191"/>
                      </a:cubicBezTo>
                      <a:lnTo>
                        <a:pt x="168085" y="0"/>
                      </a:lnTo>
                      <a:cubicBezTo>
                        <a:pt x="162263" y="3200"/>
                        <a:pt x="157184" y="3855"/>
                        <a:pt x="152848" y="5159"/>
                      </a:cubicBezTo>
                      <a:cubicBezTo>
                        <a:pt x="149180" y="6306"/>
                        <a:pt x="143858" y="8487"/>
                        <a:pt x="136854" y="11716"/>
                      </a:cubicBezTo>
                      <a:lnTo>
                        <a:pt x="85141" y="36242"/>
                      </a:lnTo>
                      <a:lnTo>
                        <a:pt x="149104" y="85687"/>
                      </a:lnTo>
                      <a:cubicBezTo>
                        <a:pt x="153106" y="89015"/>
                        <a:pt x="156517" y="91072"/>
                        <a:pt x="159337" y="91851"/>
                      </a:cubicBezTo>
                      <a:cubicBezTo>
                        <a:pt x="162521" y="92819"/>
                        <a:pt x="168433" y="93302"/>
                        <a:pt x="177237" y="93294"/>
                      </a:cubicBezTo>
                      <a:lnTo>
                        <a:pt x="111126" y="96704"/>
                      </a:lnTo>
                      <a:cubicBezTo>
                        <a:pt x="120465" y="93302"/>
                        <a:pt x="126621" y="92950"/>
                        <a:pt x="129607" y="92245"/>
                      </a:cubicBezTo>
                      <a:cubicBezTo>
                        <a:pt x="133610" y="91376"/>
                        <a:pt x="134277" y="89720"/>
                        <a:pt x="131608" y="87261"/>
                      </a:cubicBezTo>
                      <a:lnTo>
                        <a:pt x="73650" y="41619"/>
                      </a:lnTo>
                      <a:lnTo>
                        <a:pt x="37416" y="59063"/>
                      </a:lnTo>
                      <a:lnTo>
                        <a:pt x="37416" y="85818"/>
                      </a:lnTo>
                      <a:cubicBezTo>
                        <a:pt x="37416" y="88539"/>
                        <a:pt x="38841" y="90416"/>
                        <a:pt x="41661" y="91458"/>
                      </a:cubicBezTo>
                      <a:cubicBezTo>
                        <a:pt x="44845" y="92687"/>
                        <a:pt x="50757" y="93302"/>
                        <a:pt x="59399" y="93294"/>
                      </a:cubicBezTo>
                      <a:lnTo>
                        <a:pt x="-303" y="932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Text 760" id="760"/>
                <p:cNvSpPr txBox="1"/>
                <p:nvPr/>
              </p:nvSpPr>
              <p:spPr>
                <a:xfrm>
                  <a:off x="4154192" y="4306863"/>
                  <a:ext cy="143622" cx="718110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D26C2A"/>
                      </a:solidFill>
                      <a:latin typeface="Arial"/>
                    </a:rPr>
                    <a:t>Client</a:t>
                  </a:r>
                </a:p>
              </p:txBody>
            </p:sp>
          </p:grpSp>
          <p:sp>
            <p:nvSpPr>
              <p:cNvPr name="Rounded Rectangle" id="985"/>
              <p:cNvSpPr/>
              <p:nvPr/>
            </p:nvSpPr>
            <p:spPr>
              <a:xfrm>
                <a:off x="3901447" y="3684131"/>
                <a:ext cy="828400" cx="1223600"/>
              </a:xfrm>
              <a:custGeom>
                <a:avLst/>
                <a:gdLst>
                  <a:gd name="connsiteX0" fmla="*/ 611800 w 1223600"/>
                  <a:gd name="connsiteY0" fmla="*/ 828400 h 828400"/>
                  <a:gd name="connsiteX1" fmla="*/ 611800 w 1223600"/>
                  <a:gd name="connsiteY1" fmla="*/ 0 h 828400"/>
                  <a:gd name="connsiteX2" fmla="*/ 1223600 w 1223600"/>
                  <a:gd name="connsiteY2" fmla="*/ 414200 h 828400"/>
                  <a:gd name="connsiteX3" fmla="*/ 0 w 1223600"/>
                  <a:gd name="connsiteY3" fmla="*/ 414200 h 82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pathLst>
                  <a:path w="1223600" h="828400">
                    <a:moveTo>
                      <a:pt x="1137424" y="828400"/>
                    </a:moveTo>
                    <a:cubicBezTo>
                      <a:pt x="1185022" y="828400"/>
                      <a:pt x="1223600" y="789822"/>
                      <a:pt x="1223600" y="742227"/>
                    </a:cubicBezTo>
                    <a:lnTo>
                      <a:pt x="1223600" y="86173"/>
                    </a:lnTo>
                    <a:cubicBezTo>
                      <a:pt x="1223600" y="38580"/>
                      <a:pt x="1185022" y="0"/>
                      <a:pt x="11374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742227"/>
                    </a:lnTo>
                    <a:cubicBezTo>
                      <a:pt x="0" y="789822"/>
                      <a:pt x="38580" y="828400"/>
                      <a:pt x="86173" y="828400"/>
                    </a:cubicBezTo>
                    <a:lnTo>
                      <a:pt x="1137424" y="828400"/>
                    </a:lnTo>
                    <a:close/>
                  </a:path>
                </a:pathLst>
              </a:custGeom>
              <a:noFill/>
              <a:ln w="10133" cap="flat">
                <a:solidFill>
                  <a:srgbClr val="000000"/>
                </a:solidFill>
                <a:bevel/>
              </a:ln>
            </p:spPr>
          </p:sp>
        </p:grpSp>
        <p:grpSp>
          <p:nvGrpSpPr>
            <p:cNvPr name="" id="661"/>
            <p:cNvGrpSpPr/>
            <p:nvPr/>
          </p:nvGrpSpPr>
          <p:grpSpPr>
            <a:xfrm>
              <a:off x="4213769" y="2146280"/>
              <a:ext cy="6549672" cx="6459316"/>
              <a:chOff x="4213769" y="2146280"/>
              <a:chExt cy="6549672" cx="6459316"/>
            </a:xfrm>
          </p:grpSpPr>
          <p:grpSp>
            <p:nvGrpSpPr>
              <p:cNvPr name="" id="662"/>
              <p:cNvGrpSpPr/>
              <p:nvPr/>
            </p:nvGrpSpPr>
            <p:grpSpPr>
              <a:xfrm>
                <a:off x="6219485" y="2146264"/>
                <a:ext cy="6111510" cx="2264800"/>
                <a:chOff x="6219485" y="2146264"/>
                <a:chExt cy="6111510" cx="2264800"/>
              </a:xfrm>
            </p:grpSpPr>
            <p:sp>
              <p:nvSpPr>
                <p:cNvPr name="" id="663"/>
                <p:cNvSpPr/>
                <p:nvPr/>
              </p:nvSpPr>
              <p:spPr>
                <a:xfrm>
                  <a:off x="6219485" y="2146264"/>
                  <a:ext cy="6111510" cx="2264800"/>
                </a:xfrm>
                <a:custGeom>
                  <a:avLst/>
                  <a:gdLst/>
                  <a:ahLst/>
                  <a:cxnLst/>
                  <a:pathLst>
                    <a:path w="2264800" h="6111510">
                      <a:moveTo>
                        <a:pt x="0" y="0"/>
                      </a:moveTo>
                      <a:lnTo>
                        <a:pt x="2264800" y="0"/>
                      </a:lnTo>
                      <a:lnTo>
                        <a:pt x="2264800" y="6111510"/>
                      </a:lnTo>
                      <a:lnTo>
                        <a:pt x="0" y="61115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7600" cap="flat">
                  <a:solidFill>
                    <a:srgbClr val="16A58A"/>
                  </a:solidFill>
                  <a:bevel/>
                </a:ln>
              </p:spPr>
            </p:sp>
            <p:sp>
              <p:nvSpPr>
                <p:cNvPr name="" id="664"/>
                <p:cNvSpPr/>
                <p:nvPr/>
              </p:nvSpPr>
              <p:spPr>
                <a:xfrm>
                  <a:off x="8484282" y="2146264"/>
                  <a:ext cy="6111510" cx="71811"/>
                </a:xfrm>
                <a:custGeom>
                  <a:avLst/>
                  <a:gdLst/>
                  <a:ahLst/>
                  <a:cxnLst/>
                  <a:pathLst>
                    <a:path w="71811" h="611151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6183322"/>
                      </a:lnTo>
                      <a:lnTo>
                        <a:pt x="0" y="61115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52A91"/>
                </a:solidFill>
                <a:ln w="7600" cap="flat">
                  <a:solidFill>
                    <a:srgbClr val="16A58A"/>
                  </a:solidFill>
                  <a:bevel/>
                </a:ln>
              </p:spPr>
            </p:sp>
            <p:sp>
              <p:nvSpPr>
                <p:cNvPr name="" id="665"/>
                <p:cNvSpPr/>
                <p:nvPr/>
              </p:nvSpPr>
              <p:spPr>
                <a:xfrm>
                  <a:off x="6219485" y="8257778"/>
                  <a:ext cy="71811" cx="2264800"/>
                </a:xfrm>
                <a:custGeom>
                  <a:avLst/>
                  <a:gdLst/>
                  <a:ahLst/>
                  <a:cxnLst/>
                  <a:pathLst>
                    <a:path w="2264800" h="71811">
                      <a:moveTo>
                        <a:pt x="0" y="0"/>
                      </a:moveTo>
                      <a:lnTo>
                        <a:pt x="2264800" y="0"/>
                      </a:lnTo>
                      <a:lnTo>
                        <a:pt x="2336612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52A91"/>
                </a:solidFill>
                <a:ln w="7600" cap="flat">
                  <a:solidFill>
                    <a:srgbClr val="16A58A"/>
                  </a:solidFill>
                  <a:bevel/>
                </a:ln>
              </p:spPr>
            </p:sp>
          </p:grpSp>
          <p:grpSp>
            <p:nvGrpSpPr>
              <p:cNvPr name="" id="666"/>
              <p:cNvGrpSpPr/>
              <p:nvPr/>
            </p:nvGrpSpPr>
            <p:grpSpPr>
              <a:xfrm>
                <a:off x="8667084" y="2146280"/>
                <a:ext cy="6111510" cx="402458"/>
                <a:chOff x="8667084" y="2146280"/>
                <a:chExt cy="6111510" cx="402458"/>
              </a:xfrm>
            </p:grpSpPr>
            <p:sp>
              <p:nvSpPr>
                <p:cNvPr name="" id="667"/>
                <p:cNvSpPr/>
                <p:nvPr/>
              </p:nvSpPr>
              <p:spPr>
                <a:xfrm>
                  <a:off x="8667084" y="2146280"/>
                  <a:ext cy="6111510" cx="402458"/>
                </a:xfrm>
                <a:custGeom>
                  <a:avLst/>
                  <a:gdLst/>
                  <a:ahLst/>
                  <a:cxnLst/>
                  <a:pathLst>
                    <a:path w="402458" h="6111510">
                      <a:moveTo>
                        <a:pt x="0" y="0"/>
                      </a:moveTo>
                      <a:lnTo>
                        <a:pt x="402458" y="0"/>
                      </a:lnTo>
                      <a:lnTo>
                        <a:pt x="402458" y="6111510"/>
                      </a:lnTo>
                      <a:lnTo>
                        <a:pt x="0" y="61115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7600" cap="flat">
                  <a:solidFill>
                    <a:srgbClr val="16A58A"/>
                  </a:solidFill>
                  <a:bevel/>
                </a:ln>
              </p:spPr>
            </p:sp>
            <p:sp>
              <p:nvSpPr>
                <p:cNvPr name="" id="668"/>
                <p:cNvSpPr/>
                <p:nvPr/>
              </p:nvSpPr>
              <p:spPr>
                <a:xfrm>
                  <a:off x="9069542" y="2146280"/>
                  <a:ext cy="6111510" cx="71811"/>
                </a:xfrm>
                <a:custGeom>
                  <a:avLst/>
                  <a:gdLst/>
                  <a:ahLst/>
                  <a:cxnLst/>
                  <a:pathLst>
                    <a:path w="71811" h="611151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6183322"/>
                      </a:lnTo>
                      <a:lnTo>
                        <a:pt x="0" y="61115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52A91"/>
                </a:solidFill>
                <a:ln w="7600" cap="flat">
                  <a:solidFill>
                    <a:srgbClr val="16A58A"/>
                  </a:solidFill>
                  <a:bevel/>
                </a:ln>
              </p:spPr>
            </p:sp>
            <p:sp>
              <p:nvSpPr>
                <p:cNvPr name="" id="669"/>
                <p:cNvSpPr/>
                <p:nvPr/>
              </p:nvSpPr>
              <p:spPr>
                <a:xfrm>
                  <a:off x="8667084" y="8257794"/>
                  <a:ext cy="71811" cx="402458"/>
                </a:xfrm>
                <a:custGeom>
                  <a:avLst/>
                  <a:gdLst/>
                  <a:ahLst/>
                  <a:cxnLst/>
                  <a:pathLst>
                    <a:path w="402458" h="71811">
                      <a:moveTo>
                        <a:pt x="0" y="0"/>
                      </a:moveTo>
                      <a:lnTo>
                        <a:pt x="402458" y="0"/>
                      </a:lnTo>
                      <a:lnTo>
                        <a:pt x="474269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52A91"/>
                </a:solidFill>
                <a:ln w="7600" cap="flat">
                  <a:solidFill>
                    <a:srgbClr val="16A58A"/>
                  </a:solidFill>
                  <a:bevel/>
                </a:ln>
              </p:spPr>
            </p:sp>
            <p:sp>
              <p:nvSpPr>
                <p:cNvPr name="Text 761" id="761"/>
                <p:cNvSpPr txBox="1"/>
                <p:nvPr/>
              </p:nvSpPr>
              <p:spPr>
                <a:xfrm rot="-5400000">
                  <a:off x="5812558" y="5000805"/>
                  <a:ext cy="402458" cx="6111510"/>
                </a:xfrm>
                <a:prstGeom prst="rect">
                  <a:avLst/>
                </a:prstGeom>
                <a:noFill/>
              </p:spPr>
              <p:txBody>
                <a:bodyPr rIns="36000" tIns="0" bIns="0" rtlCol="0" lIns="3600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Arial Black"/>
                    </a:rPr>
                    <a:t>Computing</a:t>
                  </a:r>
                </a:p>
              </p:txBody>
            </p:sp>
          </p:grpSp>
        </p:grpSp>
        <p:grpSp>
          <p:nvGrpSpPr>
            <p:cNvPr name="" id="671"/>
            <p:cNvGrpSpPr/>
            <p:nvPr/>
          </p:nvGrpSpPr>
          <p:grpSpPr>
            <a:xfrm>
              <a:off x="6609247" y="4404992"/>
              <a:ext cy="1571992" cx="1460880"/>
              <a:chOff x="6609247" y="4404992"/>
              <a:chExt cy="1571992" cx="1460880"/>
            </a:xfrm>
          </p:grpSpPr>
          <p:sp>
            <p:nvSpPr>
              <p:cNvPr name="Rounded Rectangle" id="672"/>
              <p:cNvSpPr/>
              <p:nvPr/>
            </p:nvSpPr>
            <p:spPr>
              <a:xfrm>
                <a:off x="6609247" y="4451056"/>
                <a:ext cy="1525920" cx="1460880"/>
              </a:xfrm>
              <a:custGeom>
                <a:avLst/>
                <a:gdLst>
                  <a:gd name="connsiteX0" fmla="*/ 730440 w 1460880"/>
                  <a:gd name="connsiteY0" fmla="*/ 1525920 h 1525920"/>
                  <a:gd name="connsiteX1" fmla="*/ 730440 w 1460880"/>
                  <a:gd name="connsiteY1" fmla="*/ 0 h 1525920"/>
                  <a:gd name="connsiteX2" fmla="*/ 1460880 w 1460880"/>
                  <a:gd name="connsiteY2" fmla="*/ 762964 h 1525920"/>
                  <a:gd name="connsiteX3" fmla="*/ 0 w 1460880"/>
                  <a:gd name="connsiteY3" fmla="*/ 762964 h 152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pathLst>
                  <a:path w="1460880" h="1525920">
                    <a:moveTo>
                      <a:pt x="1374703" y="1525920"/>
                    </a:moveTo>
                    <a:cubicBezTo>
                      <a:pt x="1422302" y="1525920"/>
                      <a:pt x="1460880" y="1487343"/>
                      <a:pt x="1460880" y="1439752"/>
                    </a:cubicBezTo>
                    <a:lnTo>
                      <a:pt x="1460880" y="86173"/>
                    </a:lnTo>
                    <a:cubicBezTo>
                      <a:pt x="1460880" y="38580"/>
                      <a:pt x="1422302" y="0"/>
                      <a:pt x="1374703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439752"/>
                    </a:lnTo>
                    <a:cubicBezTo>
                      <a:pt x="0" y="1487343"/>
                      <a:pt x="38580" y="1525920"/>
                      <a:pt x="86173" y="1525920"/>
                    </a:cubicBezTo>
                    <a:lnTo>
                      <a:pt x="1374703" y="1525920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custDash>
                  <a:ds d="200000" sp="500000"/>
                </a:custDash>
                <a:bevel/>
              </a:ln>
            </p:spPr>
          </p:sp>
          <p:grpSp>
            <p:nvGrpSpPr>
              <p:cNvPr name="" id="673"/>
              <p:cNvGrpSpPr/>
              <p:nvPr/>
            </p:nvGrpSpPr>
            <p:grpSpPr>
              <a:xfrm>
                <a:off x="6673124" y="5209655"/>
                <a:ext cy="460398" cx="1333124"/>
                <a:chOff x="6673124" y="5209655"/>
                <a:chExt cy="460398" cx="1333124"/>
              </a:xfrm>
            </p:grpSpPr>
            <p:sp>
              <p:nvSpPr>
                <p:cNvPr name="Information Box 2" id="674"/>
                <p:cNvSpPr/>
                <p:nvPr/>
              </p:nvSpPr>
              <p:spPr>
                <a:xfrm>
                  <a:off x="6673124" y="5209655"/>
                  <a:ext cy="460398" cx="1333124"/>
                </a:xfrm>
                <a:custGeom>
                  <a:avLst/>
                  <a:gdLst/>
                  <a:ahLst/>
                  <a:cxnLst/>
                  <a:pathLst>
                    <a:path w="1333124" h="460398">
                      <a:moveTo>
                        <a:pt x="1333124" y="460398"/>
                      </a:moveTo>
                      <a:lnTo>
                        <a:pt x="1333124" y="0"/>
                      </a:lnTo>
                      <a:lnTo>
                        <a:pt x="0" y="0"/>
                      </a:lnTo>
                      <a:lnTo>
                        <a:pt x="0" y="460398"/>
                      </a:lnTo>
                      <a:lnTo>
                        <a:pt x="1333124" y="460398"/>
                      </a:lnTo>
                      <a:close/>
                    </a:path>
                  </a:pathLst>
                </a:custGeom>
                <a:solidFill>
                  <a:srgbClr val="FFC37C"/>
                </a:solidFill>
                <a:ln w="7600" cap="flat">
                  <a:solidFill>
                    <a:srgbClr val="FFC37C"/>
                  </a:solidFill>
                  <a:bevel/>
                </a:ln>
              </p:spPr>
            </p:sp>
            <p:sp>
              <p:nvSpPr>
                <p:cNvPr name="" id="675"/>
                <p:cNvSpPr/>
                <p:nvPr/>
              </p:nvSpPr>
              <p:spPr>
                <a:xfrm>
                  <a:off x="6739781" y="5209655"/>
                  <a:ext cy="460398" cx="0"/>
                </a:xfrm>
                <a:custGeom>
                  <a:avLst/>
                  <a:gdLst/>
                  <a:ahLst/>
                  <a:cxnLst/>
                  <a:pathLst>
                    <a:path fill="none" w="0" h="460398">
                      <a:moveTo>
                        <a:pt x="0" y="0"/>
                      </a:moveTo>
                      <a:lnTo>
                        <a:pt x="0" y="460398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676"/>
                <p:cNvSpPr/>
                <p:nvPr/>
              </p:nvSpPr>
              <p:spPr>
                <a:xfrm>
                  <a:off x="6806437" y="5209655"/>
                  <a:ext cy="460398" cx="0"/>
                </a:xfrm>
                <a:custGeom>
                  <a:avLst/>
                  <a:gdLst/>
                  <a:ahLst/>
                  <a:cxnLst/>
                  <a:pathLst>
                    <a:path fill="none" w="0" h="460398">
                      <a:moveTo>
                        <a:pt x="0" y="0"/>
                      </a:moveTo>
                      <a:lnTo>
                        <a:pt x="0" y="460398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677"/>
                <p:cNvSpPr/>
                <p:nvPr/>
              </p:nvSpPr>
              <p:spPr>
                <a:xfrm>
                  <a:off x="7939596" y="5209655"/>
                  <a:ext cy="460398" cx="0"/>
                </a:xfrm>
                <a:custGeom>
                  <a:avLst/>
                  <a:gdLst/>
                  <a:ahLst/>
                  <a:cxnLst/>
                  <a:pathLst>
                    <a:path fill="none" w="0" h="460398">
                      <a:moveTo>
                        <a:pt x="0" y="0"/>
                      </a:moveTo>
                      <a:lnTo>
                        <a:pt x="0" y="460398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678"/>
                <p:cNvSpPr/>
                <p:nvPr/>
              </p:nvSpPr>
              <p:spPr>
                <a:xfrm>
                  <a:off x="7872936" y="5209655"/>
                  <a:ext cy="460398" cx="0"/>
                </a:xfrm>
                <a:custGeom>
                  <a:avLst/>
                  <a:gdLst/>
                  <a:ahLst/>
                  <a:cxnLst/>
                  <a:pathLst>
                    <a:path fill="none" w="0" h="460398">
                      <a:moveTo>
                        <a:pt x="0" y="0"/>
                      </a:moveTo>
                      <a:lnTo>
                        <a:pt x="0" y="460398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Text 762" id="762"/>
                <p:cNvSpPr txBox="1"/>
                <p:nvPr/>
              </p:nvSpPr>
              <p:spPr>
                <a:xfrm>
                  <a:off x="6673124" y="5246054"/>
                  <a:ext cy="387600" cx="1333124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 Black"/>
                    </a:rPr>
                    <a:t>Instances</a:t>
                  </a:r>
                </a:p>
              </p:txBody>
            </p:sp>
          </p:grpSp>
          <p:grpSp>
            <p:nvGrpSpPr>
              <p:cNvPr name="" id="679"/>
              <p:cNvGrpSpPr/>
              <p:nvPr/>
            </p:nvGrpSpPr>
            <p:grpSpPr>
              <a:xfrm>
                <a:off x="6705711" y="4309398"/>
                <a:ext cy="789450" cx="1267954"/>
                <a:chOff x="6705711" y="4309398"/>
                <a:chExt cy="789450" cx="1267954"/>
              </a:xfrm>
            </p:grpSpPr>
            <p:sp>
              <p:nvSpPr>
                <p:cNvPr name="" id="680"/>
                <p:cNvSpPr/>
                <p:nvPr/>
              </p:nvSpPr>
              <p:spPr>
                <a:xfrm>
                  <a:off x="6705711" y="4956615"/>
                  <a:ext cy="16936" cx="1264655"/>
                </a:xfrm>
                <a:custGeom>
                  <a:avLst/>
                  <a:gdLst/>
                  <a:ahLst/>
                  <a:cxnLst/>
                  <a:pathLst>
                    <a:path w="1264655" h="16936">
                      <a:moveTo>
                        <a:pt x="0" y="0"/>
                      </a:moveTo>
                      <a:lnTo>
                        <a:pt x="1264655" y="0"/>
                      </a:lnTo>
                      <a:lnTo>
                        <a:pt x="1264655" y="16936"/>
                      </a:lnTo>
                      <a:lnTo>
                        <a:pt x="0" y="169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00"/>
                </a:solidFill>
                <a:ln w="7600" cap="flat">
                  <a:solidFill>
                    <a:srgbClr val="34C2C2"/>
                  </a:solidFill>
                  <a:bevel/>
                </a:ln>
              </p:spPr>
            </p:sp>
            <p:sp>
              <p:nvSpPr>
                <p:cNvPr name="Text 763" id="763"/>
                <p:cNvSpPr txBox="1"/>
                <p:nvPr/>
              </p:nvSpPr>
              <p:spPr>
                <a:xfrm>
                  <a:off x="6705711" y="4404992"/>
                  <a:ext cy="592746" cx="1267954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1064">
                      <a:solidFill>
                        <a:srgbClr val="FFC37C"/>
                      </a:solidFill>
                      <a:latin typeface="Arial Black"/>
                    </a:rPr>
                    <a:t>Cluster</a:t>
                  </a:r>
                </a:p>
              </p:txBody>
            </p:sp>
          </p:grpSp>
        </p:grpSp>
        <p:grpSp>
          <p:nvGrpSpPr>
            <p:cNvPr name="" id="693"/>
            <p:cNvGrpSpPr/>
            <p:nvPr/>
          </p:nvGrpSpPr>
          <p:grpSpPr>
            <a:xfrm>
              <a:off x="6609247" y="2391288"/>
              <a:ext cy="1571992" cx="1460880"/>
              <a:chOff x="6609247" y="2391288"/>
              <a:chExt cy="1571992" cx="1460880"/>
            </a:xfrm>
          </p:grpSpPr>
          <p:sp>
            <p:nvSpPr>
              <p:cNvPr name="Rounded Rectangle" id="694"/>
              <p:cNvSpPr/>
              <p:nvPr/>
            </p:nvSpPr>
            <p:spPr>
              <a:xfrm>
                <a:off x="6609247" y="2437352"/>
                <a:ext cy="1525920" cx="1460880"/>
              </a:xfrm>
              <a:custGeom>
                <a:avLst/>
                <a:gdLst>
                  <a:gd name="connsiteX0" fmla="*/ 730440 w 1460880"/>
                  <a:gd name="connsiteY0" fmla="*/ 1525920 h 1525920"/>
                  <a:gd name="connsiteX1" fmla="*/ 730440 w 1460880"/>
                  <a:gd name="connsiteY1" fmla="*/ 0 h 1525920"/>
                  <a:gd name="connsiteX2" fmla="*/ 1460880 w 1460880"/>
                  <a:gd name="connsiteY2" fmla="*/ 762964 h 1525920"/>
                  <a:gd name="connsiteX3" fmla="*/ 0 w 1460880"/>
                  <a:gd name="connsiteY3" fmla="*/ 762964 h 152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pathLst>
                  <a:path w="1460880" h="1525920">
                    <a:moveTo>
                      <a:pt x="1374703" y="1525920"/>
                    </a:moveTo>
                    <a:cubicBezTo>
                      <a:pt x="1422302" y="1525920"/>
                      <a:pt x="1460880" y="1487343"/>
                      <a:pt x="1460880" y="1439752"/>
                    </a:cubicBezTo>
                    <a:lnTo>
                      <a:pt x="1460880" y="86173"/>
                    </a:lnTo>
                    <a:cubicBezTo>
                      <a:pt x="1460880" y="38580"/>
                      <a:pt x="1422302" y="0"/>
                      <a:pt x="1374703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439752"/>
                    </a:lnTo>
                    <a:cubicBezTo>
                      <a:pt x="0" y="1487343"/>
                      <a:pt x="38580" y="1525920"/>
                      <a:pt x="86173" y="1525920"/>
                    </a:cubicBezTo>
                    <a:lnTo>
                      <a:pt x="1374703" y="1525920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custDash>
                  <a:ds d="200000" sp="500000"/>
                </a:custDash>
                <a:bevel/>
              </a:ln>
            </p:spPr>
          </p:sp>
          <p:grpSp>
            <p:nvGrpSpPr>
              <p:cNvPr name="" id="695"/>
              <p:cNvGrpSpPr/>
              <p:nvPr/>
            </p:nvGrpSpPr>
            <p:grpSpPr>
              <a:xfrm>
                <a:off x="6705711" y="2295694"/>
                <a:ext cy="789450" cx="1267954"/>
                <a:chOff x="6705711" y="2295694"/>
                <a:chExt cy="789450" cx="1267954"/>
              </a:xfrm>
            </p:grpSpPr>
            <p:sp>
              <p:nvSpPr>
                <p:cNvPr name="" id="696"/>
                <p:cNvSpPr/>
                <p:nvPr/>
              </p:nvSpPr>
              <p:spPr>
                <a:xfrm>
                  <a:off x="6705711" y="2942911"/>
                  <a:ext cy="16936" cx="1264655"/>
                </a:xfrm>
                <a:custGeom>
                  <a:avLst/>
                  <a:gdLst/>
                  <a:ahLst/>
                  <a:cxnLst/>
                  <a:pathLst>
                    <a:path w="1264655" h="16936">
                      <a:moveTo>
                        <a:pt x="0" y="0"/>
                      </a:moveTo>
                      <a:lnTo>
                        <a:pt x="1264655" y="0"/>
                      </a:lnTo>
                      <a:lnTo>
                        <a:pt x="1264655" y="16936"/>
                      </a:lnTo>
                      <a:lnTo>
                        <a:pt x="0" y="169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00"/>
                </a:solidFill>
                <a:ln w="7600" cap="flat">
                  <a:solidFill>
                    <a:srgbClr val="34C2C2"/>
                  </a:solidFill>
                  <a:bevel/>
                </a:ln>
              </p:spPr>
            </p:sp>
            <p:sp>
              <p:nvSpPr>
                <p:cNvPr name="Text 764" id="764"/>
                <p:cNvSpPr txBox="1"/>
                <p:nvPr/>
              </p:nvSpPr>
              <p:spPr>
                <a:xfrm>
                  <a:off x="6705711" y="2391288"/>
                  <a:ext cy="592746" cx="1267954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1216">
                      <a:solidFill>
                        <a:srgbClr val="00B050"/>
                      </a:solidFill>
                      <a:latin typeface="Arial Black"/>
                    </a:rPr>
                    <a:t>YARN</a:t>
                  </a:r>
                </a:p>
              </p:txBody>
            </p:sp>
          </p:grpSp>
          <p:grpSp>
            <p:nvGrpSpPr>
              <p:cNvPr name="" id="698"/>
              <p:cNvGrpSpPr/>
              <p:nvPr/>
            </p:nvGrpSpPr>
            <p:grpSpPr>
              <a:xfrm>
                <a:off x="6673124" y="3195951"/>
                <a:ext cy="460398" cx="1333124"/>
                <a:chOff x="6673124" y="3195951"/>
                <a:chExt cy="460398" cx="1333124"/>
              </a:xfrm>
            </p:grpSpPr>
            <p:sp>
              <p:nvSpPr>
                <p:cNvPr name="Information Box 2" id="699"/>
                <p:cNvSpPr/>
                <p:nvPr/>
              </p:nvSpPr>
              <p:spPr>
                <a:xfrm>
                  <a:off x="6673124" y="3195951"/>
                  <a:ext cy="460398" cx="1333124"/>
                </a:xfrm>
                <a:custGeom>
                  <a:avLst/>
                  <a:gdLst/>
                  <a:ahLst/>
                  <a:cxnLst/>
                  <a:pathLst>
                    <a:path w="1333124" h="460398">
                      <a:moveTo>
                        <a:pt x="1333124" y="460398"/>
                      </a:moveTo>
                      <a:lnTo>
                        <a:pt x="1333124" y="0"/>
                      </a:lnTo>
                      <a:lnTo>
                        <a:pt x="0" y="0"/>
                      </a:lnTo>
                      <a:lnTo>
                        <a:pt x="0" y="460398"/>
                      </a:lnTo>
                      <a:lnTo>
                        <a:pt x="1333124" y="460398"/>
                      </a:lnTo>
                      <a:close/>
                    </a:path>
                  </a:pathLst>
                </a:custGeom>
                <a:solidFill>
                  <a:srgbClr val="7ECCB6"/>
                </a:solidFill>
                <a:ln w="7600" cap="flat">
                  <a:solidFill>
                    <a:srgbClr val="7ECCB6"/>
                  </a:solidFill>
                  <a:bevel/>
                </a:ln>
              </p:spPr>
            </p:sp>
            <p:sp>
              <p:nvSpPr>
                <p:cNvPr name="" id="700"/>
                <p:cNvSpPr/>
                <p:nvPr/>
              </p:nvSpPr>
              <p:spPr>
                <a:xfrm>
                  <a:off x="6739781" y="3195951"/>
                  <a:ext cy="460398" cx="0"/>
                </a:xfrm>
                <a:custGeom>
                  <a:avLst/>
                  <a:gdLst/>
                  <a:ahLst/>
                  <a:cxnLst/>
                  <a:pathLst>
                    <a:path fill="none" w="0" h="460398">
                      <a:moveTo>
                        <a:pt x="0" y="0"/>
                      </a:moveTo>
                      <a:lnTo>
                        <a:pt x="0" y="460398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701"/>
                <p:cNvSpPr/>
                <p:nvPr/>
              </p:nvSpPr>
              <p:spPr>
                <a:xfrm>
                  <a:off x="6806437" y="3195951"/>
                  <a:ext cy="460398" cx="0"/>
                </a:xfrm>
                <a:custGeom>
                  <a:avLst/>
                  <a:gdLst/>
                  <a:ahLst/>
                  <a:cxnLst/>
                  <a:pathLst>
                    <a:path fill="none" w="0" h="460398">
                      <a:moveTo>
                        <a:pt x="0" y="0"/>
                      </a:moveTo>
                      <a:lnTo>
                        <a:pt x="0" y="460398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702"/>
                <p:cNvSpPr/>
                <p:nvPr/>
              </p:nvSpPr>
              <p:spPr>
                <a:xfrm>
                  <a:off x="7939596" y="3195951"/>
                  <a:ext cy="460398" cx="0"/>
                </a:xfrm>
                <a:custGeom>
                  <a:avLst/>
                  <a:gdLst/>
                  <a:ahLst/>
                  <a:cxnLst/>
                  <a:pathLst>
                    <a:path fill="none" w="0" h="460398">
                      <a:moveTo>
                        <a:pt x="0" y="0"/>
                      </a:moveTo>
                      <a:lnTo>
                        <a:pt x="0" y="460398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703"/>
                <p:cNvSpPr/>
                <p:nvPr/>
              </p:nvSpPr>
              <p:spPr>
                <a:xfrm>
                  <a:off x="7872936" y="3195951"/>
                  <a:ext cy="460398" cx="0"/>
                </a:xfrm>
                <a:custGeom>
                  <a:avLst/>
                  <a:gdLst/>
                  <a:ahLst/>
                  <a:cxnLst/>
                  <a:pathLst>
                    <a:path fill="none" w="0" h="460398">
                      <a:moveTo>
                        <a:pt x="0" y="0"/>
                      </a:moveTo>
                      <a:lnTo>
                        <a:pt x="0" y="460398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Text 765" id="765"/>
                <p:cNvSpPr txBox="1"/>
                <p:nvPr/>
              </p:nvSpPr>
              <p:spPr>
                <a:xfrm>
                  <a:off x="6673124" y="3232350"/>
                  <a:ext cy="387600" cx="1333124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 Black"/>
                    </a:rPr>
                    <a:t>Queue</a:t>
                  </a:r>
                </a:p>
              </p:txBody>
            </p:sp>
          </p:grpSp>
        </p:grpSp>
        <p:grpSp>
          <p:nvGrpSpPr>
            <p:cNvPr name="" id="898"/>
            <p:cNvGrpSpPr/>
            <p:nvPr/>
          </p:nvGrpSpPr>
          <p:grpSpPr>
            <a:xfrm>
              <a:off x="1487679" y="3592316"/>
              <a:ext cy="1012031" cx="940500"/>
              <a:chOff x="1487679" y="3592316"/>
              <a:chExt cy="1012031" cx="940500"/>
            </a:xfrm>
          </p:grpSpPr>
          <p:sp>
            <p:nvSpPr>
              <p:cNvPr name="Rounded Rectangle" id="289"/>
              <p:cNvSpPr/>
              <p:nvPr/>
            </p:nvSpPr>
            <p:spPr>
              <a:xfrm>
                <a:off x="1487679" y="3621972"/>
                <a:ext cy="982376" cx="940500"/>
              </a:xfrm>
              <a:custGeom>
                <a:avLst/>
                <a:gdLst>
                  <a:gd name="connsiteX0" fmla="*/ 470250 w 940500"/>
                  <a:gd name="connsiteY0" fmla="*/ 982376 h 982376"/>
                  <a:gd name="connsiteX1" fmla="*/ 470250 w 940500"/>
                  <a:gd name="connsiteY1" fmla="*/ 0 h 982376"/>
                  <a:gd name="connsiteX2" fmla="*/ 940500 w 940500"/>
                  <a:gd name="connsiteY2" fmla="*/ 491188 h 982376"/>
                  <a:gd name="connsiteX3" fmla="*/ 0 w 940500"/>
                  <a:gd name="connsiteY3" fmla="*/ 491188 h 98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pathLst>
                  <a:path w="940500" h="982376">
                    <a:moveTo>
                      <a:pt x="854324" y="982376"/>
                    </a:moveTo>
                    <a:cubicBezTo>
                      <a:pt x="901922" y="982376"/>
                      <a:pt x="940500" y="943798"/>
                      <a:pt x="940500" y="896200"/>
                    </a:cubicBezTo>
                    <a:lnTo>
                      <a:pt x="940500" y="86173"/>
                    </a:lnTo>
                    <a:cubicBezTo>
                      <a:pt x="940500" y="38580"/>
                      <a:pt x="901922" y="0"/>
                      <a:pt x="8543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896200"/>
                    </a:lnTo>
                    <a:cubicBezTo>
                      <a:pt x="0" y="943798"/>
                      <a:pt x="38580" y="982376"/>
                      <a:pt x="86173" y="982376"/>
                    </a:cubicBezTo>
                    <a:lnTo>
                      <a:pt x="854324" y="982376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custDash>
                  <a:ds d="200000" sp="500000"/>
                </a:custDash>
                <a:bevel/>
              </a:ln>
            </p:spPr>
          </p:sp>
          <p:grpSp>
            <p:nvGrpSpPr>
              <p:cNvPr name="" id="305"/>
              <p:cNvGrpSpPr/>
              <p:nvPr/>
            </p:nvGrpSpPr>
            <p:grpSpPr>
              <a:xfrm>
                <a:off x="1528799" y="4110348"/>
                <a:ext cy="296400" cx="858260"/>
                <a:chOff x="1528799" y="4110348"/>
                <a:chExt cy="296400" cx="858260"/>
              </a:xfrm>
            </p:grpSpPr>
            <p:sp>
              <p:nvSpPr>
                <p:cNvPr name="Information Box 2" id="306"/>
                <p:cNvSpPr/>
                <p:nvPr/>
              </p:nvSpPr>
              <p:spPr>
                <a:xfrm>
                  <a:off x="1528799" y="4110348"/>
                  <a:ext cy="296400" cx="858260"/>
                </a:xfrm>
                <a:custGeom>
                  <a:avLst/>
                  <a:gdLst/>
                  <a:ahLst/>
                  <a:cxnLst/>
                  <a:pathLst>
                    <a:path w="858260" h="296400">
                      <a:moveTo>
                        <a:pt x="858260" y="296400"/>
                      </a:moveTo>
                      <a:lnTo>
                        <a:pt x="858260" y="0"/>
                      </a:lnTo>
                      <a:lnTo>
                        <a:pt x="0" y="0"/>
                      </a:lnTo>
                      <a:lnTo>
                        <a:pt x="0" y="296400"/>
                      </a:lnTo>
                      <a:lnTo>
                        <a:pt x="858260" y="29640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" id="307"/>
                <p:cNvSpPr/>
                <p:nvPr/>
              </p:nvSpPr>
              <p:spPr>
                <a:xfrm>
                  <a:off x="1571712" y="4110348"/>
                  <a:ext cy="296400" cx="0"/>
                </a:xfrm>
                <a:custGeom>
                  <a:avLst/>
                  <a:gdLst/>
                  <a:ahLst/>
                  <a:cxnLst/>
                  <a:pathLst>
                    <a:path fill="none" w="0" h="296400">
                      <a:moveTo>
                        <a:pt x="0" y="0"/>
                      </a:moveTo>
                      <a:lnTo>
                        <a:pt x="0" y="2964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308"/>
                <p:cNvSpPr/>
                <p:nvPr/>
              </p:nvSpPr>
              <p:spPr>
                <a:xfrm>
                  <a:off x="1614625" y="4110348"/>
                  <a:ext cy="296400" cx="0"/>
                </a:xfrm>
                <a:custGeom>
                  <a:avLst/>
                  <a:gdLst/>
                  <a:ahLst/>
                  <a:cxnLst/>
                  <a:pathLst>
                    <a:path fill="none" w="0" h="296400">
                      <a:moveTo>
                        <a:pt x="0" y="0"/>
                      </a:moveTo>
                      <a:lnTo>
                        <a:pt x="0" y="2964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309"/>
                <p:cNvSpPr/>
                <p:nvPr/>
              </p:nvSpPr>
              <p:spPr>
                <a:xfrm>
                  <a:off x="2344142" y="4110348"/>
                  <a:ext cy="296400" cx="0"/>
                </a:xfrm>
                <a:custGeom>
                  <a:avLst/>
                  <a:gdLst/>
                  <a:ahLst/>
                  <a:cxnLst/>
                  <a:pathLst>
                    <a:path fill="none" w="0" h="296400">
                      <a:moveTo>
                        <a:pt x="0" y="0"/>
                      </a:moveTo>
                      <a:lnTo>
                        <a:pt x="0" y="2964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310"/>
                <p:cNvSpPr/>
                <p:nvPr/>
              </p:nvSpPr>
              <p:spPr>
                <a:xfrm>
                  <a:off x="2301233" y="4110348"/>
                  <a:ext cy="296400" cx="0"/>
                </a:xfrm>
                <a:custGeom>
                  <a:avLst/>
                  <a:gdLst/>
                  <a:ahLst/>
                  <a:cxnLst/>
                  <a:pathLst>
                    <a:path fill="none" w="0" h="296400">
                      <a:moveTo>
                        <a:pt x="0" y="0"/>
                      </a:moveTo>
                      <a:lnTo>
                        <a:pt x="0" y="2964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Text 766" id="766"/>
                <p:cNvSpPr txBox="1"/>
                <p:nvPr/>
              </p:nvSpPr>
              <p:spPr>
                <a:xfrm>
                  <a:off x="1528799" y="4079948"/>
                  <a:ext cy="357200" cx="858260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Spark2 Client</a:t>
                  </a:r>
                </a:p>
              </p:txBody>
            </p:sp>
          </p:grpSp>
          <p:grpSp>
            <p:nvGrpSpPr>
              <p:cNvPr name="" id="314"/>
              <p:cNvGrpSpPr/>
              <p:nvPr/>
            </p:nvGrpSpPr>
            <p:grpSpPr>
              <a:xfrm>
                <a:off x="1549779" y="3530773"/>
                <a:ext cy="508238" cx="816301"/>
                <a:chOff x="1549779" y="3530773"/>
                <a:chExt cy="508238" cx="816301"/>
              </a:xfrm>
            </p:grpSpPr>
            <p:sp>
              <p:nvSpPr>
                <p:cNvPr name="" id="315"/>
                <p:cNvSpPr/>
                <p:nvPr/>
              </p:nvSpPr>
              <p:spPr>
                <a:xfrm>
                  <a:off x="1549779" y="3947445"/>
                  <a:ext cy="10903" cx="814173"/>
                </a:xfrm>
                <a:custGeom>
                  <a:avLst/>
                  <a:gdLst/>
                  <a:ahLst/>
                  <a:cxnLst/>
                  <a:pathLst>
                    <a:path w="814173" h="10903">
                      <a:moveTo>
                        <a:pt x="0" y="0"/>
                      </a:moveTo>
                      <a:lnTo>
                        <a:pt x="814173" y="0"/>
                      </a:lnTo>
                      <a:lnTo>
                        <a:pt x="814173" y="10903"/>
                      </a:lnTo>
                      <a:lnTo>
                        <a:pt x="0" y="109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00"/>
                </a:solidFill>
                <a:ln w="7600" cap="flat">
                  <a:solidFill>
                    <a:srgbClr val="34C2C2"/>
                  </a:solidFill>
                  <a:bevel/>
                </a:ln>
              </p:spPr>
            </p:sp>
            <p:sp>
              <p:nvSpPr>
                <p:cNvPr name="Text 767" id="767"/>
                <p:cNvSpPr txBox="1"/>
                <p:nvPr/>
              </p:nvSpPr>
              <p:spPr>
                <a:xfrm>
                  <a:off x="1549779" y="3592316"/>
                  <a:ext cy="381604" cx="816301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1216">
                      <a:solidFill>
                        <a:srgbClr val="FFC37C"/>
                      </a:solidFill>
                      <a:latin typeface="Arial"/>
                    </a:rPr>
                    <a:t>Spark2</a:t>
                  </a:r>
                </a:p>
              </p:txBody>
            </p:sp>
          </p:grpSp>
        </p:grpSp>
        <p:grpSp>
          <p:nvGrpSpPr>
            <p:cNvPr name="" id="899"/>
            <p:cNvGrpSpPr/>
            <p:nvPr/>
          </p:nvGrpSpPr>
          <p:grpSpPr>
            <a:xfrm>
              <a:off x="1487679" y="2302968"/>
              <a:ext cy="1012031" cx="940500"/>
              <a:chOff x="1487679" y="2302968"/>
              <a:chExt cy="1012031" cx="940500"/>
            </a:xfrm>
          </p:grpSpPr>
          <p:sp>
            <p:nvSpPr>
              <p:cNvPr name="Rounded Rectangle" id="287"/>
              <p:cNvSpPr/>
              <p:nvPr/>
            </p:nvSpPr>
            <p:spPr>
              <a:xfrm>
                <a:off x="1487679" y="2332624"/>
                <a:ext cy="982376" cx="940500"/>
              </a:xfrm>
              <a:custGeom>
                <a:avLst/>
                <a:gdLst>
                  <a:gd name="connsiteX0" fmla="*/ 470250 w 940500"/>
                  <a:gd name="connsiteY0" fmla="*/ 982376 h 982376"/>
                  <a:gd name="connsiteX1" fmla="*/ 470250 w 940500"/>
                  <a:gd name="connsiteY1" fmla="*/ 0 h 982376"/>
                  <a:gd name="connsiteX2" fmla="*/ 940500 w 940500"/>
                  <a:gd name="connsiteY2" fmla="*/ 491188 h 982376"/>
                  <a:gd name="connsiteX3" fmla="*/ 0 w 940500"/>
                  <a:gd name="connsiteY3" fmla="*/ 491188 h 98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pathLst>
                  <a:path w="940500" h="982376">
                    <a:moveTo>
                      <a:pt x="854324" y="982376"/>
                    </a:moveTo>
                    <a:cubicBezTo>
                      <a:pt x="901922" y="982376"/>
                      <a:pt x="940500" y="943798"/>
                      <a:pt x="940500" y="896200"/>
                    </a:cubicBezTo>
                    <a:lnTo>
                      <a:pt x="940500" y="86173"/>
                    </a:lnTo>
                    <a:cubicBezTo>
                      <a:pt x="940500" y="38580"/>
                      <a:pt x="901922" y="0"/>
                      <a:pt x="8543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896200"/>
                    </a:lnTo>
                    <a:cubicBezTo>
                      <a:pt x="0" y="943798"/>
                      <a:pt x="38580" y="982376"/>
                      <a:pt x="86173" y="982376"/>
                    </a:cubicBezTo>
                    <a:lnTo>
                      <a:pt x="854324" y="982376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custDash>
                  <a:ds d="200000" sp="500000"/>
                </a:custDash>
                <a:bevel/>
              </a:ln>
            </p:spPr>
          </p:sp>
          <p:grpSp>
            <p:nvGrpSpPr>
              <p:cNvPr name="" id="290"/>
              <p:cNvGrpSpPr/>
              <p:nvPr/>
            </p:nvGrpSpPr>
            <p:grpSpPr>
              <a:xfrm>
                <a:off x="1549779" y="2241426"/>
                <a:ext cy="508238" cx="816301"/>
                <a:chOff x="1549779" y="2241426"/>
                <a:chExt cy="508238" cx="816301"/>
              </a:xfrm>
            </p:grpSpPr>
            <p:sp>
              <p:nvSpPr>
                <p:cNvPr name="" id="291"/>
                <p:cNvSpPr/>
                <p:nvPr/>
              </p:nvSpPr>
              <p:spPr>
                <a:xfrm>
                  <a:off x="1549779" y="2658097"/>
                  <a:ext cy="10903" cx="814173"/>
                </a:xfrm>
                <a:custGeom>
                  <a:avLst/>
                  <a:gdLst/>
                  <a:ahLst/>
                  <a:cxnLst/>
                  <a:pathLst>
                    <a:path w="814173" h="10903">
                      <a:moveTo>
                        <a:pt x="0" y="0"/>
                      </a:moveTo>
                      <a:lnTo>
                        <a:pt x="814173" y="0"/>
                      </a:lnTo>
                      <a:lnTo>
                        <a:pt x="814173" y="10903"/>
                      </a:lnTo>
                      <a:lnTo>
                        <a:pt x="0" y="109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00"/>
                </a:solidFill>
                <a:ln w="7600" cap="flat">
                  <a:solidFill>
                    <a:srgbClr val="34C2C2"/>
                  </a:solidFill>
                  <a:bevel/>
                </a:ln>
              </p:spPr>
            </p:sp>
            <p:sp>
              <p:nvSpPr>
                <p:cNvPr name="Text 768" id="768"/>
                <p:cNvSpPr txBox="1"/>
                <p:nvPr/>
              </p:nvSpPr>
              <p:spPr>
                <a:xfrm>
                  <a:off x="1549779" y="2302968"/>
                  <a:ext cy="381604" cx="816301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1216">
                      <a:solidFill>
                        <a:srgbClr val="00B050"/>
                      </a:solidFill>
                      <a:latin typeface="Arial"/>
                    </a:rPr>
                    <a:t>HDFS</a:t>
                  </a:r>
                </a:p>
              </p:txBody>
            </p:sp>
          </p:grpSp>
          <p:grpSp>
            <p:nvGrpSpPr>
              <p:cNvPr name="" id="293"/>
              <p:cNvGrpSpPr/>
              <p:nvPr/>
            </p:nvGrpSpPr>
            <p:grpSpPr>
              <a:xfrm>
                <a:off x="1528799" y="2821000"/>
                <a:ext cy="296400" cx="858260"/>
                <a:chOff x="1528799" y="2821000"/>
                <a:chExt cy="296400" cx="858260"/>
              </a:xfrm>
            </p:grpSpPr>
            <p:sp>
              <p:nvSpPr>
                <p:cNvPr name="Information Box 2" id="294"/>
                <p:cNvSpPr/>
                <p:nvPr/>
              </p:nvSpPr>
              <p:spPr>
                <a:xfrm>
                  <a:off x="1528799" y="2821000"/>
                  <a:ext cy="296400" cx="858260"/>
                </a:xfrm>
                <a:custGeom>
                  <a:avLst/>
                  <a:gdLst/>
                  <a:ahLst/>
                  <a:cxnLst/>
                  <a:pathLst>
                    <a:path w="858260" h="296400">
                      <a:moveTo>
                        <a:pt x="858260" y="296400"/>
                      </a:moveTo>
                      <a:lnTo>
                        <a:pt x="858260" y="0"/>
                      </a:lnTo>
                      <a:lnTo>
                        <a:pt x="0" y="0"/>
                      </a:lnTo>
                      <a:lnTo>
                        <a:pt x="0" y="296400"/>
                      </a:lnTo>
                      <a:lnTo>
                        <a:pt x="858260" y="29640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" id="295"/>
                <p:cNvSpPr/>
                <p:nvPr/>
              </p:nvSpPr>
              <p:spPr>
                <a:xfrm>
                  <a:off x="1571712" y="2821000"/>
                  <a:ext cy="296400" cx="0"/>
                </a:xfrm>
                <a:custGeom>
                  <a:avLst/>
                  <a:gdLst/>
                  <a:ahLst/>
                  <a:cxnLst/>
                  <a:pathLst>
                    <a:path fill="none" w="0" h="296400">
                      <a:moveTo>
                        <a:pt x="0" y="0"/>
                      </a:moveTo>
                      <a:lnTo>
                        <a:pt x="0" y="2964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296"/>
                <p:cNvSpPr/>
                <p:nvPr/>
              </p:nvSpPr>
              <p:spPr>
                <a:xfrm>
                  <a:off x="1614625" y="2821000"/>
                  <a:ext cy="296400" cx="0"/>
                </a:xfrm>
                <a:custGeom>
                  <a:avLst/>
                  <a:gdLst/>
                  <a:ahLst/>
                  <a:cxnLst/>
                  <a:pathLst>
                    <a:path fill="none" w="0" h="296400">
                      <a:moveTo>
                        <a:pt x="0" y="0"/>
                      </a:moveTo>
                      <a:lnTo>
                        <a:pt x="0" y="2964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297"/>
                <p:cNvSpPr/>
                <p:nvPr/>
              </p:nvSpPr>
              <p:spPr>
                <a:xfrm>
                  <a:off x="2344142" y="2821000"/>
                  <a:ext cy="296400" cx="0"/>
                </a:xfrm>
                <a:custGeom>
                  <a:avLst/>
                  <a:gdLst/>
                  <a:ahLst/>
                  <a:cxnLst/>
                  <a:pathLst>
                    <a:path fill="none" w="0" h="296400">
                      <a:moveTo>
                        <a:pt x="0" y="0"/>
                      </a:moveTo>
                      <a:lnTo>
                        <a:pt x="0" y="2964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298"/>
                <p:cNvSpPr/>
                <p:nvPr/>
              </p:nvSpPr>
              <p:spPr>
                <a:xfrm>
                  <a:off x="2301233" y="2821000"/>
                  <a:ext cy="296400" cx="0"/>
                </a:xfrm>
                <a:custGeom>
                  <a:avLst/>
                  <a:gdLst/>
                  <a:ahLst/>
                  <a:cxnLst/>
                  <a:pathLst>
                    <a:path fill="none" w="0" h="296400">
                      <a:moveTo>
                        <a:pt x="0" y="0"/>
                      </a:moveTo>
                      <a:lnTo>
                        <a:pt x="0" y="2964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Text 769" id="769"/>
                <p:cNvSpPr txBox="1"/>
                <p:nvPr/>
              </p:nvSpPr>
              <p:spPr>
                <a:xfrm>
                  <a:off x="1528799" y="2790600"/>
                  <a:ext cy="357200" cx="858260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HDFS Client</a:t>
                  </a:r>
                </a:p>
              </p:txBody>
            </p:sp>
          </p:grpSp>
        </p:grpSp>
        <p:grpSp>
          <p:nvGrpSpPr>
            <p:cNvPr name="" id="900"/>
            <p:cNvGrpSpPr/>
            <p:nvPr/>
          </p:nvGrpSpPr>
          <p:grpSpPr>
            <a:xfrm>
              <a:off x="2607038" y="2302968"/>
              <a:ext cy="1012031" cx="940500"/>
              <a:chOff x="2607038" y="2302968"/>
              <a:chExt cy="1012031" cx="940500"/>
            </a:xfrm>
          </p:grpSpPr>
          <p:sp>
            <p:nvSpPr>
              <p:cNvPr name="Rounded Rectangle" id="288"/>
              <p:cNvSpPr/>
              <p:nvPr/>
            </p:nvSpPr>
            <p:spPr>
              <a:xfrm>
                <a:off x="2607038" y="2332624"/>
                <a:ext cy="982376" cx="940500"/>
              </a:xfrm>
              <a:custGeom>
                <a:avLst/>
                <a:gdLst>
                  <a:gd name="connsiteX0" fmla="*/ 470250 w 940500"/>
                  <a:gd name="connsiteY0" fmla="*/ 982376 h 982376"/>
                  <a:gd name="connsiteX1" fmla="*/ 470250 w 940500"/>
                  <a:gd name="connsiteY1" fmla="*/ 0 h 982376"/>
                  <a:gd name="connsiteX2" fmla="*/ 940500 w 940500"/>
                  <a:gd name="connsiteY2" fmla="*/ 491188 h 982376"/>
                  <a:gd name="connsiteX3" fmla="*/ 0 w 940500"/>
                  <a:gd name="connsiteY3" fmla="*/ 491188 h 98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pathLst>
                  <a:path w="940500" h="982376">
                    <a:moveTo>
                      <a:pt x="854324" y="982376"/>
                    </a:moveTo>
                    <a:cubicBezTo>
                      <a:pt x="901922" y="982376"/>
                      <a:pt x="940500" y="943798"/>
                      <a:pt x="940500" y="896200"/>
                    </a:cubicBezTo>
                    <a:lnTo>
                      <a:pt x="940500" y="86173"/>
                    </a:lnTo>
                    <a:cubicBezTo>
                      <a:pt x="940500" y="38580"/>
                      <a:pt x="901922" y="0"/>
                      <a:pt x="8543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896200"/>
                    </a:lnTo>
                    <a:cubicBezTo>
                      <a:pt x="0" y="943798"/>
                      <a:pt x="38580" y="982376"/>
                      <a:pt x="86173" y="982376"/>
                    </a:cubicBezTo>
                    <a:lnTo>
                      <a:pt x="854324" y="982376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custDash>
                  <a:ds d="200000" sp="500000"/>
                </a:custDash>
                <a:bevel/>
              </a:ln>
            </p:spPr>
          </p:sp>
          <p:grpSp>
            <p:nvGrpSpPr>
              <p:cNvPr name="" id="299"/>
              <p:cNvGrpSpPr/>
              <p:nvPr/>
            </p:nvGrpSpPr>
            <p:grpSpPr>
              <a:xfrm>
                <a:off x="2648158" y="2821000"/>
                <a:ext cy="296400" cx="858260"/>
                <a:chOff x="2648158" y="2821000"/>
                <a:chExt cy="296400" cx="858260"/>
              </a:xfrm>
            </p:grpSpPr>
            <p:sp>
              <p:nvSpPr>
                <p:cNvPr name="Information Box 2" id="300"/>
                <p:cNvSpPr/>
                <p:nvPr/>
              </p:nvSpPr>
              <p:spPr>
                <a:xfrm>
                  <a:off x="2648158" y="2821000"/>
                  <a:ext cy="296400" cx="858260"/>
                </a:xfrm>
                <a:custGeom>
                  <a:avLst/>
                  <a:gdLst/>
                  <a:ahLst/>
                  <a:cxnLst/>
                  <a:pathLst>
                    <a:path w="858260" h="296400">
                      <a:moveTo>
                        <a:pt x="858260" y="296400"/>
                      </a:moveTo>
                      <a:lnTo>
                        <a:pt x="858260" y="0"/>
                      </a:lnTo>
                      <a:lnTo>
                        <a:pt x="0" y="0"/>
                      </a:lnTo>
                      <a:lnTo>
                        <a:pt x="0" y="296400"/>
                      </a:lnTo>
                      <a:lnTo>
                        <a:pt x="858260" y="29640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" id="301"/>
                <p:cNvSpPr/>
                <p:nvPr/>
              </p:nvSpPr>
              <p:spPr>
                <a:xfrm>
                  <a:off x="2691070" y="2821000"/>
                  <a:ext cy="296400" cx="0"/>
                </a:xfrm>
                <a:custGeom>
                  <a:avLst/>
                  <a:gdLst/>
                  <a:ahLst/>
                  <a:cxnLst/>
                  <a:pathLst>
                    <a:path fill="none" w="0" h="296400">
                      <a:moveTo>
                        <a:pt x="0" y="0"/>
                      </a:moveTo>
                      <a:lnTo>
                        <a:pt x="0" y="2964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302"/>
                <p:cNvSpPr/>
                <p:nvPr/>
              </p:nvSpPr>
              <p:spPr>
                <a:xfrm>
                  <a:off x="2733984" y="2821000"/>
                  <a:ext cy="296400" cx="0"/>
                </a:xfrm>
                <a:custGeom>
                  <a:avLst/>
                  <a:gdLst/>
                  <a:ahLst/>
                  <a:cxnLst/>
                  <a:pathLst>
                    <a:path fill="none" w="0" h="296400">
                      <a:moveTo>
                        <a:pt x="0" y="0"/>
                      </a:moveTo>
                      <a:lnTo>
                        <a:pt x="0" y="2964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303"/>
                <p:cNvSpPr/>
                <p:nvPr/>
              </p:nvSpPr>
              <p:spPr>
                <a:xfrm>
                  <a:off x="3463501" y="2821000"/>
                  <a:ext cy="296400" cx="0"/>
                </a:xfrm>
                <a:custGeom>
                  <a:avLst/>
                  <a:gdLst/>
                  <a:ahLst/>
                  <a:cxnLst/>
                  <a:pathLst>
                    <a:path fill="none" w="0" h="296400">
                      <a:moveTo>
                        <a:pt x="0" y="0"/>
                      </a:moveTo>
                      <a:lnTo>
                        <a:pt x="0" y="2964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304"/>
                <p:cNvSpPr/>
                <p:nvPr/>
              </p:nvSpPr>
              <p:spPr>
                <a:xfrm>
                  <a:off x="3420591" y="2821000"/>
                  <a:ext cy="296400" cx="0"/>
                </a:xfrm>
                <a:custGeom>
                  <a:avLst/>
                  <a:gdLst/>
                  <a:ahLst/>
                  <a:cxnLst/>
                  <a:pathLst>
                    <a:path fill="none" w="0" h="296400">
                      <a:moveTo>
                        <a:pt x="0" y="0"/>
                      </a:moveTo>
                      <a:lnTo>
                        <a:pt x="0" y="2964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Text 770" id="770"/>
                <p:cNvSpPr txBox="1"/>
                <p:nvPr/>
              </p:nvSpPr>
              <p:spPr>
                <a:xfrm>
                  <a:off x="2648158" y="2790600"/>
                  <a:ext cy="357200" cx="858260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JDBC Client</a:t>
                  </a:r>
                </a:p>
              </p:txBody>
            </p:sp>
          </p:grpSp>
          <p:grpSp>
            <p:nvGrpSpPr>
              <p:cNvPr name="" id="311"/>
              <p:cNvGrpSpPr/>
              <p:nvPr/>
            </p:nvGrpSpPr>
            <p:grpSpPr>
              <a:xfrm>
                <a:off x="2669137" y="2241426"/>
                <a:ext cy="508238" cx="816301"/>
                <a:chOff x="2669137" y="2241426"/>
                <a:chExt cy="508238" cx="816301"/>
              </a:xfrm>
            </p:grpSpPr>
            <p:sp>
              <p:nvSpPr>
                <p:cNvPr name="" id="312"/>
                <p:cNvSpPr/>
                <p:nvPr/>
              </p:nvSpPr>
              <p:spPr>
                <a:xfrm>
                  <a:off x="2669137" y="2658097"/>
                  <a:ext cy="10903" cx="814173"/>
                </a:xfrm>
                <a:custGeom>
                  <a:avLst/>
                  <a:gdLst/>
                  <a:ahLst/>
                  <a:cxnLst/>
                  <a:pathLst>
                    <a:path w="814173" h="10903">
                      <a:moveTo>
                        <a:pt x="0" y="0"/>
                      </a:moveTo>
                      <a:lnTo>
                        <a:pt x="814173" y="0"/>
                      </a:lnTo>
                      <a:lnTo>
                        <a:pt x="814173" y="10903"/>
                      </a:lnTo>
                      <a:lnTo>
                        <a:pt x="0" y="109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00"/>
                </a:solidFill>
                <a:ln w="7600" cap="flat">
                  <a:solidFill>
                    <a:srgbClr val="34C2C2"/>
                  </a:solidFill>
                  <a:bevel/>
                </a:ln>
              </p:spPr>
            </p:sp>
            <p:sp>
              <p:nvSpPr>
                <p:cNvPr name="Text 771" id="771"/>
                <p:cNvSpPr txBox="1"/>
                <p:nvPr/>
              </p:nvSpPr>
              <p:spPr>
                <a:xfrm>
                  <a:off x="2669137" y="2302968"/>
                  <a:ext cy="381604" cx="816301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1216">
                      <a:solidFill>
                        <a:srgbClr val="3498DB"/>
                      </a:solidFill>
                      <a:latin typeface="Arial"/>
                    </a:rPr>
                    <a:t>Hive2</a:t>
                  </a:r>
                </a:p>
              </p:txBody>
            </p:sp>
          </p:grpSp>
        </p:grpSp>
        <p:grpSp>
          <p:nvGrpSpPr>
            <p:cNvPr name="" id="902"/>
            <p:cNvGrpSpPr/>
            <p:nvPr/>
          </p:nvGrpSpPr>
          <p:grpSpPr>
            <a:xfrm>
              <a:off x="2607038" y="3592316"/>
              <a:ext cy="1012031" cx="940500"/>
              <a:chOff x="2607038" y="3592316"/>
              <a:chExt cy="1012031" cx="940500"/>
            </a:xfrm>
          </p:grpSpPr>
          <p:grpSp>
            <p:nvGrpSpPr>
              <p:cNvPr name="" id="383"/>
              <p:cNvGrpSpPr/>
              <p:nvPr/>
            </p:nvGrpSpPr>
            <p:grpSpPr>
              <a:xfrm>
                <a:off x="2607038" y="3592316"/>
                <a:ext cy="1012031" cx="940500"/>
                <a:chOff x="2607038" y="3592316"/>
                <a:chExt cy="1012031" cx="940500"/>
              </a:xfrm>
            </p:grpSpPr>
            <p:sp>
              <p:nvSpPr>
                <p:cNvPr name="Rounded Rectangle" id="384"/>
                <p:cNvSpPr/>
                <p:nvPr/>
              </p:nvSpPr>
              <p:spPr>
                <a:xfrm>
                  <a:off x="2607038" y="3621973"/>
                  <a:ext cy="982376" cx="940500"/>
                </a:xfrm>
                <a:custGeom>
                  <a:avLst/>
                  <a:gdLst>
                    <a:gd name="connsiteX0" fmla="*/ 470251 w 940500"/>
                    <a:gd name="connsiteY0" fmla="*/ 982376 h 982376"/>
                    <a:gd name="connsiteX1" fmla="*/ 470251 w 940500"/>
                    <a:gd name="connsiteY1" fmla="*/ 0 h 982376"/>
                    <a:gd name="connsiteX2" fmla="*/ 940500 w 940500"/>
                    <a:gd name="connsiteY2" fmla="*/ 491186 h 982376"/>
                    <a:gd name="connsiteX3" fmla="*/ 0 w 940500"/>
                    <a:gd name="connsiteY3" fmla="*/ 491186 h 98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pathLst>
                    <a:path w="940500" h="982376">
                      <a:moveTo>
                        <a:pt x="854331" y="982376"/>
                      </a:moveTo>
                      <a:cubicBezTo>
                        <a:pt x="901922" y="982376"/>
                        <a:pt x="940500" y="943791"/>
                        <a:pt x="940500" y="896200"/>
                      </a:cubicBezTo>
                      <a:lnTo>
                        <a:pt x="940500" y="86173"/>
                      </a:lnTo>
                      <a:cubicBezTo>
                        <a:pt x="940500" y="38580"/>
                        <a:pt x="901922" y="0"/>
                        <a:pt x="854331" y="0"/>
                      </a:cubicBezTo>
                      <a:lnTo>
                        <a:pt x="86173" y="0"/>
                      </a:lnTo>
                      <a:cubicBezTo>
                        <a:pt x="38580" y="0"/>
                        <a:pt x="0" y="38580"/>
                        <a:pt x="0" y="86173"/>
                      </a:cubicBezTo>
                      <a:lnTo>
                        <a:pt x="0" y="896200"/>
                      </a:lnTo>
                      <a:cubicBezTo>
                        <a:pt x="0" y="943791"/>
                        <a:pt x="38580" y="982376"/>
                        <a:pt x="86173" y="982376"/>
                      </a:cubicBezTo>
                      <a:lnTo>
                        <a:pt x="854331" y="982376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0000"/>
                  </a:solidFill>
                  <a:custDash>
                    <a:ds d="200000" sp="500000"/>
                  </a:custDash>
                  <a:bevel/>
                </a:ln>
              </p:spPr>
            </p:sp>
            <p:grpSp>
              <p:nvGrpSpPr>
                <p:cNvPr name="" id="391"/>
                <p:cNvGrpSpPr/>
                <p:nvPr/>
              </p:nvGrpSpPr>
              <p:grpSpPr>
                <a:xfrm>
                  <a:off x="2640391" y="3530773"/>
                  <a:ext cy="508238" cx="873795"/>
                  <a:chOff x="2640391" y="3530773"/>
                  <a:chExt cy="508238" cx="873795"/>
                </a:xfrm>
              </p:grpSpPr>
              <p:sp>
                <p:nvSpPr>
                  <p:cNvPr name="" id="392"/>
                  <p:cNvSpPr/>
                  <p:nvPr/>
                </p:nvSpPr>
                <p:spPr>
                  <a:xfrm>
                    <a:off x="2640391" y="3947445"/>
                    <a:ext cy="10903" cx="871522"/>
                  </a:xfrm>
                  <a:custGeom>
                    <a:avLst/>
                    <a:gdLst/>
                    <a:ahLst/>
                    <a:cxnLst/>
                    <a:pathLst>
                      <a:path w="871522" h="10903">
                        <a:moveTo>
                          <a:pt x="0" y="0"/>
                        </a:moveTo>
                        <a:lnTo>
                          <a:pt x="871522" y="0"/>
                        </a:lnTo>
                        <a:lnTo>
                          <a:pt x="871522" y="10903"/>
                        </a:lnTo>
                        <a:lnTo>
                          <a:pt x="0" y="10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900"/>
                  </a:solidFill>
                  <a:ln w="7600" cap="flat">
                    <a:solidFill>
                      <a:srgbClr val="34C2C2"/>
                    </a:solidFill>
                    <a:bevel/>
                  </a:ln>
                </p:spPr>
              </p:sp>
            </p:grpSp>
          </p:grpSp>
          <p:grpSp>
            <p:nvGrpSpPr>
              <p:cNvPr name="" id="901"/>
              <p:cNvGrpSpPr/>
              <p:nvPr/>
            </p:nvGrpSpPr>
            <p:grpSpPr>
              <a:xfrm>
                <a:off x="2640390" y="3592316"/>
                <a:ext cy="814431" cx="873795"/>
                <a:chOff x="2640390" y="3592316"/>
                <a:chExt cy="814431" cx="873795"/>
              </a:xfrm>
            </p:grpSpPr>
            <p:grpSp>
              <p:nvGrpSpPr>
                <p:cNvPr name="" id="385"/>
                <p:cNvGrpSpPr/>
                <p:nvPr/>
              </p:nvGrpSpPr>
              <p:grpSpPr>
                <a:xfrm>
                  <a:off x="2648161" y="4110348"/>
                  <a:ext cy="296400" cx="858253"/>
                  <a:chOff x="2648161" y="4110348"/>
                  <a:chExt cy="296400" cx="858253"/>
                </a:xfrm>
              </p:grpSpPr>
              <p:sp>
                <p:nvSpPr>
                  <p:cNvPr name="Information Box 2" id="386"/>
                  <p:cNvSpPr/>
                  <p:nvPr/>
                </p:nvSpPr>
                <p:spPr>
                  <a:xfrm>
                    <a:off x="2648161" y="4110348"/>
                    <a:ext cy="296400" cx="858253"/>
                  </a:xfrm>
                  <a:custGeom>
                    <a:avLst/>
                    <a:gdLst/>
                    <a:ahLst/>
                    <a:cxnLst/>
                    <a:pathLst>
                      <a:path w="858253" h="296400">
                        <a:moveTo>
                          <a:pt x="858253" y="296400"/>
                        </a:moveTo>
                        <a:lnTo>
                          <a:pt x="858253" y="0"/>
                        </a:lnTo>
                        <a:lnTo>
                          <a:pt x="0" y="0"/>
                        </a:lnTo>
                        <a:lnTo>
                          <a:pt x="0" y="296400"/>
                        </a:lnTo>
                        <a:lnTo>
                          <a:pt x="858253" y="296400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name="" id="387"/>
                  <p:cNvSpPr/>
                  <p:nvPr/>
                </p:nvSpPr>
                <p:spPr>
                  <a:xfrm>
                    <a:off x="2691074" y="4110348"/>
                    <a:ext cy="296400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0">
                        <a:moveTo>
                          <a:pt x="0" y="0"/>
                        </a:moveTo>
                        <a:lnTo>
                          <a:pt x="0" y="2964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88"/>
                  <p:cNvSpPr/>
                  <p:nvPr/>
                </p:nvSpPr>
                <p:spPr>
                  <a:xfrm>
                    <a:off x="2733987" y="4110348"/>
                    <a:ext cy="296400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0">
                        <a:moveTo>
                          <a:pt x="0" y="0"/>
                        </a:moveTo>
                        <a:lnTo>
                          <a:pt x="0" y="2964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89"/>
                  <p:cNvSpPr/>
                  <p:nvPr/>
                </p:nvSpPr>
                <p:spPr>
                  <a:xfrm>
                    <a:off x="3463505" y="4110348"/>
                    <a:ext cy="296400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0">
                        <a:moveTo>
                          <a:pt x="0" y="0"/>
                        </a:moveTo>
                        <a:lnTo>
                          <a:pt x="0" y="2964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90"/>
                  <p:cNvSpPr/>
                  <p:nvPr/>
                </p:nvSpPr>
                <p:spPr>
                  <a:xfrm>
                    <a:off x="3420587" y="4110348"/>
                    <a:ext cy="296400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0">
                        <a:moveTo>
                          <a:pt x="0" y="0"/>
                        </a:moveTo>
                        <a:lnTo>
                          <a:pt x="0" y="2964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Text 772" id="772"/>
                  <p:cNvSpPr txBox="1"/>
                  <p:nvPr/>
                </p:nvSpPr>
                <p:spPr>
                  <a:xfrm>
                    <a:off x="2648161" y="4079948"/>
                    <a:ext cy="357200" cx="858253"/>
                  </a:xfrm>
                  <a:prstGeom prst="rect">
                    <a:avLst/>
                  </a:prstGeom>
                  <a:noFill/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Zeppelin Client</a:t>
                    </a:r>
                  </a:p>
                </p:txBody>
              </p:sp>
            </p:grpSp>
            <p:sp>
              <p:nvSpPr>
                <p:cNvPr name="Text 773" id="773"/>
                <p:cNvSpPr txBox="1"/>
                <p:nvPr/>
              </p:nvSpPr>
              <p:spPr>
                <a:xfrm>
                  <a:off x="2640390" y="3592316"/>
                  <a:ext cy="381604" cx="873795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1216">
                      <a:solidFill>
                        <a:srgbClr val="3498DB"/>
                      </a:solidFill>
                      <a:latin typeface="Arial"/>
                    </a:rPr>
                    <a:t>Zeppelin</a:t>
                  </a:r>
                </a:p>
              </p:txBody>
            </p:sp>
          </p:grpSp>
        </p:grpSp>
        <p:grpSp>
          <p:nvGrpSpPr>
            <p:cNvPr name="" id="903"/>
            <p:cNvGrpSpPr/>
            <p:nvPr/>
          </p:nvGrpSpPr>
          <p:grpSpPr>
            <a:xfrm>
              <a:off x="1487679" y="5781253"/>
              <a:ext cy="2115878" cx="2059858"/>
              <a:chOff x="1487679" y="5781253"/>
              <a:chExt cy="2115878" cx="2059858"/>
            </a:xfrm>
          </p:grpSpPr>
          <p:grpSp>
            <p:nvGrpSpPr>
              <p:cNvPr name="" id="364"/>
              <p:cNvGrpSpPr/>
              <p:nvPr/>
            </p:nvGrpSpPr>
            <p:grpSpPr>
              <a:xfrm>
                <a:off x="1487679" y="7135900"/>
                <a:ext cy="1012031" cx="940500"/>
                <a:chOff x="1487679" y="7135900"/>
                <a:chExt cy="1012031" cx="940500"/>
              </a:xfrm>
            </p:grpSpPr>
            <p:sp>
              <p:nvSpPr>
                <p:cNvPr name="Rounded Rectangle" id="326"/>
                <p:cNvSpPr/>
                <p:nvPr/>
              </p:nvSpPr>
              <p:spPr>
                <a:xfrm>
                  <a:off x="1487679" y="7165557"/>
                  <a:ext cy="982376" cx="940500"/>
                </a:xfrm>
                <a:custGeom>
                  <a:avLst/>
                  <a:gdLst>
                    <a:gd name="connsiteX0" fmla="*/ 470251 w 940500"/>
                    <a:gd name="connsiteY0" fmla="*/ 982376 h 982376"/>
                    <a:gd name="connsiteX1" fmla="*/ 470251 w 940500"/>
                    <a:gd name="connsiteY1" fmla="*/ 0 h 982376"/>
                    <a:gd name="connsiteX2" fmla="*/ 940500 w 940500"/>
                    <a:gd name="connsiteY2" fmla="*/ 491186 h 982376"/>
                    <a:gd name="connsiteX3" fmla="*/ 0 w 940500"/>
                    <a:gd name="connsiteY3" fmla="*/ 491186 h 98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pathLst>
                    <a:path w="940500" h="982376">
                      <a:moveTo>
                        <a:pt x="854331" y="982376"/>
                      </a:moveTo>
                      <a:cubicBezTo>
                        <a:pt x="901922" y="982376"/>
                        <a:pt x="940500" y="943791"/>
                        <a:pt x="940500" y="896200"/>
                      </a:cubicBezTo>
                      <a:lnTo>
                        <a:pt x="940500" y="86173"/>
                      </a:lnTo>
                      <a:cubicBezTo>
                        <a:pt x="940500" y="38580"/>
                        <a:pt x="901922" y="0"/>
                        <a:pt x="854331" y="0"/>
                      </a:cubicBezTo>
                      <a:lnTo>
                        <a:pt x="86173" y="0"/>
                      </a:lnTo>
                      <a:cubicBezTo>
                        <a:pt x="38580" y="0"/>
                        <a:pt x="0" y="38580"/>
                        <a:pt x="0" y="86173"/>
                      </a:cubicBezTo>
                      <a:lnTo>
                        <a:pt x="0" y="896200"/>
                      </a:lnTo>
                      <a:cubicBezTo>
                        <a:pt x="0" y="943791"/>
                        <a:pt x="38580" y="982376"/>
                        <a:pt x="86173" y="982376"/>
                      </a:cubicBezTo>
                      <a:lnTo>
                        <a:pt x="854331" y="982376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0000"/>
                  </a:solidFill>
                  <a:custDash>
                    <a:ds d="200000" sp="500000"/>
                  </a:custDash>
                  <a:bevel/>
                </a:ln>
              </p:spPr>
            </p:sp>
            <p:grpSp>
              <p:nvGrpSpPr>
                <p:cNvPr name="" id="342"/>
                <p:cNvGrpSpPr/>
                <p:nvPr/>
              </p:nvGrpSpPr>
              <p:grpSpPr>
                <a:xfrm>
                  <a:off x="1528803" y="7653932"/>
                  <a:ext cy="296400" cx="858253"/>
                  <a:chOff x="1528803" y="7653932"/>
                  <a:chExt cy="296400" cx="858253"/>
                </a:xfrm>
              </p:grpSpPr>
              <p:sp>
                <p:nvSpPr>
                  <p:cNvPr name="Information Box 2" id="343"/>
                  <p:cNvSpPr/>
                  <p:nvPr/>
                </p:nvSpPr>
                <p:spPr>
                  <a:xfrm>
                    <a:off x="1528803" y="7653932"/>
                    <a:ext cy="296400" cx="858253"/>
                  </a:xfrm>
                  <a:custGeom>
                    <a:avLst/>
                    <a:gdLst/>
                    <a:ahLst/>
                    <a:cxnLst/>
                    <a:pathLst>
                      <a:path w="858253" h="296400">
                        <a:moveTo>
                          <a:pt x="858253" y="296400"/>
                        </a:moveTo>
                        <a:lnTo>
                          <a:pt x="858253" y="0"/>
                        </a:lnTo>
                        <a:lnTo>
                          <a:pt x="0" y="0"/>
                        </a:lnTo>
                        <a:lnTo>
                          <a:pt x="0" y="296400"/>
                        </a:lnTo>
                        <a:lnTo>
                          <a:pt x="858253" y="296400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w="7600" cap="flat">
                    <a:solidFill>
                      <a:srgbClr val="FFC37C"/>
                    </a:solidFill>
                    <a:bevel/>
                  </a:ln>
                </p:spPr>
              </p:sp>
              <p:sp>
                <p:nvSpPr>
                  <p:cNvPr name="" id="344"/>
                  <p:cNvSpPr/>
                  <p:nvPr/>
                </p:nvSpPr>
                <p:spPr>
                  <a:xfrm>
                    <a:off x="1571716" y="7653932"/>
                    <a:ext cy="296400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0">
                        <a:moveTo>
                          <a:pt x="0" y="0"/>
                        </a:moveTo>
                        <a:lnTo>
                          <a:pt x="0" y="2964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45"/>
                  <p:cNvSpPr/>
                  <p:nvPr/>
                </p:nvSpPr>
                <p:spPr>
                  <a:xfrm>
                    <a:off x="1614628" y="7653932"/>
                    <a:ext cy="296400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0">
                        <a:moveTo>
                          <a:pt x="0" y="0"/>
                        </a:moveTo>
                        <a:lnTo>
                          <a:pt x="0" y="2964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46"/>
                  <p:cNvSpPr/>
                  <p:nvPr/>
                </p:nvSpPr>
                <p:spPr>
                  <a:xfrm>
                    <a:off x="2344146" y="7653932"/>
                    <a:ext cy="296400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0">
                        <a:moveTo>
                          <a:pt x="0" y="0"/>
                        </a:moveTo>
                        <a:lnTo>
                          <a:pt x="0" y="2964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47"/>
                  <p:cNvSpPr/>
                  <p:nvPr/>
                </p:nvSpPr>
                <p:spPr>
                  <a:xfrm>
                    <a:off x="2301229" y="7653932"/>
                    <a:ext cy="296400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0">
                        <a:moveTo>
                          <a:pt x="0" y="0"/>
                        </a:moveTo>
                        <a:lnTo>
                          <a:pt x="0" y="2964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Text 774" id="774"/>
                  <p:cNvSpPr txBox="1"/>
                  <p:nvPr/>
                </p:nvSpPr>
                <p:spPr>
                  <a:xfrm>
                    <a:off x="1528803" y="7608332"/>
                    <a:ext cy="387600" cx="858253"/>
                  </a:xfrm>
                  <a:prstGeom prst="rect">
                    <a:avLst/>
                  </a:prstGeom>
                  <a:noFill/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 Black"/>
                      </a:rPr>
                      <a:t>Warehouse</a:t>
                    </a:r>
                  </a:p>
                </p:txBody>
              </p:sp>
            </p:grpSp>
            <p:grpSp>
              <p:nvGrpSpPr>
                <p:cNvPr name="" id="351"/>
                <p:cNvGrpSpPr/>
                <p:nvPr/>
              </p:nvGrpSpPr>
              <p:grpSpPr>
                <a:xfrm>
                  <a:off x="1549783" y="7074357"/>
                  <a:ext cy="508238" cx="816293"/>
                  <a:chOff x="1549783" y="7074357"/>
                  <a:chExt cy="508238" cx="816293"/>
                </a:xfrm>
              </p:grpSpPr>
              <p:sp>
                <p:nvSpPr>
                  <p:cNvPr name="" id="352"/>
                  <p:cNvSpPr/>
                  <p:nvPr/>
                </p:nvSpPr>
                <p:spPr>
                  <a:xfrm>
                    <a:off x="1549783" y="7491029"/>
                    <a:ext cy="10903" cx="814173"/>
                  </a:xfrm>
                  <a:custGeom>
                    <a:avLst/>
                    <a:gdLst/>
                    <a:ahLst/>
                    <a:cxnLst/>
                    <a:pathLst>
                      <a:path w="814173" h="10903">
                        <a:moveTo>
                          <a:pt x="0" y="0"/>
                        </a:moveTo>
                        <a:lnTo>
                          <a:pt x="814173" y="0"/>
                        </a:lnTo>
                        <a:lnTo>
                          <a:pt x="814173" y="10903"/>
                        </a:lnTo>
                        <a:lnTo>
                          <a:pt x="0" y="10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900"/>
                  </a:solidFill>
                  <a:ln w="7600" cap="flat">
                    <a:solidFill>
                      <a:srgbClr val="34C2C2"/>
                    </a:solidFill>
                    <a:bevel/>
                  </a:ln>
                </p:spPr>
              </p:sp>
              <p:sp>
                <p:nvSpPr>
                  <p:cNvPr name="Text 775" id="775"/>
                  <p:cNvSpPr txBox="1"/>
                  <p:nvPr/>
                </p:nvSpPr>
                <p:spPr>
                  <a:xfrm>
                    <a:off x="1549783" y="7135900"/>
                    <a:ext cy="381604" cx="816293"/>
                  </a:xfrm>
                  <a:prstGeom prst="rect">
                    <a:avLst/>
                  </a:prstGeom>
                  <a:noFill/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b="1" sz="1064">
                        <a:solidFill>
                          <a:srgbClr val="0070C0"/>
                        </a:solidFill>
                        <a:latin typeface="Arial Black"/>
                      </a:rPr>
                      <a:t>Hive2</a:t>
                    </a:r>
                  </a:p>
                </p:txBody>
              </p:sp>
            </p:grpSp>
          </p:grpSp>
          <p:grpSp>
            <p:nvGrpSpPr>
              <p:cNvPr name="" id="365"/>
              <p:cNvGrpSpPr/>
              <p:nvPr/>
            </p:nvGrpSpPr>
            <p:grpSpPr>
              <a:xfrm>
                <a:off x="2607038" y="7135900"/>
                <a:ext cy="1012031" cx="940500"/>
                <a:chOff x="2607038" y="7135900"/>
                <a:chExt cy="1012031" cx="940500"/>
              </a:xfrm>
            </p:grpSpPr>
            <p:sp>
              <p:nvSpPr>
                <p:cNvPr name="Rounded Rectangle" id="325"/>
                <p:cNvSpPr/>
                <p:nvPr/>
              </p:nvSpPr>
              <p:spPr>
                <a:xfrm>
                  <a:off x="2607038" y="7165557"/>
                  <a:ext cy="982376" cx="940500"/>
                </a:xfrm>
                <a:custGeom>
                  <a:avLst/>
                  <a:gdLst>
                    <a:gd name="connsiteX0" fmla="*/ 470251 w 940500"/>
                    <a:gd name="connsiteY0" fmla="*/ 982376 h 982376"/>
                    <a:gd name="connsiteX1" fmla="*/ 470251 w 940500"/>
                    <a:gd name="connsiteY1" fmla="*/ 0 h 982376"/>
                    <a:gd name="connsiteX2" fmla="*/ 940500 w 940500"/>
                    <a:gd name="connsiteY2" fmla="*/ 491186 h 982376"/>
                    <a:gd name="connsiteX3" fmla="*/ 0 w 940500"/>
                    <a:gd name="connsiteY3" fmla="*/ 491186 h 98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pathLst>
                    <a:path w="940500" h="982376">
                      <a:moveTo>
                        <a:pt x="854331" y="982376"/>
                      </a:moveTo>
                      <a:cubicBezTo>
                        <a:pt x="901922" y="982376"/>
                        <a:pt x="940500" y="943791"/>
                        <a:pt x="940500" y="896200"/>
                      </a:cubicBezTo>
                      <a:lnTo>
                        <a:pt x="940500" y="86173"/>
                      </a:lnTo>
                      <a:cubicBezTo>
                        <a:pt x="940500" y="38580"/>
                        <a:pt x="901922" y="0"/>
                        <a:pt x="854331" y="0"/>
                      </a:cubicBezTo>
                      <a:lnTo>
                        <a:pt x="86173" y="0"/>
                      </a:lnTo>
                      <a:cubicBezTo>
                        <a:pt x="38580" y="0"/>
                        <a:pt x="0" y="38580"/>
                        <a:pt x="0" y="86173"/>
                      </a:cubicBezTo>
                      <a:lnTo>
                        <a:pt x="0" y="896200"/>
                      </a:lnTo>
                      <a:cubicBezTo>
                        <a:pt x="0" y="943791"/>
                        <a:pt x="38580" y="982376"/>
                        <a:pt x="86173" y="982376"/>
                      </a:cubicBezTo>
                      <a:lnTo>
                        <a:pt x="854331" y="982376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0000"/>
                  </a:solidFill>
                  <a:custDash>
                    <a:ds d="200000" sp="500000"/>
                  </a:custDash>
                  <a:bevel/>
                </a:ln>
              </p:spPr>
            </p:sp>
            <p:grpSp>
              <p:nvGrpSpPr>
                <p:cNvPr name="" id="336"/>
                <p:cNvGrpSpPr/>
                <p:nvPr/>
              </p:nvGrpSpPr>
              <p:grpSpPr>
                <a:xfrm>
                  <a:off x="2648161" y="7653932"/>
                  <a:ext cy="296400" cx="858253"/>
                  <a:chOff x="2648161" y="7653932"/>
                  <a:chExt cy="296400" cx="858253"/>
                </a:xfrm>
              </p:grpSpPr>
              <p:sp>
                <p:nvSpPr>
                  <p:cNvPr name="Information Box 2" id="337"/>
                  <p:cNvSpPr/>
                  <p:nvPr/>
                </p:nvSpPr>
                <p:spPr>
                  <a:xfrm>
                    <a:off x="2648161" y="7653932"/>
                    <a:ext cy="296400" cx="858253"/>
                  </a:xfrm>
                  <a:custGeom>
                    <a:avLst/>
                    <a:gdLst/>
                    <a:ahLst/>
                    <a:cxnLst/>
                    <a:pathLst>
                      <a:path w="858253" h="296400">
                        <a:moveTo>
                          <a:pt x="858253" y="296400"/>
                        </a:moveTo>
                        <a:lnTo>
                          <a:pt x="858253" y="0"/>
                        </a:lnTo>
                        <a:lnTo>
                          <a:pt x="0" y="0"/>
                        </a:lnTo>
                        <a:lnTo>
                          <a:pt x="0" y="296400"/>
                        </a:lnTo>
                        <a:lnTo>
                          <a:pt x="858253" y="296400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name="" id="338"/>
                  <p:cNvSpPr/>
                  <p:nvPr/>
                </p:nvSpPr>
                <p:spPr>
                  <a:xfrm>
                    <a:off x="2691074" y="7653932"/>
                    <a:ext cy="296400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0">
                        <a:moveTo>
                          <a:pt x="0" y="0"/>
                        </a:moveTo>
                        <a:lnTo>
                          <a:pt x="0" y="2964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39"/>
                  <p:cNvSpPr/>
                  <p:nvPr/>
                </p:nvSpPr>
                <p:spPr>
                  <a:xfrm>
                    <a:off x="2733987" y="7653932"/>
                    <a:ext cy="296400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0">
                        <a:moveTo>
                          <a:pt x="0" y="0"/>
                        </a:moveTo>
                        <a:lnTo>
                          <a:pt x="0" y="2964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40"/>
                  <p:cNvSpPr/>
                  <p:nvPr/>
                </p:nvSpPr>
                <p:spPr>
                  <a:xfrm>
                    <a:off x="3463505" y="7653932"/>
                    <a:ext cy="296400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0">
                        <a:moveTo>
                          <a:pt x="0" y="0"/>
                        </a:moveTo>
                        <a:lnTo>
                          <a:pt x="0" y="2964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41"/>
                  <p:cNvSpPr/>
                  <p:nvPr/>
                </p:nvSpPr>
                <p:spPr>
                  <a:xfrm>
                    <a:off x="3420587" y="7653932"/>
                    <a:ext cy="296400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0">
                        <a:moveTo>
                          <a:pt x="0" y="0"/>
                        </a:moveTo>
                        <a:lnTo>
                          <a:pt x="0" y="2964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Text 776" id="776"/>
                  <p:cNvSpPr txBox="1"/>
                  <p:nvPr/>
                </p:nvSpPr>
                <p:spPr>
                  <a:xfrm>
                    <a:off x="2648161" y="7608332"/>
                    <a:ext cy="387600" cx="858253"/>
                  </a:xfrm>
                  <a:prstGeom prst="rect">
                    <a:avLst/>
                  </a:prstGeom>
                  <a:noFill/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 Black"/>
                      </a:rPr>
                      <a:t>Document</a:t>
                    </a:r>
                  </a:p>
                </p:txBody>
              </p:sp>
            </p:grpSp>
            <p:grpSp>
              <p:nvGrpSpPr>
                <p:cNvPr name="" id="348"/>
                <p:cNvGrpSpPr/>
                <p:nvPr/>
              </p:nvGrpSpPr>
              <p:grpSpPr>
                <a:xfrm>
                  <a:off x="2640391" y="7074357"/>
                  <a:ext cy="508238" cx="873795"/>
                  <a:chOff x="2640391" y="7074357"/>
                  <a:chExt cy="508238" cx="873795"/>
                </a:xfrm>
              </p:grpSpPr>
              <p:sp>
                <p:nvSpPr>
                  <p:cNvPr name="" id="349"/>
                  <p:cNvSpPr/>
                  <p:nvPr/>
                </p:nvSpPr>
                <p:spPr>
                  <a:xfrm>
                    <a:off x="2640391" y="7491029"/>
                    <a:ext cy="10903" cx="871522"/>
                  </a:xfrm>
                  <a:custGeom>
                    <a:avLst/>
                    <a:gdLst/>
                    <a:ahLst/>
                    <a:cxnLst/>
                    <a:pathLst>
                      <a:path w="871522" h="10903">
                        <a:moveTo>
                          <a:pt x="0" y="0"/>
                        </a:moveTo>
                        <a:lnTo>
                          <a:pt x="871522" y="0"/>
                        </a:lnTo>
                        <a:lnTo>
                          <a:pt x="871522" y="10903"/>
                        </a:lnTo>
                        <a:lnTo>
                          <a:pt x="0" y="10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900"/>
                  </a:solidFill>
                  <a:ln w="7600" cap="flat">
                    <a:solidFill>
                      <a:srgbClr val="34C2C2"/>
                    </a:solidFill>
                    <a:bevel/>
                  </a:ln>
                </p:spPr>
              </p:sp>
              <p:sp>
                <p:nvSpPr>
                  <p:cNvPr name="Text 777" id="777"/>
                  <p:cNvSpPr txBox="1"/>
                  <p:nvPr/>
                </p:nvSpPr>
                <p:spPr>
                  <a:xfrm>
                    <a:off x="2640391" y="7135900"/>
                    <a:ext cy="381604" cx="873795"/>
                  </a:xfrm>
                  <a:prstGeom prst="rect">
                    <a:avLst/>
                  </a:prstGeom>
                  <a:noFill/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b="1" sz="1216">
                        <a:solidFill>
                          <a:srgbClr val="3498DB"/>
                        </a:solidFill>
                        <a:latin typeface="Arial Black"/>
                      </a:rPr>
                      <a:t>ES</a:t>
                    </a:r>
                  </a:p>
                </p:txBody>
              </p:sp>
            </p:grpSp>
          </p:grpSp>
          <p:grpSp>
            <p:nvGrpSpPr>
              <p:cNvPr name="" id="366"/>
              <p:cNvGrpSpPr/>
              <p:nvPr/>
            </p:nvGrpSpPr>
            <p:grpSpPr>
              <a:xfrm>
                <a:off x="2607038" y="5781253"/>
                <a:ext cy="1012031" cx="940500"/>
                <a:chOff x="2607038" y="5781253"/>
                <a:chExt cy="1012031" cx="940500"/>
              </a:xfrm>
            </p:grpSpPr>
            <p:sp>
              <p:nvSpPr>
                <p:cNvPr name="Rounded Rectangle" id="324"/>
                <p:cNvSpPr/>
                <p:nvPr/>
              </p:nvSpPr>
              <p:spPr>
                <a:xfrm>
                  <a:off x="2607038" y="5810911"/>
                  <a:ext cy="982376" cx="940500"/>
                </a:xfrm>
                <a:custGeom>
                  <a:avLst/>
                  <a:gdLst>
                    <a:gd name="connsiteX0" fmla="*/ 470251 w 940500"/>
                    <a:gd name="connsiteY0" fmla="*/ 982376 h 982376"/>
                    <a:gd name="connsiteX1" fmla="*/ 470251 w 940500"/>
                    <a:gd name="connsiteY1" fmla="*/ 0 h 982376"/>
                    <a:gd name="connsiteX2" fmla="*/ 940500 w 940500"/>
                    <a:gd name="connsiteY2" fmla="*/ 491186 h 982376"/>
                    <a:gd name="connsiteX3" fmla="*/ 0 w 940500"/>
                    <a:gd name="connsiteY3" fmla="*/ 491186 h 98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pathLst>
                    <a:path w="940500" h="982376">
                      <a:moveTo>
                        <a:pt x="854331" y="982376"/>
                      </a:moveTo>
                      <a:cubicBezTo>
                        <a:pt x="901922" y="982376"/>
                        <a:pt x="940500" y="943791"/>
                        <a:pt x="940500" y="896200"/>
                      </a:cubicBezTo>
                      <a:lnTo>
                        <a:pt x="940500" y="86173"/>
                      </a:lnTo>
                      <a:cubicBezTo>
                        <a:pt x="940500" y="38580"/>
                        <a:pt x="901922" y="0"/>
                        <a:pt x="854331" y="0"/>
                      </a:cubicBezTo>
                      <a:lnTo>
                        <a:pt x="86173" y="0"/>
                      </a:lnTo>
                      <a:cubicBezTo>
                        <a:pt x="38580" y="0"/>
                        <a:pt x="0" y="38580"/>
                        <a:pt x="0" y="86173"/>
                      </a:cubicBezTo>
                      <a:lnTo>
                        <a:pt x="0" y="896200"/>
                      </a:lnTo>
                      <a:cubicBezTo>
                        <a:pt x="0" y="943791"/>
                        <a:pt x="38580" y="982376"/>
                        <a:pt x="86173" y="982376"/>
                      </a:cubicBezTo>
                      <a:lnTo>
                        <a:pt x="854331" y="982376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0000"/>
                  </a:solidFill>
                  <a:custDash>
                    <a:ds d="200000" sp="500000"/>
                  </a:custDash>
                  <a:bevel/>
                </a:ln>
              </p:spPr>
            </p:sp>
            <p:grpSp>
              <p:nvGrpSpPr>
                <p:cNvPr name="" id="327"/>
                <p:cNvGrpSpPr/>
                <p:nvPr/>
              </p:nvGrpSpPr>
              <p:grpSpPr>
                <a:xfrm>
                  <a:off x="2669141" y="5719711"/>
                  <a:ext cy="508238" cx="816293"/>
                  <a:chOff x="2669141" y="5719711"/>
                  <a:chExt cy="508238" cx="816293"/>
                </a:xfrm>
              </p:grpSpPr>
              <p:sp>
                <p:nvSpPr>
                  <p:cNvPr name="" id="328"/>
                  <p:cNvSpPr/>
                  <p:nvPr/>
                </p:nvSpPr>
                <p:spPr>
                  <a:xfrm>
                    <a:off x="2669141" y="6136382"/>
                    <a:ext cy="10903" cx="814173"/>
                  </a:xfrm>
                  <a:custGeom>
                    <a:avLst/>
                    <a:gdLst/>
                    <a:ahLst/>
                    <a:cxnLst/>
                    <a:pathLst>
                      <a:path w="814173" h="10903">
                        <a:moveTo>
                          <a:pt x="0" y="0"/>
                        </a:moveTo>
                        <a:lnTo>
                          <a:pt x="814173" y="0"/>
                        </a:lnTo>
                        <a:lnTo>
                          <a:pt x="814173" y="10903"/>
                        </a:lnTo>
                        <a:lnTo>
                          <a:pt x="0" y="10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900"/>
                  </a:solidFill>
                  <a:ln w="7600" cap="flat">
                    <a:solidFill>
                      <a:srgbClr val="34C2C2"/>
                    </a:solidFill>
                    <a:bevel/>
                  </a:ln>
                </p:spPr>
              </p:sp>
              <p:sp>
                <p:nvSpPr>
                  <p:cNvPr name="Text 778" id="778"/>
                  <p:cNvSpPr txBox="1"/>
                  <p:nvPr/>
                </p:nvSpPr>
                <p:spPr>
                  <a:xfrm>
                    <a:off x="2669141" y="5781253"/>
                    <a:ext cy="381604" cx="816293"/>
                  </a:xfrm>
                  <a:prstGeom prst="rect">
                    <a:avLst/>
                  </a:prstGeom>
                  <a:noFill/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b="1" sz="1216">
                        <a:solidFill>
                          <a:srgbClr val="00B050"/>
                        </a:solidFill>
                        <a:latin typeface="Arial Black"/>
                      </a:rPr>
                      <a:t>HBase</a:t>
                    </a:r>
                  </a:p>
                </p:txBody>
              </p:sp>
            </p:grpSp>
            <p:grpSp>
              <p:nvGrpSpPr>
                <p:cNvPr name="" id="330"/>
                <p:cNvGrpSpPr/>
                <p:nvPr/>
              </p:nvGrpSpPr>
              <p:grpSpPr>
                <a:xfrm>
                  <a:off x="2648161" y="6299285"/>
                  <a:ext cy="296400" cx="858253"/>
                  <a:chOff x="2648161" y="6299285"/>
                  <a:chExt cy="296400" cx="858253"/>
                </a:xfrm>
              </p:grpSpPr>
              <p:sp>
                <p:nvSpPr>
                  <p:cNvPr name="Information Box 2" id="331"/>
                  <p:cNvSpPr/>
                  <p:nvPr/>
                </p:nvSpPr>
                <p:spPr>
                  <a:xfrm>
                    <a:off x="2648161" y="6299285"/>
                    <a:ext cy="296400" cx="858253"/>
                  </a:xfrm>
                  <a:custGeom>
                    <a:avLst/>
                    <a:gdLst/>
                    <a:ahLst/>
                    <a:cxnLst/>
                    <a:pathLst>
                      <a:path w="858253" h="296400">
                        <a:moveTo>
                          <a:pt x="858253" y="296400"/>
                        </a:moveTo>
                        <a:lnTo>
                          <a:pt x="858253" y="0"/>
                        </a:lnTo>
                        <a:lnTo>
                          <a:pt x="0" y="0"/>
                        </a:lnTo>
                        <a:lnTo>
                          <a:pt x="0" y="296400"/>
                        </a:lnTo>
                        <a:lnTo>
                          <a:pt x="858253" y="296400"/>
                        </a:lnTo>
                        <a:close/>
                      </a:path>
                    </a:pathLst>
                  </a:custGeom>
                  <a:solidFill>
                    <a:srgbClr val="7ECCB6"/>
                  </a:solidFill>
                  <a:ln w="7600" cap="flat">
                    <a:solidFill>
                      <a:srgbClr val="7ECCB6"/>
                    </a:solidFill>
                    <a:bevel/>
                  </a:ln>
                </p:spPr>
              </p:sp>
              <p:sp>
                <p:nvSpPr>
                  <p:cNvPr name="" id="332"/>
                  <p:cNvSpPr/>
                  <p:nvPr/>
                </p:nvSpPr>
                <p:spPr>
                  <a:xfrm>
                    <a:off x="2691074" y="6299285"/>
                    <a:ext cy="296400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0">
                        <a:moveTo>
                          <a:pt x="0" y="0"/>
                        </a:moveTo>
                        <a:lnTo>
                          <a:pt x="0" y="2964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33"/>
                  <p:cNvSpPr/>
                  <p:nvPr/>
                </p:nvSpPr>
                <p:spPr>
                  <a:xfrm>
                    <a:off x="2733987" y="6299285"/>
                    <a:ext cy="296400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0">
                        <a:moveTo>
                          <a:pt x="0" y="0"/>
                        </a:moveTo>
                        <a:lnTo>
                          <a:pt x="0" y="2964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34"/>
                  <p:cNvSpPr/>
                  <p:nvPr/>
                </p:nvSpPr>
                <p:spPr>
                  <a:xfrm>
                    <a:off x="3463505" y="6299285"/>
                    <a:ext cy="296400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0">
                        <a:moveTo>
                          <a:pt x="0" y="0"/>
                        </a:moveTo>
                        <a:lnTo>
                          <a:pt x="0" y="2964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35"/>
                  <p:cNvSpPr/>
                  <p:nvPr/>
                </p:nvSpPr>
                <p:spPr>
                  <a:xfrm>
                    <a:off x="3420587" y="6299285"/>
                    <a:ext cy="296400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0">
                        <a:moveTo>
                          <a:pt x="0" y="0"/>
                        </a:moveTo>
                        <a:lnTo>
                          <a:pt x="0" y="2964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Text 779" id="779"/>
                  <p:cNvSpPr txBox="1"/>
                  <p:nvPr/>
                </p:nvSpPr>
                <p:spPr>
                  <a:xfrm>
                    <a:off x="2648161" y="6253685"/>
                    <a:ext cy="387600" cx="858253"/>
                  </a:xfrm>
                  <a:prstGeom prst="rect">
                    <a:avLst/>
                  </a:prstGeom>
                  <a:noFill/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 Black"/>
                      </a:rPr>
                      <a:t>Region</a:t>
                    </a:r>
                  </a:p>
                </p:txBody>
              </p:sp>
            </p:grpSp>
          </p:grpSp>
          <p:grpSp>
            <p:nvGrpSpPr>
              <p:cNvPr name="" id="367"/>
              <p:cNvGrpSpPr/>
              <p:nvPr/>
            </p:nvGrpSpPr>
            <p:grpSpPr>
              <a:xfrm>
                <a:off x="1487679" y="5781253"/>
                <a:ext cy="1012031" cx="940500"/>
                <a:chOff x="1487679" y="5781253"/>
                <a:chExt cy="1012031" cx="940500"/>
              </a:xfrm>
            </p:grpSpPr>
            <p:sp>
              <p:nvSpPr>
                <p:cNvPr name="Rounded Rectangle" id="354"/>
                <p:cNvSpPr/>
                <p:nvPr/>
              </p:nvSpPr>
              <p:spPr>
                <a:xfrm>
                  <a:off x="1487679" y="5810887"/>
                  <a:ext cy="982399" cx="940500"/>
                </a:xfrm>
                <a:custGeom>
                  <a:avLst/>
                  <a:gdLst>
                    <a:gd name="connsiteX0" fmla="*/ 470251 w 940500"/>
                    <a:gd name="connsiteY0" fmla="*/ 982399 h 982399"/>
                    <a:gd name="connsiteX1" fmla="*/ 470251 w 940500"/>
                    <a:gd name="connsiteY1" fmla="*/ 0 h 982399"/>
                    <a:gd name="connsiteX2" fmla="*/ 940500 w 940500"/>
                    <a:gd name="connsiteY2" fmla="*/ 491199 h 982399"/>
                    <a:gd name="connsiteX3" fmla="*/ 0 w 940500"/>
                    <a:gd name="connsiteY3" fmla="*/ 491199 h 98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pathLst>
                    <a:path w="940500" h="982399">
                      <a:moveTo>
                        <a:pt x="854331" y="982399"/>
                      </a:moveTo>
                      <a:cubicBezTo>
                        <a:pt x="901922" y="982399"/>
                        <a:pt x="940500" y="943814"/>
                        <a:pt x="940500" y="896222"/>
                      </a:cubicBezTo>
                      <a:lnTo>
                        <a:pt x="940500" y="86173"/>
                      </a:lnTo>
                      <a:cubicBezTo>
                        <a:pt x="940500" y="38580"/>
                        <a:pt x="901922" y="0"/>
                        <a:pt x="854331" y="0"/>
                      </a:cubicBezTo>
                      <a:lnTo>
                        <a:pt x="86173" y="0"/>
                      </a:lnTo>
                      <a:cubicBezTo>
                        <a:pt x="38580" y="0"/>
                        <a:pt x="0" y="38580"/>
                        <a:pt x="0" y="86173"/>
                      </a:cubicBezTo>
                      <a:lnTo>
                        <a:pt x="0" y="896222"/>
                      </a:lnTo>
                      <a:cubicBezTo>
                        <a:pt x="0" y="943814"/>
                        <a:pt x="38580" y="982399"/>
                        <a:pt x="86173" y="982399"/>
                      </a:cubicBezTo>
                      <a:lnTo>
                        <a:pt x="854331" y="982399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0000"/>
                  </a:solidFill>
                  <a:custDash>
                    <a:ds d="200000" sp="500000"/>
                  </a:custDash>
                  <a:bevel/>
                </a:ln>
              </p:spPr>
            </p:sp>
            <p:grpSp>
              <p:nvGrpSpPr>
                <p:cNvPr name="" id="355"/>
                <p:cNvGrpSpPr/>
                <p:nvPr/>
              </p:nvGrpSpPr>
              <p:grpSpPr>
                <a:xfrm>
                  <a:off x="1528803" y="6299273"/>
                  <a:ext cy="296407" cx="858253"/>
                  <a:chOff x="1528803" y="6299273"/>
                  <a:chExt cy="296407" cx="858253"/>
                </a:xfrm>
              </p:grpSpPr>
              <p:sp>
                <p:nvSpPr>
                  <p:cNvPr name="Information Box 2" id="356"/>
                  <p:cNvSpPr/>
                  <p:nvPr/>
                </p:nvSpPr>
                <p:spPr>
                  <a:xfrm>
                    <a:off x="1528803" y="6299273"/>
                    <a:ext cy="296407" cx="858253"/>
                  </a:xfrm>
                  <a:custGeom>
                    <a:avLst/>
                    <a:gdLst/>
                    <a:ahLst/>
                    <a:cxnLst/>
                    <a:pathLst>
                      <a:path w="858253" h="296407">
                        <a:moveTo>
                          <a:pt x="858253" y="296407"/>
                        </a:moveTo>
                        <a:lnTo>
                          <a:pt x="858253" y="0"/>
                        </a:lnTo>
                        <a:lnTo>
                          <a:pt x="0" y="0"/>
                        </a:lnTo>
                        <a:lnTo>
                          <a:pt x="0" y="296407"/>
                        </a:lnTo>
                        <a:lnTo>
                          <a:pt x="858253" y="296407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name="" id="357"/>
                  <p:cNvSpPr/>
                  <p:nvPr/>
                </p:nvSpPr>
                <p:spPr>
                  <a:xfrm>
                    <a:off x="1571716" y="6299273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58"/>
                  <p:cNvSpPr/>
                  <p:nvPr/>
                </p:nvSpPr>
                <p:spPr>
                  <a:xfrm>
                    <a:off x="1614628" y="6299273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59"/>
                  <p:cNvSpPr/>
                  <p:nvPr/>
                </p:nvSpPr>
                <p:spPr>
                  <a:xfrm>
                    <a:off x="2344146" y="6299273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60"/>
                  <p:cNvSpPr/>
                  <p:nvPr/>
                </p:nvSpPr>
                <p:spPr>
                  <a:xfrm>
                    <a:off x="2301229" y="6299273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Text 780" id="780"/>
                  <p:cNvSpPr txBox="1"/>
                  <p:nvPr/>
                </p:nvSpPr>
                <p:spPr>
                  <a:xfrm>
                    <a:off x="1528803" y="6253676"/>
                    <a:ext cy="387600" cx="858253"/>
                  </a:xfrm>
                  <a:prstGeom prst="rect">
                    <a:avLst/>
                  </a:prstGeom>
                  <a:noFill/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 Black"/>
                      </a:rPr>
                      <a:t>Directories</a:t>
                    </a:r>
                  </a:p>
                </p:txBody>
              </p:sp>
            </p:grpSp>
            <p:grpSp>
              <p:nvGrpSpPr>
                <p:cNvPr name="" id="361"/>
                <p:cNvGrpSpPr/>
                <p:nvPr/>
              </p:nvGrpSpPr>
              <p:grpSpPr>
                <a:xfrm>
                  <a:off x="1549783" y="5719710"/>
                  <a:ext cy="508250" cx="816293"/>
                  <a:chOff x="1549783" y="5719710"/>
                  <a:chExt cy="508250" cx="816293"/>
                </a:xfrm>
              </p:grpSpPr>
              <p:sp>
                <p:nvSpPr>
                  <p:cNvPr name="" id="362"/>
                  <p:cNvSpPr/>
                  <p:nvPr/>
                </p:nvSpPr>
                <p:spPr>
                  <a:xfrm>
                    <a:off x="1549783" y="6136392"/>
                    <a:ext cy="10903" cx="814173"/>
                  </a:xfrm>
                  <a:custGeom>
                    <a:avLst/>
                    <a:gdLst/>
                    <a:ahLst/>
                    <a:cxnLst/>
                    <a:pathLst>
                      <a:path w="814173" h="10903">
                        <a:moveTo>
                          <a:pt x="0" y="0"/>
                        </a:moveTo>
                        <a:lnTo>
                          <a:pt x="814173" y="0"/>
                        </a:lnTo>
                        <a:lnTo>
                          <a:pt x="814173" y="10903"/>
                        </a:lnTo>
                        <a:lnTo>
                          <a:pt x="0" y="10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900"/>
                  </a:solidFill>
                  <a:ln w="7600" cap="flat">
                    <a:solidFill>
                      <a:srgbClr val="34C2C2"/>
                    </a:solidFill>
                    <a:bevel/>
                  </a:ln>
                </p:spPr>
              </p:sp>
              <p:sp>
                <p:nvSpPr>
                  <p:cNvPr name="Text 781" id="781"/>
                  <p:cNvSpPr txBox="1"/>
                  <p:nvPr/>
                </p:nvSpPr>
                <p:spPr>
                  <a:xfrm>
                    <a:off x="1549783" y="5781254"/>
                    <a:ext cy="381613" cx="816293"/>
                  </a:xfrm>
                  <a:prstGeom prst="rect">
                    <a:avLst/>
                  </a:prstGeom>
                  <a:noFill/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b="1" sz="1216">
                        <a:solidFill>
                          <a:srgbClr val="00B050"/>
                        </a:solidFill>
                        <a:latin typeface="Arial Black"/>
                      </a:rPr>
                      <a:t>HDFS</a:t>
                    </a:r>
                  </a:p>
                </p:txBody>
              </p:sp>
            </p:grpSp>
          </p:grpSp>
        </p:grpSp>
        <p:grpSp>
          <p:nvGrpSpPr>
            <p:cNvPr name="" id="956"/>
            <p:cNvGrpSpPr/>
            <p:nvPr/>
          </p:nvGrpSpPr>
          <p:grpSpPr>
            <a:xfrm>
              <a:off x="3799349" y="6965871"/>
              <a:ext cy="1418342" cx="1470098"/>
              <a:chOff x="3799349" y="6965871"/>
              <a:chExt cy="1418342" cx="1470098"/>
            </a:xfrm>
          </p:grpSpPr>
          <p:grpSp>
            <p:nvGrpSpPr>
              <p:cNvPr name="" id="946"/>
              <p:cNvGrpSpPr/>
              <p:nvPr/>
            </p:nvGrpSpPr>
            <p:grpSpPr>
              <a:xfrm>
                <a:off x="3799349" y="7054186"/>
                <a:ext cy="1071630" cx="1398286"/>
                <a:chOff x="3799349" y="7054186"/>
                <a:chExt cy="1071630" cx="1398286"/>
              </a:xfrm>
            </p:grpSpPr>
            <p:sp>
              <p:nvSpPr>
                <p:cNvPr name="" id="947"/>
                <p:cNvSpPr/>
                <p:nvPr/>
              </p:nvSpPr>
              <p:spPr>
                <a:xfrm>
                  <a:off x="3799349" y="7054186"/>
                  <a:ext cy="1071630" cx="1398286"/>
                </a:xfrm>
                <a:custGeom>
                  <a:avLst/>
                  <a:gdLst/>
                  <a:ahLst/>
                  <a:cxnLst/>
                  <a:pathLst>
                    <a:path w="1398286" h="1071630">
                      <a:moveTo>
                        <a:pt x="0" y="0"/>
                      </a:moveTo>
                      <a:lnTo>
                        <a:pt x="1398286" y="0"/>
                      </a:lnTo>
                      <a:lnTo>
                        <a:pt x="1398286" y="1071630"/>
                      </a:lnTo>
                      <a:lnTo>
                        <a:pt x="0" y="107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" id="948"/>
                <p:cNvSpPr/>
                <p:nvPr/>
              </p:nvSpPr>
              <p:spPr>
                <a:xfrm>
                  <a:off x="5197631" y="7054186"/>
                  <a:ext cy="1071630" cx="71811"/>
                </a:xfrm>
                <a:custGeom>
                  <a:avLst/>
                  <a:gdLst/>
                  <a:ahLst/>
                  <a:cxnLst/>
                  <a:pathLst>
                    <a:path w="71811" h="107163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143443"/>
                      </a:lnTo>
                      <a:lnTo>
                        <a:pt x="0" y="107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85C1"/>
                </a:solidFill>
                <a:ln w="7600" cap="flat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name="" id="949"/>
                <p:cNvSpPr/>
                <p:nvPr/>
              </p:nvSpPr>
              <p:spPr>
                <a:xfrm>
                  <a:off x="3799349" y="8125814"/>
                  <a:ext cy="71811" cx="1398286"/>
                </a:xfrm>
                <a:custGeom>
                  <a:avLst/>
                  <a:gdLst/>
                  <a:ahLst/>
                  <a:cxnLst/>
                  <a:pathLst>
                    <a:path w="1398286" h="71811">
                      <a:moveTo>
                        <a:pt x="0" y="0"/>
                      </a:moveTo>
                      <a:lnTo>
                        <a:pt x="1398286" y="0"/>
                      </a:lnTo>
                      <a:lnTo>
                        <a:pt x="1470098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85C1"/>
                </a:solidFill>
                <a:ln w="7600" cap="flat">
                  <a:solidFill>
                    <a:srgbClr val="2D85C1"/>
                  </a:solidFill>
                  <a:bevel/>
                </a:ln>
              </p:spPr>
            </p:sp>
          </p:grpSp>
          <p:grpSp>
            <p:nvGrpSpPr>
              <p:cNvPr name="MySQL DB Instance" id="966"/>
              <p:cNvGrpSpPr/>
              <p:nvPr/>
            </p:nvGrpSpPr>
            <p:grpSpPr>
              <a:xfrm>
                <a:off x="3955658" y="7392507"/>
                <a:ext cy="519474" cx="488156"/>
                <a:chOff x="3955658" y="7392507"/>
                <a:chExt cy="519474" cx="488156"/>
              </a:xfrm>
            </p:grpSpPr>
            <p:sp>
              <p:nvSpPr>
                <p:cNvPr name="" id="967"/>
                <p:cNvSpPr/>
                <p:nvPr/>
              </p:nvSpPr>
              <p:spPr>
                <a:xfrm>
                  <a:off x="3955658" y="7825803"/>
                  <a:ext cy="86148" cx="488156"/>
                </a:xfrm>
                <a:custGeom>
                  <a:avLst/>
                  <a:gdLst/>
                  <a:ahLst/>
                  <a:cxnLst/>
                  <a:pathLst>
                    <a:path w="488156" h="86148">
                      <a:moveTo>
                        <a:pt x="488156" y="0"/>
                      </a:moveTo>
                      <a:lnTo>
                        <a:pt x="488156" y="38258"/>
                      </a:lnTo>
                      <a:cubicBezTo>
                        <a:pt x="488156" y="64707"/>
                        <a:pt x="466674" y="86148"/>
                        <a:pt x="440175" y="86148"/>
                      </a:cubicBezTo>
                      <a:lnTo>
                        <a:pt x="47925" y="86148"/>
                      </a:lnTo>
                      <a:cubicBezTo>
                        <a:pt x="21426" y="86148"/>
                        <a:pt x="0" y="64707"/>
                        <a:pt x="0" y="38258"/>
                      </a:cubicBezTo>
                      <a:lnTo>
                        <a:pt x="0" y="7982"/>
                      </a:lnTo>
                      <a:lnTo>
                        <a:pt x="488156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968"/>
                <p:cNvSpPr/>
                <p:nvPr/>
              </p:nvSpPr>
              <p:spPr>
                <a:xfrm>
                  <a:off x="3955658" y="7392440"/>
                  <a:ext cy="493226" cx="488156"/>
                </a:xfrm>
                <a:custGeom>
                  <a:avLst/>
                  <a:gdLst/>
                  <a:ahLst/>
                  <a:cxnLst/>
                  <a:pathLst>
                    <a:path w="488156" h="493226">
                      <a:moveTo>
                        <a:pt x="47925" y="0"/>
                      </a:moveTo>
                      <a:lnTo>
                        <a:pt x="440175" y="0"/>
                      </a:lnTo>
                      <a:cubicBezTo>
                        <a:pt x="466673" y="0"/>
                        <a:pt x="488156" y="21386"/>
                        <a:pt x="488156" y="47835"/>
                      </a:cubicBezTo>
                      <a:lnTo>
                        <a:pt x="488156" y="445334"/>
                      </a:lnTo>
                      <a:cubicBezTo>
                        <a:pt x="488156" y="471784"/>
                        <a:pt x="466673" y="493226"/>
                        <a:pt x="440175" y="493226"/>
                      </a:cubicBezTo>
                      <a:lnTo>
                        <a:pt x="47925" y="493226"/>
                      </a:lnTo>
                      <a:cubicBezTo>
                        <a:pt x="21426" y="493226"/>
                        <a:pt x="0" y="471784"/>
                        <a:pt x="0" y="445334"/>
                      </a:cubicBezTo>
                      <a:lnTo>
                        <a:pt x="0" y="47835"/>
                      </a:lnTo>
                      <a:cubicBezTo>
                        <a:pt x="0" y="21386"/>
                        <a:pt x="21426" y="0"/>
                        <a:pt x="47925" y="0"/>
                      </a:cubicBez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  <p:sp>
              <p:nvSpPr>
                <p:cNvPr name="" id="969"/>
                <p:cNvSpPr/>
                <p:nvPr/>
              </p:nvSpPr>
              <p:spPr>
                <a:xfrm>
                  <a:off x="4019147" y="7444338"/>
                  <a:ext cy="118621" cx="424585"/>
                </a:xfrm>
                <a:custGeom>
                  <a:avLst/>
                  <a:gdLst/>
                  <a:ahLst/>
                  <a:cxnLst/>
                  <a:pathLst>
                    <a:path w="424585" h="118621">
                      <a:moveTo>
                        <a:pt x="0" y="1924"/>
                      </a:moveTo>
                      <a:lnTo>
                        <a:pt x="30914" y="1924"/>
                      </a:lnTo>
                      <a:lnTo>
                        <a:pt x="49455" y="61043"/>
                      </a:lnTo>
                      <a:lnTo>
                        <a:pt x="68390" y="1924"/>
                      </a:lnTo>
                      <a:lnTo>
                        <a:pt x="98692" y="1924"/>
                      </a:lnTo>
                      <a:lnTo>
                        <a:pt x="85837" y="5105"/>
                      </a:lnTo>
                      <a:lnTo>
                        <a:pt x="85837" y="82371"/>
                      </a:lnTo>
                      <a:lnTo>
                        <a:pt x="98692" y="82371"/>
                      </a:lnTo>
                      <a:lnTo>
                        <a:pt x="57921" y="85552"/>
                      </a:lnTo>
                      <a:lnTo>
                        <a:pt x="71168" y="82371"/>
                      </a:lnTo>
                      <a:lnTo>
                        <a:pt x="71168" y="3670"/>
                      </a:lnTo>
                      <a:lnTo>
                        <a:pt x="45126" y="85552"/>
                      </a:lnTo>
                      <a:lnTo>
                        <a:pt x="16376" y="3670"/>
                      </a:lnTo>
                      <a:lnTo>
                        <a:pt x="16117" y="82371"/>
                      </a:lnTo>
                      <a:lnTo>
                        <a:pt x="29362" y="82371"/>
                      </a:lnTo>
                      <a:lnTo>
                        <a:pt x="0" y="85552"/>
                      </a:lnTo>
                      <a:lnTo>
                        <a:pt x="12818" y="82371"/>
                      </a:lnTo>
                      <a:lnTo>
                        <a:pt x="12818" y="5105"/>
                      </a:lnTo>
                      <a:lnTo>
                        <a:pt x="0" y="1924"/>
                      </a:lnTo>
                      <a:close/>
                      <a:moveTo>
                        <a:pt x="139414" y="39716"/>
                      </a:moveTo>
                      <a:lnTo>
                        <a:pt x="108335" y="36535"/>
                      </a:lnTo>
                      <a:lnTo>
                        <a:pt x="116022" y="39716"/>
                      </a:lnTo>
                      <a:lnTo>
                        <a:pt x="141547" y="87485"/>
                      </a:lnTo>
                      <a:lnTo>
                        <a:pt x="137349" y="96652"/>
                      </a:lnTo>
                      <a:cubicBezTo>
                        <a:pt x="134636" y="102557"/>
                        <a:pt x="132612" y="106528"/>
                        <a:pt x="131274" y="108563"/>
                      </a:cubicBezTo>
                      <a:cubicBezTo>
                        <a:pt x="129941" y="110601"/>
                        <a:pt x="128692" y="111619"/>
                        <a:pt x="127526" y="111619"/>
                      </a:cubicBezTo>
                      <a:cubicBezTo>
                        <a:pt x="126750" y="111619"/>
                        <a:pt x="125783" y="110683"/>
                        <a:pt x="124617" y="108813"/>
                      </a:cubicBezTo>
                      <a:cubicBezTo>
                        <a:pt x="123456" y="106942"/>
                        <a:pt x="121817" y="106006"/>
                        <a:pt x="119708" y="106006"/>
                      </a:cubicBezTo>
                      <a:cubicBezTo>
                        <a:pt x="118202" y="106006"/>
                        <a:pt x="116896" y="106528"/>
                        <a:pt x="115800" y="107565"/>
                      </a:cubicBezTo>
                      <a:cubicBezTo>
                        <a:pt x="114702" y="108606"/>
                        <a:pt x="114146" y="109958"/>
                        <a:pt x="114146" y="111619"/>
                      </a:cubicBezTo>
                      <a:cubicBezTo>
                        <a:pt x="114146" y="113408"/>
                        <a:pt x="114789" y="115018"/>
                        <a:pt x="116059" y="116452"/>
                      </a:cubicBezTo>
                      <a:cubicBezTo>
                        <a:pt x="117330" y="117886"/>
                        <a:pt x="119125" y="118621"/>
                        <a:pt x="121454" y="118621"/>
                      </a:cubicBezTo>
                      <a:cubicBezTo>
                        <a:pt x="125202" y="118621"/>
                        <a:pt x="128378" y="116982"/>
                        <a:pt x="130984" y="113739"/>
                      </a:cubicBezTo>
                      <a:cubicBezTo>
                        <a:pt x="133593" y="110496"/>
                        <a:pt x="136768" y="104802"/>
                        <a:pt x="140512" y="96652"/>
                      </a:cubicBezTo>
                      <a:lnTo>
                        <a:pt x="166554" y="39716"/>
                      </a:lnTo>
                      <a:lnTo>
                        <a:pt x="175148" y="39716"/>
                      </a:lnTo>
                      <a:lnTo>
                        <a:pt x="152274" y="36535"/>
                      </a:lnTo>
                      <a:lnTo>
                        <a:pt x="163516" y="39716"/>
                      </a:lnTo>
                      <a:lnTo>
                        <a:pt x="147749" y="73828"/>
                      </a:lnTo>
                      <a:lnTo>
                        <a:pt x="129659" y="39716"/>
                      </a:lnTo>
                      <a:lnTo>
                        <a:pt x="139414" y="39716"/>
                      </a:lnTo>
                      <a:close/>
                      <a:moveTo>
                        <a:pt x="234186" y="989"/>
                      </a:moveTo>
                      <a:cubicBezTo>
                        <a:pt x="233025" y="2945"/>
                        <a:pt x="231647" y="4653"/>
                        <a:pt x="230051" y="6103"/>
                      </a:cubicBezTo>
                      <a:cubicBezTo>
                        <a:pt x="224281" y="2033"/>
                        <a:pt x="218055" y="0"/>
                        <a:pt x="211377" y="0"/>
                      </a:cubicBezTo>
                      <a:cubicBezTo>
                        <a:pt x="203410" y="0"/>
                        <a:pt x="197097" y="2482"/>
                        <a:pt x="192447" y="7447"/>
                      </a:cubicBezTo>
                      <a:cubicBezTo>
                        <a:pt x="187798" y="12417"/>
                        <a:pt x="185468" y="18060"/>
                        <a:pt x="185468" y="24374"/>
                      </a:cubicBezTo>
                      <a:cubicBezTo>
                        <a:pt x="185468" y="28950"/>
                        <a:pt x="186806" y="33121"/>
                        <a:pt x="189475" y="36882"/>
                      </a:cubicBezTo>
                      <a:cubicBezTo>
                        <a:pt x="192146" y="40647"/>
                        <a:pt x="195353" y="43286"/>
                        <a:pt x="199102" y="44802"/>
                      </a:cubicBezTo>
                      <a:cubicBezTo>
                        <a:pt x="202850" y="46322"/>
                        <a:pt x="208225" y="47651"/>
                        <a:pt x="215224" y="48793"/>
                      </a:cubicBezTo>
                      <a:cubicBezTo>
                        <a:pt x="222227" y="49939"/>
                        <a:pt x="227287" y="52017"/>
                        <a:pt x="230408" y="55029"/>
                      </a:cubicBezTo>
                      <a:cubicBezTo>
                        <a:pt x="233530" y="58046"/>
                        <a:pt x="235090" y="61753"/>
                        <a:pt x="235090" y="66157"/>
                      </a:cubicBezTo>
                      <a:cubicBezTo>
                        <a:pt x="235090" y="71399"/>
                        <a:pt x="232839" y="75733"/>
                        <a:pt x="228338" y="79163"/>
                      </a:cubicBezTo>
                      <a:cubicBezTo>
                        <a:pt x="223835" y="82593"/>
                        <a:pt x="218897" y="84308"/>
                        <a:pt x="213510" y="84305"/>
                      </a:cubicBezTo>
                      <a:cubicBezTo>
                        <a:pt x="208083" y="84308"/>
                        <a:pt x="203086" y="82461"/>
                        <a:pt x="198522" y="78758"/>
                      </a:cubicBezTo>
                      <a:cubicBezTo>
                        <a:pt x="193958" y="75059"/>
                        <a:pt x="190401" y="69528"/>
                        <a:pt x="187857" y="62166"/>
                      </a:cubicBezTo>
                      <a:lnTo>
                        <a:pt x="185081" y="85552"/>
                      </a:lnTo>
                      <a:lnTo>
                        <a:pt x="193417" y="80313"/>
                      </a:lnTo>
                      <a:cubicBezTo>
                        <a:pt x="200051" y="85099"/>
                        <a:pt x="206709" y="87485"/>
                        <a:pt x="213381" y="87485"/>
                      </a:cubicBezTo>
                      <a:cubicBezTo>
                        <a:pt x="221566" y="87485"/>
                        <a:pt x="228424" y="84768"/>
                        <a:pt x="233961" y="79319"/>
                      </a:cubicBezTo>
                      <a:cubicBezTo>
                        <a:pt x="239497" y="73874"/>
                        <a:pt x="242262" y="67054"/>
                        <a:pt x="242262" y="58861"/>
                      </a:cubicBezTo>
                      <a:cubicBezTo>
                        <a:pt x="242262" y="53544"/>
                        <a:pt x="240940" y="48824"/>
                        <a:pt x="238289" y="44708"/>
                      </a:cubicBezTo>
                      <a:cubicBezTo>
                        <a:pt x="235639" y="40593"/>
                        <a:pt x="232390" y="37654"/>
                        <a:pt x="228534" y="35884"/>
                      </a:cubicBezTo>
                      <a:cubicBezTo>
                        <a:pt x="224681" y="34119"/>
                        <a:pt x="219068" y="32622"/>
                        <a:pt x="211704" y="31394"/>
                      </a:cubicBezTo>
                      <a:cubicBezTo>
                        <a:pt x="204335" y="30170"/>
                        <a:pt x="199261" y="28432"/>
                        <a:pt x="196483" y="26187"/>
                      </a:cubicBezTo>
                      <a:cubicBezTo>
                        <a:pt x="193707" y="23942"/>
                        <a:pt x="192314" y="21217"/>
                        <a:pt x="192314" y="18014"/>
                      </a:cubicBezTo>
                      <a:cubicBezTo>
                        <a:pt x="192314" y="14568"/>
                        <a:pt x="193984" y="11232"/>
                        <a:pt x="197324" y="8008"/>
                      </a:cubicBezTo>
                      <a:cubicBezTo>
                        <a:pt x="200665" y="4789"/>
                        <a:pt x="205347" y="3175"/>
                        <a:pt x="211377" y="3172"/>
                      </a:cubicBezTo>
                      <a:cubicBezTo>
                        <a:pt x="222275" y="3175"/>
                        <a:pt x="229881" y="9680"/>
                        <a:pt x="234186" y="22691"/>
                      </a:cubicBezTo>
                      <a:lnTo>
                        <a:pt x="234186" y="989"/>
                      </a:lnTo>
                      <a:close/>
                      <a:moveTo>
                        <a:pt x="328121" y="108813"/>
                      </a:moveTo>
                      <a:cubicBezTo>
                        <a:pt x="312922" y="100918"/>
                        <a:pt x="303890" y="94618"/>
                        <a:pt x="303890" y="85552"/>
                      </a:cubicBezTo>
                      <a:cubicBezTo>
                        <a:pt x="312934" y="83560"/>
                        <a:pt x="320561" y="78384"/>
                        <a:pt x="326764" y="70028"/>
                      </a:cubicBezTo>
                      <a:cubicBezTo>
                        <a:pt x="332967" y="61671"/>
                        <a:pt x="336067" y="52710"/>
                        <a:pt x="336067" y="43145"/>
                      </a:cubicBezTo>
                      <a:cubicBezTo>
                        <a:pt x="336067" y="31425"/>
                        <a:pt x="331911" y="21303"/>
                        <a:pt x="323596" y="12779"/>
                      </a:cubicBezTo>
                      <a:cubicBezTo>
                        <a:pt x="315284" y="4259"/>
                        <a:pt x="306065" y="0"/>
                        <a:pt x="295941" y="0"/>
                      </a:cubicBezTo>
                      <a:cubicBezTo>
                        <a:pt x="285042" y="0"/>
                        <a:pt x="275590" y="4403"/>
                        <a:pt x="267575" y="13216"/>
                      </a:cubicBezTo>
                      <a:cubicBezTo>
                        <a:pt x="259564" y="22032"/>
                        <a:pt x="255557" y="32131"/>
                        <a:pt x="255557" y="43520"/>
                      </a:cubicBezTo>
                      <a:cubicBezTo>
                        <a:pt x="255557" y="52461"/>
                        <a:pt x="258275" y="60954"/>
                        <a:pt x="263702" y="68998"/>
                      </a:cubicBezTo>
                      <a:cubicBezTo>
                        <a:pt x="269128" y="77043"/>
                        <a:pt x="276471" y="82563"/>
                        <a:pt x="285731" y="85552"/>
                      </a:cubicBezTo>
                      <a:cubicBezTo>
                        <a:pt x="299858" y="101537"/>
                        <a:pt x="321010" y="107103"/>
                        <a:pt x="328121" y="108813"/>
                      </a:cubicBezTo>
                      <a:close/>
                      <a:moveTo>
                        <a:pt x="296072" y="3172"/>
                      </a:moveTo>
                      <a:cubicBezTo>
                        <a:pt x="291288" y="3175"/>
                        <a:pt x="286905" y="4341"/>
                        <a:pt x="282921" y="6668"/>
                      </a:cubicBezTo>
                      <a:cubicBezTo>
                        <a:pt x="278937" y="8998"/>
                        <a:pt x="276384" y="12779"/>
                        <a:pt x="275263" y="18018"/>
                      </a:cubicBezTo>
                      <a:cubicBezTo>
                        <a:pt x="274142" y="23256"/>
                        <a:pt x="273582" y="32486"/>
                        <a:pt x="273582" y="45702"/>
                      </a:cubicBezTo>
                      <a:cubicBezTo>
                        <a:pt x="273582" y="54686"/>
                        <a:pt x="273950" y="61702"/>
                        <a:pt x="274682" y="66753"/>
                      </a:cubicBezTo>
                      <a:cubicBezTo>
                        <a:pt x="275417" y="71805"/>
                        <a:pt x="277388" y="75995"/>
                        <a:pt x="280595" y="79319"/>
                      </a:cubicBezTo>
                      <a:cubicBezTo>
                        <a:pt x="283802" y="82648"/>
                        <a:pt x="288876" y="84308"/>
                        <a:pt x="295813" y="84305"/>
                      </a:cubicBezTo>
                      <a:cubicBezTo>
                        <a:pt x="300981" y="84308"/>
                        <a:pt x="305430" y="83010"/>
                        <a:pt x="309154" y="80411"/>
                      </a:cubicBezTo>
                      <a:cubicBezTo>
                        <a:pt x="312879" y="77815"/>
                        <a:pt x="315294" y="73613"/>
                        <a:pt x="316392" y="67814"/>
                      </a:cubicBezTo>
                      <a:cubicBezTo>
                        <a:pt x="317490" y="62014"/>
                        <a:pt x="318039" y="53022"/>
                        <a:pt x="318039" y="40838"/>
                      </a:cubicBezTo>
                      <a:cubicBezTo>
                        <a:pt x="318039" y="29161"/>
                        <a:pt x="317317" y="20960"/>
                        <a:pt x="315874" y="16240"/>
                      </a:cubicBezTo>
                      <a:cubicBezTo>
                        <a:pt x="314432" y="11524"/>
                        <a:pt x="311719" y="8164"/>
                        <a:pt x="307735" y="6169"/>
                      </a:cubicBezTo>
                      <a:cubicBezTo>
                        <a:pt x="303751" y="4173"/>
                        <a:pt x="299862" y="3175"/>
                        <a:pt x="296072" y="3172"/>
                      </a:cubicBezTo>
                      <a:close/>
                      <a:moveTo>
                        <a:pt x="392509" y="5105"/>
                      </a:moveTo>
                      <a:lnTo>
                        <a:pt x="349089" y="1924"/>
                      </a:lnTo>
                      <a:lnTo>
                        <a:pt x="362721" y="5105"/>
                      </a:lnTo>
                      <a:lnTo>
                        <a:pt x="362721" y="82371"/>
                      </a:lnTo>
                      <a:lnTo>
                        <a:pt x="349089" y="82371"/>
                      </a:lnTo>
                      <a:lnTo>
                        <a:pt x="421909" y="85552"/>
                      </a:lnTo>
                      <a:lnTo>
                        <a:pt x="424585" y="58237"/>
                      </a:lnTo>
                      <a:cubicBezTo>
                        <a:pt x="419970" y="63355"/>
                        <a:pt x="418755" y="67346"/>
                        <a:pt x="417612" y="70215"/>
                      </a:cubicBezTo>
                      <a:cubicBezTo>
                        <a:pt x="416472" y="73083"/>
                        <a:pt x="414857" y="75558"/>
                        <a:pt x="412766" y="77636"/>
                      </a:cubicBezTo>
                      <a:cubicBezTo>
                        <a:pt x="410677" y="79717"/>
                        <a:pt x="408555" y="81027"/>
                        <a:pt x="406399" y="81565"/>
                      </a:cubicBezTo>
                      <a:cubicBezTo>
                        <a:pt x="404247" y="82106"/>
                        <a:pt x="401299" y="82375"/>
                        <a:pt x="397551" y="82371"/>
                      </a:cubicBezTo>
                      <a:lnTo>
                        <a:pt x="378098" y="82371"/>
                      </a:lnTo>
                      <a:lnTo>
                        <a:pt x="378098" y="5105"/>
                      </a:lnTo>
                      <a:lnTo>
                        <a:pt x="392509" y="5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Text 782" id="782"/>
                <p:cNvSpPr txBox="1"/>
                <p:nvPr/>
              </p:nvSpPr>
              <p:spPr>
                <a:xfrm>
                  <a:off x="3840680" y="7931370"/>
                  <a:ext cy="143622" cx="718110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 Black"/>
                    </a:rPr>
                    <a:t>Cluster</a:t>
                  </a:r>
                </a:p>
              </p:txBody>
            </p:sp>
          </p:grpSp>
          <p:grpSp>
            <p:nvGrpSpPr>
              <p:cNvPr name="MySQL DB Instance" id="644"/>
              <p:cNvGrpSpPr/>
              <p:nvPr/>
            </p:nvGrpSpPr>
            <p:grpSpPr>
              <a:xfrm>
                <a:off x="4572630" y="7392507"/>
                <a:ext cy="519474" cx="488156"/>
                <a:chOff x="4572630" y="7392507"/>
                <a:chExt cy="519474" cx="488156"/>
              </a:xfrm>
            </p:grpSpPr>
            <p:sp>
              <p:nvSpPr>
                <p:cNvPr name="" id="645"/>
                <p:cNvSpPr/>
                <p:nvPr/>
              </p:nvSpPr>
              <p:spPr>
                <a:xfrm>
                  <a:off x="4572630" y="7825803"/>
                  <a:ext cy="86148" cx="488156"/>
                </a:xfrm>
                <a:custGeom>
                  <a:avLst/>
                  <a:gdLst/>
                  <a:ahLst/>
                  <a:cxnLst/>
                  <a:pathLst>
                    <a:path w="488156" h="86148">
                      <a:moveTo>
                        <a:pt x="488156" y="0"/>
                      </a:moveTo>
                      <a:lnTo>
                        <a:pt x="488156" y="38258"/>
                      </a:lnTo>
                      <a:cubicBezTo>
                        <a:pt x="488156" y="64707"/>
                        <a:pt x="466674" y="86148"/>
                        <a:pt x="440175" y="86148"/>
                      </a:cubicBezTo>
                      <a:lnTo>
                        <a:pt x="47925" y="86148"/>
                      </a:lnTo>
                      <a:cubicBezTo>
                        <a:pt x="21426" y="86148"/>
                        <a:pt x="0" y="64707"/>
                        <a:pt x="0" y="38258"/>
                      </a:cubicBezTo>
                      <a:lnTo>
                        <a:pt x="0" y="7982"/>
                      </a:lnTo>
                      <a:lnTo>
                        <a:pt x="488156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646"/>
                <p:cNvSpPr/>
                <p:nvPr/>
              </p:nvSpPr>
              <p:spPr>
                <a:xfrm>
                  <a:off x="4572630" y="7392440"/>
                  <a:ext cy="493226" cx="488156"/>
                </a:xfrm>
                <a:custGeom>
                  <a:avLst/>
                  <a:gdLst/>
                  <a:ahLst/>
                  <a:cxnLst/>
                  <a:pathLst>
                    <a:path w="488156" h="493226">
                      <a:moveTo>
                        <a:pt x="47925" y="0"/>
                      </a:moveTo>
                      <a:lnTo>
                        <a:pt x="440175" y="0"/>
                      </a:lnTo>
                      <a:cubicBezTo>
                        <a:pt x="466673" y="0"/>
                        <a:pt x="488156" y="21386"/>
                        <a:pt x="488156" y="47835"/>
                      </a:cubicBezTo>
                      <a:lnTo>
                        <a:pt x="488156" y="445334"/>
                      </a:lnTo>
                      <a:cubicBezTo>
                        <a:pt x="488156" y="471784"/>
                        <a:pt x="466673" y="493226"/>
                        <a:pt x="440175" y="493226"/>
                      </a:cubicBezTo>
                      <a:lnTo>
                        <a:pt x="47925" y="493226"/>
                      </a:lnTo>
                      <a:cubicBezTo>
                        <a:pt x="21426" y="493226"/>
                        <a:pt x="0" y="471784"/>
                        <a:pt x="0" y="445334"/>
                      </a:cubicBezTo>
                      <a:lnTo>
                        <a:pt x="0" y="47835"/>
                      </a:lnTo>
                      <a:cubicBezTo>
                        <a:pt x="0" y="21386"/>
                        <a:pt x="21426" y="0"/>
                        <a:pt x="47925" y="0"/>
                      </a:cubicBez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  <p:sp>
              <p:nvSpPr>
                <p:cNvPr name="" id="647"/>
                <p:cNvSpPr/>
                <p:nvPr/>
              </p:nvSpPr>
              <p:spPr>
                <a:xfrm>
                  <a:off x="4636118" y="7444338"/>
                  <a:ext cy="118621" cx="424585"/>
                </a:xfrm>
                <a:custGeom>
                  <a:avLst/>
                  <a:gdLst/>
                  <a:ahLst/>
                  <a:cxnLst/>
                  <a:pathLst>
                    <a:path w="424585" h="118621">
                      <a:moveTo>
                        <a:pt x="0" y="1924"/>
                      </a:moveTo>
                      <a:lnTo>
                        <a:pt x="30914" y="1924"/>
                      </a:lnTo>
                      <a:lnTo>
                        <a:pt x="49455" y="61043"/>
                      </a:lnTo>
                      <a:lnTo>
                        <a:pt x="68390" y="1924"/>
                      </a:lnTo>
                      <a:lnTo>
                        <a:pt x="98692" y="1924"/>
                      </a:lnTo>
                      <a:lnTo>
                        <a:pt x="85837" y="5105"/>
                      </a:lnTo>
                      <a:lnTo>
                        <a:pt x="85837" y="82371"/>
                      </a:lnTo>
                      <a:lnTo>
                        <a:pt x="98692" y="82371"/>
                      </a:lnTo>
                      <a:lnTo>
                        <a:pt x="57921" y="85552"/>
                      </a:lnTo>
                      <a:lnTo>
                        <a:pt x="71168" y="82371"/>
                      </a:lnTo>
                      <a:lnTo>
                        <a:pt x="71168" y="3670"/>
                      </a:lnTo>
                      <a:lnTo>
                        <a:pt x="45126" y="85552"/>
                      </a:lnTo>
                      <a:lnTo>
                        <a:pt x="16376" y="3670"/>
                      </a:lnTo>
                      <a:lnTo>
                        <a:pt x="16117" y="82371"/>
                      </a:lnTo>
                      <a:lnTo>
                        <a:pt x="29362" y="82371"/>
                      </a:lnTo>
                      <a:lnTo>
                        <a:pt x="0" y="85552"/>
                      </a:lnTo>
                      <a:lnTo>
                        <a:pt x="12818" y="82371"/>
                      </a:lnTo>
                      <a:lnTo>
                        <a:pt x="12818" y="5105"/>
                      </a:lnTo>
                      <a:lnTo>
                        <a:pt x="0" y="1924"/>
                      </a:lnTo>
                      <a:close/>
                      <a:moveTo>
                        <a:pt x="139414" y="39716"/>
                      </a:moveTo>
                      <a:lnTo>
                        <a:pt x="108335" y="36535"/>
                      </a:lnTo>
                      <a:lnTo>
                        <a:pt x="116022" y="39716"/>
                      </a:lnTo>
                      <a:lnTo>
                        <a:pt x="141547" y="87485"/>
                      </a:lnTo>
                      <a:lnTo>
                        <a:pt x="137349" y="96652"/>
                      </a:lnTo>
                      <a:cubicBezTo>
                        <a:pt x="134636" y="102557"/>
                        <a:pt x="132612" y="106528"/>
                        <a:pt x="131274" y="108563"/>
                      </a:cubicBezTo>
                      <a:cubicBezTo>
                        <a:pt x="129941" y="110601"/>
                        <a:pt x="128692" y="111619"/>
                        <a:pt x="127526" y="111619"/>
                      </a:cubicBezTo>
                      <a:cubicBezTo>
                        <a:pt x="126750" y="111619"/>
                        <a:pt x="125783" y="110683"/>
                        <a:pt x="124617" y="108813"/>
                      </a:cubicBezTo>
                      <a:cubicBezTo>
                        <a:pt x="123456" y="106942"/>
                        <a:pt x="121817" y="106006"/>
                        <a:pt x="119708" y="106006"/>
                      </a:cubicBezTo>
                      <a:cubicBezTo>
                        <a:pt x="118202" y="106006"/>
                        <a:pt x="116896" y="106528"/>
                        <a:pt x="115800" y="107565"/>
                      </a:cubicBezTo>
                      <a:cubicBezTo>
                        <a:pt x="114702" y="108606"/>
                        <a:pt x="114146" y="109958"/>
                        <a:pt x="114146" y="111619"/>
                      </a:cubicBezTo>
                      <a:cubicBezTo>
                        <a:pt x="114146" y="113408"/>
                        <a:pt x="114789" y="115018"/>
                        <a:pt x="116059" y="116452"/>
                      </a:cubicBezTo>
                      <a:cubicBezTo>
                        <a:pt x="117330" y="117886"/>
                        <a:pt x="119125" y="118621"/>
                        <a:pt x="121454" y="118621"/>
                      </a:cubicBezTo>
                      <a:cubicBezTo>
                        <a:pt x="125202" y="118621"/>
                        <a:pt x="128378" y="116982"/>
                        <a:pt x="130984" y="113739"/>
                      </a:cubicBezTo>
                      <a:cubicBezTo>
                        <a:pt x="133593" y="110496"/>
                        <a:pt x="136768" y="104802"/>
                        <a:pt x="140512" y="96652"/>
                      </a:cubicBezTo>
                      <a:lnTo>
                        <a:pt x="166554" y="39716"/>
                      </a:lnTo>
                      <a:lnTo>
                        <a:pt x="175148" y="39716"/>
                      </a:lnTo>
                      <a:lnTo>
                        <a:pt x="152274" y="36535"/>
                      </a:lnTo>
                      <a:lnTo>
                        <a:pt x="163516" y="39716"/>
                      </a:lnTo>
                      <a:lnTo>
                        <a:pt x="147749" y="73828"/>
                      </a:lnTo>
                      <a:lnTo>
                        <a:pt x="129659" y="39716"/>
                      </a:lnTo>
                      <a:lnTo>
                        <a:pt x="139414" y="39716"/>
                      </a:lnTo>
                      <a:close/>
                      <a:moveTo>
                        <a:pt x="234186" y="989"/>
                      </a:moveTo>
                      <a:cubicBezTo>
                        <a:pt x="233025" y="2945"/>
                        <a:pt x="231647" y="4653"/>
                        <a:pt x="230051" y="6103"/>
                      </a:cubicBezTo>
                      <a:cubicBezTo>
                        <a:pt x="224281" y="2033"/>
                        <a:pt x="218055" y="0"/>
                        <a:pt x="211377" y="0"/>
                      </a:cubicBezTo>
                      <a:cubicBezTo>
                        <a:pt x="203410" y="0"/>
                        <a:pt x="197097" y="2482"/>
                        <a:pt x="192447" y="7447"/>
                      </a:cubicBezTo>
                      <a:cubicBezTo>
                        <a:pt x="187798" y="12417"/>
                        <a:pt x="185468" y="18060"/>
                        <a:pt x="185468" y="24374"/>
                      </a:cubicBezTo>
                      <a:cubicBezTo>
                        <a:pt x="185468" y="28950"/>
                        <a:pt x="186806" y="33121"/>
                        <a:pt x="189475" y="36882"/>
                      </a:cubicBezTo>
                      <a:cubicBezTo>
                        <a:pt x="192146" y="40647"/>
                        <a:pt x="195353" y="43286"/>
                        <a:pt x="199102" y="44802"/>
                      </a:cubicBezTo>
                      <a:cubicBezTo>
                        <a:pt x="202850" y="46322"/>
                        <a:pt x="208225" y="47651"/>
                        <a:pt x="215224" y="48793"/>
                      </a:cubicBezTo>
                      <a:cubicBezTo>
                        <a:pt x="222227" y="49939"/>
                        <a:pt x="227287" y="52017"/>
                        <a:pt x="230408" y="55029"/>
                      </a:cubicBezTo>
                      <a:cubicBezTo>
                        <a:pt x="233530" y="58046"/>
                        <a:pt x="235090" y="61753"/>
                        <a:pt x="235090" y="66157"/>
                      </a:cubicBezTo>
                      <a:cubicBezTo>
                        <a:pt x="235090" y="71399"/>
                        <a:pt x="232839" y="75733"/>
                        <a:pt x="228338" y="79163"/>
                      </a:cubicBezTo>
                      <a:cubicBezTo>
                        <a:pt x="223835" y="82593"/>
                        <a:pt x="218897" y="84308"/>
                        <a:pt x="213510" y="84305"/>
                      </a:cubicBezTo>
                      <a:cubicBezTo>
                        <a:pt x="208083" y="84308"/>
                        <a:pt x="203086" y="82461"/>
                        <a:pt x="198522" y="78758"/>
                      </a:cubicBezTo>
                      <a:cubicBezTo>
                        <a:pt x="193958" y="75059"/>
                        <a:pt x="190401" y="69528"/>
                        <a:pt x="187857" y="62166"/>
                      </a:cubicBezTo>
                      <a:lnTo>
                        <a:pt x="185081" y="85552"/>
                      </a:lnTo>
                      <a:lnTo>
                        <a:pt x="193417" y="80313"/>
                      </a:lnTo>
                      <a:cubicBezTo>
                        <a:pt x="200051" y="85099"/>
                        <a:pt x="206709" y="87485"/>
                        <a:pt x="213381" y="87485"/>
                      </a:cubicBezTo>
                      <a:cubicBezTo>
                        <a:pt x="221566" y="87485"/>
                        <a:pt x="228424" y="84768"/>
                        <a:pt x="233961" y="79319"/>
                      </a:cubicBezTo>
                      <a:cubicBezTo>
                        <a:pt x="239497" y="73874"/>
                        <a:pt x="242262" y="67054"/>
                        <a:pt x="242262" y="58861"/>
                      </a:cubicBezTo>
                      <a:cubicBezTo>
                        <a:pt x="242262" y="53544"/>
                        <a:pt x="240940" y="48824"/>
                        <a:pt x="238289" y="44708"/>
                      </a:cubicBezTo>
                      <a:cubicBezTo>
                        <a:pt x="235639" y="40593"/>
                        <a:pt x="232390" y="37654"/>
                        <a:pt x="228534" y="35884"/>
                      </a:cubicBezTo>
                      <a:cubicBezTo>
                        <a:pt x="224681" y="34119"/>
                        <a:pt x="219068" y="32622"/>
                        <a:pt x="211704" y="31394"/>
                      </a:cubicBezTo>
                      <a:cubicBezTo>
                        <a:pt x="204335" y="30170"/>
                        <a:pt x="199261" y="28432"/>
                        <a:pt x="196483" y="26187"/>
                      </a:cubicBezTo>
                      <a:cubicBezTo>
                        <a:pt x="193707" y="23942"/>
                        <a:pt x="192314" y="21217"/>
                        <a:pt x="192314" y="18014"/>
                      </a:cubicBezTo>
                      <a:cubicBezTo>
                        <a:pt x="192314" y="14568"/>
                        <a:pt x="193984" y="11232"/>
                        <a:pt x="197324" y="8008"/>
                      </a:cubicBezTo>
                      <a:cubicBezTo>
                        <a:pt x="200665" y="4789"/>
                        <a:pt x="205347" y="3175"/>
                        <a:pt x="211377" y="3172"/>
                      </a:cubicBezTo>
                      <a:cubicBezTo>
                        <a:pt x="222275" y="3175"/>
                        <a:pt x="229881" y="9680"/>
                        <a:pt x="234186" y="22691"/>
                      </a:cubicBezTo>
                      <a:lnTo>
                        <a:pt x="234186" y="989"/>
                      </a:lnTo>
                      <a:close/>
                      <a:moveTo>
                        <a:pt x="328121" y="108813"/>
                      </a:moveTo>
                      <a:cubicBezTo>
                        <a:pt x="312922" y="100918"/>
                        <a:pt x="303890" y="94618"/>
                        <a:pt x="303890" y="85552"/>
                      </a:cubicBezTo>
                      <a:cubicBezTo>
                        <a:pt x="312934" y="83560"/>
                        <a:pt x="320561" y="78384"/>
                        <a:pt x="326764" y="70028"/>
                      </a:cubicBezTo>
                      <a:cubicBezTo>
                        <a:pt x="332967" y="61671"/>
                        <a:pt x="336067" y="52710"/>
                        <a:pt x="336067" y="43145"/>
                      </a:cubicBezTo>
                      <a:cubicBezTo>
                        <a:pt x="336067" y="31425"/>
                        <a:pt x="331911" y="21303"/>
                        <a:pt x="323596" y="12779"/>
                      </a:cubicBezTo>
                      <a:cubicBezTo>
                        <a:pt x="315284" y="4259"/>
                        <a:pt x="306065" y="0"/>
                        <a:pt x="295941" y="0"/>
                      </a:cubicBezTo>
                      <a:cubicBezTo>
                        <a:pt x="285042" y="0"/>
                        <a:pt x="275590" y="4403"/>
                        <a:pt x="267575" y="13216"/>
                      </a:cubicBezTo>
                      <a:cubicBezTo>
                        <a:pt x="259564" y="22032"/>
                        <a:pt x="255557" y="32131"/>
                        <a:pt x="255557" y="43520"/>
                      </a:cubicBezTo>
                      <a:cubicBezTo>
                        <a:pt x="255557" y="52461"/>
                        <a:pt x="258275" y="60954"/>
                        <a:pt x="263702" y="68998"/>
                      </a:cubicBezTo>
                      <a:cubicBezTo>
                        <a:pt x="269128" y="77043"/>
                        <a:pt x="276471" y="82563"/>
                        <a:pt x="285731" y="85552"/>
                      </a:cubicBezTo>
                      <a:cubicBezTo>
                        <a:pt x="299858" y="101537"/>
                        <a:pt x="321010" y="107103"/>
                        <a:pt x="328121" y="108813"/>
                      </a:cubicBezTo>
                      <a:close/>
                      <a:moveTo>
                        <a:pt x="296072" y="3172"/>
                      </a:moveTo>
                      <a:cubicBezTo>
                        <a:pt x="291288" y="3175"/>
                        <a:pt x="286905" y="4341"/>
                        <a:pt x="282921" y="6668"/>
                      </a:cubicBezTo>
                      <a:cubicBezTo>
                        <a:pt x="278937" y="8998"/>
                        <a:pt x="276384" y="12779"/>
                        <a:pt x="275263" y="18018"/>
                      </a:cubicBezTo>
                      <a:cubicBezTo>
                        <a:pt x="274142" y="23256"/>
                        <a:pt x="273582" y="32486"/>
                        <a:pt x="273582" y="45702"/>
                      </a:cubicBezTo>
                      <a:cubicBezTo>
                        <a:pt x="273582" y="54686"/>
                        <a:pt x="273950" y="61702"/>
                        <a:pt x="274682" y="66753"/>
                      </a:cubicBezTo>
                      <a:cubicBezTo>
                        <a:pt x="275417" y="71805"/>
                        <a:pt x="277388" y="75995"/>
                        <a:pt x="280595" y="79319"/>
                      </a:cubicBezTo>
                      <a:cubicBezTo>
                        <a:pt x="283802" y="82648"/>
                        <a:pt x="288876" y="84308"/>
                        <a:pt x="295813" y="84305"/>
                      </a:cubicBezTo>
                      <a:cubicBezTo>
                        <a:pt x="300981" y="84308"/>
                        <a:pt x="305430" y="83010"/>
                        <a:pt x="309154" y="80411"/>
                      </a:cubicBezTo>
                      <a:cubicBezTo>
                        <a:pt x="312879" y="77815"/>
                        <a:pt x="315294" y="73613"/>
                        <a:pt x="316392" y="67814"/>
                      </a:cubicBezTo>
                      <a:cubicBezTo>
                        <a:pt x="317490" y="62014"/>
                        <a:pt x="318039" y="53022"/>
                        <a:pt x="318039" y="40838"/>
                      </a:cubicBezTo>
                      <a:cubicBezTo>
                        <a:pt x="318039" y="29161"/>
                        <a:pt x="317317" y="20960"/>
                        <a:pt x="315874" y="16240"/>
                      </a:cubicBezTo>
                      <a:cubicBezTo>
                        <a:pt x="314432" y="11524"/>
                        <a:pt x="311719" y="8164"/>
                        <a:pt x="307735" y="6169"/>
                      </a:cubicBezTo>
                      <a:cubicBezTo>
                        <a:pt x="303751" y="4173"/>
                        <a:pt x="299862" y="3175"/>
                        <a:pt x="296072" y="3172"/>
                      </a:cubicBezTo>
                      <a:close/>
                      <a:moveTo>
                        <a:pt x="392509" y="5105"/>
                      </a:moveTo>
                      <a:lnTo>
                        <a:pt x="349089" y="1924"/>
                      </a:lnTo>
                      <a:lnTo>
                        <a:pt x="362721" y="5105"/>
                      </a:lnTo>
                      <a:lnTo>
                        <a:pt x="362721" y="82371"/>
                      </a:lnTo>
                      <a:lnTo>
                        <a:pt x="349089" y="82371"/>
                      </a:lnTo>
                      <a:lnTo>
                        <a:pt x="421909" y="85552"/>
                      </a:lnTo>
                      <a:lnTo>
                        <a:pt x="424585" y="58237"/>
                      </a:lnTo>
                      <a:cubicBezTo>
                        <a:pt x="419970" y="63355"/>
                        <a:pt x="418755" y="67346"/>
                        <a:pt x="417612" y="70215"/>
                      </a:cubicBezTo>
                      <a:cubicBezTo>
                        <a:pt x="416472" y="73083"/>
                        <a:pt x="414857" y="75558"/>
                        <a:pt x="412766" y="77636"/>
                      </a:cubicBezTo>
                      <a:cubicBezTo>
                        <a:pt x="410677" y="79717"/>
                        <a:pt x="408555" y="81027"/>
                        <a:pt x="406399" y="81565"/>
                      </a:cubicBezTo>
                      <a:cubicBezTo>
                        <a:pt x="404247" y="82106"/>
                        <a:pt x="401299" y="82375"/>
                        <a:pt x="397551" y="82371"/>
                      </a:cubicBezTo>
                      <a:lnTo>
                        <a:pt x="378098" y="82371"/>
                      </a:lnTo>
                      <a:lnTo>
                        <a:pt x="378098" y="5105"/>
                      </a:lnTo>
                      <a:lnTo>
                        <a:pt x="392509" y="5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Text 783" id="783"/>
                <p:cNvSpPr txBox="1"/>
                <p:nvPr/>
              </p:nvSpPr>
              <p:spPr>
                <a:xfrm>
                  <a:off x="4457652" y="7931370"/>
                  <a:ext cy="143622" cx="718110"/>
                </a:xfrm>
                <a:prstGeom prst="rect">
                  <a:avLst/>
                </a:prstGeom>
                <a:noFill/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 Black"/>
                    </a:rPr>
                    <a:t>Business</a:t>
                  </a:r>
                </a:p>
              </p:txBody>
            </p:sp>
          </p:grpSp>
          <p:grpSp>
            <p:nvGrpSpPr>
              <p:cNvPr name="" id="955"/>
              <p:cNvGrpSpPr/>
              <p:nvPr/>
            </p:nvGrpSpPr>
            <p:grpSpPr>
              <a:xfrm>
                <a:off x="3799349" y="6965871"/>
                <a:ext cy="381605" cx="1409055"/>
                <a:chOff x="3799349" y="6965871"/>
                <a:chExt cy="381605" cx="1409055"/>
              </a:xfrm>
            </p:grpSpPr>
            <p:sp>
              <p:nvSpPr>
                <p:cNvPr name="" id="582"/>
                <p:cNvSpPr/>
                <p:nvPr/>
              </p:nvSpPr>
              <p:spPr>
                <a:xfrm>
                  <a:off x="3846384" y="7310465"/>
                  <a:ext cy="10903" cx="1275158"/>
                </a:xfrm>
                <a:custGeom>
                  <a:avLst/>
                  <a:gdLst/>
                  <a:ahLst/>
                  <a:cxnLst/>
                  <a:pathLst>
                    <a:path w="1275158" h="10903">
                      <a:moveTo>
                        <a:pt x="0" y="0"/>
                      </a:moveTo>
                      <a:lnTo>
                        <a:pt x="1275158" y="0"/>
                      </a:lnTo>
                      <a:lnTo>
                        <a:pt x="1275158" y="10903"/>
                      </a:lnTo>
                      <a:lnTo>
                        <a:pt x="0" y="109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BC9D"/>
                </a:solidFill>
                <a:ln w="10133" cap="flat">
                  <a:solidFill>
                    <a:srgbClr val="1BBC9D"/>
                  </a:solidFill>
                  <a:bevel/>
                </a:ln>
              </p:spPr>
            </p:sp>
            <p:grpSp>
              <p:nvGrpSpPr>
                <p:cNvPr name="" id="581"/>
                <p:cNvGrpSpPr/>
                <p:nvPr/>
              </p:nvGrpSpPr>
              <p:grpSpPr>
                <a:xfrm>
                  <a:off x="3799351" y="6904329"/>
                  <a:ext cy="508239" cx="1105070"/>
                  <a:chOff x="3799351" y="6904329"/>
                  <a:chExt cy="508239" cx="1105070"/>
                </a:xfrm>
              </p:grpSpPr>
              <p:sp>
                <p:nvSpPr>
                  <p:cNvPr name="Text 784" id="784"/>
                  <p:cNvSpPr txBox="1"/>
                  <p:nvPr/>
                </p:nvSpPr>
                <p:spPr>
                  <a:xfrm>
                    <a:off x="3799351" y="6965871"/>
                    <a:ext cy="381605" cx="1409055"/>
                  </a:xfrm>
                  <a:prstGeom prst="rect">
                    <a:avLst/>
                  </a:prstGeom>
                  <a:noFill/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368">
                        <a:solidFill>
                          <a:srgbClr val="1BBC9D"/>
                        </a:solidFill>
                        <a:latin typeface="Arial Black"/>
                      </a:rPr>
                      <a:t>Meta Server</a:t>
                    </a:r>
                  </a:p>
                </p:txBody>
              </p:sp>
            </p:grpSp>
          </p:grpSp>
        </p:grpSp>
        <p:grpSp>
          <p:nvGrpSpPr>
            <p:cNvPr name="" id="984"/>
            <p:cNvGrpSpPr/>
            <p:nvPr/>
          </p:nvGrpSpPr>
          <p:grpSpPr>
            <a:xfrm>
              <a:off x="1558306" y="4905220"/>
              <a:ext cy="571528" cx="3574341"/>
              <a:chOff x="1558306" y="4905220"/>
              <a:chExt cy="571528" cx="3574341"/>
            </a:xfrm>
          </p:grpSpPr>
          <p:grpSp>
            <p:nvGrpSpPr>
              <p:cNvPr name="Arrow symbol 3" id="375"/>
              <p:cNvGrpSpPr/>
              <p:nvPr/>
            </p:nvGrpSpPr>
            <p:grpSpPr>
              <a:xfrm rot="5400000">
                <a:off x="2069288" y="4873669"/>
                <a:ext cy="266920" cx="203702"/>
                <a:chOff x="2069288" y="4873669"/>
                <a:chExt cy="266920" cx="203702"/>
              </a:xfrm>
            </p:grpSpPr>
            <p:sp>
              <p:nvSpPr>
                <p:cNvPr name="" id="376"/>
                <p:cNvSpPr/>
                <p:nvPr/>
              </p:nvSpPr>
              <p:spPr>
                <a:xfrm>
                  <a:off x="2069231" y="4873669"/>
                  <a:ext cy="179726" cx="201892"/>
                </a:xfrm>
                <a:custGeom>
                  <a:avLst/>
                  <a:gdLst/>
                  <a:ahLst/>
                  <a:cxnLst/>
                  <a:pathLst>
                    <a:path w="201892" h="179726">
                      <a:moveTo>
                        <a:pt x="148316" y="108844"/>
                      </a:moveTo>
                      <a:lnTo>
                        <a:pt x="148316" y="87282"/>
                      </a:lnTo>
                      <a:lnTo>
                        <a:pt x="201892" y="132204"/>
                      </a:lnTo>
                      <a:lnTo>
                        <a:pt x="148316" y="179726"/>
                      </a:lnTo>
                      <a:lnTo>
                        <a:pt x="148316" y="158778"/>
                      </a:lnTo>
                      <a:cubicBezTo>
                        <a:pt x="148316" y="158778"/>
                        <a:pt x="52942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56057" y="77792"/>
                        <a:pt x="148316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377"/>
                <p:cNvSpPr/>
                <p:nvPr/>
              </p:nvSpPr>
              <p:spPr>
                <a:xfrm flipV="true">
                  <a:off x="2069231" y="4960862"/>
                  <a:ext cy="179726" cx="201892"/>
                </a:xfrm>
                <a:custGeom>
                  <a:avLst/>
                  <a:gdLst/>
                  <a:ahLst/>
                  <a:cxnLst/>
                  <a:pathLst>
                    <a:path w="201892" h="179726">
                      <a:moveTo>
                        <a:pt x="148316" y="108755"/>
                      </a:moveTo>
                      <a:lnTo>
                        <a:pt x="148316" y="87194"/>
                      </a:lnTo>
                      <a:lnTo>
                        <a:pt x="201892" y="134715"/>
                      </a:lnTo>
                      <a:lnTo>
                        <a:pt x="148316" y="179726"/>
                      </a:lnTo>
                      <a:lnTo>
                        <a:pt x="148316" y="158689"/>
                      </a:lnTo>
                      <a:cubicBezTo>
                        <a:pt x="148316" y="158689"/>
                        <a:pt x="52942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56057" y="77703"/>
                        <a:pt x="148316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378"/>
                <p:cNvSpPr/>
                <p:nvPr/>
              </p:nvSpPr>
              <p:spPr>
                <a:xfrm>
                  <a:off x="2217547" y="4960951"/>
                  <a:ext cy="93827" cx="55444"/>
                </a:xfrm>
                <a:custGeom>
                  <a:avLst/>
                  <a:gdLst/>
                  <a:ahLst/>
                  <a:cxnLst/>
                  <a:pathLst>
                    <a:path w="55444" h="93827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55444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name="Arrow symbol 3" id="379"/>
              <p:cNvGrpSpPr/>
              <p:nvPr/>
            </p:nvGrpSpPr>
            <p:grpSpPr>
              <a:xfrm rot="-5400000">
                <a:off x="4388307" y="5241380"/>
                <a:ext cy="266920" cx="203702"/>
                <a:chOff x="4388307" y="5241380"/>
                <a:chExt cy="266920" cx="203702"/>
              </a:xfrm>
            </p:grpSpPr>
            <p:sp>
              <p:nvSpPr>
                <p:cNvPr name="" id="380"/>
                <p:cNvSpPr/>
                <p:nvPr/>
              </p:nvSpPr>
              <p:spPr>
                <a:xfrm>
                  <a:off x="4388249" y="5241380"/>
                  <a:ext cy="179726" cx="201892"/>
                </a:xfrm>
                <a:custGeom>
                  <a:avLst/>
                  <a:gdLst/>
                  <a:ahLst/>
                  <a:cxnLst/>
                  <a:pathLst>
                    <a:path w="201892" h="179726">
                      <a:moveTo>
                        <a:pt x="148316" y="108844"/>
                      </a:moveTo>
                      <a:lnTo>
                        <a:pt x="148316" y="87282"/>
                      </a:lnTo>
                      <a:lnTo>
                        <a:pt x="201892" y="132204"/>
                      </a:lnTo>
                      <a:lnTo>
                        <a:pt x="148316" y="179726"/>
                      </a:lnTo>
                      <a:lnTo>
                        <a:pt x="148316" y="158778"/>
                      </a:lnTo>
                      <a:cubicBezTo>
                        <a:pt x="148316" y="158778"/>
                        <a:pt x="52942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56057" y="77792"/>
                        <a:pt x="148316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381"/>
                <p:cNvSpPr/>
                <p:nvPr/>
              </p:nvSpPr>
              <p:spPr>
                <a:xfrm flipV="true">
                  <a:off x="4388249" y="5328573"/>
                  <a:ext cy="179726" cx="201892"/>
                </a:xfrm>
                <a:custGeom>
                  <a:avLst/>
                  <a:gdLst/>
                  <a:ahLst/>
                  <a:cxnLst/>
                  <a:pathLst>
                    <a:path w="201892" h="179726">
                      <a:moveTo>
                        <a:pt x="148316" y="108755"/>
                      </a:moveTo>
                      <a:lnTo>
                        <a:pt x="148316" y="87194"/>
                      </a:lnTo>
                      <a:lnTo>
                        <a:pt x="201892" y="134715"/>
                      </a:lnTo>
                      <a:lnTo>
                        <a:pt x="148316" y="179726"/>
                      </a:lnTo>
                      <a:lnTo>
                        <a:pt x="148316" y="158689"/>
                      </a:lnTo>
                      <a:cubicBezTo>
                        <a:pt x="148316" y="158689"/>
                        <a:pt x="52942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56057" y="77703"/>
                        <a:pt x="148316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382"/>
                <p:cNvSpPr/>
                <p:nvPr/>
              </p:nvSpPr>
              <p:spPr>
                <a:xfrm>
                  <a:off x="4536565" y="5328662"/>
                  <a:ext cy="93827" cx="55444"/>
                </a:xfrm>
                <a:custGeom>
                  <a:avLst/>
                  <a:gdLst/>
                  <a:ahLst/>
                  <a:cxnLst/>
                  <a:pathLst>
                    <a:path w="55444" h="93827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55444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sp>
            <p:nvSpPr>
              <p:cNvPr name="Round-head Rectangle" id="930"/>
              <p:cNvSpPr/>
              <p:nvPr/>
            </p:nvSpPr>
            <p:spPr>
              <a:xfrm>
                <a:off x="1558306" y="5118811"/>
                <a:ext cy="121600" cx="1284978"/>
              </a:xfrm>
              <a:custGeom>
                <a:avLst/>
                <a:gdLst>
                  <a:gd name="connsiteX0" fmla="*/ 642489 w 1284978"/>
                  <a:gd name="connsiteY0" fmla="*/ 60800 h 121600"/>
                  <a:gd name="connsiteX1" fmla="*/ 0 w 1284978"/>
                  <a:gd name="connsiteY1" fmla="*/ 60800 h 121600"/>
                  <a:gd name="connsiteX2" fmla="*/ 642489 w 1284978"/>
                  <a:gd name="connsiteY2" fmla="*/ 0 h 121600"/>
                  <a:gd name="connsiteX3" fmla="*/ 1284978 w 1284978"/>
                  <a:gd name="connsiteY3" fmla="*/ 60800 h 121600"/>
                  <a:gd name="connsiteX4" fmla="*/ 642489 w 1284978"/>
                  <a:gd name="connsiteY4" fmla="*/ 121600 h 1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pathLst>
                  <a:path w="1284978" h="121600">
                    <a:moveTo>
                      <a:pt x="60800" y="121600"/>
                    </a:moveTo>
                    <a:lnTo>
                      <a:pt x="1224178" y="121600"/>
                    </a:lnTo>
                    <a:cubicBezTo>
                      <a:pt x="1257754" y="121600"/>
                      <a:pt x="1284978" y="94380"/>
                      <a:pt x="1284978" y="60800"/>
                    </a:cubicBezTo>
                    <a:cubicBezTo>
                      <a:pt x="1284978" y="27220"/>
                      <a:pt x="1257754" y="0"/>
                      <a:pt x="1224178" y="0"/>
                    </a:cubicBezTo>
                    <a:lnTo>
                      <a:pt x="60800" y="0"/>
                    </a:lnTo>
                    <a:cubicBezTo>
                      <a:pt x="27220" y="0"/>
                      <a:pt x="0" y="27220"/>
                      <a:pt x="0" y="60800"/>
                    </a:cubicBezTo>
                    <a:cubicBezTo>
                      <a:pt x="0" y="94380"/>
                      <a:pt x="27220" y="121600"/>
                      <a:pt x="60800" y="121600"/>
                    </a:cubicBezTo>
                    <a:close/>
                  </a:path>
                </a:pathLst>
              </a:custGeom>
              <a:solidFill>
                <a:srgbClr val="0E2350"/>
              </a:solidFill>
              <a:ln w="7600" cap="flat">
                <a:solidFill>
                  <a:srgbClr val="0E2350"/>
                </a:solidFill>
                <a:bevel/>
              </a:ln>
            </p:spPr>
          </p:sp>
          <p:grpSp>
            <p:nvGrpSpPr>
              <p:cNvPr name="" id="996"/>
              <p:cNvGrpSpPr/>
              <p:nvPr/>
            </p:nvGrpSpPr>
            <p:grpSpPr>
              <a:xfrm>
                <a:off x="2931049" y="5016890"/>
                <a:ext cy="325441" cx="323000"/>
                <a:chOff x="2931049" y="5016890"/>
                <a:chExt cy="325441" cx="323000"/>
              </a:xfrm>
            </p:grpSpPr>
            <p:grpSp>
              <p:nvGrpSpPr>
                <p:cNvPr name="" id="890"/>
                <p:cNvGrpSpPr/>
                <p:nvPr/>
              </p:nvGrpSpPr>
              <p:grpSpPr>
                <a:xfrm>
                  <a:off x="2931049" y="5033967"/>
                  <a:ext cy="308364" cx="216599"/>
                  <a:chOff x="2931049" y="5033967"/>
                  <a:chExt cy="308364" cx="216599"/>
                </a:xfrm>
              </p:grpSpPr>
              <p:sp>
                <p:nvSpPr>
                  <p:cNvPr name="" id="891"/>
                  <p:cNvSpPr/>
                  <p:nvPr/>
                </p:nvSpPr>
                <p:spPr>
                  <a:xfrm>
                    <a:off x="2931049" y="5033967"/>
                    <a:ext cy="308364" cx="216599"/>
                  </a:xfrm>
                  <a:custGeom>
                    <a:avLst/>
                    <a:gdLst/>
                    <a:ahLst/>
                    <a:cxnLst/>
                    <a:pathLst>
                      <a:path w="216599" h="308364">
                        <a:moveTo>
                          <a:pt x="184642" y="37078"/>
                        </a:moveTo>
                        <a:cubicBezTo>
                          <a:pt x="119544" y="29662"/>
                          <a:pt x="108300" y="0"/>
                          <a:pt x="108300" y="0"/>
                        </a:cubicBezTo>
                        <a:cubicBezTo>
                          <a:pt x="108300" y="0"/>
                          <a:pt x="93505" y="38314"/>
                          <a:pt x="0" y="38314"/>
                        </a:cubicBezTo>
                        <a:lnTo>
                          <a:pt x="0" y="196512"/>
                        </a:lnTo>
                        <a:cubicBezTo>
                          <a:pt x="0" y="215670"/>
                          <a:pt x="10061" y="233591"/>
                          <a:pt x="24264" y="249040"/>
                        </a:cubicBezTo>
                        <a:cubicBezTo>
                          <a:pt x="56221" y="284264"/>
                          <a:pt x="108300" y="308364"/>
                          <a:pt x="108300" y="308364"/>
                        </a:cubicBezTo>
                        <a:cubicBezTo>
                          <a:pt x="108300" y="308364"/>
                          <a:pt x="216599" y="258927"/>
                          <a:pt x="216599" y="196512"/>
                        </a:cubicBezTo>
                        <a:lnTo>
                          <a:pt x="216599" y="38314"/>
                        </a:lnTo>
                        <a:cubicBezTo>
                          <a:pt x="204764" y="38314"/>
                          <a:pt x="194111" y="37696"/>
                          <a:pt x="184642" y="37078"/>
                        </a:cubicBezTo>
                        <a:close/>
                      </a:path>
                    </a:pathLst>
                  </a:custGeom>
                  <a:solidFill>
                    <a:srgbClr val="E19A00"/>
                  </a:solidFill>
                  <a:ln w="7600" cap="flat">
                    <a:solidFill>
                      <a:srgbClr val="E19A00"/>
                    </a:solidFill>
                    <a:bevel/>
                  </a:ln>
                </p:spPr>
              </p:sp>
              <p:sp>
                <p:nvSpPr>
                  <p:cNvPr name="" id="892"/>
                  <p:cNvSpPr/>
                  <p:nvPr/>
                </p:nvSpPr>
                <p:spPr>
                  <a:xfrm>
                    <a:off x="2991413" y="5123572"/>
                    <a:ext cy="130391" cx="95372"/>
                  </a:xfrm>
                  <a:custGeom>
                    <a:avLst/>
                    <a:gdLst/>
                    <a:ahLst/>
                    <a:cxnLst/>
                    <a:pathLst>
                      <a:path w="95372" h="130391">
                        <a:moveTo>
                          <a:pt x="91138" y="61797"/>
                        </a:moveTo>
                        <a:lnTo>
                          <a:pt x="84628" y="39550"/>
                        </a:lnTo>
                        <a:cubicBezTo>
                          <a:pt x="84628" y="29044"/>
                          <a:pt x="81077" y="19157"/>
                          <a:pt x="74567" y="12359"/>
                        </a:cubicBezTo>
                        <a:cubicBezTo>
                          <a:pt x="74567" y="12359"/>
                          <a:pt x="73975" y="11741"/>
                          <a:pt x="73975" y="11741"/>
                        </a:cubicBezTo>
                        <a:cubicBezTo>
                          <a:pt x="67465" y="4326"/>
                          <a:pt x="57997" y="0"/>
                          <a:pt x="47936" y="0"/>
                        </a:cubicBezTo>
                        <a:cubicBezTo>
                          <a:pt x="37875" y="0"/>
                          <a:pt x="28406" y="4944"/>
                          <a:pt x="21897" y="11741"/>
                        </a:cubicBezTo>
                        <a:cubicBezTo>
                          <a:pt x="15387" y="19157"/>
                          <a:pt x="11244" y="29044"/>
                          <a:pt x="11244" y="40168"/>
                        </a:cubicBezTo>
                        <a:lnTo>
                          <a:pt x="11244" y="62414"/>
                        </a:lnTo>
                        <a:cubicBezTo>
                          <a:pt x="2367" y="62414"/>
                          <a:pt x="0" y="64886"/>
                          <a:pt x="0" y="67358"/>
                        </a:cubicBezTo>
                        <a:lnTo>
                          <a:pt x="0" y="111851"/>
                        </a:lnTo>
                        <a:lnTo>
                          <a:pt x="0" y="125447"/>
                        </a:lnTo>
                        <a:cubicBezTo>
                          <a:pt x="0" y="127919"/>
                          <a:pt x="2367" y="130391"/>
                          <a:pt x="4734" y="130391"/>
                        </a:cubicBezTo>
                        <a:lnTo>
                          <a:pt x="90546" y="130391"/>
                        </a:lnTo>
                        <a:cubicBezTo>
                          <a:pt x="92913" y="130391"/>
                          <a:pt x="95372" y="127919"/>
                          <a:pt x="95372" y="125447"/>
                        </a:cubicBezTo>
                        <a:lnTo>
                          <a:pt x="95372" y="67358"/>
                        </a:lnTo>
                        <a:cubicBezTo>
                          <a:pt x="95872" y="63650"/>
                          <a:pt x="93504" y="61797"/>
                          <a:pt x="91138" y="61797"/>
                        </a:cubicBezTo>
                        <a:close/>
                        <a:moveTo>
                          <a:pt x="67465" y="61797"/>
                        </a:moveTo>
                        <a:lnTo>
                          <a:pt x="37875" y="61797"/>
                        </a:lnTo>
                        <a:lnTo>
                          <a:pt x="28998" y="61797"/>
                        </a:lnTo>
                        <a:lnTo>
                          <a:pt x="28998" y="39550"/>
                        </a:lnTo>
                        <a:cubicBezTo>
                          <a:pt x="28998" y="33370"/>
                          <a:pt x="31366" y="27808"/>
                          <a:pt x="34916" y="23483"/>
                        </a:cubicBezTo>
                        <a:cubicBezTo>
                          <a:pt x="38467" y="19775"/>
                          <a:pt x="43202" y="17303"/>
                          <a:pt x="48528" y="17303"/>
                        </a:cubicBezTo>
                        <a:cubicBezTo>
                          <a:pt x="53854" y="17303"/>
                          <a:pt x="58588" y="19775"/>
                          <a:pt x="62139" y="23483"/>
                        </a:cubicBezTo>
                        <a:cubicBezTo>
                          <a:pt x="62731" y="24719"/>
                          <a:pt x="63915" y="25337"/>
                          <a:pt x="64506" y="26572"/>
                        </a:cubicBezTo>
                        <a:cubicBezTo>
                          <a:pt x="66874" y="30280"/>
                          <a:pt x="68057" y="34606"/>
                          <a:pt x="68057" y="39550"/>
                        </a:cubicBezTo>
                        <a:cubicBezTo>
                          <a:pt x="67465" y="39550"/>
                          <a:pt x="67465" y="61797"/>
                          <a:pt x="67465" y="6179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name="Side parenthesis" id="932"/>
                <p:cNvSpPr/>
                <p:nvPr/>
              </p:nvSpPr>
              <p:spPr>
                <a:xfrm>
                  <a:off x="3117248" y="5016890"/>
                  <a:ext cy="325441" cx="136800"/>
                </a:xfrm>
                <a:custGeom>
                  <a:avLst/>
                  <a:gdLst>
                    <a:gd name="rtl" fmla="*/ 167200 w 136800"/>
                    <a:gd name="rtt" fmla="*/ 60121 h 325441"/>
                    <a:gd name="rtr" fmla="*/ 706800 w 136800"/>
                    <a:gd name="rtb" fmla="*/ 265321 h 325441"/>
                  </a:gdLst>
                  <a:ahLst/>
                  <a:cxnLst/>
                  <a:rect l="rtl" t="rtt" b="rtb" r="rtr"/>
                  <a:pathLst>
                    <a:path fill="none" w="136800" h="325441">
                      <a:moveTo>
                        <a:pt x="0" y="0"/>
                      </a:moveTo>
                      <a:lnTo>
                        <a:pt x="68400" y="0"/>
                      </a:lnTo>
                      <a:cubicBezTo>
                        <a:pt x="112146" y="42841"/>
                        <a:pt x="136800" y="101491"/>
                        <a:pt x="136800" y="162721"/>
                      </a:cubicBezTo>
                      <a:cubicBezTo>
                        <a:pt x="136800" y="223950"/>
                        <a:pt x="112146" y="282600"/>
                        <a:pt x="68400" y="325441"/>
                      </a:cubicBezTo>
                      <a:lnTo>
                        <a:pt x="0" y="325441"/>
                      </a:lnTo>
                    </a:path>
                  </a:pathLst>
                </a:custGeom>
                <a:solidFill>
                  <a:srgbClr val="E19A00"/>
                </a:solidFill>
                <a:ln w="7600" cap="flat">
                  <a:solidFill>
                    <a:srgbClr val="E19A00"/>
                  </a:solidFill>
                  <a:bevel/>
                </a:ln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E19A00"/>
                      </a:solidFill>
                      <a:latin typeface="Arial"/>
                    </a:rPr>
                    <a:t>Principal</a:t>
                  </a:r>
                </a:p>
              </p:txBody>
            </p:sp>
          </p:grpSp>
          <p:sp>
            <p:nvSpPr>
              <p:cNvPr name="Round-head Rectangle" id="648"/>
              <p:cNvSpPr/>
              <p:nvPr/>
            </p:nvSpPr>
            <p:spPr>
              <a:xfrm>
                <a:off x="3847669" y="5118811"/>
                <a:ext cy="121600" cx="1284978"/>
              </a:xfrm>
              <a:custGeom>
                <a:avLst/>
                <a:gdLst>
                  <a:gd name="connsiteX0" fmla="*/ 642489 w 1284978"/>
                  <a:gd name="connsiteY0" fmla="*/ 60800 h 121600"/>
                  <a:gd name="connsiteX1" fmla="*/ 0 w 1284978"/>
                  <a:gd name="connsiteY1" fmla="*/ 60800 h 121600"/>
                  <a:gd name="connsiteX2" fmla="*/ 642489 w 1284978"/>
                  <a:gd name="connsiteY2" fmla="*/ 0 h 121600"/>
                  <a:gd name="connsiteX3" fmla="*/ 1284978 w 1284978"/>
                  <a:gd name="connsiteY3" fmla="*/ 60800 h 121600"/>
                  <a:gd name="connsiteX4" fmla="*/ 642489 w 1284978"/>
                  <a:gd name="connsiteY4" fmla="*/ 121600 h 1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pathLst>
                  <a:path w="1284978" h="121600">
                    <a:moveTo>
                      <a:pt x="60800" y="121600"/>
                    </a:moveTo>
                    <a:lnTo>
                      <a:pt x="1224178" y="121600"/>
                    </a:lnTo>
                    <a:cubicBezTo>
                      <a:pt x="1257754" y="121600"/>
                      <a:pt x="1284978" y="94380"/>
                      <a:pt x="1284978" y="60800"/>
                    </a:cubicBezTo>
                    <a:cubicBezTo>
                      <a:pt x="1284978" y="27220"/>
                      <a:pt x="1257754" y="0"/>
                      <a:pt x="1224178" y="0"/>
                    </a:cubicBezTo>
                    <a:lnTo>
                      <a:pt x="60800" y="0"/>
                    </a:lnTo>
                    <a:cubicBezTo>
                      <a:pt x="27220" y="0"/>
                      <a:pt x="0" y="27220"/>
                      <a:pt x="0" y="60800"/>
                    </a:cubicBezTo>
                    <a:cubicBezTo>
                      <a:pt x="0" y="94380"/>
                      <a:pt x="27220" y="121600"/>
                      <a:pt x="60800" y="121600"/>
                    </a:cubicBezTo>
                    <a:close/>
                  </a:path>
                </a:pathLst>
              </a:custGeom>
              <a:solidFill>
                <a:srgbClr val="0E2350"/>
              </a:solidFill>
              <a:ln w="7600" cap="flat">
                <a:solidFill>
                  <a:srgbClr val="0E2350"/>
                </a:solidFill>
                <a:bevel/>
              </a:ln>
            </p:spPr>
          </p:sp>
        </p:grpSp>
        <p:cxnSp>
          <p:nvCxnSpPr>
            <p:cNvPr name="Line" id="592"/>
            <p:cNvCxnSpPr/>
            <p:nvPr/>
          </p:nvCxnSpPr>
          <p:spPr>
            <a:xfrm>
              <a:off x="762647" y="8992200"/>
              <a:ext cy="0" cx="8116800"/>
            </a:xfrm>
            <a:prstGeom prst="line">
              <a:avLst/>
            </a:prstGeom>
            <a:ln w="3333" cap="flat">
              <a:solidFill>
                <a:srgbClr val="FFFFFF"/>
              </a:solidFill>
              <a:bevel/>
            </a:ln>
          </p:spPr>
        </p:cxnSp>
        <p:grpSp>
          <p:nvGrpSpPr>
            <p:cNvPr name="" id="613"/>
            <p:cNvGrpSpPr/>
            <p:nvPr/>
          </p:nvGrpSpPr>
          <p:grpSpPr>
            <a:xfrm>
              <a:off x="6609247" y="6325147"/>
              <a:ext cy="1571984" cx="1460880"/>
              <a:chOff x="6609247" y="6325147"/>
              <a:chExt cy="1571984" cx="1460880"/>
            </a:xfrm>
          </p:grpSpPr>
          <p:grpSp>
            <p:nvGrpSpPr>
              <p:cNvPr name="" id="600"/>
              <p:cNvGrpSpPr/>
              <p:nvPr/>
            </p:nvGrpSpPr>
            <p:grpSpPr>
              <a:xfrm>
                <a:off x="6609247" y="6325147"/>
                <a:ext cy="1571984" cx="1460880"/>
                <a:chOff x="6609247" y="6325147"/>
                <a:chExt cy="1571984" cx="1460880"/>
              </a:xfrm>
            </p:grpSpPr>
            <p:sp>
              <p:nvSpPr>
                <p:cNvPr name="Rounded Rectangle" id="601"/>
                <p:cNvSpPr/>
                <p:nvPr/>
              </p:nvSpPr>
              <p:spPr>
                <a:xfrm>
                  <a:off x="6609247" y="6371211"/>
                  <a:ext cy="1525920" cx="1460880"/>
                </a:xfrm>
                <a:custGeom>
                  <a:avLst/>
                  <a:gdLst>
                    <a:gd name="connsiteX0" fmla="*/ 730440 w 1460880"/>
                    <a:gd name="connsiteY0" fmla="*/ 1525920 h 1525920"/>
                    <a:gd name="connsiteX1" fmla="*/ 730440 w 1460880"/>
                    <a:gd name="connsiteY1" fmla="*/ 0 h 1525920"/>
                    <a:gd name="connsiteX2" fmla="*/ 1460880 w 1460880"/>
                    <a:gd name="connsiteY2" fmla="*/ 762964 h 1525920"/>
                    <a:gd name="connsiteX3" fmla="*/ 0 w 1460880"/>
                    <a:gd name="connsiteY3" fmla="*/ 762964 h 1525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pathLst>
                    <a:path w="1460880" h="1525920">
                      <a:moveTo>
                        <a:pt x="1374703" y="1525920"/>
                      </a:moveTo>
                      <a:cubicBezTo>
                        <a:pt x="1422302" y="1525920"/>
                        <a:pt x="1460880" y="1487343"/>
                        <a:pt x="1460880" y="1439752"/>
                      </a:cubicBezTo>
                      <a:lnTo>
                        <a:pt x="1460880" y="86173"/>
                      </a:lnTo>
                      <a:cubicBezTo>
                        <a:pt x="1460880" y="38580"/>
                        <a:pt x="1422302" y="0"/>
                        <a:pt x="1374703" y="0"/>
                      </a:cubicBezTo>
                      <a:lnTo>
                        <a:pt x="86173" y="0"/>
                      </a:lnTo>
                      <a:cubicBezTo>
                        <a:pt x="38580" y="0"/>
                        <a:pt x="0" y="38580"/>
                        <a:pt x="0" y="86173"/>
                      </a:cubicBezTo>
                      <a:lnTo>
                        <a:pt x="0" y="1439752"/>
                      </a:lnTo>
                      <a:cubicBezTo>
                        <a:pt x="0" y="1487343"/>
                        <a:pt x="38580" y="1525920"/>
                        <a:pt x="86173" y="1525920"/>
                      </a:cubicBezTo>
                      <a:lnTo>
                        <a:pt x="1374703" y="152592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0000"/>
                  </a:solidFill>
                  <a:custDash>
                    <a:ds d="200000" sp="500000"/>
                  </a:custDash>
                  <a:bevel/>
                </a:ln>
              </p:spPr>
            </p:sp>
          </p:grpSp>
          <p:grpSp>
            <p:nvGrpSpPr>
              <p:cNvPr name="" id="612"/>
              <p:cNvGrpSpPr/>
              <p:nvPr/>
            </p:nvGrpSpPr>
            <p:grpSpPr>
              <a:xfrm>
                <a:off x="6705710" y="6325147"/>
                <a:ext cy="1450853" cx="1267954"/>
                <a:chOff x="6705710" y="6325147"/>
                <a:chExt cy="1450853" cx="1267954"/>
              </a:xfrm>
            </p:grpSpPr>
            <p:grpSp>
              <p:nvGrpSpPr>
                <p:cNvPr name="" id="608"/>
                <p:cNvGrpSpPr/>
                <p:nvPr/>
              </p:nvGrpSpPr>
              <p:grpSpPr>
                <a:xfrm>
                  <a:off x="6705710" y="6229551"/>
                  <a:ext cy="789450" cx="1267954"/>
                  <a:chOff x="6705710" y="6229551"/>
                  <a:chExt cy="789450" cx="1267954"/>
                </a:xfrm>
              </p:grpSpPr>
              <p:sp>
                <p:nvSpPr>
                  <p:cNvPr name="" id="609"/>
                  <p:cNvSpPr/>
                  <p:nvPr/>
                </p:nvSpPr>
                <p:spPr>
                  <a:xfrm>
                    <a:off x="6705710" y="6876768"/>
                    <a:ext cy="16936" cx="1264655"/>
                  </a:xfrm>
                  <a:custGeom>
                    <a:avLst/>
                    <a:gdLst/>
                    <a:ahLst/>
                    <a:cxnLst/>
                    <a:pathLst>
                      <a:path w="1264655" h="16936">
                        <a:moveTo>
                          <a:pt x="0" y="0"/>
                        </a:moveTo>
                        <a:lnTo>
                          <a:pt x="1264655" y="0"/>
                        </a:lnTo>
                        <a:lnTo>
                          <a:pt x="1264655" y="16936"/>
                        </a:lnTo>
                        <a:lnTo>
                          <a:pt x="0" y="16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900"/>
                  </a:solidFill>
                  <a:ln w="7600" cap="flat">
                    <a:solidFill>
                      <a:srgbClr val="34C2C2"/>
                    </a:solidFill>
                    <a:bevel/>
                  </a:ln>
                </p:spPr>
              </p:sp>
              <p:sp>
                <p:nvSpPr>
                  <p:cNvPr name="Text 785" id="785"/>
                  <p:cNvSpPr txBox="1"/>
                  <p:nvPr/>
                </p:nvSpPr>
                <p:spPr>
                  <a:xfrm>
                    <a:off x="6705710" y="6325146"/>
                    <a:ext cy="592746" cx="1267954"/>
                  </a:xfrm>
                  <a:prstGeom prst="rect">
                    <a:avLst/>
                  </a:prstGeom>
                  <a:noFill/>
                </p:spPr>
                <p:txBody>
                  <a:bodyPr rIns="0" tIns="0" bIns="0" rtlCol="0" lIns="0" wrap="squar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b="1" sz="1064">
                        <a:solidFill>
                          <a:srgbClr val="0070C0"/>
                        </a:solidFill>
                        <a:latin typeface="Arial Black"/>
                      </a:rPr>
                      <a:t>Mngmt UI</a:t>
                    </a:r>
                  </a:p>
                </p:txBody>
              </p:sp>
            </p:grpSp>
            <p:grpSp>
              <p:nvGrpSpPr>
                <p:cNvPr name="" id="594"/>
                <p:cNvGrpSpPr/>
                <p:nvPr/>
              </p:nvGrpSpPr>
              <p:grpSpPr>
                <a:xfrm>
                  <a:off x="6974906" y="7046438"/>
                  <a:ext cy="729562" cx="729562"/>
                  <a:chOff x="6974906" y="7046438"/>
                  <a:chExt cy="729562" cx="729562"/>
                </a:xfrm>
              </p:grpSpPr>
              <p:sp>
                <p:nvSpPr>
                  <p:cNvPr name="" id="595"/>
                  <p:cNvSpPr/>
                  <p:nvPr/>
                </p:nvSpPr>
                <p:spPr>
                  <a:xfrm>
                    <a:off x="6974906" y="7589232"/>
                    <a:ext cy="186768" cx="525285"/>
                  </a:xfrm>
                  <a:custGeom>
                    <a:avLst/>
                    <a:gdLst/>
                    <a:ahLst/>
                    <a:cxnLst/>
                    <a:pathLst>
                      <a:path w="525285" h="186768">
                        <a:moveTo>
                          <a:pt x="450869" y="138617"/>
                        </a:moveTo>
                        <a:lnTo>
                          <a:pt x="423146" y="93384"/>
                        </a:lnTo>
                        <a:lnTo>
                          <a:pt x="449410" y="46692"/>
                        </a:lnTo>
                        <a:lnTo>
                          <a:pt x="525285" y="46692"/>
                        </a:lnTo>
                        <a:cubicBezTo>
                          <a:pt x="509234" y="18969"/>
                          <a:pt x="478593" y="0"/>
                          <a:pt x="445033" y="0"/>
                        </a:cubicBezTo>
                        <a:cubicBezTo>
                          <a:pt x="410014" y="0"/>
                          <a:pt x="379372" y="18969"/>
                          <a:pt x="363322" y="46692"/>
                        </a:cubicBezTo>
                        <a:lnTo>
                          <a:pt x="161963" y="46692"/>
                        </a:lnTo>
                        <a:cubicBezTo>
                          <a:pt x="145913" y="18969"/>
                          <a:pt x="115271" y="0"/>
                          <a:pt x="80252" y="0"/>
                        </a:cubicBezTo>
                        <a:cubicBezTo>
                          <a:pt x="45233" y="0"/>
                          <a:pt x="16050" y="18969"/>
                          <a:pt x="0" y="46692"/>
                        </a:cubicBezTo>
                        <a:lnTo>
                          <a:pt x="74415" y="46692"/>
                        </a:lnTo>
                        <a:lnTo>
                          <a:pt x="102138" y="93384"/>
                        </a:lnTo>
                        <a:lnTo>
                          <a:pt x="75874" y="140076"/>
                        </a:lnTo>
                        <a:lnTo>
                          <a:pt x="0" y="140076"/>
                        </a:lnTo>
                        <a:cubicBezTo>
                          <a:pt x="16050" y="167799"/>
                          <a:pt x="46692" y="186768"/>
                          <a:pt x="80252" y="186768"/>
                        </a:cubicBezTo>
                        <a:cubicBezTo>
                          <a:pt x="116730" y="186768"/>
                          <a:pt x="147372" y="166340"/>
                          <a:pt x="163422" y="135699"/>
                        </a:cubicBezTo>
                        <a:lnTo>
                          <a:pt x="360404" y="135699"/>
                        </a:lnTo>
                        <a:cubicBezTo>
                          <a:pt x="376454" y="166340"/>
                          <a:pt x="407096" y="186768"/>
                          <a:pt x="443573" y="186768"/>
                        </a:cubicBezTo>
                        <a:cubicBezTo>
                          <a:pt x="478593" y="186768"/>
                          <a:pt x="507775" y="167799"/>
                          <a:pt x="523825" y="140076"/>
                        </a:cubicBezTo>
                        <a:lnTo>
                          <a:pt x="450869" y="138617"/>
                        </a:lnTo>
                        <a:close/>
                      </a:path>
                    </a:pathLst>
                  </a:custGeom>
                  <a:solidFill>
                    <a:srgbClr val="0078D7"/>
                  </a:solidFill>
                  <a:ln w="7600" cap="flat">
                    <a:noFill/>
                    <a:bevel/>
                  </a:ln>
                </p:spPr>
              </p:sp>
              <p:grpSp>
                <p:nvGrpSpPr>
                  <p:cNvPr name="" id="596"/>
                  <p:cNvGrpSpPr/>
                  <p:nvPr/>
                </p:nvGrpSpPr>
                <p:grpSpPr>
                  <a:xfrm>
                    <a:off x="6975612" y="7046438"/>
                    <a:ext cy="472756" cx="728150"/>
                    <a:chOff x="6975612" y="7046438"/>
                    <a:chExt cy="472756" cx="728150"/>
                  </a:xfrm>
                </p:grpSpPr>
                <p:sp>
                  <p:nvSpPr>
                    <p:cNvPr name="" id="597"/>
                    <p:cNvSpPr/>
                    <p:nvPr/>
                  </p:nvSpPr>
                  <p:spPr>
                    <a:xfrm>
                      <a:off x="6975612" y="7046438"/>
                      <a:ext cy="360404" cx="480052"/>
                    </a:xfrm>
                    <a:custGeom>
                      <a:avLst/>
                      <a:gdLst/>
                      <a:ahLst/>
                      <a:cxnLst/>
                      <a:pathLst>
                        <a:path w="480052" h="360404">
                          <a:moveTo>
                            <a:pt x="433360" y="268479"/>
                          </a:moveTo>
                          <a:cubicBezTo>
                            <a:pt x="414391" y="268479"/>
                            <a:pt x="398341" y="280152"/>
                            <a:pt x="391045" y="296202"/>
                          </a:cubicBezTo>
                          <a:lnTo>
                            <a:pt x="119648" y="296202"/>
                          </a:lnTo>
                          <a:cubicBezTo>
                            <a:pt x="74415" y="296202"/>
                            <a:pt x="36478" y="258265"/>
                            <a:pt x="36478" y="213032"/>
                          </a:cubicBezTo>
                          <a:cubicBezTo>
                            <a:pt x="36478" y="167799"/>
                            <a:pt x="74415" y="129862"/>
                            <a:pt x="119648" y="129862"/>
                          </a:cubicBezTo>
                          <a:lnTo>
                            <a:pt x="159044" y="129862"/>
                          </a:lnTo>
                          <a:cubicBezTo>
                            <a:pt x="160504" y="119648"/>
                            <a:pt x="163422" y="110893"/>
                            <a:pt x="166340" y="102139"/>
                          </a:cubicBezTo>
                          <a:cubicBezTo>
                            <a:pt x="167799" y="99221"/>
                            <a:pt x="169258" y="96302"/>
                            <a:pt x="170717" y="91925"/>
                          </a:cubicBezTo>
                          <a:cubicBezTo>
                            <a:pt x="189686" y="58365"/>
                            <a:pt x="226164" y="36478"/>
                            <a:pt x="267020" y="36478"/>
                          </a:cubicBezTo>
                          <a:cubicBezTo>
                            <a:pt x="303498" y="36478"/>
                            <a:pt x="335598" y="53988"/>
                            <a:pt x="356026" y="81711"/>
                          </a:cubicBezTo>
                          <a:cubicBezTo>
                            <a:pt x="367699" y="75874"/>
                            <a:pt x="379372" y="72956"/>
                            <a:pt x="392504" y="70038"/>
                          </a:cubicBezTo>
                          <a:cubicBezTo>
                            <a:pt x="367699" y="27723"/>
                            <a:pt x="321007" y="0"/>
                            <a:pt x="268479" y="0"/>
                          </a:cubicBezTo>
                          <a:cubicBezTo>
                            <a:pt x="205736" y="0"/>
                            <a:pt x="153208" y="37937"/>
                            <a:pt x="131321" y="93384"/>
                          </a:cubicBezTo>
                          <a:lnTo>
                            <a:pt x="119648" y="93384"/>
                          </a:lnTo>
                          <a:cubicBezTo>
                            <a:pt x="53988" y="93384"/>
                            <a:pt x="0" y="145912"/>
                            <a:pt x="0" y="213032"/>
                          </a:cubicBezTo>
                          <a:cubicBezTo>
                            <a:pt x="0" y="278693"/>
                            <a:pt x="53988" y="332680"/>
                            <a:pt x="119648" y="332680"/>
                          </a:cubicBezTo>
                          <a:lnTo>
                            <a:pt x="391045" y="332680"/>
                          </a:lnTo>
                          <a:cubicBezTo>
                            <a:pt x="398341" y="348731"/>
                            <a:pt x="414391" y="360404"/>
                            <a:pt x="433360" y="360404"/>
                          </a:cubicBezTo>
                          <a:cubicBezTo>
                            <a:pt x="458165" y="360404"/>
                            <a:pt x="480052" y="339976"/>
                            <a:pt x="480052" y="313712"/>
                          </a:cubicBezTo>
                          <a:cubicBezTo>
                            <a:pt x="480052" y="287448"/>
                            <a:pt x="459624" y="268479"/>
                            <a:pt x="433360" y="268479"/>
                          </a:cubicBezTo>
                          <a:close/>
                        </a:path>
                      </a:pathLst>
                    </a:custGeom>
                    <a:solidFill>
                      <a:srgbClr val="0078D7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name="" id="598"/>
                    <p:cNvSpPr/>
                    <p:nvPr/>
                  </p:nvSpPr>
                  <p:spPr>
                    <a:xfrm>
                      <a:off x="7131739" y="7131067"/>
                      <a:ext cy="388127" cx="572000"/>
                    </a:xfrm>
                    <a:custGeom>
                      <a:avLst/>
                      <a:gdLst/>
                      <a:ahLst/>
                      <a:cxnLst/>
                      <a:pathLst>
                        <a:path w="572000" h="388127">
                          <a:moveTo>
                            <a:pt x="427523" y="91925"/>
                          </a:moveTo>
                          <a:cubicBezTo>
                            <a:pt x="399799" y="36478"/>
                            <a:pt x="344353" y="0"/>
                            <a:pt x="278693" y="0"/>
                          </a:cubicBezTo>
                          <a:cubicBezTo>
                            <a:pt x="199900" y="0"/>
                            <a:pt x="132780" y="55447"/>
                            <a:pt x="116730" y="129862"/>
                          </a:cubicBezTo>
                          <a:cubicBezTo>
                            <a:pt x="78792" y="134240"/>
                            <a:pt x="45233" y="154667"/>
                            <a:pt x="23346" y="183850"/>
                          </a:cubicBezTo>
                          <a:lnTo>
                            <a:pt x="221787" y="183850"/>
                          </a:lnTo>
                          <a:cubicBezTo>
                            <a:pt x="234919" y="166340"/>
                            <a:pt x="256806" y="156126"/>
                            <a:pt x="278693" y="156126"/>
                          </a:cubicBezTo>
                          <a:cubicBezTo>
                            <a:pt x="319548" y="156126"/>
                            <a:pt x="353108" y="189686"/>
                            <a:pt x="353108" y="230542"/>
                          </a:cubicBezTo>
                          <a:cubicBezTo>
                            <a:pt x="353108" y="271397"/>
                            <a:pt x="319548" y="304957"/>
                            <a:pt x="278693" y="304957"/>
                          </a:cubicBezTo>
                          <a:cubicBezTo>
                            <a:pt x="255347" y="304957"/>
                            <a:pt x="234919" y="294743"/>
                            <a:pt x="221787" y="277234"/>
                          </a:cubicBezTo>
                          <a:lnTo>
                            <a:pt x="0" y="277234"/>
                          </a:lnTo>
                          <a:cubicBezTo>
                            <a:pt x="8755" y="339976"/>
                            <a:pt x="62742" y="388127"/>
                            <a:pt x="128403" y="388127"/>
                          </a:cubicBezTo>
                          <a:lnTo>
                            <a:pt x="424605" y="388127"/>
                          </a:lnTo>
                          <a:cubicBezTo>
                            <a:pt x="506316" y="388127"/>
                            <a:pt x="572000" y="322467"/>
                            <a:pt x="572000" y="240756"/>
                          </a:cubicBezTo>
                          <a:cubicBezTo>
                            <a:pt x="573436" y="157585"/>
                            <a:pt x="507775" y="91925"/>
                            <a:pt x="427523" y="91925"/>
                          </a:cubicBezTo>
                          <a:close/>
                        </a:path>
                      </a:pathLst>
                    </a:custGeom>
                    <a:solidFill>
                      <a:srgbClr val="0078D7"/>
                    </a:solidFill>
                    <a:ln w="7600" cap="flat">
                      <a:noFill/>
                      <a:bevel/>
                    </a:ln>
                  </p:spPr>
                </p:sp>
              </p:grpSp>
              <p:sp>
                <p:nvSpPr>
                  <p:cNvPr name="" id="599"/>
                  <p:cNvSpPr/>
                  <p:nvPr/>
                </p:nvSpPr>
                <p:spPr>
                  <a:xfrm>
                    <a:off x="7520618" y="7593610"/>
                    <a:ext cy="182390" cx="183850"/>
                  </a:xfrm>
                  <a:custGeom>
                    <a:avLst/>
                    <a:gdLst/>
                    <a:ahLst/>
                    <a:cxnLst/>
                    <a:pathLst>
                      <a:path w="183850" h="182390">
                        <a:moveTo>
                          <a:pt x="183850" y="100680"/>
                        </a:moveTo>
                        <a:lnTo>
                          <a:pt x="183850" y="80252"/>
                        </a:lnTo>
                        <a:lnTo>
                          <a:pt x="159044" y="71497"/>
                        </a:lnTo>
                        <a:lnTo>
                          <a:pt x="153208" y="56906"/>
                        </a:lnTo>
                        <a:lnTo>
                          <a:pt x="164881" y="32101"/>
                        </a:lnTo>
                        <a:lnTo>
                          <a:pt x="150290" y="17509"/>
                        </a:lnTo>
                        <a:lnTo>
                          <a:pt x="125485" y="30642"/>
                        </a:lnTo>
                        <a:lnTo>
                          <a:pt x="110893" y="24805"/>
                        </a:lnTo>
                        <a:lnTo>
                          <a:pt x="102139" y="0"/>
                        </a:lnTo>
                        <a:lnTo>
                          <a:pt x="81711" y="0"/>
                        </a:lnTo>
                        <a:lnTo>
                          <a:pt x="72956" y="24805"/>
                        </a:lnTo>
                        <a:lnTo>
                          <a:pt x="58365" y="30642"/>
                        </a:lnTo>
                        <a:lnTo>
                          <a:pt x="33560" y="18969"/>
                        </a:lnTo>
                        <a:lnTo>
                          <a:pt x="18969" y="33560"/>
                        </a:lnTo>
                        <a:lnTo>
                          <a:pt x="30642" y="56906"/>
                        </a:lnTo>
                        <a:lnTo>
                          <a:pt x="24805" y="71497"/>
                        </a:lnTo>
                        <a:lnTo>
                          <a:pt x="0" y="80252"/>
                        </a:lnTo>
                        <a:lnTo>
                          <a:pt x="0" y="100680"/>
                        </a:lnTo>
                        <a:lnTo>
                          <a:pt x="24805" y="109434"/>
                        </a:lnTo>
                        <a:lnTo>
                          <a:pt x="30642" y="124026"/>
                        </a:lnTo>
                        <a:lnTo>
                          <a:pt x="18969" y="148831"/>
                        </a:lnTo>
                        <a:lnTo>
                          <a:pt x="33560" y="163422"/>
                        </a:lnTo>
                        <a:lnTo>
                          <a:pt x="56906" y="151749"/>
                        </a:lnTo>
                        <a:lnTo>
                          <a:pt x="71497" y="157585"/>
                        </a:lnTo>
                        <a:lnTo>
                          <a:pt x="80252" y="182390"/>
                        </a:lnTo>
                        <a:lnTo>
                          <a:pt x="100680" y="182390"/>
                        </a:lnTo>
                        <a:lnTo>
                          <a:pt x="109434" y="157585"/>
                        </a:lnTo>
                        <a:lnTo>
                          <a:pt x="124026" y="151749"/>
                        </a:lnTo>
                        <a:lnTo>
                          <a:pt x="148831" y="163422"/>
                        </a:lnTo>
                        <a:lnTo>
                          <a:pt x="163422" y="148831"/>
                        </a:lnTo>
                        <a:lnTo>
                          <a:pt x="153208" y="124026"/>
                        </a:lnTo>
                        <a:lnTo>
                          <a:pt x="159044" y="109434"/>
                        </a:lnTo>
                        <a:lnTo>
                          <a:pt x="183850" y="100680"/>
                        </a:lnTo>
                        <a:close/>
                        <a:moveTo>
                          <a:pt x="93384" y="119648"/>
                        </a:moveTo>
                        <a:cubicBezTo>
                          <a:pt x="77334" y="119648"/>
                          <a:pt x="64201" y="106516"/>
                          <a:pt x="64201" y="90466"/>
                        </a:cubicBezTo>
                        <a:cubicBezTo>
                          <a:pt x="64201" y="74415"/>
                          <a:pt x="77334" y="61283"/>
                          <a:pt x="93384" y="61283"/>
                        </a:cubicBezTo>
                        <a:cubicBezTo>
                          <a:pt x="109434" y="61283"/>
                          <a:pt x="122566" y="74415"/>
                          <a:pt x="122566" y="90466"/>
                        </a:cubicBezTo>
                        <a:cubicBezTo>
                          <a:pt x="121107" y="106516"/>
                          <a:pt x="107975" y="119648"/>
                          <a:pt x="93384" y="119648"/>
                        </a:cubicBezTo>
                        <a:close/>
                      </a:path>
                    </a:pathLst>
                  </a:custGeom>
                  <a:solidFill>
                    <a:srgbClr val="0078D7"/>
                  </a:solidFill>
                  <a:ln w="7600" cap="flat">
                    <a:noFill/>
                    <a:bevel/>
                  </a:ln>
                </p:spPr>
              </p:sp>
            </p:grpSp>
          </p:grpSp>
        </p:grpSp>
        <p:grpSp>
          <p:nvGrpSpPr>
            <p:cNvPr name="" id="614"/>
            <p:cNvGrpSpPr/>
            <p:nvPr/>
          </p:nvGrpSpPr>
          <p:grpSpPr>
            <a:xfrm rot="5400000">
              <a:off x="4125577" y="4702407"/>
              <a:ext cy="571528" cx="3574341"/>
              <a:chOff x="4125577" y="4702407"/>
              <a:chExt cy="571528" cx="3574341"/>
            </a:xfrm>
          </p:grpSpPr>
          <p:grpSp>
            <p:nvGrpSpPr>
              <p:cNvPr name="Arrow symbol 3" id="615"/>
              <p:cNvGrpSpPr/>
              <p:nvPr/>
            </p:nvGrpSpPr>
            <p:grpSpPr>
              <a:xfrm rot="5400000">
                <a:off x="4636559" y="4670855"/>
                <a:ext cy="266920" cx="203702"/>
                <a:chOff x="4636559" y="4670855"/>
                <a:chExt cy="266920" cx="203702"/>
              </a:xfrm>
            </p:grpSpPr>
            <p:sp>
              <p:nvSpPr>
                <p:cNvPr name="" id="616"/>
                <p:cNvSpPr/>
                <p:nvPr/>
              </p:nvSpPr>
              <p:spPr>
                <a:xfrm>
                  <a:off x="4636501" y="4670855"/>
                  <a:ext cy="179726" cx="201892"/>
                </a:xfrm>
                <a:custGeom>
                  <a:avLst/>
                  <a:gdLst/>
                  <a:ahLst/>
                  <a:cxnLst/>
                  <a:pathLst>
                    <a:path w="201892" h="179726">
                      <a:moveTo>
                        <a:pt x="148316" y="108844"/>
                      </a:moveTo>
                      <a:lnTo>
                        <a:pt x="148316" y="87282"/>
                      </a:lnTo>
                      <a:lnTo>
                        <a:pt x="201892" y="132204"/>
                      </a:lnTo>
                      <a:lnTo>
                        <a:pt x="148316" y="179726"/>
                      </a:lnTo>
                      <a:lnTo>
                        <a:pt x="148316" y="158778"/>
                      </a:lnTo>
                      <a:cubicBezTo>
                        <a:pt x="148316" y="158778"/>
                        <a:pt x="52942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56057" y="77792"/>
                        <a:pt x="148316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617"/>
                <p:cNvSpPr/>
                <p:nvPr/>
              </p:nvSpPr>
              <p:spPr>
                <a:xfrm flipV="true">
                  <a:off x="4636501" y="4758048"/>
                  <a:ext cy="179726" cx="201892"/>
                </a:xfrm>
                <a:custGeom>
                  <a:avLst/>
                  <a:gdLst/>
                  <a:ahLst/>
                  <a:cxnLst/>
                  <a:pathLst>
                    <a:path w="201892" h="179726">
                      <a:moveTo>
                        <a:pt x="148316" y="108755"/>
                      </a:moveTo>
                      <a:lnTo>
                        <a:pt x="148316" y="87194"/>
                      </a:lnTo>
                      <a:lnTo>
                        <a:pt x="201892" y="134715"/>
                      </a:lnTo>
                      <a:lnTo>
                        <a:pt x="148316" y="179726"/>
                      </a:lnTo>
                      <a:lnTo>
                        <a:pt x="148316" y="158689"/>
                      </a:lnTo>
                      <a:cubicBezTo>
                        <a:pt x="148316" y="158689"/>
                        <a:pt x="52942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56057" y="77703"/>
                        <a:pt x="148316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624"/>
                <p:cNvSpPr/>
                <p:nvPr/>
              </p:nvSpPr>
              <p:spPr>
                <a:xfrm>
                  <a:off x="4784817" y="4758138"/>
                  <a:ext cy="93827" cx="55444"/>
                </a:xfrm>
                <a:custGeom>
                  <a:avLst/>
                  <a:gdLst/>
                  <a:ahLst/>
                  <a:cxnLst/>
                  <a:pathLst>
                    <a:path w="55444" h="93827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55444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name="Arrow symbol 3" id="625"/>
              <p:cNvGrpSpPr/>
              <p:nvPr/>
            </p:nvGrpSpPr>
            <p:grpSpPr>
              <a:xfrm rot="-5400000">
                <a:off x="6955577" y="5038566"/>
                <a:ext cy="266920" cx="203702"/>
                <a:chOff x="6955577" y="5038566"/>
                <a:chExt cy="266920" cx="203702"/>
              </a:xfrm>
            </p:grpSpPr>
            <p:sp>
              <p:nvSpPr>
                <p:cNvPr name="" id="626"/>
                <p:cNvSpPr/>
                <p:nvPr/>
              </p:nvSpPr>
              <p:spPr>
                <a:xfrm>
                  <a:off x="6955520" y="5038566"/>
                  <a:ext cy="179726" cx="201892"/>
                </a:xfrm>
                <a:custGeom>
                  <a:avLst/>
                  <a:gdLst/>
                  <a:ahLst/>
                  <a:cxnLst/>
                  <a:pathLst>
                    <a:path w="201892" h="179726">
                      <a:moveTo>
                        <a:pt x="148316" y="108844"/>
                      </a:moveTo>
                      <a:lnTo>
                        <a:pt x="148316" y="87282"/>
                      </a:lnTo>
                      <a:lnTo>
                        <a:pt x="201892" y="132204"/>
                      </a:lnTo>
                      <a:lnTo>
                        <a:pt x="148316" y="179726"/>
                      </a:lnTo>
                      <a:lnTo>
                        <a:pt x="148316" y="158778"/>
                      </a:lnTo>
                      <a:cubicBezTo>
                        <a:pt x="148316" y="158778"/>
                        <a:pt x="52942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56057" y="77792"/>
                        <a:pt x="148316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627"/>
                <p:cNvSpPr/>
                <p:nvPr/>
              </p:nvSpPr>
              <p:spPr>
                <a:xfrm flipV="true">
                  <a:off x="6955520" y="5125759"/>
                  <a:ext cy="179726" cx="201892"/>
                </a:xfrm>
                <a:custGeom>
                  <a:avLst/>
                  <a:gdLst/>
                  <a:ahLst/>
                  <a:cxnLst/>
                  <a:pathLst>
                    <a:path w="201892" h="179726">
                      <a:moveTo>
                        <a:pt x="148316" y="108755"/>
                      </a:moveTo>
                      <a:lnTo>
                        <a:pt x="148316" y="87194"/>
                      </a:lnTo>
                      <a:lnTo>
                        <a:pt x="201892" y="134715"/>
                      </a:lnTo>
                      <a:lnTo>
                        <a:pt x="148316" y="179726"/>
                      </a:lnTo>
                      <a:lnTo>
                        <a:pt x="148316" y="158689"/>
                      </a:lnTo>
                      <a:cubicBezTo>
                        <a:pt x="148316" y="158689"/>
                        <a:pt x="52942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56057" y="77703"/>
                        <a:pt x="148316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628"/>
                <p:cNvSpPr/>
                <p:nvPr/>
              </p:nvSpPr>
              <p:spPr>
                <a:xfrm>
                  <a:off x="7103836" y="5125849"/>
                  <a:ext cy="93827" cx="55444"/>
                </a:xfrm>
                <a:custGeom>
                  <a:avLst/>
                  <a:gdLst/>
                  <a:ahLst/>
                  <a:cxnLst/>
                  <a:pathLst>
                    <a:path w="55444" h="93827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55444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sp>
            <p:nvSpPr>
              <p:cNvPr name="Round-head Rectangle" id="629"/>
              <p:cNvSpPr/>
              <p:nvPr/>
            </p:nvSpPr>
            <p:spPr>
              <a:xfrm>
                <a:off x="4125577" y="4915997"/>
                <a:ext cy="121600" cx="1284978"/>
              </a:xfrm>
              <a:custGeom>
                <a:avLst/>
                <a:gdLst>
                  <a:gd name="connsiteX0" fmla="*/ 642489 w 1284978"/>
                  <a:gd name="connsiteY0" fmla="*/ 60800 h 121600"/>
                  <a:gd name="connsiteX1" fmla="*/ 0 w 1284978"/>
                  <a:gd name="connsiteY1" fmla="*/ 60800 h 121600"/>
                  <a:gd name="connsiteX2" fmla="*/ 642489 w 1284978"/>
                  <a:gd name="connsiteY2" fmla="*/ 0 h 121600"/>
                  <a:gd name="connsiteX3" fmla="*/ 1284978 w 1284978"/>
                  <a:gd name="connsiteY3" fmla="*/ 60800 h 121600"/>
                  <a:gd name="connsiteX4" fmla="*/ 642489 w 1284978"/>
                  <a:gd name="connsiteY4" fmla="*/ 121600 h 1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pathLst>
                  <a:path w="1284978" h="121600">
                    <a:moveTo>
                      <a:pt x="60800" y="121600"/>
                    </a:moveTo>
                    <a:lnTo>
                      <a:pt x="1224178" y="121600"/>
                    </a:lnTo>
                    <a:cubicBezTo>
                      <a:pt x="1257754" y="121600"/>
                      <a:pt x="1284978" y="94380"/>
                      <a:pt x="1284978" y="60800"/>
                    </a:cubicBezTo>
                    <a:cubicBezTo>
                      <a:pt x="1284978" y="27220"/>
                      <a:pt x="1257754" y="0"/>
                      <a:pt x="1224178" y="0"/>
                    </a:cubicBezTo>
                    <a:lnTo>
                      <a:pt x="60800" y="0"/>
                    </a:lnTo>
                    <a:cubicBezTo>
                      <a:pt x="27220" y="0"/>
                      <a:pt x="0" y="27220"/>
                      <a:pt x="0" y="60800"/>
                    </a:cubicBezTo>
                    <a:cubicBezTo>
                      <a:pt x="0" y="94380"/>
                      <a:pt x="27220" y="121600"/>
                      <a:pt x="60800" y="121600"/>
                    </a:cubicBezTo>
                    <a:close/>
                  </a:path>
                </a:pathLst>
              </a:custGeom>
              <a:solidFill>
                <a:srgbClr val="0E2350"/>
              </a:solidFill>
              <a:ln w="7600" cap="flat">
                <a:solidFill>
                  <a:srgbClr val="0E2350"/>
                </a:solidFill>
                <a:bevel/>
              </a:ln>
            </p:spPr>
          </p:sp>
          <p:grpSp>
            <p:nvGrpSpPr>
              <p:cNvPr name="" id="630"/>
              <p:cNvGrpSpPr/>
              <p:nvPr/>
            </p:nvGrpSpPr>
            <p:grpSpPr>
              <a:xfrm>
                <a:off x="5498319" y="4814076"/>
                <a:ext cy="325441" cx="323000"/>
                <a:chOff x="5498319" y="4814076"/>
                <a:chExt cy="325441" cx="323000"/>
              </a:xfrm>
            </p:grpSpPr>
            <p:grpSp>
              <p:nvGrpSpPr>
                <p:cNvPr name="" id="631"/>
                <p:cNvGrpSpPr/>
                <p:nvPr/>
              </p:nvGrpSpPr>
              <p:grpSpPr>
                <a:xfrm>
                  <a:off x="5498319" y="4831154"/>
                  <a:ext cy="308364" cx="216599"/>
                  <a:chOff x="5498319" y="4831154"/>
                  <a:chExt cy="308364" cx="216599"/>
                </a:xfrm>
              </p:grpSpPr>
              <p:sp>
                <p:nvSpPr>
                  <p:cNvPr name="" id="632"/>
                  <p:cNvSpPr/>
                  <p:nvPr/>
                </p:nvSpPr>
                <p:spPr>
                  <a:xfrm>
                    <a:off x="5498319" y="4831154"/>
                    <a:ext cy="308364" cx="216599"/>
                  </a:xfrm>
                  <a:custGeom>
                    <a:avLst/>
                    <a:gdLst/>
                    <a:ahLst/>
                    <a:cxnLst/>
                    <a:pathLst>
                      <a:path w="216599" h="308364">
                        <a:moveTo>
                          <a:pt x="184642" y="37078"/>
                        </a:moveTo>
                        <a:cubicBezTo>
                          <a:pt x="119544" y="29662"/>
                          <a:pt x="108300" y="0"/>
                          <a:pt x="108300" y="0"/>
                        </a:cubicBezTo>
                        <a:cubicBezTo>
                          <a:pt x="108300" y="0"/>
                          <a:pt x="93505" y="38314"/>
                          <a:pt x="0" y="38314"/>
                        </a:cubicBezTo>
                        <a:lnTo>
                          <a:pt x="0" y="196512"/>
                        </a:lnTo>
                        <a:cubicBezTo>
                          <a:pt x="0" y="215670"/>
                          <a:pt x="10061" y="233591"/>
                          <a:pt x="24264" y="249040"/>
                        </a:cubicBezTo>
                        <a:cubicBezTo>
                          <a:pt x="56221" y="284264"/>
                          <a:pt x="108300" y="308364"/>
                          <a:pt x="108300" y="308364"/>
                        </a:cubicBezTo>
                        <a:cubicBezTo>
                          <a:pt x="108300" y="308364"/>
                          <a:pt x="216599" y="258927"/>
                          <a:pt x="216599" y="196512"/>
                        </a:cubicBezTo>
                        <a:lnTo>
                          <a:pt x="216599" y="38314"/>
                        </a:lnTo>
                        <a:cubicBezTo>
                          <a:pt x="204764" y="38314"/>
                          <a:pt x="194111" y="37696"/>
                          <a:pt x="184642" y="37078"/>
                        </a:cubicBezTo>
                        <a:close/>
                      </a:path>
                    </a:pathLst>
                  </a:custGeom>
                  <a:solidFill>
                    <a:srgbClr val="E19A00"/>
                  </a:solidFill>
                  <a:ln w="7600" cap="flat">
                    <a:solidFill>
                      <a:srgbClr val="E19A00"/>
                    </a:solidFill>
                    <a:bevel/>
                  </a:ln>
                </p:spPr>
              </p:sp>
              <p:sp>
                <p:nvSpPr>
                  <p:cNvPr name="" id="633"/>
                  <p:cNvSpPr/>
                  <p:nvPr/>
                </p:nvSpPr>
                <p:spPr>
                  <a:xfrm>
                    <a:off x="5558683" y="4920758"/>
                    <a:ext cy="130391" cx="95372"/>
                  </a:xfrm>
                  <a:custGeom>
                    <a:avLst/>
                    <a:gdLst/>
                    <a:ahLst/>
                    <a:cxnLst/>
                    <a:pathLst>
                      <a:path w="95372" h="130391">
                        <a:moveTo>
                          <a:pt x="91138" y="61797"/>
                        </a:moveTo>
                        <a:lnTo>
                          <a:pt x="84628" y="39550"/>
                        </a:lnTo>
                        <a:cubicBezTo>
                          <a:pt x="84628" y="29044"/>
                          <a:pt x="81077" y="19157"/>
                          <a:pt x="74567" y="12359"/>
                        </a:cubicBezTo>
                        <a:cubicBezTo>
                          <a:pt x="74567" y="12359"/>
                          <a:pt x="73975" y="11741"/>
                          <a:pt x="73975" y="11741"/>
                        </a:cubicBezTo>
                        <a:cubicBezTo>
                          <a:pt x="67465" y="4326"/>
                          <a:pt x="57997" y="0"/>
                          <a:pt x="47936" y="0"/>
                        </a:cubicBezTo>
                        <a:cubicBezTo>
                          <a:pt x="37875" y="0"/>
                          <a:pt x="28406" y="4944"/>
                          <a:pt x="21897" y="11741"/>
                        </a:cubicBezTo>
                        <a:cubicBezTo>
                          <a:pt x="15387" y="19157"/>
                          <a:pt x="11244" y="29044"/>
                          <a:pt x="11244" y="40168"/>
                        </a:cubicBezTo>
                        <a:lnTo>
                          <a:pt x="11244" y="62414"/>
                        </a:lnTo>
                        <a:cubicBezTo>
                          <a:pt x="2367" y="62414"/>
                          <a:pt x="0" y="64886"/>
                          <a:pt x="0" y="67358"/>
                        </a:cubicBezTo>
                        <a:lnTo>
                          <a:pt x="0" y="111851"/>
                        </a:lnTo>
                        <a:lnTo>
                          <a:pt x="0" y="125447"/>
                        </a:lnTo>
                        <a:cubicBezTo>
                          <a:pt x="0" y="127919"/>
                          <a:pt x="2367" y="130391"/>
                          <a:pt x="4734" y="130391"/>
                        </a:cubicBezTo>
                        <a:lnTo>
                          <a:pt x="90546" y="130391"/>
                        </a:lnTo>
                        <a:cubicBezTo>
                          <a:pt x="92913" y="130391"/>
                          <a:pt x="95372" y="127919"/>
                          <a:pt x="95372" y="125447"/>
                        </a:cubicBezTo>
                        <a:lnTo>
                          <a:pt x="95372" y="67358"/>
                        </a:lnTo>
                        <a:cubicBezTo>
                          <a:pt x="95872" y="63650"/>
                          <a:pt x="93504" y="61797"/>
                          <a:pt x="91138" y="61797"/>
                        </a:cubicBezTo>
                        <a:close/>
                        <a:moveTo>
                          <a:pt x="67465" y="61797"/>
                        </a:moveTo>
                        <a:lnTo>
                          <a:pt x="37875" y="61797"/>
                        </a:lnTo>
                        <a:lnTo>
                          <a:pt x="28998" y="61797"/>
                        </a:lnTo>
                        <a:lnTo>
                          <a:pt x="28998" y="39550"/>
                        </a:lnTo>
                        <a:cubicBezTo>
                          <a:pt x="28998" y="33370"/>
                          <a:pt x="31366" y="27808"/>
                          <a:pt x="34916" y="23483"/>
                        </a:cubicBezTo>
                        <a:cubicBezTo>
                          <a:pt x="38467" y="19775"/>
                          <a:pt x="43202" y="17303"/>
                          <a:pt x="48528" y="17303"/>
                        </a:cubicBezTo>
                        <a:cubicBezTo>
                          <a:pt x="53854" y="17303"/>
                          <a:pt x="58588" y="19775"/>
                          <a:pt x="62139" y="23483"/>
                        </a:cubicBezTo>
                        <a:cubicBezTo>
                          <a:pt x="62731" y="24719"/>
                          <a:pt x="63915" y="25337"/>
                          <a:pt x="64506" y="26572"/>
                        </a:cubicBezTo>
                        <a:cubicBezTo>
                          <a:pt x="66874" y="30280"/>
                          <a:pt x="68057" y="34606"/>
                          <a:pt x="68057" y="39550"/>
                        </a:cubicBezTo>
                        <a:cubicBezTo>
                          <a:pt x="67465" y="39550"/>
                          <a:pt x="67465" y="61797"/>
                          <a:pt x="67465" y="6179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name="Side parenthesis" id="634"/>
                <p:cNvSpPr/>
                <p:nvPr/>
              </p:nvSpPr>
              <p:spPr>
                <a:xfrm>
                  <a:off x="5684518" y="4814076"/>
                  <a:ext cy="325441" cx="136800"/>
                </a:xfrm>
                <a:custGeom>
                  <a:avLst/>
                  <a:gdLst>
                    <a:gd name="rtl" fmla="*/ 167200 w 136800"/>
                    <a:gd name="rtt" fmla="*/ 60121 h 325441"/>
                    <a:gd name="rtr" fmla="*/ 706800 w 136800"/>
                    <a:gd name="rtb" fmla="*/ 265321 h 325441"/>
                  </a:gdLst>
                  <a:ahLst/>
                  <a:cxnLst/>
                  <a:rect l="rtl" t="rtt" b="rtb" r="rtr"/>
                  <a:pathLst>
                    <a:path fill="none" w="136800" h="325441">
                      <a:moveTo>
                        <a:pt x="0" y="0"/>
                      </a:moveTo>
                      <a:lnTo>
                        <a:pt x="68400" y="0"/>
                      </a:lnTo>
                      <a:cubicBezTo>
                        <a:pt x="112146" y="42841"/>
                        <a:pt x="136800" y="101491"/>
                        <a:pt x="136800" y="162721"/>
                      </a:cubicBezTo>
                      <a:cubicBezTo>
                        <a:pt x="136800" y="223950"/>
                        <a:pt x="112146" y="282600"/>
                        <a:pt x="68400" y="325441"/>
                      </a:cubicBezTo>
                      <a:lnTo>
                        <a:pt x="0" y="325441"/>
                      </a:lnTo>
                    </a:path>
                  </a:pathLst>
                </a:custGeom>
                <a:solidFill>
                  <a:srgbClr val="E19A00"/>
                </a:solidFill>
                <a:ln w="7600" cap="flat">
                  <a:solidFill>
                    <a:srgbClr val="E19A00"/>
                  </a:solidFill>
                  <a:bevel/>
                </a:ln>
              </p:spPr>
              <p:txBody>
                <a:bodyPr rIns="0" tIns="0" bIns="0" rtlCol="0" lIns="0" wrap="squar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E19A00"/>
                      </a:solidFill>
                      <a:latin typeface="Arial"/>
                    </a:rPr>
                    <a:t>Principal</a:t>
                  </a:r>
                </a:p>
              </p:txBody>
            </p:sp>
          </p:grpSp>
          <p:sp>
            <p:nvSpPr>
              <p:cNvPr name="Round-head Rectangle" id="635"/>
              <p:cNvSpPr/>
              <p:nvPr/>
            </p:nvSpPr>
            <p:spPr>
              <a:xfrm>
                <a:off x="6414940" y="4915997"/>
                <a:ext cy="121600" cx="1284978"/>
              </a:xfrm>
              <a:custGeom>
                <a:avLst/>
                <a:gdLst>
                  <a:gd name="connsiteX0" fmla="*/ 642489 w 1284978"/>
                  <a:gd name="connsiteY0" fmla="*/ 60800 h 121600"/>
                  <a:gd name="connsiteX1" fmla="*/ 0 w 1284978"/>
                  <a:gd name="connsiteY1" fmla="*/ 60800 h 121600"/>
                  <a:gd name="connsiteX2" fmla="*/ 642489 w 1284978"/>
                  <a:gd name="connsiteY2" fmla="*/ 0 h 121600"/>
                  <a:gd name="connsiteX3" fmla="*/ 1284978 w 1284978"/>
                  <a:gd name="connsiteY3" fmla="*/ 60800 h 121600"/>
                  <a:gd name="connsiteX4" fmla="*/ 642489 w 1284978"/>
                  <a:gd name="connsiteY4" fmla="*/ 121600 h 1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pathLst>
                  <a:path w="1284978" h="121600">
                    <a:moveTo>
                      <a:pt x="60800" y="121600"/>
                    </a:moveTo>
                    <a:lnTo>
                      <a:pt x="1224178" y="121600"/>
                    </a:lnTo>
                    <a:cubicBezTo>
                      <a:pt x="1257754" y="121600"/>
                      <a:pt x="1284978" y="94380"/>
                      <a:pt x="1284978" y="60800"/>
                    </a:cubicBezTo>
                    <a:cubicBezTo>
                      <a:pt x="1284978" y="27220"/>
                      <a:pt x="1257754" y="0"/>
                      <a:pt x="1224178" y="0"/>
                    </a:cubicBezTo>
                    <a:lnTo>
                      <a:pt x="60800" y="0"/>
                    </a:lnTo>
                    <a:cubicBezTo>
                      <a:pt x="27220" y="0"/>
                      <a:pt x="0" y="27220"/>
                      <a:pt x="0" y="60800"/>
                    </a:cubicBezTo>
                    <a:cubicBezTo>
                      <a:pt x="0" y="94380"/>
                      <a:pt x="27220" y="121600"/>
                      <a:pt x="60800" y="121600"/>
                    </a:cubicBezTo>
                    <a:close/>
                  </a:path>
                </a:pathLst>
              </a:custGeom>
              <a:solidFill>
                <a:srgbClr val="0E2350"/>
              </a:solidFill>
              <a:ln w="7600" cap="flat">
                <a:solidFill>
                  <a:srgbClr val="0E2350"/>
                </a:solidFill>
                <a:bevel/>
              </a:ln>
            </p:spPr>
          </p:sp>
        </p:grpSp>
        <p:grpSp>
          <p:nvGrpSpPr>
            <p:cNvPr name="" id="745"/>
            <p:cNvGrpSpPr/>
            <p:nvPr/>
          </p:nvGrpSpPr>
          <p:grpSpPr>
            <a:xfrm>
              <a:off x="3799349" y="2302968"/>
              <a:ext cy="1231758" cx="1470098"/>
              <a:chOff x="3799349" y="2302968"/>
              <a:chExt cy="1231758" cx="1470098"/>
            </a:xfrm>
          </p:grpSpPr>
          <p:grpSp>
            <p:nvGrpSpPr>
              <p:cNvPr name="" id="637"/>
              <p:cNvGrpSpPr/>
              <p:nvPr/>
            </p:nvGrpSpPr>
            <p:grpSpPr>
              <a:xfrm>
                <a:off x="3799349" y="2302970"/>
                <a:ext cy="1418342" cx="1470098"/>
                <a:chOff x="3799349" y="2302970"/>
                <a:chExt cy="1418342" cx="1470098"/>
              </a:xfrm>
            </p:grpSpPr>
            <p:grpSp>
              <p:nvGrpSpPr>
                <p:cNvPr name="" id="638"/>
                <p:cNvGrpSpPr/>
                <p:nvPr/>
              </p:nvGrpSpPr>
              <p:grpSpPr>
                <a:xfrm>
                  <a:off x="3799349" y="2391285"/>
                  <a:ext cy="1071630" cx="1398286"/>
                  <a:chOff x="3799349" y="2391285"/>
                  <a:chExt cy="1071630" cx="1398286"/>
                </a:xfrm>
              </p:grpSpPr>
              <p:sp>
                <p:nvSpPr>
                  <p:cNvPr name="" id="639"/>
                  <p:cNvSpPr/>
                  <p:nvPr/>
                </p:nvSpPr>
                <p:spPr>
                  <a:xfrm>
                    <a:off x="3799349" y="2391285"/>
                    <a:ext cy="1071630" cx="1398286"/>
                  </a:xfrm>
                  <a:custGeom>
                    <a:avLst/>
                    <a:gdLst/>
                    <a:ahLst/>
                    <a:cxnLst/>
                    <a:pathLst>
                      <a:path w="1398286" h="1071630">
                        <a:moveTo>
                          <a:pt x="0" y="0"/>
                        </a:moveTo>
                        <a:lnTo>
                          <a:pt x="1398286" y="0"/>
                        </a:lnTo>
                        <a:lnTo>
                          <a:pt x="1398286" y="1071630"/>
                        </a:lnTo>
                        <a:lnTo>
                          <a:pt x="0" y="10716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name="" id="640"/>
                  <p:cNvSpPr/>
                  <p:nvPr/>
                </p:nvSpPr>
                <p:spPr>
                  <a:xfrm>
                    <a:off x="5197631" y="2391285"/>
                    <a:ext cy="1071630" cx="71811"/>
                  </a:xfrm>
                  <a:custGeom>
                    <a:avLst/>
                    <a:gdLst/>
                    <a:ahLst/>
                    <a:cxnLst/>
                    <a:pathLst>
                      <a:path w="71811" h="1071630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143443"/>
                        </a:lnTo>
                        <a:lnTo>
                          <a:pt x="0" y="10716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D85C1"/>
                  </a:solidFill>
                  <a:ln w="7600" cap="flat">
                    <a:solidFill>
                      <a:srgbClr val="2D85C1"/>
                    </a:solidFill>
                    <a:bevel/>
                  </a:ln>
                </p:spPr>
              </p:sp>
              <p:sp>
                <p:nvSpPr>
                  <p:cNvPr name="" id="641"/>
                  <p:cNvSpPr/>
                  <p:nvPr/>
                </p:nvSpPr>
                <p:spPr>
                  <a:xfrm>
                    <a:off x="3799349" y="3462912"/>
                    <a:ext cy="71811" cx="1398286"/>
                  </a:xfrm>
                  <a:custGeom>
                    <a:avLst/>
                    <a:gdLst/>
                    <a:ahLst/>
                    <a:cxnLst/>
                    <a:pathLst>
                      <a:path w="1398286" h="71811">
                        <a:moveTo>
                          <a:pt x="0" y="0"/>
                        </a:moveTo>
                        <a:lnTo>
                          <a:pt x="1398286" y="0"/>
                        </a:lnTo>
                        <a:lnTo>
                          <a:pt x="1470098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D85C1"/>
                  </a:solidFill>
                  <a:ln w="7600" cap="flat">
                    <a:solidFill>
                      <a:srgbClr val="2D85C1"/>
                    </a:solidFill>
                    <a:bevel/>
                  </a:ln>
                </p:spPr>
              </p:sp>
            </p:grpSp>
            <p:grpSp>
              <p:nvGrpSpPr>
                <p:cNvPr name="" id="655"/>
                <p:cNvGrpSpPr/>
                <p:nvPr/>
              </p:nvGrpSpPr>
              <p:grpSpPr>
                <a:xfrm>
                  <a:off x="3799349" y="2302970"/>
                  <a:ext cy="381605" cx="1409055"/>
                  <a:chOff x="3799349" y="2302970"/>
                  <a:chExt cy="381605" cx="1409055"/>
                </a:xfrm>
              </p:grpSpPr>
              <p:sp>
                <p:nvSpPr>
                  <p:cNvPr name="" id="656"/>
                  <p:cNvSpPr/>
                  <p:nvPr/>
                </p:nvSpPr>
                <p:spPr>
                  <a:xfrm>
                    <a:off x="3846384" y="2647563"/>
                    <a:ext cy="10903" cx="1275158"/>
                  </a:xfrm>
                  <a:custGeom>
                    <a:avLst/>
                    <a:gdLst/>
                    <a:ahLst/>
                    <a:cxnLst/>
                    <a:pathLst>
                      <a:path w="1275158" h="10903">
                        <a:moveTo>
                          <a:pt x="0" y="0"/>
                        </a:moveTo>
                        <a:lnTo>
                          <a:pt x="1275158" y="0"/>
                        </a:lnTo>
                        <a:lnTo>
                          <a:pt x="1275158" y="10903"/>
                        </a:lnTo>
                        <a:lnTo>
                          <a:pt x="0" y="10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BBC9D"/>
                  </a:solidFill>
                  <a:ln w="10133" cap="flat">
                    <a:solidFill>
                      <a:srgbClr val="1BBC9D"/>
                    </a:solidFill>
                    <a:bevel/>
                  </a:ln>
                </p:spPr>
              </p:sp>
              <p:grpSp>
                <p:nvGrpSpPr>
                  <p:cNvPr name="" id="657"/>
                  <p:cNvGrpSpPr/>
                  <p:nvPr/>
                </p:nvGrpSpPr>
                <p:grpSpPr>
                  <a:xfrm>
                    <a:off x="3799351" y="2241427"/>
                    <a:ext cy="508239" cx="1105070"/>
                    <a:chOff x="3799351" y="2241427"/>
                    <a:chExt cy="508239" cx="1105070"/>
                  </a:xfrm>
                </p:grpSpPr>
                <p:sp>
                  <p:nvSpPr>
                    <p:cNvPr name="Text 786" id="786"/>
                    <p:cNvSpPr txBox="1"/>
                    <p:nvPr/>
                  </p:nvSpPr>
                  <p:spPr>
                    <a:xfrm>
                      <a:off x="3799351" y="2302970"/>
                      <a:ext cy="381605" cx="1409055"/>
                    </a:xfrm>
                    <a:prstGeom prst="rect">
                      <a:avLst/>
                    </a:prstGeom>
                    <a:noFill/>
                  </p:spPr>
                  <p:txBody>
                    <a:bodyPr rIns="0" tIns="0" bIns="0" rtlCol="0" lIns="0" wrap="squar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68">
                          <a:solidFill>
                            <a:srgbClr val="1BBC9D"/>
                          </a:solidFill>
                          <a:latin typeface="Arial Black"/>
                        </a:rPr>
                        <a:t>Conf Server</a:t>
                      </a:r>
                    </a:p>
                  </p:txBody>
                </p:sp>
              </p:grpSp>
            </p:grpSp>
          </p:grpSp>
          <p:grpSp>
            <p:nvGrpSpPr>
              <p:cNvPr name="Attributes" id="659"/>
              <p:cNvGrpSpPr/>
              <p:nvPr/>
            </p:nvGrpSpPr>
            <p:grpSpPr>
              <a:xfrm>
                <a:off x="3943749" y="2818242"/>
                <a:ext cy="519474" cx="488156"/>
                <a:chOff x="3943749" y="2818242"/>
                <a:chExt cy="519474" cx="488156"/>
              </a:xfrm>
            </p:grpSpPr>
            <p:grpSp>
              <p:nvGrpSpPr>
                <p:cNvPr name="" id="660"/>
                <p:cNvGrpSpPr/>
                <p:nvPr/>
              </p:nvGrpSpPr>
              <p:grpSpPr>
                <a:xfrm>
                  <a:off x="3943749" y="2818242"/>
                  <a:ext cy="159118" cx="488156"/>
                  <a:chOff x="3943749" y="2818242"/>
                  <a:chExt cy="159118" cx="488156"/>
                </a:xfrm>
              </p:grpSpPr>
              <p:grpSp>
                <p:nvGrpSpPr>
                  <p:cNvPr name="" id="670"/>
                  <p:cNvGrpSpPr/>
                  <p:nvPr/>
                </p:nvGrpSpPr>
                <p:grpSpPr>
                  <a:xfrm>
                    <a:off x="3943749" y="2818242"/>
                    <a:ext cy="159118" cx="227412"/>
                    <a:chOff x="3943749" y="2818242"/>
                    <a:chExt cy="159118" cx="227412"/>
                  </a:xfrm>
                </p:grpSpPr>
                <p:sp>
                  <p:nvSpPr>
                    <p:cNvPr name="" id="682"/>
                    <p:cNvSpPr/>
                    <p:nvPr/>
                  </p:nvSpPr>
                  <p:spPr>
                    <a:xfrm>
                      <a:off x="3943749" y="2836377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683"/>
                    <p:cNvSpPr/>
                    <p:nvPr/>
                  </p:nvSpPr>
                  <p:spPr>
                    <a:xfrm>
                      <a:off x="3943749" y="2818242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  <p:sp>
                  <p:nvSpPr>
                    <p:cNvPr name="" id="684"/>
                    <p:cNvSpPr/>
                    <p:nvPr/>
                  </p:nvSpPr>
                  <p:spPr>
                    <a:xfrm>
                      <a:off x="4012193" y="2845189"/>
                      <a:ext cy="87091" cx="90524"/>
                    </a:xfrm>
                    <a:custGeom>
                      <a:avLst/>
                      <a:gdLst/>
                      <a:ahLst/>
                      <a:cxnLst/>
                      <a:pathLst>
                        <a:path w="90524" h="87091">
                          <a:moveTo>
                            <a:pt x="0" y="43545"/>
                          </a:moveTo>
                          <a:cubicBezTo>
                            <a:pt x="0" y="19439"/>
                            <a:pt x="20206" y="0"/>
                            <a:pt x="45262" y="0"/>
                          </a:cubicBezTo>
                          <a:cubicBezTo>
                            <a:pt x="70242" y="0"/>
                            <a:pt x="90524" y="19439"/>
                            <a:pt x="90524" y="43545"/>
                          </a:cubicBezTo>
                          <a:cubicBezTo>
                            <a:pt x="90524" y="67578"/>
                            <a:pt x="70242" y="87091"/>
                            <a:pt x="45262" y="87091"/>
                          </a:cubicBezTo>
                          <a:cubicBezTo>
                            <a:pt x="20206" y="87091"/>
                            <a:pt x="0" y="67578"/>
                            <a:pt x="0" y="43545"/>
                          </a:cubicBezTo>
                          <a:close/>
                        </a:path>
                      </a:pathLst>
                    </a:custGeom>
                    <a:solidFill>
                      <a:srgbClr val="E5E9F2"/>
                    </a:solidFill>
                    <a:ln w="2500" cap="flat">
                      <a:solidFill>
                        <a:srgbClr val="E5E9F2"/>
                      </a:solidFill>
                      <a:bevel/>
                    </a:ln>
                  </p:spPr>
                </p:sp>
              </p:grpSp>
              <p:grpSp>
                <p:nvGrpSpPr>
                  <p:cNvPr name="" id="685"/>
                  <p:cNvGrpSpPr/>
                  <p:nvPr/>
                </p:nvGrpSpPr>
                <p:grpSpPr>
                  <a:xfrm>
                    <a:off x="4204492" y="2818242"/>
                    <a:ext cy="159118" cx="227412"/>
                    <a:chOff x="4204492" y="2818242"/>
                    <a:chExt cy="159118" cx="227412"/>
                  </a:xfrm>
                </p:grpSpPr>
                <p:sp>
                  <p:nvSpPr>
                    <p:cNvPr name="" id="686"/>
                    <p:cNvSpPr/>
                    <p:nvPr/>
                  </p:nvSpPr>
                  <p:spPr>
                    <a:xfrm>
                      <a:off x="4204492" y="2836377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687"/>
                    <p:cNvSpPr/>
                    <p:nvPr/>
                  </p:nvSpPr>
                  <p:spPr>
                    <a:xfrm>
                      <a:off x="4204492" y="2818242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</p:grpSp>
            <p:grpSp>
              <p:nvGrpSpPr>
                <p:cNvPr name="" id="688"/>
                <p:cNvGrpSpPr/>
                <p:nvPr/>
              </p:nvGrpSpPr>
              <p:grpSpPr>
                <a:xfrm>
                  <a:off x="3943749" y="2998420"/>
                  <a:ext cy="159118" cx="488156"/>
                  <a:chOff x="3943749" y="2998420"/>
                  <a:chExt cy="159118" cx="488156"/>
                </a:xfrm>
              </p:grpSpPr>
              <p:grpSp>
                <p:nvGrpSpPr>
                  <p:cNvPr name="" id="689"/>
                  <p:cNvGrpSpPr/>
                  <p:nvPr/>
                </p:nvGrpSpPr>
                <p:grpSpPr>
                  <a:xfrm>
                    <a:off x="3943749" y="2998420"/>
                    <a:ext cy="159118" cx="227412"/>
                    <a:chOff x="3943749" y="2998420"/>
                    <a:chExt cy="159118" cx="227412"/>
                  </a:xfrm>
                </p:grpSpPr>
                <p:sp>
                  <p:nvSpPr>
                    <p:cNvPr name="" id="690"/>
                    <p:cNvSpPr/>
                    <p:nvPr/>
                  </p:nvSpPr>
                  <p:spPr>
                    <a:xfrm>
                      <a:off x="3943749" y="3016555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691"/>
                    <p:cNvSpPr/>
                    <p:nvPr/>
                  </p:nvSpPr>
                  <p:spPr>
                    <a:xfrm>
                      <a:off x="3943749" y="2998420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  <p:sp>
                  <p:nvSpPr>
                    <p:cNvPr name="" id="692"/>
                    <p:cNvSpPr/>
                    <p:nvPr/>
                  </p:nvSpPr>
                  <p:spPr>
                    <a:xfrm>
                      <a:off x="4012193" y="3025366"/>
                      <a:ext cy="87091" cx="90524"/>
                    </a:xfrm>
                    <a:custGeom>
                      <a:avLst/>
                      <a:gdLst/>
                      <a:ahLst/>
                      <a:cxnLst/>
                      <a:pathLst>
                        <a:path w="90524" h="87091">
                          <a:moveTo>
                            <a:pt x="0" y="43545"/>
                          </a:moveTo>
                          <a:cubicBezTo>
                            <a:pt x="0" y="19439"/>
                            <a:pt x="20206" y="0"/>
                            <a:pt x="45262" y="0"/>
                          </a:cubicBezTo>
                          <a:cubicBezTo>
                            <a:pt x="70242" y="0"/>
                            <a:pt x="90524" y="19439"/>
                            <a:pt x="90524" y="43545"/>
                          </a:cubicBezTo>
                          <a:cubicBezTo>
                            <a:pt x="90524" y="67578"/>
                            <a:pt x="70242" y="87091"/>
                            <a:pt x="45262" y="87091"/>
                          </a:cubicBezTo>
                          <a:cubicBezTo>
                            <a:pt x="20206" y="87091"/>
                            <a:pt x="0" y="67578"/>
                            <a:pt x="0" y="43545"/>
                          </a:cubicBezTo>
                          <a:close/>
                        </a:path>
                      </a:pathLst>
                    </a:custGeom>
                    <a:solidFill>
                      <a:srgbClr val="E5E9F2"/>
                    </a:solidFill>
                    <a:ln w="2500" cap="flat">
                      <a:solidFill>
                        <a:srgbClr val="E5E9F2"/>
                      </a:solidFill>
                      <a:bevel/>
                    </a:ln>
                  </p:spPr>
                </p:sp>
              </p:grpSp>
              <p:grpSp>
                <p:nvGrpSpPr>
                  <p:cNvPr name="" id="704"/>
                  <p:cNvGrpSpPr/>
                  <p:nvPr/>
                </p:nvGrpSpPr>
                <p:grpSpPr>
                  <a:xfrm>
                    <a:off x="4204492" y="2998420"/>
                    <a:ext cy="159118" cx="227412"/>
                    <a:chOff x="4204492" y="2998420"/>
                    <a:chExt cy="159118" cx="227412"/>
                  </a:xfrm>
                </p:grpSpPr>
                <p:sp>
                  <p:nvSpPr>
                    <p:cNvPr name="" id="705"/>
                    <p:cNvSpPr/>
                    <p:nvPr/>
                  </p:nvSpPr>
                  <p:spPr>
                    <a:xfrm>
                      <a:off x="4204492" y="3016555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706"/>
                    <p:cNvSpPr/>
                    <p:nvPr/>
                  </p:nvSpPr>
                  <p:spPr>
                    <a:xfrm>
                      <a:off x="4204492" y="2998420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</p:grpSp>
            <p:grpSp>
              <p:nvGrpSpPr>
                <p:cNvPr name="" id="707"/>
                <p:cNvGrpSpPr/>
                <p:nvPr/>
              </p:nvGrpSpPr>
              <p:grpSpPr>
                <a:xfrm>
                  <a:off x="3943749" y="3178598"/>
                  <a:ext cy="159118" cx="488156"/>
                  <a:chOff x="3943749" y="3178598"/>
                  <a:chExt cy="159118" cx="488156"/>
                </a:xfrm>
              </p:grpSpPr>
              <p:grpSp>
                <p:nvGrpSpPr>
                  <p:cNvPr name="" id="708"/>
                  <p:cNvGrpSpPr/>
                  <p:nvPr/>
                </p:nvGrpSpPr>
                <p:grpSpPr>
                  <a:xfrm>
                    <a:off x="3943749" y="3178598"/>
                    <a:ext cy="159118" cx="227412"/>
                    <a:chOff x="3943749" y="3178598"/>
                    <a:chExt cy="159118" cx="227412"/>
                  </a:xfrm>
                </p:grpSpPr>
                <p:sp>
                  <p:nvSpPr>
                    <p:cNvPr name="" id="709"/>
                    <p:cNvSpPr/>
                    <p:nvPr/>
                  </p:nvSpPr>
                  <p:spPr>
                    <a:xfrm>
                      <a:off x="3943749" y="3196732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710"/>
                    <p:cNvSpPr/>
                    <p:nvPr/>
                  </p:nvSpPr>
                  <p:spPr>
                    <a:xfrm>
                      <a:off x="3943749" y="3178598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  <p:sp>
                  <p:nvSpPr>
                    <p:cNvPr name="" id="711"/>
                    <p:cNvSpPr/>
                    <p:nvPr/>
                  </p:nvSpPr>
                  <p:spPr>
                    <a:xfrm>
                      <a:off x="4012193" y="3205544"/>
                      <a:ext cy="87091" cx="90524"/>
                    </a:xfrm>
                    <a:custGeom>
                      <a:avLst/>
                      <a:gdLst/>
                      <a:ahLst/>
                      <a:cxnLst/>
                      <a:pathLst>
                        <a:path w="90524" h="87091">
                          <a:moveTo>
                            <a:pt x="0" y="43545"/>
                          </a:moveTo>
                          <a:cubicBezTo>
                            <a:pt x="0" y="19439"/>
                            <a:pt x="20206" y="0"/>
                            <a:pt x="45262" y="0"/>
                          </a:cubicBezTo>
                          <a:cubicBezTo>
                            <a:pt x="70242" y="0"/>
                            <a:pt x="90524" y="19439"/>
                            <a:pt x="90524" y="43545"/>
                          </a:cubicBezTo>
                          <a:cubicBezTo>
                            <a:pt x="90524" y="67578"/>
                            <a:pt x="70242" y="87091"/>
                            <a:pt x="45262" y="87091"/>
                          </a:cubicBezTo>
                          <a:cubicBezTo>
                            <a:pt x="20206" y="87091"/>
                            <a:pt x="0" y="67578"/>
                            <a:pt x="0" y="43545"/>
                          </a:cubicBezTo>
                          <a:close/>
                        </a:path>
                      </a:pathLst>
                    </a:custGeom>
                    <a:solidFill>
                      <a:srgbClr val="E5E9F2"/>
                    </a:solidFill>
                    <a:ln w="2500" cap="flat">
                      <a:solidFill>
                        <a:srgbClr val="E5E9F2"/>
                      </a:solidFill>
                      <a:bevel/>
                    </a:ln>
                  </p:spPr>
                </p:sp>
              </p:grpSp>
              <p:grpSp>
                <p:nvGrpSpPr>
                  <p:cNvPr name="" id="712"/>
                  <p:cNvGrpSpPr/>
                  <p:nvPr/>
                </p:nvGrpSpPr>
                <p:grpSpPr>
                  <a:xfrm>
                    <a:off x="4204492" y="3178598"/>
                    <a:ext cy="159118" cx="227412"/>
                    <a:chOff x="4204492" y="3178598"/>
                    <a:chExt cy="159118" cx="227412"/>
                  </a:xfrm>
                </p:grpSpPr>
                <p:sp>
                  <p:nvSpPr>
                    <p:cNvPr name="" id="713"/>
                    <p:cNvSpPr/>
                    <p:nvPr/>
                  </p:nvSpPr>
                  <p:spPr>
                    <a:xfrm>
                      <a:off x="4204492" y="3196732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714"/>
                    <p:cNvSpPr/>
                    <p:nvPr/>
                  </p:nvSpPr>
                  <p:spPr>
                    <a:xfrm>
                      <a:off x="4204492" y="3178598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</p:grpSp>
          </p:grpSp>
          <p:grpSp>
            <p:nvGrpSpPr>
              <p:cNvPr name="Attributes" id="715"/>
              <p:cNvGrpSpPr/>
              <p:nvPr/>
            </p:nvGrpSpPr>
            <p:grpSpPr>
              <a:xfrm>
                <a:off x="4576266" y="2818242"/>
                <a:ext cy="519474" cx="488156"/>
                <a:chOff x="4576266" y="2818242"/>
                <a:chExt cy="519474" cx="488156"/>
              </a:xfrm>
            </p:grpSpPr>
            <p:grpSp>
              <p:nvGrpSpPr>
                <p:cNvPr name="" id="716"/>
                <p:cNvGrpSpPr/>
                <p:nvPr/>
              </p:nvGrpSpPr>
              <p:grpSpPr>
                <a:xfrm>
                  <a:off x="4576266" y="2818242"/>
                  <a:ext cy="159118" cx="488156"/>
                  <a:chOff x="4576266" y="2818242"/>
                  <a:chExt cy="159118" cx="488156"/>
                </a:xfrm>
              </p:grpSpPr>
              <p:grpSp>
                <p:nvGrpSpPr>
                  <p:cNvPr name="" id="717"/>
                  <p:cNvGrpSpPr/>
                  <p:nvPr/>
                </p:nvGrpSpPr>
                <p:grpSpPr>
                  <a:xfrm>
                    <a:off x="4576266" y="2818242"/>
                    <a:ext cy="159118" cx="227412"/>
                    <a:chOff x="4576266" y="2818242"/>
                    <a:chExt cy="159118" cx="227412"/>
                  </a:xfrm>
                </p:grpSpPr>
                <p:sp>
                  <p:nvSpPr>
                    <p:cNvPr name="" id="718"/>
                    <p:cNvSpPr/>
                    <p:nvPr/>
                  </p:nvSpPr>
                  <p:spPr>
                    <a:xfrm>
                      <a:off x="4576266" y="2836377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719"/>
                    <p:cNvSpPr/>
                    <p:nvPr/>
                  </p:nvSpPr>
                  <p:spPr>
                    <a:xfrm>
                      <a:off x="4576266" y="2818242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  <p:sp>
                  <p:nvSpPr>
                    <p:cNvPr name="" id="720"/>
                    <p:cNvSpPr/>
                    <p:nvPr/>
                  </p:nvSpPr>
                  <p:spPr>
                    <a:xfrm>
                      <a:off x="4644710" y="2845189"/>
                      <a:ext cy="87091" cx="90524"/>
                    </a:xfrm>
                    <a:custGeom>
                      <a:avLst/>
                      <a:gdLst/>
                      <a:ahLst/>
                      <a:cxnLst/>
                      <a:pathLst>
                        <a:path w="90524" h="87091">
                          <a:moveTo>
                            <a:pt x="0" y="43545"/>
                          </a:moveTo>
                          <a:cubicBezTo>
                            <a:pt x="0" y="19439"/>
                            <a:pt x="20206" y="0"/>
                            <a:pt x="45262" y="0"/>
                          </a:cubicBezTo>
                          <a:cubicBezTo>
                            <a:pt x="70242" y="0"/>
                            <a:pt x="90524" y="19439"/>
                            <a:pt x="90524" y="43545"/>
                          </a:cubicBezTo>
                          <a:cubicBezTo>
                            <a:pt x="90524" y="67578"/>
                            <a:pt x="70242" y="87091"/>
                            <a:pt x="45262" y="87091"/>
                          </a:cubicBezTo>
                          <a:cubicBezTo>
                            <a:pt x="20206" y="87091"/>
                            <a:pt x="0" y="67578"/>
                            <a:pt x="0" y="43545"/>
                          </a:cubicBezTo>
                          <a:close/>
                        </a:path>
                      </a:pathLst>
                    </a:custGeom>
                    <a:solidFill>
                      <a:srgbClr val="E5E9F2"/>
                    </a:solidFill>
                    <a:ln w="2500" cap="flat">
                      <a:solidFill>
                        <a:srgbClr val="E5E9F2"/>
                      </a:solidFill>
                      <a:bevel/>
                    </a:ln>
                  </p:spPr>
                </p:sp>
              </p:grpSp>
              <p:grpSp>
                <p:nvGrpSpPr>
                  <p:cNvPr name="" id="721"/>
                  <p:cNvGrpSpPr/>
                  <p:nvPr/>
                </p:nvGrpSpPr>
                <p:grpSpPr>
                  <a:xfrm>
                    <a:off x="4837010" y="2818242"/>
                    <a:ext cy="159118" cx="227412"/>
                    <a:chOff x="4837010" y="2818242"/>
                    <a:chExt cy="159118" cx="227412"/>
                  </a:xfrm>
                </p:grpSpPr>
                <p:sp>
                  <p:nvSpPr>
                    <p:cNvPr name="" id="722"/>
                    <p:cNvSpPr/>
                    <p:nvPr/>
                  </p:nvSpPr>
                  <p:spPr>
                    <a:xfrm>
                      <a:off x="4837010" y="2836377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723"/>
                    <p:cNvSpPr/>
                    <p:nvPr/>
                  </p:nvSpPr>
                  <p:spPr>
                    <a:xfrm>
                      <a:off x="4837010" y="2818242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</p:grpSp>
            <p:grpSp>
              <p:nvGrpSpPr>
                <p:cNvPr name="" id="724"/>
                <p:cNvGrpSpPr/>
                <p:nvPr/>
              </p:nvGrpSpPr>
              <p:grpSpPr>
                <a:xfrm>
                  <a:off x="4576266" y="2998420"/>
                  <a:ext cy="159118" cx="488156"/>
                  <a:chOff x="4576266" y="2998420"/>
                  <a:chExt cy="159118" cx="488156"/>
                </a:xfrm>
              </p:grpSpPr>
              <p:grpSp>
                <p:nvGrpSpPr>
                  <p:cNvPr name="" id="725"/>
                  <p:cNvGrpSpPr/>
                  <p:nvPr/>
                </p:nvGrpSpPr>
                <p:grpSpPr>
                  <a:xfrm>
                    <a:off x="4576266" y="2998420"/>
                    <a:ext cy="159118" cx="227412"/>
                    <a:chOff x="4576266" y="2998420"/>
                    <a:chExt cy="159118" cx="227412"/>
                  </a:xfrm>
                </p:grpSpPr>
                <p:sp>
                  <p:nvSpPr>
                    <p:cNvPr name="" id="726"/>
                    <p:cNvSpPr/>
                    <p:nvPr/>
                  </p:nvSpPr>
                  <p:spPr>
                    <a:xfrm>
                      <a:off x="4576266" y="3016555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727"/>
                    <p:cNvSpPr/>
                    <p:nvPr/>
                  </p:nvSpPr>
                  <p:spPr>
                    <a:xfrm>
                      <a:off x="4576266" y="2998420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  <p:sp>
                  <p:nvSpPr>
                    <p:cNvPr name="" id="728"/>
                    <p:cNvSpPr/>
                    <p:nvPr/>
                  </p:nvSpPr>
                  <p:spPr>
                    <a:xfrm>
                      <a:off x="4644710" y="3025366"/>
                      <a:ext cy="87091" cx="90524"/>
                    </a:xfrm>
                    <a:custGeom>
                      <a:avLst/>
                      <a:gdLst/>
                      <a:ahLst/>
                      <a:cxnLst/>
                      <a:pathLst>
                        <a:path w="90524" h="87091">
                          <a:moveTo>
                            <a:pt x="0" y="43545"/>
                          </a:moveTo>
                          <a:cubicBezTo>
                            <a:pt x="0" y="19439"/>
                            <a:pt x="20206" y="0"/>
                            <a:pt x="45262" y="0"/>
                          </a:cubicBezTo>
                          <a:cubicBezTo>
                            <a:pt x="70242" y="0"/>
                            <a:pt x="90524" y="19439"/>
                            <a:pt x="90524" y="43545"/>
                          </a:cubicBezTo>
                          <a:cubicBezTo>
                            <a:pt x="90524" y="67578"/>
                            <a:pt x="70242" y="87091"/>
                            <a:pt x="45262" y="87091"/>
                          </a:cubicBezTo>
                          <a:cubicBezTo>
                            <a:pt x="20206" y="87091"/>
                            <a:pt x="0" y="67578"/>
                            <a:pt x="0" y="43545"/>
                          </a:cubicBezTo>
                          <a:close/>
                        </a:path>
                      </a:pathLst>
                    </a:custGeom>
                    <a:solidFill>
                      <a:srgbClr val="E5E9F2"/>
                    </a:solidFill>
                    <a:ln w="2500" cap="flat">
                      <a:solidFill>
                        <a:srgbClr val="E5E9F2"/>
                      </a:solidFill>
                      <a:bevel/>
                    </a:ln>
                  </p:spPr>
                </p:sp>
              </p:grpSp>
              <p:grpSp>
                <p:nvGrpSpPr>
                  <p:cNvPr name="" id="729"/>
                  <p:cNvGrpSpPr/>
                  <p:nvPr/>
                </p:nvGrpSpPr>
                <p:grpSpPr>
                  <a:xfrm>
                    <a:off x="4837010" y="2998420"/>
                    <a:ext cy="159118" cx="227412"/>
                    <a:chOff x="4837010" y="2998420"/>
                    <a:chExt cy="159118" cx="227412"/>
                  </a:xfrm>
                </p:grpSpPr>
                <p:sp>
                  <p:nvSpPr>
                    <p:cNvPr name="" id="730"/>
                    <p:cNvSpPr/>
                    <p:nvPr/>
                  </p:nvSpPr>
                  <p:spPr>
                    <a:xfrm>
                      <a:off x="4837010" y="3016555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731"/>
                    <p:cNvSpPr/>
                    <p:nvPr/>
                  </p:nvSpPr>
                  <p:spPr>
                    <a:xfrm>
                      <a:off x="4837010" y="2998420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</p:grpSp>
            <p:grpSp>
              <p:nvGrpSpPr>
                <p:cNvPr name="" id="732"/>
                <p:cNvGrpSpPr/>
                <p:nvPr/>
              </p:nvGrpSpPr>
              <p:grpSpPr>
                <a:xfrm>
                  <a:off x="4576266" y="3178598"/>
                  <a:ext cy="159118" cx="488156"/>
                  <a:chOff x="4576266" y="3178598"/>
                  <a:chExt cy="159118" cx="488156"/>
                </a:xfrm>
              </p:grpSpPr>
              <p:grpSp>
                <p:nvGrpSpPr>
                  <p:cNvPr name="" id="733"/>
                  <p:cNvGrpSpPr/>
                  <p:nvPr/>
                </p:nvGrpSpPr>
                <p:grpSpPr>
                  <a:xfrm>
                    <a:off x="4576266" y="3178598"/>
                    <a:ext cy="159118" cx="227412"/>
                    <a:chOff x="4576266" y="3178598"/>
                    <a:chExt cy="159118" cx="227412"/>
                  </a:xfrm>
                </p:grpSpPr>
                <p:sp>
                  <p:nvSpPr>
                    <p:cNvPr name="" id="734"/>
                    <p:cNvSpPr/>
                    <p:nvPr/>
                  </p:nvSpPr>
                  <p:spPr>
                    <a:xfrm>
                      <a:off x="4576266" y="3196732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735"/>
                    <p:cNvSpPr/>
                    <p:nvPr/>
                  </p:nvSpPr>
                  <p:spPr>
                    <a:xfrm>
                      <a:off x="4576266" y="3178598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  <p:sp>
                  <p:nvSpPr>
                    <p:cNvPr name="" id="736"/>
                    <p:cNvSpPr/>
                    <p:nvPr/>
                  </p:nvSpPr>
                  <p:spPr>
                    <a:xfrm>
                      <a:off x="4644710" y="3205544"/>
                      <a:ext cy="87091" cx="90524"/>
                    </a:xfrm>
                    <a:custGeom>
                      <a:avLst/>
                      <a:gdLst/>
                      <a:ahLst/>
                      <a:cxnLst/>
                      <a:pathLst>
                        <a:path w="90524" h="87091">
                          <a:moveTo>
                            <a:pt x="0" y="43545"/>
                          </a:moveTo>
                          <a:cubicBezTo>
                            <a:pt x="0" y="19439"/>
                            <a:pt x="20206" y="0"/>
                            <a:pt x="45262" y="0"/>
                          </a:cubicBezTo>
                          <a:cubicBezTo>
                            <a:pt x="70242" y="0"/>
                            <a:pt x="90524" y="19439"/>
                            <a:pt x="90524" y="43545"/>
                          </a:cubicBezTo>
                          <a:cubicBezTo>
                            <a:pt x="90524" y="67578"/>
                            <a:pt x="70242" y="87091"/>
                            <a:pt x="45262" y="87091"/>
                          </a:cubicBezTo>
                          <a:cubicBezTo>
                            <a:pt x="20206" y="87091"/>
                            <a:pt x="0" y="67578"/>
                            <a:pt x="0" y="43545"/>
                          </a:cubicBezTo>
                          <a:close/>
                        </a:path>
                      </a:pathLst>
                    </a:custGeom>
                    <a:solidFill>
                      <a:srgbClr val="E5E9F2"/>
                    </a:solidFill>
                    <a:ln w="2500" cap="flat">
                      <a:solidFill>
                        <a:srgbClr val="E5E9F2"/>
                      </a:solidFill>
                      <a:bevel/>
                    </a:ln>
                  </p:spPr>
                </p:sp>
              </p:grpSp>
              <p:grpSp>
                <p:nvGrpSpPr>
                  <p:cNvPr name="" id="737"/>
                  <p:cNvGrpSpPr/>
                  <p:nvPr/>
                </p:nvGrpSpPr>
                <p:grpSpPr>
                  <a:xfrm>
                    <a:off x="4837010" y="3178598"/>
                    <a:ext cy="159118" cx="227412"/>
                    <a:chOff x="4837010" y="3178598"/>
                    <a:chExt cy="159118" cx="227412"/>
                  </a:xfrm>
                </p:grpSpPr>
                <p:sp>
                  <p:nvSpPr>
                    <p:cNvPr name="" id="738"/>
                    <p:cNvSpPr/>
                    <p:nvPr/>
                  </p:nvSpPr>
                  <p:spPr>
                    <a:xfrm>
                      <a:off x="4837010" y="3196732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741"/>
                    <p:cNvSpPr/>
                    <p:nvPr/>
                  </p:nvSpPr>
                  <p:spPr>
                    <a:xfrm>
                      <a:off x="4837010" y="3178598"/>
                      <a:ext cy="140983" cx="227412"/>
                    </a:xfrm>
                    <a:custGeom>
                      <a:avLst/>
                      <a:gdLst/>
                      <a:ahLst/>
                      <a:cxnLst/>
                      <a:pathLst>
                        <a:path w="227412" h="140983">
                          <a:moveTo>
                            <a:pt x="0" y="0"/>
                          </a:moveTo>
                          <a:lnTo>
                            <a:pt x="227412" y="0"/>
                          </a:lnTo>
                          <a:lnTo>
                            <a:pt x="227412" y="140983"/>
                          </a:lnTo>
                          <a:lnTo>
                            <a:pt x="0" y="1409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</p:grpSp>
          </p:grpSp>
        </p:grpSp>
        <p:sp>
          <p:nvSpPr>
            <p:cNvPr name="Text 787" id="787"/>
            <p:cNvSpPr txBox="1"/>
            <p:nvPr/>
          </p:nvSpPr>
          <p:spPr>
            <a:xfrm>
              <a:off x="-4953" y="-2217800"/>
              <a:ext cy="2258720" cx="9153906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788" id="788"/>
            <p:cNvSpPr txBox="1"/>
            <p:nvPr/>
          </p:nvSpPr>
          <p:spPr>
            <a:xfrm>
              <a:off x="-4953" y="2299640"/>
              <a:ext cy="2258720" cx="9153906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789" id="789"/>
            <p:cNvSpPr txBox="1"/>
            <p:nvPr/>
          </p:nvSpPr>
          <p:spPr>
            <a:xfrm>
              <a:off x="-4953" y="6817080"/>
              <a:ext cy="2258720" cx="9153906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790" id="790"/>
            <p:cNvSpPr txBox="1"/>
            <p:nvPr/>
          </p:nvSpPr>
          <p:spPr>
            <a:xfrm>
              <a:off x="-4953" y="-2217800"/>
              <a:ext cy="2258720" cx="9153906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791" id="791"/>
            <p:cNvSpPr txBox="1"/>
            <p:nvPr/>
          </p:nvSpPr>
          <p:spPr>
            <a:xfrm>
              <a:off x="-4953" y="2299640"/>
              <a:ext cy="2258720" cx="9153906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792" id="792"/>
            <p:cNvSpPr txBox="1"/>
            <p:nvPr/>
          </p:nvSpPr>
          <p:spPr>
            <a:xfrm>
              <a:off x="-4953" y="6817080"/>
              <a:ext cy="2258720" cx="9153906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793" id="793"/>
            <p:cNvSpPr txBox="1"/>
            <p:nvPr/>
          </p:nvSpPr>
          <p:spPr>
            <a:xfrm>
              <a:off x="-4953" y="-2217800"/>
              <a:ext cy="2258720" cx="9153906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794" id="794"/>
            <p:cNvSpPr txBox="1"/>
            <p:nvPr/>
          </p:nvSpPr>
          <p:spPr>
            <a:xfrm>
              <a:off x="-4953" y="2299640"/>
              <a:ext cy="2258720" cx="9153906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795" id="795"/>
            <p:cNvSpPr txBox="1"/>
            <p:nvPr/>
          </p:nvSpPr>
          <p:spPr>
            <a:xfrm>
              <a:off x="-4953" y="6817080"/>
              <a:ext cy="2258720" cx="9153906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baseType="variant" size="4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xsi="http://www.w3.org/2001/XMLSchema-instance" xmlns:dc="http://purl.org/dc/elements/1.1/" xmlns:dcterms="http://purl.org/dc/terms/" xmlns:dcmitype="http://purl.org/dc/dcmitype/" xmlns:cp="http://schemas.openxmlformats.org/package/2006/metadata/core-properties">
  <dc:title>PowerPoint Presentation</dc:title>
  <dc:creator>lihefei</dc:creator>
  <cp:lastModifiedBy>lihefei</cp:lastModifiedBy>
  <cp:revision>1</cp:revision>
  <dcterms:created xsi:type="dcterms:W3CDTF">2018-03-06T20:22:03Z</dcterms:created>
  <dcterms:modified xsi:type="dcterms:W3CDTF">2018-03-06T20:22:03Z</dcterms:modified>
</cp:coreProperties>
</file>