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48abc2113894e29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x="9144000" cy="6858000"/>
  <p:notesSz cx="6858000" cy="9144000"/>
  <p:defaultTextStyle>
    <a:defPPr>
      <a:defRPr lang="en-US"/>
    </a:defPPr>
    <a:lvl1pPr algn="l" defTabSz="914400" hangingPunct="1" eaLnBrk="1" latinLnBrk="0" rtl="0" mar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hangingPunct="1" eaLnBrk="1" latinLnBrk="0" rtl="0" marL="45720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hangingPunct="1" eaLnBrk="1" latinLnBrk="0" rtl="0" marL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hangingPunct="1" eaLnBrk="1" latinLnBrk="0" rtl="0" marL="137160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hangingPunct="1" eaLnBrk="1" latinLnBrk="0" rtl="0" marL="182880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hangingPunct="1" eaLnBrk="1" latinLnBrk="0" rtl="0" marL="228600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hangingPunct="1" eaLnBrk="1" latinLnBrk="0" rtl="0" marL="274320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hangingPunct="1" eaLnBrk="1" latinLnBrk="0" rtl="0" marL="3200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hangingPunct="1" eaLnBrk="1" latinLnBrk="0" rtl="0" marL="36576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  <Relationship Id="rId2" Target="../media/image1.png" Type="http://schemas.openxmlformats.org/officeDocument/2006/relationships/image"/>
  <Relationship Id="rId3" Target="../media/image2.png" Type="http://schemas.openxmlformats.org/officeDocument/2006/relationships/image"/>
  <Relationship Id="rId4" Target="../media/image3.png" Type="http://schemas.openxmlformats.org/officeDocument/2006/relationships/image"/>
  <Relationship Id="rId5" Target="../media/image4.png" Type="http://schemas.openxmlformats.org/officeDocument/2006/relationships/imag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605" name="Group605"/>
          <p:cNvGrpSpPr/>
          <p:nvPr/>
        </p:nvGrpSpPr>
        <p:grpSpPr>
          <a:xfrm>
            <a:off y="422250" x="169489"/>
            <a:ext cx="8805023" cy="6013500"/>
            <a:chOff y="422250" x="169489"/>
            <a:chExt cx="8805023" cy="6013500"/>
          </a:xfrm>
        </p:grpSpPr>
        <p:sp>
          <p:nvSpPr>
            <p:cNvPr id="606" name="Text 606"/>
            <p:cNvSpPr txBox="1"/>
            <p:nvPr/>
          </p:nvSpPr>
          <p:spPr>
            <a:xfrm>
              <a:off y="429850" x="3483512"/>
              <a:ext cx="3663200" cy="577600"/>
            </a:xfrm>
            <a:prstGeom prst="rect">
              <a:avLst/>
            </a:prstGeom>
            <a:noFill/>
          </p:spPr>
          <p:txBody>
            <a:bodyPr rIns="0" tIns="0" wrap="square" l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000000"/>
                  </a:solidFill>
                  <a:latin typeface="微软雅黑"/>
                </a:rPr>
                <a:t>查询接口服务</a:t>
              </a:r>
            </a:p>
          </p:txBody>
        </p:sp>
        <p:grpSp>
          <p:nvGrpSpPr>
            <p:cNvPr id="356" name=""/>
            <p:cNvGrpSpPr/>
            <p:nvPr/>
          </p:nvGrpSpPr>
          <p:grpSpPr>
            <a:xfrm>
              <a:off y="1344660" x="177088"/>
              <a:ext cx="1128752" cy="2834800"/>
              <a:chOff y="1344660" x="177088"/>
              <a:chExt cx="1128752" cy="2834800"/>
            </a:xfrm>
          </p:grpSpPr>
          <p:sp>
            <p:nvSpPr>
              <p:cNvPr id="357" name="Multi-Style Rectangle"/>
              <p:cNvSpPr/>
              <p:nvPr/>
            </p:nvSpPr>
            <p:spPr>
              <a:xfrm>
                <a:off y="1344660" x="177088"/>
                <a:ext cx="1128752" cy="2109990"/>
              </a:xfrm>
              <a:custGeom>
                <a:avLst/>
                <a:gdLst>
                  <a:gd fmla="*/ 564376 w 1128752" name="connsiteX0"/>
                  <a:gd fmla="*/ 1054995 h 2109990" name="connsiteY0"/>
                  <a:gd fmla="*/ 0 w 1128752" name="connsiteX1"/>
                  <a:gd fmla="*/ 1054995 h 2109990" name="connsiteY1"/>
                  <a:gd fmla="*/ 564376 w 1128752" name="connsiteX2"/>
                  <a:gd fmla="*/ 0 h 2109990" name="connsiteY2"/>
                  <a:gd fmla="*/ 1128752 w 1128752" name="connsiteX3"/>
                  <a:gd fmla="*/ 1054995 h 2109990" name="connsiteY3"/>
                  <a:gd fmla="*/ 564376 w 1128752" name="connsiteX4"/>
                  <a:gd fmla="*/ 2109990 h 210999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w="1128752" h="2109990">
                    <a:moveTo>
                      <a:pt y="0" x="91200"/>
                    </a:moveTo>
                    <a:lnTo>
                      <a:pt y="0" x="1037552"/>
                    </a:lnTo>
                    <a:cubicBezTo>
                      <a:pt y="0" x="1087922"/>
                      <a:pt y="40830" x="1128752"/>
                      <a:pt y="91200" x="1128752"/>
                    </a:cubicBezTo>
                    <a:lnTo>
                      <a:pt y="2018790" x="1128752"/>
                    </a:lnTo>
                    <a:cubicBezTo>
                      <a:pt y="2069159" x="1128752"/>
                      <a:pt y="2109990" x="1087922"/>
                      <a:pt y="2109990" x="1037552"/>
                    </a:cubicBezTo>
                    <a:lnTo>
                      <a:pt y="2109990" x="91200"/>
                    </a:lnTo>
                    <a:cubicBezTo>
                      <a:pt y="2109990" x="40830"/>
                      <a:pt y="2069159" x="0"/>
                      <a:pt y="2018790" x="0"/>
                    </a:cubicBezTo>
                    <a:lnTo>
                      <a:pt y="91200" x="0"/>
                    </a:lnTo>
                    <a:cubicBezTo>
                      <a:pt y="40830" x="0"/>
                      <a:pt y="0" x="40830"/>
                      <a:pt y="0" x="91200"/>
                    </a:cubicBezTo>
                    <a:close/>
                  </a:path>
                </a:pathLst>
              </a:custGeom>
              <a:solidFill>
                <a:srgbClr val="FFE3CB"/>
              </a:solidFill>
              <a:ln cap="flat" w="7600">
                <a:solidFill>
                  <a:srgbClr val="808080"/>
                </a:solidFill>
                <a:custDash>
                  <a:ds sp="500000" d="1100000"/>
                </a:custDash>
                <a:bevel/>
              </a:ln>
              <a:effectLst>
                <a:outerShdw algn="tl" blurRad="0" dist="21496" rotWithShape="0" dir="270000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358" name="Java"/>
              <p:cNvGrpSpPr/>
              <p:nvPr/>
            </p:nvGrpSpPr>
            <p:grpSpPr>
              <a:xfrm>
                <a:off y="2573050" x="503794"/>
                <a:ext cx="475341" cy="456000"/>
                <a:chOff y="2573050" x="503794"/>
                <a:chExt cx="475341" cy="456000"/>
              </a:xfrm>
            </p:grpSpPr>
            <p:sp>
              <p:nvSpPr>
                <p:cNvPr id="359" name=""/>
                <p:cNvSpPr/>
                <p:nvPr/>
              </p:nvSpPr>
              <p:spPr>
                <a:xfrm>
                  <a:off y="2573050" x="503794"/>
                  <a:ext cx="475341" cy="456000"/>
                </a:xfrm>
                <a:custGeom>
                  <a:avLst/>
                  <a:gdLst/>
                  <a:ahLst/>
                  <a:cxnLst/>
                  <a:pathLst>
                    <a:path w="475341" h="456000">
                      <a:moveTo>
                        <a:pt y="0" x="237670"/>
                      </a:moveTo>
                      <a:lnTo>
                        <a:pt y="114000" x="0"/>
                      </a:lnTo>
                      <a:lnTo>
                        <a:pt y="342000" x="0"/>
                      </a:lnTo>
                      <a:lnTo>
                        <a:pt y="456000" x="237670"/>
                      </a:lnTo>
                      <a:lnTo>
                        <a:pt y="342000" x="475341"/>
                      </a:lnTo>
                      <a:lnTo>
                        <a:pt y="114000" x="475341"/>
                      </a:lnTo>
                      <a:lnTo>
                        <a:pt y="0" x="2376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id="360" name=""/>
                <p:cNvSpPr/>
                <p:nvPr/>
              </p:nvSpPr>
              <p:spPr>
                <a:xfrm>
                  <a:off y="2588678" x="520524"/>
                  <a:ext cx="441881" cy="419870"/>
                </a:xfrm>
                <a:custGeom>
                  <a:avLst/>
                  <a:gdLst/>
                  <a:ahLst/>
                  <a:cxnLst/>
                  <a:pathLst>
                    <a:path w="441881" h="419870">
                      <a:moveTo>
                        <a:pt y="102526" x="6545"/>
                      </a:moveTo>
                      <a:lnTo>
                        <a:pt y="0" x="220940"/>
                      </a:lnTo>
                      <a:lnTo>
                        <a:pt y="102526" x="434822"/>
                      </a:lnTo>
                      <a:lnTo>
                        <a:pt y="143537" x="347166"/>
                      </a:lnTo>
                      <a:lnTo>
                        <a:pt y="148419" x="355991"/>
                      </a:lnTo>
                      <a:lnTo>
                        <a:pt y="156230" x="355991"/>
                      </a:lnTo>
                      <a:lnTo>
                        <a:pt y="113755" x="441881"/>
                      </a:lnTo>
                      <a:lnTo>
                        <a:pt y="319297" x="441881"/>
                      </a:lnTo>
                      <a:lnTo>
                        <a:pt y="419870" x="229507"/>
                      </a:lnTo>
                      <a:lnTo>
                        <a:pt y="335896" x="229507"/>
                      </a:lnTo>
                      <a:lnTo>
                        <a:pt y="340779" x="214212"/>
                      </a:lnTo>
                      <a:lnTo>
                        <a:pt y="419870" x="214212"/>
                      </a:lnTo>
                      <a:lnTo>
                        <a:pt y="319297" x="0"/>
                      </a:lnTo>
                      <a:lnTo>
                        <a:pt y="113755" x="0"/>
                      </a:lnTo>
                      <a:lnTo>
                        <a:pt y="153791" x="84200"/>
                      </a:lnTo>
                      <a:lnTo>
                        <a:pt y="143537" x="95377"/>
                      </a:lnTo>
                      <a:lnTo>
                        <a:pt y="102526" x="6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id="361" name=""/>
                <p:cNvGrpSpPr/>
                <p:nvPr/>
              </p:nvGrpSpPr>
              <p:grpSpPr>
                <a:xfrm>
                  <a:off y="2689734" x="620865"/>
                  <a:ext cx="243553" cy="219700"/>
                  <a:chOff y="2689734" x="620865"/>
                  <a:chExt cx="243553" cy="219700"/>
                </a:xfrm>
              </p:grpSpPr>
              <p:sp>
                <p:nvSpPr>
                  <p:cNvPr id="362" name=""/>
                  <p:cNvSpPr/>
                  <p:nvPr/>
                </p:nvSpPr>
                <p:spPr>
                  <a:xfrm>
                    <a:off y="2689734" x="632631"/>
                    <a:ext cx="215316" cy="101550"/>
                  </a:xfrm>
                  <a:custGeom>
                    <a:avLst/>
                    <a:gdLst/>
                    <a:ahLst/>
                    <a:cxnLst/>
                    <a:pathLst>
                      <a:path w="215316" h="101550">
                        <a:moveTo>
                          <a:pt y="51263" x="0"/>
                        </a:moveTo>
                        <a:lnTo>
                          <a:pt y="101550" x="109092"/>
                        </a:lnTo>
                        <a:lnTo>
                          <a:pt y="51263" x="215316"/>
                        </a:lnTo>
                        <a:lnTo>
                          <a:pt y="0" x="109092"/>
                        </a:lnTo>
                        <a:lnTo>
                          <a:pt y="51263" x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id="363" name=""/>
                  <p:cNvSpPr/>
                  <p:nvPr/>
                </p:nvSpPr>
                <p:spPr>
                  <a:xfrm>
                    <a:off y="2756132" x="620865"/>
                    <a:ext cx="114129" cy="153302"/>
                  </a:xfrm>
                  <a:custGeom>
                    <a:avLst/>
                    <a:gdLst/>
                    <a:ahLst/>
                    <a:cxnLst/>
                    <a:pathLst>
                      <a:path w="114129" h="153302">
                        <a:moveTo>
                          <a:pt y="0" x="0"/>
                        </a:moveTo>
                        <a:lnTo>
                          <a:pt y="49309" x="114129"/>
                        </a:lnTo>
                        <a:lnTo>
                          <a:pt y="153302" x="114129"/>
                        </a:lnTo>
                        <a:lnTo>
                          <a:pt y="10252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id="364" name=""/>
                  <p:cNvSpPr/>
                  <p:nvPr/>
                </p:nvSpPr>
                <p:spPr>
                  <a:xfrm flipH="true">
                    <a:off y="2751737" x="750290"/>
                    <a:ext cx="114129" cy="157695"/>
                  </a:xfrm>
                  <a:custGeom>
                    <a:avLst/>
                    <a:gdLst/>
                    <a:ahLst/>
                    <a:cxnLst/>
                    <a:pathLst>
                      <a:path w="114129" h="157695">
                        <a:moveTo>
                          <a:pt y="0" x="0"/>
                        </a:moveTo>
                        <a:lnTo>
                          <a:pt y="53702" x="114129"/>
                        </a:lnTo>
                        <a:lnTo>
                          <a:pt y="157695" x="114129"/>
                        </a:lnTo>
                        <a:lnTo>
                          <a:pt y="10252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</p:grpSp>
            <p:sp>
              <p:nvSpPr>
                <p:cNvPr id="607" name="Text 607"/>
                <p:cNvSpPr txBox="1"/>
                <p:nvPr/>
              </p:nvSpPr>
              <p:spPr>
                <a:xfrm>
                  <a:off y="3048439" x="382409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rIns="0" tIns="0" wrap="square" l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Java</a:t>
                  </a:r>
                </a:p>
              </p:txBody>
            </p:sp>
          </p:grpSp>
          <p:grpSp>
            <p:nvGrpSpPr>
              <p:cNvPr id="365" name="nodeJS"/>
              <p:cNvGrpSpPr/>
              <p:nvPr/>
            </p:nvGrpSpPr>
            <p:grpSpPr>
              <a:xfrm>
                <a:off y="1687574" x="503794"/>
                <a:ext cx="475341" cy="456000"/>
                <a:chOff y="1687574" x="503794"/>
                <a:chExt cx="475341" cy="456000"/>
              </a:xfrm>
            </p:grpSpPr>
            <p:sp>
              <p:nvSpPr>
                <p:cNvPr id="366" name=""/>
                <p:cNvSpPr/>
                <p:nvPr/>
              </p:nvSpPr>
              <p:spPr>
                <a:xfrm>
                  <a:off y="1687574" x="503794"/>
                  <a:ext cx="475341" cy="456000"/>
                </a:xfrm>
                <a:custGeom>
                  <a:avLst/>
                  <a:gdLst/>
                  <a:ahLst/>
                  <a:cxnLst/>
                  <a:pathLst>
                    <a:path w="475341" h="456000">
                      <a:moveTo>
                        <a:pt y="0" x="237670"/>
                      </a:moveTo>
                      <a:lnTo>
                        <a:pt y="114000" x="0"/>
                      </a:lnTo>
                      <a:lnTo>
                        <a:pt y="342000" x="0"/>
                      </a:lnTo>
                      <a:lnTo>
                        <a:pt y="456000" x="237670"/>
                      </a:lnTo>
                      <a:lnTo>
                        <a:pt y="342000" x="475341"/>
                      </a:lnTo>
                      <a:lnTo>
                        <a:pt y="114000" x="475341"/>
                      </a:lnTo>
                      <a:lnTo>
                        <a:pt y="0" x="2376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id="367" name=""/>
                <p:cNvSpPr/>
                <p:nvPr/>
              </p:nvSpPr>
              <p:spPr>
                <a:xfrm>
                  <a:off y="1703202" x="520524"/>
                  <a:ext cx="441881" cy="419870"/>
                </a:xfrm>
                <a:custGeom>
                  <a:avLst/>
                  <a:gdLst/>
                  <a:ahLst/>
                  <a:cxnLst/>
                  <a:pathLst>
                    <a:path w="441881" h="419870">
                      <a:moveTo>
                        <a:pt y="102526" x="6545"/>
                      </a:moveTo>
                      <a:lnTo>
                        <a:pt y="0" x="220940"/>
                      </a:lnTo>
                      <a:lnTo>
                        <a:pt y="102526" x="434822"/>
                      </a:lnTo>
                      <a:lnTo>
                        <a:pt y="143537" x="347166"/>
                      </a:lnTo>
                      <a:lnTo>
                        <a:pt y="148419" x="355991"/>
                      </a:lnTo>
                      <a:lnTo>
                        <a:pt y="156230" x="355991"/>
                      </a:lnTo>
                      <a:lnTo>
                        <a:pt y="113755" x="441881"/>
                      </a:lnTo>
                      <a:lnTo>
                        <a:pt y="319297" x="441881"/>
                      </a:lnTo>
                      <a:lnTo>
                        <a:pt y="419870" x="229507"/>
                      </a:lnTo>
                      <a:lnTo>
                        <a:pt y="335896" x="229507"/>
                      </a:lnTo>
                      <a:lnTo>
                        <a:pt y="340779" x="214212"/>
                      </a:lnTo>
                      <a:lnTo>
                        <a:pt y="419870" x="214212"/>
                      </a:lnTo>
                      <a:lnTo>
                        <a:pt y="319297" x="0"/>
                      </a:lnTo>
                      <a:lnTo>
                        <a:pt y="113755" x="0"/>
                      </a:lnTo>
                      <a:lnTo>
                        <a:pt y="153791" x="84200"/>
                      </a:lnTo>
                      <a:lnTo>
                        <a:pt y="143537" x="95377"/>
                      </a:lnTo>
                      <a:lnTo>
                        <a:pt y="102526" x="6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id="368" name=""/>
                <p:cNvGrpSpPr/>
                <p:nvPr/>
              </p:nvGrpSpPr>
              <p:grpSpPr>
                <a:xfrm>
                  <a:off y="1804258" x="620865"/>
                  <a:ext cx="243553" cy="219700"/>
                  <a:chOff y="1804258" x="620865"/>
                  <a:chExt cx="243553" cy="219700"/>
                </a:xfrm>
              </p:grpSpPr>
              <p:sp>
                <p:nvSpPr>
                  <p:cNvPr id="369" name=""/>
                  <p:cNvSpPr/>
                  <p:nvPr/>
                </p:nvSpPr>
                <p:spPr>
                  <a:xfrm>
                    <a:off y="1804258" x="632631"/>
                    <a:ext cx="215316" cy="101550"/>
                  </a:xfrm>
                  <a:custGeom>
                    <a:avLst/>
                    <a:gdLst/>
                    <a:ahLst/>
                    <a:cxnLst/>
                    <a:pathLst>
                      <a:path w="215316" h="101550">
                        <a:moveTo>
                          <a:pt y="51263" x="0"/>
                        </a:moveTo>
                        <a:lnTo>
                          <a:pt y="101550" x="109092"/>
                        </a:lnTo>
                        <a:lnTo>
                          <a:pt y="51263" x="215316"/>
                        </a:lnTo>
                        <a:lnTo>
                          <a:pt y="0" x="109092"/>
                        </a:lnTo>
                        <a:lnTo>
                          <a:pt y="51263" x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id="370" name=""/>
                  <p:cNvSpPr/>
                  <p:nvPr/>
                </p:nvSpPr>
                <p:spPr>
                  <a:xfrm>
                    <a:off y="1870656" x="620865"/>
                    <a:ext cx="114129" cy="153302"/>
                  </a:xfrm>
                  <a:custGeom>
                    <a:avLst/>
                    <a:gdLst/>
                    <a:ahLst/>
                    <a:cxnLst/>
                    <a:pathLst>
                      <a:path w="114129" h="153302">
                        <a:moveTo>
                          <a:pt y="0" x="0"/>
                        </a:moveTo>
                        <a:lnTo>
                          <a:pt y="49309" x="114129"/>
                        </a:lnTo>
                        <a:lnTo>
                          <a:pt y="153302" x="114129"/>
                        </a:lnTo>
                        <a:lnTo>
                          <a:pt y="10252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id="371" name=""/>
                  <p:cNvSpPr/>
                  <p:nvPr/>
                </p:nvSpPr>
                <p:spPr>
                  <a:xfrm flipH="true">
                    <a:off y="1866261" x="750290"/>
                    <a:ext cx="114129" cy="157695"/>
                  </a:xfrm>
                  <a:custGeom>
                    <a:avLst/>
                    <a:gdLst/>
                    <a:ahLst/>
                    <a:cxnLst/>
                    <a:pathLst>
                      <a:path w="114129" h="157695">
                        <a:moveTo>
                          <a:pt y="0" x="0"/>
                        </a:moveTo>
                        <a:lnTo>
                          <a:pt y="53702" x="114129"/>
                        </a:lnTo>
                        <a:lnTo>
                          <a:pt y="157695" x="114129"/>
                        </a:lnTo>
                        <a:lnTo>
                          <a:pt y="10252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</p:grpSp>
            <p:sp>
              <p:nvSpPr>
                <p:cNvPr id="608" name="Text 608"/>
                <p:cNvSpPr txBox="1"/>
                <p:nvPr/>
              </p:nvSpPr>
              <p:spPr>
                <a:xfrm>
                  <a:off y="2162963" x="382409"/>
                  <a:ext cx="718110" cy="143622"/>
                </a:xfrm>
                <a:prstGeom prst="rect">
                  <a:avLst/>
                </a:prstGeom>
                <a:noFill/>
              </p:spPr>
              <p:txBody>
                <a:bodyPr rIns="0" tIns="0" wrap="square" l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1F6391"/>
                      </a:solidFill>
                      <a:latin typeface="微软雅黑"/>
                    </a:rPr>
                    <a:t>RESTFul</a:t>
                  </a:r>
                </a:p>
              </p:txBody>
            </p:sp>
          </p:grpSp>
        </p:grpSp>
        <p:sp>
          <p:nvSpPr>
            <p:cNvPr id="487" name="Multi-Style Rectangle"/>
            <p:cNvSpPr/>
            <p:nvPr/>
          </p:nvSpPr>
          <p:spPr>
            <a:xfrm>
              <a:off y="1332350" x="1663312"/>
              <a:ext cx="7303600" cy="5095800"/>
            </a:xfrm>
            <a:custGeom>
              <a:avLst/>
              <a:gdLst>
                <a:gd fmla="*/ 3651800 w 7303600" name="connsiteX0"/>
                <a:gd fmla="*/ 2547900 h 5095800" name="connsiteY0"/>
                <a:gd fmla="*/ 0 w 7303600" name="connsiteX1"/>
                <a:gd fmla="*/ 2547900 h 5095800" name="connsiteY1"/>
                <a:gd fmla="*/ 3651800 w 7303600" name="connsiteX2"/>
                <a:gd fmla="*/ 0 h 5095800" name="connsiteY2"/>
                <a:gd fmla="*/ 7303600 w 7303600" name="connsiteX3"/>
                <a:gd fmla="*/ 2547900 h 5095800" name="connsiteY3"/>
                <a:gd fmla="*/ 3651800 w 7303600" name="connsiteX4"/>
                <a:gd fmla="*/ 5095800 h 5095800" name="connsiteY4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7303600" h="5095800">
                  <a:moveTo>
                    <a:pt y="0" x="91200"/>
                  </a:moveTo>
                  <a:lnTo>
                    <a:pt y="0" x="7212400"/>
                  </a:lnTo>
                  <a:cubicBezTo>
                    <a:pt y="0" x="7262773"/>
                    <a:pt y="40830" x="7303600"/>
                    <a:pt y="91200" x="7303600"/>
                  </a:cubicBezTo>
                  <a:lnTo>
                    <a:pt y="5004600" x="7303600"/>
                  </a:lnTo>
                  <a:cubicBezTo>
                    <a:pt y="5054973" x="7303600"/>
                    <a:pt y="5095800" x="7262773"/>
                    <a:pt y="5095800" x="7212400"/>
                  </a:cubicBezTo>
                  <a:lnTo>
                    <a:pt y="5095800" x="91200"/>
                  </a:lnTo>
                  <a:cubicBezTo>
                    <a:pt y="5095800" x="40830"/>
                    <a:pt y="5054973" x="0"/>
                    <a:pt y="50046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custDash>
                <a:ds sp="500000" d="1100000"/>
              </a:custDash>
              <a:bevel/>
            </a:ln>
            <a:effectLst>
              <a:outerShdw algn="tl" blurRad="0" dist="21496" rotWithShape="0" dir="2700000">
                <a:srgbClr val="000000">
                  <a:alpha val="20000"/>
                </a:srgbClr>
              </a:outerShdw>
            </a:effectLst>
          </p:spPr>
        </p:sp>
        <p:grpSp>
          <p:nvGrpSpPr>
            <p:cNvPr id="488" name=""/>
            <p:cNvGrpSpPr/>
            <p:nvPr/>
          </p:nvGrpSpPr>
          <p:grpSpPr>
            <a:xfrm>
              <a:off y="1599550" x="2376040"/>
              <a:ext cx="6277600" cy="1376846"/>
              <a:chOff y="1599550" x="2376040"/>
              <a:chExt cx="6277600" cy="1376846"/>
            </a:xfrm>
          </p:grpSpPr>
          <p:sp>
            <p:nvSpPr>
              <p:cNvPr id="489" name=""/>
              <p:cNvSpPr/>
              <p:nvPr/>
            </p:nvSpPr>
            <p:spPr>
              <a:xfrm>
                <a:off y="1599550" x="2376040"/>
                <a:ext cx="6277600" cy="1376846"/>
              </a:xfrm>
              <a:custGeom>
                <a:avLst/>
                <a:gdLst/>
                <a:ahLst/>
                <a:cxnLst/>
                <a:pathLst>
                  <a:path w="6277600" h="1376846">
                    <a:moveTo>
                      <a:pt y="0" x="0"/>
                    </a:moveTo>
                    <a:lnTo>
                      <a:pt y="0" x="6277600"/>
                    </a:lnTo>
                    <a:lnTo>
                      <a:pt y="1376846" x="6277600"/>
                    </a:lnTo>
                    <a:lnTo>
                      <a:pt y="137684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527294"/>
              </a:solidFill>
              <a:ln cap="flat" w="7600">
                <a:solidFill>
                  <a:srgbClr val="476482"/>
                </a:solidFill>
                <a:bevel/>
              </a:ln>
            </p:spPr>
          </p:sp>
          <p:sp>
            <p:nvSpPr>
              <p:cNvPr id="490" name=""/>
              <p:cNvSpPr/>
              <p:nvPr/>
            </p:nvSpPr>
            <p:spPr>
              <a:xfrm>
                <a:off y="1599550" x="8653637"/>
                <a:ext cx="71811" cy="1376846"/>
              </a:xfrm>
              <a:custGeom>
                <a:avLst/>
                <a:gdLst/>
                <a:ahLst/>
                <a:cxnLst/>
                <a:pathLst>
                  <a:path w="71811" h="1376846">
                    <a:moveTo>
                      <a:pt y="0" x="0"/>
                    </a:moveTo>
                    <a:lnTo>
                      <a:pt y="71811" x="71811"/>
                    </a:lnTo>
                    <a:lnTo>
                      <a:pt y="1448659" x="71811"/>
                    </a:lnTo>
                    <a:lnTo>
                      <a:pt y="137684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496786"/>
              </a:solidFill>
              <a:ln cap="flat" w="7600">
                <a:solidFill>
                  <a:srgbClr val="476482"/>
                </a:solidFill>
                <a:bevel/>
              </a:ln>
            </p:spPr>
          </p:sp>
          <p:sp>
            <p:nvSpPr>
              <p:cNvPr id="491" name=""/>
              <p:cNvSpPr/>
              <p:nvPr/>
            </p:nvSpPr>
            <p:spPr>
              <a:xfrm>
                <a:off y="2976401" x="2376040"/>
                <a:ext cx="6277600" cy="71811"/>
              </a:xfrm>
              <a:custGeom>
                <a:avLst/>
                <a:gdLst/>
                <a:ahLst/>
                <a:cxnLst/>
                <a:pathLst>
                  <a:path w="6277600" h="71811">
                    <a:moveTo>
                      <a:pt y="0" x="0"/>
                    </a:moveTo>
                    <a:lnTo>
                      <a:pt y="0" x="6277600"/>
                    </a:lnTo>
                    <a:lnTo>
                      <a:pt y="71811" x="6349412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496786"/>
              </a:solidFill>
              <a:ln cap="flat" w="7600">
                <a:solidFill>
                  <a:srgbClr val="476482"/>
                </a:solidFill>
                <a:bevel/>
              </a:ln>
            </p:spPr>
          </p:sp>
        </p:grpSp>
        <p:grpSp>
          <p:nvGrpSpPr>
            <p:cNvPr id="492" name=""/>
            <p:cNvGrpSpPr/>
            <p:nvPr/>
          </p:nvGrpSpPr>
          <p:grpSpPr>
            <a:xfrm>
              <a:off y="1599550" x="1881964"/>
              <a:ext cx="364800" cy="1376846"/>
              <a:chOff y="1599550" x="1881964"/>
              <a:chExt cx="364800" cy="1376846"/>
            </a:xfrm>
          </p:grpSpPr>
          <p:sp>
            <p:nvSpPr>
              <p:cNvPr id="493" name=""/>
              <p:cNvSpPr/>
              <p:nvPr/>
            </p:nvSpPr>
            <p:spPr>
              <a:xfrm>
                <a:off y="1599550" x="1881964"/>
                <a:ext cx="364800" cy="1376846"/>
              </a:xfrm>
              <a:custGeom>
                <a:avLst/>
                <a:gdLst/>
                <a:ahLst/>
                <a:cxnLst/>
                <a:pathLst>
                  <a:path w="364800" h="1376846">
                    <a:moveTo>
                      <a:pt y="0" x="0"/>
                    </a:moveTo>
                    <a:lnTo>
                      <a:pt y="0" x="364800"/>
                    </a:lnTo>
                    <a:lnTo>
                      <a:pt y="1376846" x="364800"/>
                    </a:lnTo>
                    <a:lnTo>
                      <a:pt y="137684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527294"/>
              </a:solidFill>
              <a:ln cap="flat" w="7600">
                <a:solidFill>
                  <a:srgbClr val="476482"/>
                </a:solidFill>
                <a:bevel/>
              </a:ln>
            </p:spPr>
          </p:sp>
          <p:sp>
            <p:nvSpPr>
              <p:cNvPr id="494" name=""/>
              <p:cNvSpPr/>
              <p:nvPr/>
            </p:nvSpPr>
            <p:spPr>
              <a:xfrm>
                <a:off y="1599550" x="2246764"/>
                <a:ext cx="71811" cy="1376846"/>
              </a:xfrm>
              <a:custGeom>
                <a:avLst/>
                <a:gdLst/>
                <a:ahLst/>
                <a:cxnLst/>
                <a:pathLst>
                  <a:path w="71811" h="1376846">
                    <a:moveTo>
                      <a:pt y="0" x="0"/>
                    </a:moveTo>
                    <a:lnTo>
                      <a:pt y="71811" x="71811"/>
                    </a:lnTo>
                    <a:lnTo>
                      <a:pt y="1448659" x="71811"/>
                    </a:lnTo>
                    <a:lnTo>
                      <a:pt y="137684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496786"/>
              </a:solidFill>
              <a:ln cap="flat" w="7600">
                <a:solidFill>
                  <a:srgbClr val="476482"/>
                </a:solidFill>
                <a:bevel/>
              </a:ln>
            </p:spPr>
          </p:sp>
          <p:sp>
            <p:nvSpPr>
              <p:cNvPr id="495" name=""/>
              <p:cNvSpPr/>
              <p:nvPr/>
            </p:nvSpPr>
            <p:spPr>
              <a:xfrm>
                <a:off y="2976401" x="1881964"/>
                <a:ext cx="364800" cy="71811"/>
              </a:xfrm>
              <a:custGeom>
                <a:avLst/>
                <a:gdLst/>
                <a:ahLst/>
                <a:cxnLst/>
                <a:pathLst>
                  <a:path w="364800" h="71811">
                    <a:moveTo>
                      <a:pt y="0" x="0"/>
                    </a:moveTo>
                    <a:lnTo>
                      <a:pt y="0" x="364800"/>
                    </a:lnTo>
                    <a:lnTo>
                      <a:pt y="71811" x="436611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496786"/>
              </a:solidFill>
              <a:ln cap="flat" w="7600">
                <a:solidFill>
                  <a:srgbClr val="476482"/>
                </a:solidFill>
                <a:bevel/>
              </a:ln>
            </p:spPr>
          </p:sp>
          <p:sp>
            <p:nvSpPr>
              <p:cNvPr id="609" name="Text 609"/>
              <p:cNvSpPr txBox="1"/>
              <p:nvPr/>
            </p:nvSpPr>
            <p:spPr>
              <a:xfrm rot="-5400000">
                <a:off y="2105574" x="1375940"/>
                <a:ext cx="1376846" cy="364800"/>
              </a:xfrm>
              <a:prstGeom prst="rect">
                <a:avLst/>
              </a:prstGeom>
              <a:noFill/>
            </p:spPr>
            <p:txBody>
              <a:bodyPr rIns="36000" tIns="0" wrap="square" l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SQL引擎</a:t>
                </a:r>
              </a:p>
            </p:txBody>
          </p:sp>
        </p:grpSp>
        <p:grpSp>
          <p:nvGrpSpPr>
            <p:cNvPr id="496" name=""/>
            <p:cNvGrpSpPr/>
            <p:nvPr/>
          </p:nvGrpSpPr>
          <p:grpSpPr>
            <a:xfrm>
              <a:off y="5125130" x="2376040"/>
              <a:ext cx="6277600" cy="1010800"/>
              <a:chOff y="5125130" x="2376040"/>
              <a:chExt cx="6277600" cy="1010800"/>
            </a:xfrm>
          </p:grpSpPr>
          <p:sp>
            <p:nvSpPr>
              <p:cNvPr id="497" name=""/>
              <p:cNvSpPr/>
              <p:nvPr/>
            </p:nvSpPr>
            <p:spPr>
              <a:xfrm>
                <a:off y="5125130" x="2376040"/>
                <a:ext cx="6277600" cy="1010800"/>
              </a:xfrm>
              <a:custGeom>
                <a:avLst/>
                <a:gdLst/>
                <a:ahLst/>
                <a:cxnLst/>
                <a:pathLst>
                  <a:path w="6277600" h="1010800">
                    <a:moveTo>
                      <a:pt y="0" x="0"/>
                    </a:moveTo>
                    <a:lnTo>
                      <a:pt y="0" x="6277600"/>
                    </a:lnTo>
                    <a:lnTo>
                      <a:pt y="1010800" x="6277600"/>
                    </a:lnTo>
                    <a:lnTo>
                      <a:pt y="1010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AF00"/>
              </a:solidFill>
              <a:ln cap="flat" w="7600">
                <a:solidFill>
                  <a:srgbClr val="FFAF00"/>
                </a:solidFill>
                <a:bevel/>
              </a:ln>
            </p:spPr>
          </p:sp>
          <p:sp>
            <p:nvSpPr>
              <p:cNvPr id="498" name=""/>
              <p:cNvSpPr/>
              <p:nvPr/>
            </p:nvSpPr>
            <p:spPr>
              <a:xfrm>
                <a:off y="5125130" x="8653637"/>
                <a:ext cx="71811" cy="1010800"/>
              </a:xfrm>
              <a:custGeom>
                <a:avLst/>
                <a:gdLst/>
                <a:ahLst/>
                <a:cxnLst/>
                <a:pathLst>
                  <a:path w="71811" h="1010800">
                    <a:moveTo>
                      <a:pt y="0" x="0"/>
                    </a:moveTo>
                    <a:lnTo>
                      <a:pt y="71811" x="71811"/>
                    </a:lnTo>
                    <a:lnTo>
                      <a:pt y="1082612" x="71811"/>
                    </a:lnTo>
                    <a:lnTo>
                      <a:pt y="1010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19A00"/>
              </a:solidFill>
              <a:ln cap="flat" w="7600">
                <a:solidFill>
                  <a:srgbClr val="E19A00"/>
                </a:solidFill>
                <a:bevel/>
              </a:ln>
            </p:spPr>
          </p:sp>
          <p:sp>
            <p:nvSpPr>
              <p:cNvPr id="499" name=""/>
              <p:cNvSpPr/>
              <p:nvPr/>
            </p:nvSpPr>
            <p:spPr>
              <a:xfrm>
                <a:off y="6135927" x="2376040"/>
                <a:ext cx="6277600" cy="71811"/>
              </a:xfrm>
              <a:custGeom>
                <a:avLst/>
                <a:gdLst/>
                <a:ahLst/>
                <a:cxnLst/>
                <a:pathLst>
                  <a:path w="6277600" h="71811">
                    <a:moveTo>
                      <a:pt y="0" x="0"/>
                    </a:moveTo>
                    <a:lnTo>
                      <a:pt y="0" x="6277600"/>
                    </a:lnTo>
                    <a:lnTo>
                      <a:pt y="71811" x="6349412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19A00"/>
              </a:solidFill>
              <a:ln cap="flat" w="7600">
                <a:solidFill>
                  <a:srgbClr val="E19A00"/>
                </a:solidFill>
                <a:bevel/>
              </a:ln>
            </p:spPr>
          </p:sp>
        </p:grpSp>
        <p:grpSp>
          <p:nvGrpSpPr>
            <p:cNvPr id="500" name=""/>
            <p:cNvGrpSpPr/>
            <p:nvPr/>
          </p:nvGrpSpPr>
          <p:grpSpPr>
            <a:xfrm>
              <a:off y="5125130" x="1881964"/>
              <a:ext cx="364800" cy="1010800"/>
              <a:chOff y="5125130" x="1881964"/>
              <a:chExt cx="364800" cy="1010800"/>
            </a:xfrm>
          </p:grpSpPr>
          <p:sp>
            <p:nvSpPr>
              <p:cNvPr id="501" name=""/>
              <p:cNvSpPr/>
              <p:nvPr/>
            </p:nvSpPr>
            <p:spPr>
              <a:xfrm>
                <a:off y="5125130" x="1881964"/>
                <a:ext cx="364800" cy="1010800"/>
              </a:xfrm>
              <a:custGeom>
                <a:avLst/>
                <a:gdLst/>
                <a:ahLst/>
                <a:cxnLst/>
                <a:pathLst>
                  <a:path w="364800" h="1010800">
                    <a:moveTo>
                      <a:pt y="0" x="0"/>
                    </a:moveTo>
                    <a:lnTo>
                      <a:pt y="0" x="364800"/>
                    </a:lnTo>
                    <a:lnTo>
                      <a:pt y="1010800" x="364800"/>
                    </a:lnTo>
                    <a:lnTo>
                      <a:pt y="1010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AF00"/>
              </a:solidFill>
              <a:ln cap="flat" w="7600">
                <a:solidFill>
                  <a:srgbClr val="FFAF00"/>
                </a:solidFill>
                <a:bevel/>
              </a:ln>
            </p:spPr>
          </p:sp>
          <p:sp>
            <p:nvSpPr>
              <p:cNvPr id="502" name=""/>
              <p:cNvSpPr/>
              <p:nvPr/>
            </p:nvSpPr>
            <p:spPr>
              <a:xfrm>
                <a:off y="5125130" x="2246764"/>
                <a:ext cx="71811" cy="1010800"/>
              </a:xfrm>
              <a:custGeom>
                <a:avLst/>
                <a:gdLst/>
                <a:ahLst/>
                <a:cxnLst/>
                <a:pathLst>
                  <a:path w="71811" h="1010800">
                    <a:moveTo>
                      <a:pt y="0" x="0"/>
                    </a:moveTo>
                    <a:lnTo>
                      <a:pt y="71811" x="71811"/>
                    </a:lnTo>
                    <a:lnTo>
                      <a:pt y="1082612" x="71811"/>
                    </a:lnTo>
                    <a:lnTo>
                      <a:pt y="10108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19A00"/>
              </a:solidFill>
              <a:ln cap="flat" w="7600">
                <a:solidFill>
                  <a:srgbClr val="FFAF00"/>
                </a:solidFill>
                <a:bevel/>
              </a:ln>
            </p:spPr>
          </p:sp>
          <p:sp>
            <p:nvSpPr>
              <p:cNvPr id="503" name=""/>
              <p:cNvSpPr/>
              <p:nvPr/>
            </p:nvSpPr>
            <p:spPr>
              <a:xfrm>
                <a:off y="6135927" x="1881964"/>
                <a:ext cx="364800" cy="71811"/>
              </a:xfrm>
              <a:custGeom>
                <a:avLst/>
                <a:gdLst/>
                <a:ahLst/>
                <a:cxnLst/>
                <a:pathLst>
                  <a:path w="364800" h="71811">
                    <a:moveTo>
                      <a:pt y="0" x="0"/>
                    </a:moveTo>
                    <a:lnTo>
                      <a:pt y="0" x="364800"/>
                    </a:lnTo>
                    <a:lnTo>
                      <a:pt y="71811" x="436611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19A00"/>
              </a:solidFill>
              <a:ln cap="flat" w="7600">
                <a:solidFill>
                  <a:srgbClr val="FFAF00"/>
                </a:solidFill>
                <a:bevel/>
              </a:ln>
            </p:spPr>
          </p:sp>
          <p:sp>
            <p:nvSpPr>
              <p:cNvPr id="610" name="Text 610"/>
              <p:cNvSpPr txBox="1"/>
              <p:nvPr/>
            </p:nvSpPr>
            <p:spPr>
              <a:xfrm rot="-5400000">
                <a:off y="5448130" x="1558964"/>
                <a:ext cx="1010800" cy="3648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数据源</a:t>
                </a:r>
              </a:p>
            </p:txBody>
          </p:sp>
        </p:grpSp>
        <p:pic>
          <p:nvPicPr>
            <p:cNvPr id="504" name="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5356930" x="2892026"/>
              <a:ext cx="627109" cy="577600"/>
            </a:xfrm>
            <a:prstGeom prst="rect">
              <a:avLst/>
            </a:prstGeom>
          </p:spPr>
        </p:pic>
        <p:pic>
          <p:nvPicPr>
            <p:cNvPr id="505" name="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5326530" x="4079508"/>
              <a:ext cx="1307344" cy="608000"/>
            </a:xfrm>
            <a:prstGeom prst="rect">
              <a:avLst/>
            </a:prstGeom>
          </p:spPr>
        </p:pic>
        <p:pic>
          <p:nvPicPr>
            <p:cNvPr id="506" name="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5341730" x="5947226"/>
              <a:ext cx="627109" cy="577600"/>
            </a:xfrm>
            <a:prstGeom prst="rect">
              <a:avLst/>
            </a:prstGeom>
          </p:spPr>
        </p:pic>
        <p:pic>
          <p:nvPicPr>
            <p:cNvPr id="507" name="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5326530" x="7474826"/>
              <a:ext cx="627109" cy="577600"/>
            </a:xfrm>
            <a:prstGeom prst="rect">
              <a:avLst/>
            </a:prstGeom>
          </p:spPr>
        </p:pic>
        <p:grpSp>
          <p:nvGrpSpPr>
            <p:cNvPr id="508" name=""/>
            <p:cNvGrpSpPr/>
            <p:nvPr/>
          </p:nvGrpSpPr>
          <p:grpSpPr>
            <a:xfrm>
              <a:off y="3621819" x="2376040"/>
              <a:ext cx="6277600" cy="829677"/>
              <a:chOff y="3621819" x="2376040"/>
              <a:chExt cx="6277600" cy="829677"/>
            </a:xfrm>
          </p:grpSpPr>
          <p:sp>
            <p:nvSpPr>
              <p:cNvPr id="509" name=""/>
              <p:cNvSpPr/>
              <p:nvPr/>
            </p:nvSpPr>
            <p:spPr>
              <a:xfrm>
                <a:off y="3621819" x="2376040"/>
                <a:ext cx="6277600" cy="829677"/>
              </a:xfrm>
              <a:custGeom>
                <a:avLst/>
                <a:gdLst/>
                <a:ahLst/>
                <a:cxnLst/>
                <a:pathLst>
                  <a:path w="6277600" h="829677">
                    <a:moveTo>
                      <a:pt y="0" x="0"/>
                    </a:moveTo>
                    <a:lnTo>
                      <a:pt y="0" x="6277600"/>
                    </a:lnTo>
                    <a:lnTo>
                      <a:pt y="829677" x="6277600"/>
                    </a:lnTo>
                    <a:lnTo>
                      <a:pt y="829677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68EA8"/>
              </a:solidFill>
              <a:ln cap="flat" w="7600">
                <a:solidFill>
                  <a:srgbClr val="268EA8"/>
                </a:solidFill>
                <a:bevel/>
              </a:ln>
            </p:spPr>
          </p:sp>
          <p:sp>
            <p:nvSpPr>
              <p:cNvPr id="510" name=""/>
              <p:cNvSpPr/>
              <p:nvPr/>
            </p:nvSpPr>
            <p:spPr>
              <a:xfrm>
                <a:off y="3621819" x="8653637"/>
                <a:ext cx="71811" cy="829677"/>
              </a:xfrm>
              <a:custGeom>
                <a:avLst/>
                <a:gdLst/>
                <a:ahLst/>
                <a:cxnLst/>
                <a:pathLst>
                  <a:path w="71811" h="829677">
                    <a:moveTo>
                      <a:pt y="0" x="0"/>
                    </a:moveTo>
                    <a:lnTo>
                      <a:pt y="71811" x="71811"/>
                    </a:lnTo>
                    <a:lnTo>
                      <a:pt y="901489" x="71811"/>
                    </a:lnTo>
                    <a:lnTo>
                      <a:pt y="829677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E768C"/>
              </a:solidFill>
              <a:ln cap="flat" w="7600">
                <a:solidFill>
                  <a:srgbClr val="1E768C"/>
                </a:solidFill>
                <a:bevel/>
              </a:ln>
            </p:spPr>
          </p:sp>
          <p:sp>
            <p:nvSpPr>
              <p:cNvPr id="511" name=""/>
              <p:cNvSpPr/>
              <p:nvPr/>
            </p:nvSpPr>
            <p:spPr>
              <a:xfrm>
                <a:off y="4451500" x="2376040"/>
                <a:ext cx="6277600" cy="71811"/>
              </a:xfrm>
              <a:custGeom>
                <a:avLst/>
                <a:gdLst/>
                <a:ahLst/>
                <a:cxnLst/>
                <a:pathLst>
                  <a:path w="6277600" h="71811">
                    <a:moveTo>
                      <a:pt y="0" x="0"/>
                    </a:moveTo>
                    <a:lnTo>
                      <a:pt y="0" x="6277600"/>
                    </a:lnTo>
                    <a:lnTo>
                      <a:pt y="71811" x="6349412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E768C"/>
              </a:solidFill>
              <a:ln cap="flat" w="7600">
                <a:solidFill>
                  <a:srgbClr val="1E768C"/>
                </a:solidFill>
                <a:bevel/>
              </a:ln>
            </p:spPr>
          </p:sp>
        </p:grpSp>
        <p:grpSp>
          <p:nvGrpSpPr>
            <p:cNvPr id="512" name=""/>
            <p:cNvGrpSpPr/>
            <p:nvPr/>
          </p:nvGrpSpPr>
          <p:grpSpPr>
            <a:xfrm>
              <a:off y="3621819" x="1881964"/>
              <a:ext cx="364800" cy="829677"/>
              <a:chOff y="3621819" x="1881964"/>
              <a:chExt cx="364800" cy="829677"/>
            </a:xfrm>
          </p:grpSpPr>
          <p:sp>
            <p:nvSpPr>
              <p:cNvPr id="513" name=""/>
              <p:cNvSpPr/>
              <p:nvPr/>
            </p:nvSpPr>
            <p:spPr>
              <a:xfrm>
                <a:off y="3621819" x="1881964"/>
                <a:ext cx="364800" cy="829677"/>
              </a:xfrm>
              <a:custGeom>
                <a:avLst/>
                <a:gdLst/>
                <a:ahLst/>
                <a:cxnLst/>
                <a:pathLst>
                  <a:path w="364800" h="829677">
                    <a:moveTo>
                      <a:pt y="0" x="0"/>
                    </a:moveTo>
                    <a:lnTo>
                      <a:pt y="0" x="364800"/>
                    </a:lnTo>
                    <a:lnTo>
                      <a:pt y="829677" x="364800"/>
                    </a:lnTo>
                    <a:lnTo>
                      <a:pt y="829677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268EA8"/>
              </a:solidFill>
              <a:ln cap="flat" w="7600">
                <a:solidFill>
                  <a:srgbClr val="268EA8"/>
                </a:solidFill>
                <a:bevel/>
              </a:ln>
            </p:spPr>
          </p:sp>
          <p:sp>
            <p:nvSpPr>
              <p:cNvPr id="514" name=""/>
              <p:cNvSpPr/>
              <p:nvPr/>
            </p:nvSpPr>
            <p:spPr>
              <a:xfrm>
                <a:off y="3621819" x="2246764"/>
                <a:ext cx="71811" cy="829677"/>
              </a:xfrm>
              <a:custGeom>
                <a:avLst/>
                <a:gdLst/>
                <a:ahLst/>
                <a:cxnLst/>
                <a:pathLst>
                  <a:path w="71811" h="829677">
                    <a:moveTo>
                      <a:pt y="0" x="0"/>
                    </a:moveTo>
                    <a:lnTo>
                      <a:pt y="71811" x="71811"/>
                    </a:lnTo>
                    <a:lnTo>
                      <a:pt y="901489" x="71811"/>
                    </a:lnTo>
                    <a:lnTo>
                      <a:pt y="829677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E768C"/>
              </a:solidFill>
              <a:ln cap="flat" w="7600">
                <a:solidFill>
                  <a:srgbClr val="1E768C"/>
                </a:solidFill>
                <a:bevel/>
              </a:ln>
            </p:spPr>
          </p:sp>
          <p:sp>
            <p:nvSpPr>
              <p:cNvPr id="515" name=""/>
              <p:cNvSpPr/>
              <p:nvPr/>
            </p:nvSpPr>
            <p:spPr>
              <a:xfrm>
                <a:off y="4451500" x="1881964"/>
                <a:ext cx="364800" cy="71811"/>
              </a:xfrm>
              <a:custGeom>
                <a:avLst/>
                <a:gdLst/>
                <a:ahLst/>
                <a:cxnLst/>
                <a:pathLst>
                  <a:path w="364800" h="71811">
                    <a:moveTo>
                      <a:pt y="0" x="0"/>
                    </a:moveTo>
                    <a:lnTo>
                      <a:pt y="0" x="364800"/>
                    </a:lnTo>
                    <a:lnTo>
                      <a:pt y="71811" x="436611"/>
                    </a:lnTo>
                    <a:lnTo>
                      <a:pt y="71811" x="71811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1E768C"/>
              </a:solidFill>
              <a:ln cap="flat" w="7600">
                <a:solidFill>
                  <a:srgbClr val="1E768C"/>
                </a:solidFill>
                <a:bevel/>
              </a:ln>
            </p:spPr>
          </p:sp>
          <p:sp>
            <p:nvSpPr>
              <p:cNvPr id="611" name="Text 611"/>
              <p:cNvSpPr txBox="1"/>
              <p:nvPr/>
            </p:nvSpPr>
            <p:spPr>
              <a:xfrm rot="-5400000">
                <a:off y="3854258" x="1649525"/>
                <a:ext cx="829677" cy="3648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插件库</a:t>
                </a:r>
              </a:p>
            </p:txBody>
          </p:sp>
        </p:grpSp>
        <p:grpSp>
          <p:nvGrpSpPr>
            <p:cNvPr id="516" name="Component Instance"/>
            <p:cNvGrpSpPr/>
            <p:nvPr/>
          </p:nvGrpSpPr>
          <p:grpSpPr>
            <a:xfrm rot="-5406000">
              <a:off y="4597310" x="2821749"/>
              <a:ext cx="767661" cy="425600"/>
              <a:chOff y="4597310" x="2821749"/>
              <a:chExt cx="767661" cy="425600"/>
            </a:xfrm>
          </p:grpSpPr>
          <p:sp>
            <p:nvSpPr>
              <p:cNvPr id="517" name="Rectangle"/>
              <p:cNvSpPr/>
              <p:nvPr/>
            </p:nvSpPr>
            <p:spPr>
              <a:xfrm>
                <a:off y="4597310" x="2821749"/>
                <a:ext cx="767661" cy="425600"/>
              </a:xfrm>
              <a:custGeom>
                <a:avLst/>
                <a:gdLst>
                  <a:gd fmla="*/ 383830 w 767661" name="connsiteX0"/>
                  <a:gd fmla="*/ 0 h 425600" name="connsiteY0"/>
                  <a:gd fmla="*/ 767661 w 767661" name="connsiteX1"/>
                  <a:gd fmla="*/ 0 h 425600" name="connsiteY1"/>
                  <a:gd fmla="*/ 767661 w 767661" name="connsiteX2"/>
                  <a:gd fmla="*/ 425600 h 425600" name="connsiteY2"/>
                  <a:gd fmla="*/ 767661 w 767661" name="connsiteX3"/>
                  <a:gd fmla="*/ 212800 h 425600" name="connsiteY3"/>
                  <a:gd fmla="*/ 383830 w 767661" name="connsiteX4"/>
                  <a:gd fmla="*/ 425600 h 425600" name="connsiteY4"/>
                  <a:gd fmla="*/ 0 w 767661" name="connsiteX5"/>
                  <a:gd fmla="*/ 0 h 425600" name="connsiteY5"/>
                  <a:gd fmla="*/ 0 w 767661" name="connsiteX6"/>
                  <a:gd fmla="*/ 425600 h 425600" name="connsiteY6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</a:cxnLst>
                <a:pathLst>
                  <a:path w="767661" h="425600">
                    <a:moveTo>
                      <a:pt y="0" x="0"/>
                    </a:moveTo>
                    <a:lnTo>
                      <a:pt y="0" x="767661"/>
                    </a:lnTo>
                    <a:lnTo>
                      <a:pt y="425600" x="767661"/>
                    </a:lnTo>
                    <a:lnTo>
                      <a:pt y="4256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6E600"/>
              </a:solidFill>
              <a:ln cap="flat" w="7600">
                <a:solidFill>
                  <a:srgbClr val="D1D100"/>
                </a:solidFill>
                <a:bevel/>
              </a:ln>
            </p:spPr>
          </p:sp>
          <p:sp>
            <p:nvSpPr>
              <p:cNvPr id="518" name="Rectangle"/>
              <p:cNvSpPr/>
              <p:nvPr/>
            </p:nvSpPr>
            <p:spPr>
              <a:xfrm>
                <a:off y="4650510" x="2668217"/>
                <a:ext cx="307064" cy="106400"/>
              </a:xfrm>
              <a:custGeom>
                <a:avLst/>
                <a:gdLst>
                  <a:gd fmla="*/ 0 w 307064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307064" h="106400">
                    <a:moveTo>
                      <a:pt y="0" x="0"/>
                    </a:moveTo>
                    <a:lnTo>
                      <a:pt y="0" x="307064"/>
                    </a:lnTo>
                    <a:lnTo>
                      <a:pt y="106400" x="307064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6E600"/>
              </a:solidFill>
              <a:ln cap="flat" w="7600">
                <a:solidFill>
                  <a:srgbClr val="D1D100"/>
                </a:solidFill>
                <a:bevel/>
              </a:ln>
            </p:spPr>
          </p:sp>
          <p:sp>
            <p:nvSpPr>
              <p:cNvPr id="519" name="Rectangle"/>
              <p:cNvSpPr/>
              <p:nvPr/>
            </p:nvSpPr>
            <p:spPr>
              <a:xfrm>
                <a:off y="4863310" x="2668217"/>
                <a:ext cx="307064" cy="106400"/>
              </a:xfrm>
              <a:custGeom>
                <a:avLst/>
                <a:gdLst>
                  <a:gd fmla="*/ 0 w 307064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307064" h="106400">
                    <a:moveTo>
                      <a:pt y="0" x="0"/>
                    </a:moveTo>
                    <a:lnTo>
                      <a:pt y="0" x="307064"/>
                    </a:lnTo>
                    <a:lnTo>
                      <a:pt y="106400" x="307064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6E600"/>
              </a:solidFill>
              <a:ln cap="flat" w="7600">
                <a:solidFill>
                  <a:srgbClr val="D1D100"/>
                </a:solidFill>
                <a:bevel/>
              </a:ln>
            </p:spPr>
          </p:sp>
          <p:sp>
            <p:nvSpPr>
              <p:cNvPr id="612" name="Text 612"/>
              <p:cNvSpPr txBox="1"/>
              <p:nvPr/>
            </p:nvSpPr>
            <p:spPr>
              <a:xfrm>
                <a:off y="4597310" x="2975281"/>
                <a:ext cx="614128" cy="4256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Hive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7030A0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520" name="Component Instance"/>
            <p:cNvGrpSpPr/>
            <p:nvPr/>
          </p:nvGrpSpPr>
          <p:grpSpPr>
            <a:xfrm rot="-5400000">
              <a:off y="4602630" x="4375980"/>
              <a:ext cx="714400" cy="425600"/>
              <a:chOff y="4602630" x="4375980"/>
              <a:chExt cx="714400" cy="425600"/>
            </a:xfrm>
          </p:grpSpPr>
          <p:sp>
            <p:nvSpPr>
              <p:cNvPr id="521" name="Rectangle"/>
              <p:cNvSpPr/>
              <p:nvPr/>
            </p:nvSpPr>
            <p:spPr>
              <a:xfrm>
                <a:off y="4602630" x="4375980"/>
                <a:ext cx="714400" cy="425600"/>
              </a:xfrm>
              <a:custGeom>
                <a:avLst/>
                <a:gdLst>
                  <a:gd fmla="*/ 357200 w 714400" name="connsiteX0"/>
                  <a:gd fmla="*/ 0 h 425600" name="connsiteY0"/>
                  <a:gd fmla="*/ 714400 w 714400" name="connsiteX1"/>
                  <a:gd fmla="*/ 0 h 425600" name="connsiteY1"/>
                  <a:gd fmla="*/ 714400 w 714400" name="connsiteX2"/>
                  <a:gd fmla="*/ 425600 h 425600" name="connsiteY2"/>
                  <a:gd fmla="*/ 714400 w 714400" name="connsiteX3"/>
                  <a:gd fmla="*/ 212800 h 425600" name="connsiteY3"/>
                  <a:gd fmla="*/ 357200 w 714400" name="connsiteX4"/>
                  <a:gd fmla="*/ 425600 h 425600" name="connsiteY4"/>
                  <a:gd fmla="*/ 0 w 714400" name="connsiteX5"/>
                  <a:gd fmla="*/ 0 h 425600" name="connsiteY5"/>
                  <a:gd fmla="*/ 0 w 714400" name="connsiteX6"/>
                  <a:gd fmla="*/ 425600 h 425600" name="connsiteY6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</a:cxnLst>
                <a:pathLst>
                  <a:path w="714400" h="425600">
                    <a:moveTo>
                      <a:pt y="0" x="0"/>
                    </a:moveTo>
                    <a:lnTo>
                      <a:pt y="0" x="714400"/>
                    </a:lnTo>
                    <a:lnTo>
                      <a:pt y="425600" x="714400"/>
                    </a:lnTo>
                    <a:lnTo>
                      <a:pt y="4256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7600">
                <a:solidFill>
                  <a:srgbClr val="3F3F3F"/>
                </a:solidFill>
                <a:bevel/>
              </a:ln>
            </p:spPr>
          </p:sp>
          <p:sp>
            <p:nvSpPr>
              <p:cNvPr id="522" name="Rectangle"/>
              <p:cNvSpPr/>
              <p:nvPr/>
            </p:nvSpPr>
            <p:spPr>
              <a:xfrm>
                <a:off y="4655830" x="42331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7600">
                <a:solidFill>
                  <a:srgbClr val="3F3F3F"/>
                </a:solidFill>
                <a:bevel/>
              </a:ln>
            </p:spPr>
          </p:sp>
          <p:sp>
            <p:nvSpPr>
              <p:cNvPr id="523" name="Rectangle"/>
              <p:cNvSpPr/>
              <p:nvPr/>
            </p:nvSpPr>
            <p:spPr>
              <a:xfrm>
                <a:off y="4868630" x="42331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w="7600">
                <a:solidFill>
                  <a:srgbClr val="3F3F3F"/>
                </a:solidFill>
                <a:bevel/>
              </a:ln>
            </p:spPr>
          </p:sp>
          <p:sp>
            <p:nvSpPr>
              <p:cNvPr id="613" name="Text 613"/>
              <p:cNvSpPr txBox="1"/>
              <p:nvPr/>
            </p:nvSpPr>
            <p:spPr>
              <a:xfrm>
                <a:off y="4602630" x="4518860"/>
                <a:ext cx="571520" cy="4256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HBase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524" name="Component Instance"/>
            <p:cNvGrpSpPr/>
            <p:nvPr/>
          </p:nvGrpSpPr>
          <p:grpSpPr>
            <a:xfrm rot="-5400000">
              <a:off y="4602630" x="5903580"/>
              <a:ext cx="714400" cy="425600"/>
              <a:chOff y="4602630" x="5903580"/>
              <a:chExt cx="714400" cy="425600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y="4602630" x="5903580"/>
                <a:ext cx="714400" cy="425600"/>
              </a:xfrm>
              <a:custGeom>
                <a:avLst/>
                <a:gdLst>
                  <a:gd fmla="*/ 357200 w 714400" name="connsiteX0"/>
                  <a:gd fmla="*/ 0 h 425600" name="connsiteY0"/>
                  <a:gd fmla="*/ 714400 w 714400" name="connsiteX1"/>
                  <a:gd fmla="*/ 0 h 425600" name="connsiteY1"/>
                  <a:gd fmla="*/ 714400 w 714400" name="connsiteX2"/>
                  <a:gd fmla="*/ 425600 h 425600" name="connsiteY2"/>
                  <a:gd fmla="*/ 714400 w 714400" name="connsiteX3"/>
                  <a:gd fmla="*/ 212800 h 425600" name="connsiteY3"/>
                  <a:gd fmla="*/ 357200 w 714400" name="connsiteX4"/>
                  <a:gd fmla="*/ 425600 h 425600" name="connsiteY4"/>
                  <a:gd fmla="*/ 0 w 714400" name="connsiteX5"/>
                  <a:gd fmla="*/ 0 h 425600" name="connsiteY5"/>
                  <a:gd fmla="*/ 0 w 714400" name="connsiteX6"/>
                  <a:gd fmla="*/ 425600 h 425600" name="connsiteY6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</a:cxnLst>
                <a:pathLst>
                  <a:path w="714400" h="425600">
                    <a:moveTo>
                      <a:pt y="0" x="0"/>
                    </a:moveTo>
                    <a:lnTo>
                      <a:pt y="0" x="714400"/>
                    </a:lnTo>
                    <a:lnTo>
                      <a:pt y="425600" x="714400"/>
                    </a:lnTo>
                    <a:lnTo>
                      <a:pt y="4256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1D100"/>
              </a:solidFill>
              <a:ln cap="flat" w="7600">
                <a:solidFill>
                  <a:srgbClr val="C2C200"/>
                </a:solidFill>
                <a:bevel/>
              </a:ln>
            </p:spPr>
          </p:sp>
          <p:sp>
            <p:nvSpPr>
              <p:cNvPr id="526" name="Rectangle"/>
              <p:cNvSpPr/>
              <p:nvPr/>
            </p:nvSpPr>
            <p:spPr>
              <a:xfrm>
                <a:off y="4655830" x="57607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1D100"/>
              </a:solidFill>
              <a:ln cap="flat" w="7600">
                <a:solidFill>
                  <a:srgbClr val="C2C200"/>
                </a:solidFill>
                <a:bevel/>
              </a:ln>
            </p:spPr>
          </p:sp>
          <p:sp>
            <p:nvSpPr>
              <p:cNvPr id="527" name="Rectangle"/>
              <p:cNvSpPr/>
              <p:nvPr/>
            </p:nvSpPr>
            <p:spPr>
              <a:xfrm>
                <a:off y="4868630" x="57607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1D100"/>
              </a:solidFill>
              <a:ln cap="flat" w="7600">
                <a:solidFill>
                  <a:srgbClr val="C2C200"/>
                </a:solidFill>
                <a:bevel/>
              </a:ln>
            </p:spPr>
          </p:sp>
          <p:sp>
            <p:nvSpPr>
              <p:cNvPr id="614" name="Text 614"/>
              <p:cNvSpPr txBox="1"/>
              <p:nvPr/>
            </p:nvSpPr>
            <p:spPr>
              <a:xfrm>
                <a:off y="4602630" x="6046460"/>
                <a:ext cx="571520" cy="4256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HDFS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528" name="Component Instance"/>
            <p:cNvGrpSpPr/>
            <p:nvPr/>
          </p:nvGrpSpPr>
          <p:grpSpPr>
            <a:xfrm rot="-5400000">
              <a:off y="4602630" x="7431180"/>
              <a:ext cx="714400" cy="425600"/>
              <a:chOff y="4602630" x="7431180"/>
              <a:chExt cx="714400" cy="425600"/>
            </a:xfrm>
          </p:grpSpPr>
          <p:sp>
            <p:nvSpPr>
              <p:cNvPr id="529" name="Rectangle"/>
              <p:cNvSpPr/>
              <p:nvPr/>
            </p:nvSpPr>
            <p:spPr>
              <a:xfrm>
                <a:off y="4602630" x="7431180"/>
                <a:ext cx="714400" cy="425600"/>
              </a:xfrm>
              <a:custGeom>
                <a:avLst/>
                <a:gdLst>
                  <a:gd fmla="*/ 357200 w 714400" name="connsiteX0"/>
                  <a:gd fmla="*/ 0 h 425600" name="connsiteY0"/>
                  <a:gd fmla="*/ 714400 w 714400" name="connsiteX1"/>
                  <a:gd fmla="*/ 0 h 425600" name="connsiteY1"/>
                  <a:gd fmla="*/ 714400 w 714400" name="connsiteX2"/>
                  <a:gd fmla="*/ 425600 h 425600" name="connsiteY2"/>
                  <a:gd fmla="*/ 714400 w 714400" name="connsiteX3"/>
                  <a:gd fmla="*/ 212800 h 425600" name="connsiteY3"/>
                  <a:gd fmla="*/ 357200 w 714400" name="connsiteX4"/>
                  <a:gd fmla="*/ 425600 h 425600" name="connsiteY4"/>
                  <a:gd fmla="*/ 0 w 714400" name="connsiteX5"/>
                  <a:gd fmla="*/ 0 h 425600" name="connsiteY5"/>
                  <a:gd fmla="*/ 0 w 714400" name="connsiteX6"/>
                  <a:gd fmla="*/ 425600 h 425600" name="connsiteY6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</a:cxnLst>
                <a:pathLst>
                  <a:path w="714400" h="425600">
                    <a:moveTo>
                      <a:pt y="0" x="0"/>
                    </a:moveTo>
                    <a:lnTo>
                      <a:pt y="0" x="714400"/>
                    </a:lnTo>
                    <a:lnTo>
                      <a:pt y="425600" x="714400"/>
                    </a:lnTo>
                    <a:lnTo>
                      <a:pt y="4256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EBEBEB"/>
                </a:solidFill>
                <a:bevel/>
              </a:ln>
            </p:spPr>
          </p:sp>
          <p:sp>
            <p:nvSpPr>
              <p:cNvPr id="530" name="Rectangle"/>
              <p:cNvSpPr/>
              <p:nvPr/>
            </p:nvSpPr>
            <p:spPr>
              <a:xfrm>
                <a:off y="4655830" x="72883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EBEBEB"/>
                </a:solidFill>
                <a:bevel/>
              </a:ln>
            </p:spPr>
          </p:sp>
          <p:sp>
            <p:nvSpPr>
              <p:cNvPr id="531" name="Rectangle"/>
              <p:cNvSpPr/>
              <p:nvPr/>
            </p:nvSpPr>
            <p:spPr>
              <a:xfrm>
                <a:off y="4868630" x="7288300"/>
                <a:ext cx="285760" cy="106400"/>
              </a:xfrm>
              <a:custGeom>
                <a:avLst/>
                <a:gdLst>
                  <a:gd fmla="*/ 0 w 285760" name="connsiteX0"/>
                  <a:gd fmla="*/ 53200 h 106400" name="connsiteY0"/>
                </a:gdLst>
                <a:ahLst/>
                <a:cxnLst>
                  <a:cxn ang="0">
                    <a:pos y="connsiteY0" x="connsiteX0"/>
                  </a:cxn>
                </a:cxnLst>
                <a:pathLst>
                  <a:path w="285760" h="106400">
                    <a:moveTo>
                      <a:pt y="0" x="0"/>
                    </a:moveTo>
                    <a:lnTo>
                      <a:pt y="0" x="285760"/>
                    </a:lnTo>
                    <a:lnTo>
                      <a:pt y="106400" x="285760"/>
                    </a:lnTo>
                    <a:lnTo>
                      <a:pt y="106400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EBEBEB"/>
                </a:solidFill>
                <a:bevel/>
              </a:ln>
            </p:spPr>
          </p:sp>
          <p:sp>
            <p:nvSpPr>
              <p:cNvPr id="615" name="Text 615"/>
              <p:cNvSpPr txBox="1"/>
              <p:nvPr/>
            </p:nvSpPr>
            <p:spPr>
              <a:xfrm>
                <a:off y="4602630" x="7574060"/>
                <a:ext cx="571520" cy="4256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Kafka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F6391"/>
                    </a:solidFill>
                    <a:latin typeface="Arial"/>
                  </a:rPr>
                  <a:t>Bridge</a:t>
                </a:r>
              </a:p>
            </p:txBody>
          </p:sp>
        </p:grpSp>
        <p:grpSp>
          <p:nvGrpSpPr>
            <p:cNvPr id="532" name="Multi-Style List"/>
            <p:cNvGrpSpPr/>
            <p:nvPr/>
          </p:nvGrpSpPr>
          <p:grpSpPr>
            <a:xfrm>
              <a:off y="1847174" x="2525380"/>
              <a:ext cx="1360400" cy="881600"/>
              <a:chOff y="1847174" x="2525380"/>
              <a:chExt cx="1360400" cy="881600"/>
            </a:xfrm>
          </p:grpSpPr>
          <p:grpSp>
            <p:nvGrpSpPr>
              <p:cNvPr id="533" name=""/>
              <p:cNvGrpSpPr/>
              <p:nvPr/>
            </p:nvGrpSpPr>
            <p:grpSpPr>
              <a:xfrm>
                <a:off y="1847174" x="2525380"/>
                <a:ext cx="1360400" cy="881600"/>
                <a:chOff y="1847174" x="2525380"/>
                <a:chExt cx="1360400" cy="881600"/>
              </a:xfrm>
            </p:grpSpPr>
            <p:sp>
              <p:nvSpPr>
                <p:cNvPr id="534" name=""/>
                <p:cNvSpPr/>
                <p:nvPr/>
              </p:nvSpPr>
              <p:spPr>
                <a:xfrm>
                  <a:off y="1847174" x="2525380"/>
                  <a:ext cx="1360400" cy="881600"/>
                </a:xfrm>
                <a:custGeom>
                  <a:avLst/>
                  <a:gdLst>
                    <a:gd fmla="*/ 30400 w 1360400" name="rtl"/>
                    <a:gd fmla="*/ 30400 h 881600" name="rtt"/>
                    <a:gd fmla="*/ 1330000 w 1360400" name="rtr"/>
                    <a:gd fmla="*/ 851200 h 881600" name="rtb"/>
                  </a:gdLst>
                  <a:ahLst/>
                  <a:cxnLst/>
                  <a:rect t="rtt" r="rtr" b="rtb" l="rtl"/>
                  <a:pathLst>
                    <a:path w="1360400" h="881600">
                      <a:moveTo>
                        <a:pt y="0" x="91200"/>
                      </a:moveTo>
                      <a:lnTo>
                        <a:pt y="0" x="1269200"/>
                      </a:lnTo>
                      <a:cubicBezTo>
                        <a:pt y="0" x="1319573"/>
                        <a:pt y="40830" x="1360400"/>
                        <a:pt y="91200" x="1360400"/>
                      </a:cubicBezTo>
                      <a:lnTo>
                        <a:pt y="790400" x="1360400"/>
                      </a:lnTo>
                      <a:cubicBezTo>
                        <a:pt y="840773" x="1360400"/>
                        <a:pt y="881600" x="1319573"/>
                        <a:pt y="881600" x="1269200"/>
                      </a:cubicBezTo>
                      <a:lnTo>
                        <a:pt y="881600" x="91200"/>
                      </a:lnTo>
                      <a:cubicBezTo>
                        <a:pt y="881600" x="40830"/>
                        <a:pt y="840773" x="0"/>
                        <a:pt y="790400" x="0"/>
                      </a:cubicBezTo>
                      <a:lnTo>
                        <a:pt y="91200" x="0"/>
                      </a:lnTo>
                      <a:cubicBezTo>
                        <a:pt y="40830" x="0"/>
                        <a:pt y="0" x="40830"/>
                        <a:pt y="0" x="91200"/>
                      </a:cubicBezTo>
                      <a:close/>
                    </a:path>
                  </a:pathLst>
                </a:custGeom>
                <a:solidFill>
                  <a:srgbClr val="1BBC9D"/>
                </a:solidFill>
                <a:ln cap="flat" w="7600">
                  <a:solidFill>
                    <a:srgbClr val="1BBC9D"/>
                  </a:solidFill>
                  <a:bevel/>
                </a:ln>
                <a:effectLst>
                  <a:outerShdw algn="tl" blurRad="0" dist="21496" rotWithShape="0" dir="2700000">
                    <a:srgbClr val="000000">
                      <a:alpha val="10000"/>
                    </a:srgbClr>
                  </a:outerShdw>
                </a:effectLst>
              </p:spPr>
              <p:txBody>
                <a:bodyPr rIns="36000" tIns="0" wrap="square" l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FFFFFF"/>
                      </a:solidFill>
                      <a:latin typeface="微软雅黑"/>
                    </a:rPr>
                    <a:t>SQL 解析器</a:t>
                  </a:r>
                </a:p>
              </p:txBody>
            </p:sp>
          </p:grpSp>
          <p:grpSp>
            <p:nvGrpSpPr>
              <p:cNvPr id="535" name=""/>
              <p:cNvGrpSpPr/>
              <p:nvPr/>
            </p:nvGrpSpPr>
            <p:grpSpPr>
              <a:xfrm>
                <a:off y="1847174" x="4052980"/>
                <a:ext cx="1360400" cy="881600"/>
                <a:chOff y="1847174" x="4052980"/>
                <a:chExt cx="1360400" cy="881600"/>
              </a:xfrm>
            </p:grpSpPr>
            <p:sp>
              <p:nvSpPr>
                <p:cNvPr id="536" name=""/>
                <p:cNvSpPr/>
                <p:nvPr/>
              </p:nvSpPr>
              <p:spPr>
                <a:xfrm>
                  <a:off y="1847174" x="4052980"/>
                  <a:ext cx="1360400" cy="881600"/>
                </a:xfrm>
                <a:custGeom>
                  <a:avLst/>
                  <a:gdLst>
                    <a:gd fmla="*/ 30400 w 1360400" name="rtl"/>
                    <a:gd fmla="*/ 30400 h 881600" name="rtt"/>
                    <a:gd fmla="*/ 1330000 w 1360400" name="rtr"/>
                    <a:gd fmla="*/ 851200 h 881600" name="rtb"/>
                  </a:gdLst>
                  <a:ahLst/>
                  <a:cxnLst/>
                  <a:rect t="rtt" r="rtr" b="rtb" l="rtl"/>
                  <a:pathLst>
                    <a:path w="1360400" h="881600">
                      <a:moveTo>
                        <a:pt y="0" x="91200"/>
                      </a:moveTo>
                      <a:lnTo>
                        <a:pt y="0" x="1269200"/>
                      </a:lnTo>
                      <a:cubicBezTo>
                        <a:pt y="0" x="1319573"/>
                        <a:pt y="40830" x="1360400"/>
                        <a:pt y="91200" x="1360400"/>
                      </a:cubicBezTo>
                      <a:lnTo>
                        <a:pt y="790400" x="1360400"/>
                      </a:lnTo>
                      <a:cubicBezTo>
                        <a:pt y="840773" x="1360400"/>
                        <a:pt y="881600" x="1319573"/>
                        <a:pt y="881600" x="1269200"/>
                      </a:cubicBezTo>
                      <a:lnTo>
                        <a:pt y="881600" x="91200"/>
                      </a:lnTo>
                      <a:cubicBezTo>
                        <a:pt y="881600" x="40830"/>
                        <a:pt y="840773" x="0"/>
                        <a:pt y="790400" x="0"/>
                      </a:cubicBezTo>
                      <a:lnTo>
                        <a:pt y="91200" x="0"/>
                      </a:lnTo>
                      <a:cubicBezTo>
                        <a:pt y="40830" x="0"/>
                        <a:pt y="0" x="40830"/>
                        <a:pt y="0" x="91200"/>
                      </a:cubicBezTo>
                      <a:close/>
                    </a:path>
                  </a:pathLst>
                </a:custGeom>
                <a:solidFill>
                  <a:srgbClr val="2DA2BF"/>
                </a:solidFill>
                <a:ln cap="flat" w="7600">
                  <a:solidFill>
                    <a:srgbClr val="2DA2BF"/>
                  </a:solidFill>
                  <a:bevel/>
                </a:ln>
                <a:effectLst>
                  <a:outerShdw algn="tl" blurRad="0" dist="21496" rotWithShape="0" dir="2700000">
                    <a:srgbClr val="000000">
                      <a:alpha val="10000"/>
                    </a:srgbClr>
                  </a:outerShdw>
                </a:effectLst>
              </p:spPr>
              <p:txBody>
                <a:bodyPr rIns="36000" tIns="0" wrap="square" l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FFFFFF"/>
                      </a:solidFill>
                      <a:latin typeface="微软雅黑"/>
                    </a:rPr>
                    <a:t>逻辑计划</a:t>
                  </a:r>
                </a:p>
              </p:txBody>
            </p:sp>
          </p:grpSp>
          <p:grpSp>
            <p:nvGrpSpPr>
              <p:cNvPr id="537" name=""/>
              <p:cNvGrpSpPr/>
              <p:nvPr/>
            </p:nvGrpSpPr>
            <p:grpSpPr>
              <a:xfrm>
                <a:off y="1847174" x="5580580"/>
                <a:ext cx="1360400" cy="881600"/>
                <a:chOff y="1847174" x="5580580"/>
                <a:chExt cx="1360400" cy="881600"/>
              </a:xfrm>
            </p:grpSpPr>
            <p:sp>
              <p:nvSpPr>
                <p:cNvPr id="538" name=""/>
                <p:cNvSpPr/>
                <p:nvPr/>
              </p:nvSpPr>
              <p:spPr>
                <a:xfrm>
                  <a:off y="1847174" x="5580580"/>
                  <a:ext cx="1360400" cy="881600"/>
                </a:xfrm>
                <a:custGeom>
                  <a:avLst/>
                  <a:gdLst>
                    <a:gd fmla="*/ 30400 w 1360400" name="rtl"/>
                    <a:gd fmla="*/ 30400 h 881600" name="rtt"/>
                    <a:gd fmla="*/ 1330000 w 1360400" name="rtr"/>
                    <a:gd fmla="*/ 851200 h 881600" name="rtb"/>
                  </a:gdLst>
                  <a:ahLst/>
                  <a:cxnLst/>
                  <a:rect t="rtt" r="rtr" b="rtb" l="rtl"/>
                  <a:pathLst>
                    <a:path w="1360400" h="881600">
                      <a:moveTo>
                        <a:pt y="0" x="91200"/>
                      </a:moveTo>
                      <a:lnTo>
                        <a:pt y="0" x="1269200"/>
                      </a:lnTo>
                      <a:cubicBezTo>
                        <a:pt y="0" x="1319573"/>
                        <a:pt y="40830" x="1360400"/>
                        <a:pt y="91200" x="1360400"/>
                      </a:cubicBezTo>
                      <a:lnTo>
                        <a:pt y="790400" x="1360400"/>
                      </a:lnTo>
                      <a:cubicBezTo>
                        <a:pt y="840773" x="1360400"/>
                        <a:pt y="881600" x="1319573"/>
                        <a:pt y="881600" x="1269200"/>
                      </a:cubicBezTo>
                      <a:lnTo>
                        <a:pt y="881600" x="91200"/>
                      </a:lnTo>
                      <a:cubicBezTo>
                        <a:pt y="881600" x="40830"/>
                        <a:pt y="840773" x="0"/>
                        <a:pt y="790400" x="0"/>
                      </a:cubicBezTo>
                      <a:lnTo>
                        <a:pt y="91200" x="0"/>
                      </a:lnTo>
                      <a:cubicBezTo>
                        <a:pt y="40830" x="0"/>
                        <a:pt y="0" x="40830"/>
                        <a:pt y="0" x="91200"/>
                      </a:cubicBezTo>
                      <a:close/>
                    </a:path>
                  </a:pathLst>
                </a:custGeom>
                <a:solidFill>
                  <a:srgbClr val="DD7195"/>
                </a:solidFill>
                <a:ln cap="flat" w="7600">
                  <a:solidFill>
                    <a:srgbClr val="DD7195"/>
                  </a:solidFill>
                  <a:bevel/>
                </a:ln>
              </p:spPr>
              <p:txBody>
                <a:bodyPr rIns="0" tIns="0" wrap="square" l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FFFFFF"/>
                      </a:solidFill>
                      <a:latin typeface="微软雅黑"/>
                    </a:rPr>
                    <a:t>物理计划</a:t>
                  </a:r>
                </a:p>
              </p:txBody>
            </p:sp>
          </p:grpSp>
          <p:grpSp>
            <p:nvGrpSpPr>
              <p:cNvPr id="539" name=""/>
              <p:cNvGrpSpPr/>
              <p:nvPr/>
            </p:nvGrpSpPr>
            <p:grpSpPr>
              <a:xfrm>
                <a:off y="1847174" x="7108180"/>
                <a:ext cx="1360400" cy="881600"/>
                <a:chOff y="1847174" x="7108180"/>
                <a:chExt cx="1360400" cy="881600"/>
              </a:xfrm>
            </p:grpSpPr>
            <p:sp>
              <p:nvSpPr>
                <p:cNvPr id="540" name=""/>
                <p:cNvSpPr/>
                <p:nvPr/>
              </p:nvSpPr>
              <p:spPr>
                <a:xfrm>
                  <a:off y="1847174" x="7108180"/>
                  <a:ext cx="1360400" cy="881600"/>
                </a:xfrm>
                <a:custGeom>
                  <a:avLst/>
                  <a:gdLst>
                    <a:gd fmla="*/ 30400 w 1360400" name="rtl"/>
                    <a:gd fmla="*/ 30400 h 881600" name="rtt"/>
                    <a:gd fmla="*/ 1330000 w 1360400" name="rtr"/>
                    <a:gd fmla="*/ 851200 h 881600" name="rtb"/>
                  </a:gdLst>
                  <a:ahLst/>
                  <a:cxnLst/>
                  <a:rect t="rtt" r="rtr" b="rtb" l="rtl"/>
                  <a:pathLst>
                    <a:path w="1360400" h="881600">
                      <a:moveTo>
                        <a:pt y="0" x="91200"/>
                      </a:moveTo>
                      <a:lnTo>
                        <a:pt y="0" x="1269200"/>
                      </a:lnTo>
                      <a:cubicBezTo>
                        <a:pt y="0" x="1319573"/>
                        <a:pt y="40830" x="1360400"/>
                        <a:pt y="91200" x="1360400"/>
                      </a:cubicBezTo>
                      <a:lnTo>
                        <a:pt y="790400" x="1360400"/>
                      </a:lnTo>
                      <a:cubicBezTo>
                        <a:pt y="840773" x="1360400"/>
                        <a:pt y="881600" x="1319573"/>
                        <a:pt y="881600" x="1269200"/>
                      </a:cubicBezTo>
                      <a:lnTo>
                        <a:pt y="881600" x="91200"/>
                      </a:lnTo>
                      <a:cubicBezTo>
                        <a:pt y="881600" x="40830"/>
                        <a:pt y="840773" x="0"/>
                        <a:pt y="790400" x="0"/>
                      </a:cubicBezTo>
                      <a:lnTo>
                        <a:pt y="91200" x="0"/>
                      </a:lnTo>
                      <a:cubicBezTo>
                        <a:pt y="40830" x="0"/>
                        <a:pt y="0" x="40830"/>
                        <a:pt y="0" x="91200"/>
                      </a:cubicBezTo>
                      <a:close/>
                    </a:path>
                  </a:pathLst>
                </a:custGeom>
                <a:solidFill>
                  <a:srgbClr val="FFAF00"/>
                </a:solidFill>
                <a:ln cap="flat" w="7600">
                  <a:solidFill>
                    <a:srgbClr val="FFAF00"/>
                  </a:solidFill>
                  <a:bevel/>
                </a:ln>
                <a:effectLst>
                  <a:outerShdw algn="tl" blurRad="0" dist="21496" rotWithShape="0" dir="2700000">
                    <a:srgbClr val="000000">
                      <a:alpha val="10000"/>
                    </a:srgbClr>
                  </a:outerShdw>
                </a:effectLst>
              </p:spPr>
              <p:txBody>
                <a:bodyPr rIns="36000" tIns="0" wrap="square" l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>
                      <a:solidFill>
                        <a:srgbClr val="FFFFFF"/>
                      </a:solidFill>
                      <a:latin typeface="微软雅黑"/>
                    </a:rPr>
                    <a:t>优化器</a:t>
                  </a:r>
                </a:p>
              </p:txBody>
            </p:sp>
          </p:grpSp>
        </p:grpSp>
        <p:grpSp>
          <p:nvGrpSpPr>
            <p:cNvPr id="541" name="Arrow symbol 3"/>
            <p:cNvGrpSpPr/>
            <p:nvPr/>
          </p:nvGrpSpPr>
          <p:grpSpPr>
            <a:xfrm rot="5400000">
              <a:off y="3081034" x="3040280"/>
              <a:ext cx="330600" cy="433200"/>
              <a:chOff y="3081034" x="3040280"/>
              <a:chExt cx="330600" cy="433200"/>
            </a:xfrm>
          </p:grpSpPr>
          <p:sp>
            <p:nvSpPr>
              <p:cNvPr id="542" name=""/>
              <p:cNvSpPr/>
              <p:nvPr/>
            </p:nvSpPr>
            <p:spPr>
              <a:xfrm>
                <a:off y="3081034" x="30401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43" name=""/>
              <p:cNvSpPr/>
              <p:nvPr/>
            </p:nvSpPr>
            <p:spPr>
              <a:xfrm flipV="true">
                <a:off y="3222546" x="30401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44" name=""/>
              <p:cNvSpPr/>
              <p:nvPr/>
            </p:nvSpPr>
            <p:spPr>
              <a:xfrm>
                <a:off y="3222690" x="3280897"/>
                <a:ext cx="89982" cy="152278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545" name="Arrow symbol 3"/>
            <p:cNvGrpSpPr/>
            <p:nvPr/>
          </p:nvGrpSpPr>
          <p:grpSpPr>
            <a:xfrm rot="5400000">
              <a:off y="3081034" x="4567880"/>
              <a:ext cx="330600" cy="433200"/>
              <a:chOff y="3081034" x="4567880"/>
              <a:chExt cx="330600" cy="433200"/>
            </a:xfrm>
          </p:grpSpPr>
          <p:sp>
            <p:nvSpPr>
              <p:cNvPr id="546" name=""/>
              <p:cNvSpPr/>
              <p:nvPr/>
            </p:nvSpPr>
            <p:spPr>
              <a:xfrm>
                <a:off y="3081034" x="45677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47" name=""/>
              <p:cNvSpPr/>
              <p:nvPr/>
            </p:nvSpPr>
            <p:spPr>
              <a:xfrm flipV="true">
                <a:off y="3222546" x="45677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48" name=""/>
              <p:cNvSpPr/>
              <p:nvPr/>
            </p:nvSpPr>
            <p:spPr>
              <a:xfrm>
                <a:off y="3222690" x="4808497"/>
                <a:ext cx="89982" cy="152278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549" name="Arrow symbol 3"/>
            <p:cNvGrpSpPr/>
            <p:nvPr/>
          </p:nvGrpSpPr>
          <p:grpSpPr>
            <a:xfrm rot="5400000">
              <a:off y="3081034" x="6095480"/>
              <a:ext cx="330600" cy="433200"/>
              <a:chOff y="3081034" x="6095480"/>
              <a:chExt cx="330600" cy="433200"/>
            </a:xfrm>
          </p:grpSpPr>
          <p:sp>
            <p:nvSpPr>
              <p:cNvPr id="550" name=""/>
              <p:cNvSpPr/>
              <p:nvPr/>
            </p:nvSpPr>
            <p:spPr>
              <a:xfrm>
                <a:off y="3081034" x="60953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51" name=""/>
              <p:cNvSpPr/>
              <p:nvPr/>
            </p:nvSpPr>
            <p:spPr>
              <a:xfrm flipV="true">
                <a:off y="3222546" x="60953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52" name=""/>
              <p:cNvSpPr/>
              <p:nvPr/>
            </p:nvSpPr>
            <p:spPr>
              <a:xfrm>
                <a:off y="3222690" x="6336097"/>
                <a:ext cx="89982" cy="152278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553" name="Arrow symbol 3"/>
            <p:cNvGrpSpPr/>
            <p:nvPr/>
          </p:nvGrpSpPr>
          <p:grpSpPr>
            <a:xfrm rot="5400000">
              <a:off y="3081034" x="7623080"/>
              <a:ext cx="330600" cy="433200"/>
              <a:chOff y="3081034" x="7623080"/>
              <a:chExt cx="330600" cy="433200"/>
            </a:xfrm>
          </p:grpSpPr>
          <p:sp>
            <p:nvSpPr>
              <p:cNvPr id="554" name=""/>
              <p:cNvSpPr/>
              <p:nvPr/>
            </p:nvSpPr>
            <p:spPr>
              <a:xfrm>
                <a:off y="3081034" x="76229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55" name=""/>
              <p:cNvSpPr/>
              <p:nvPr/>
            </p:nvSpPr>
            <p:spPr>
              <a:xfrm flipV="true">
                <a:off y="3222546" x="7622985"/>
                <a:ext cx="327662" cy="291688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556" name=""/>
              <p:cNvSpPr/>
              <p:nvPr/>
            </p:nvSpPr>
            <p:spPr>
              <a:xfrm>
                <a:off y="3222690" x="7863697"/>
                <a:ext cx="89982" cy="152278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557" name=""/>
            <p:cNvGrpSpPr/>
            <p:nvPr/>
          </p:nvGrpSpPr>
          <p:grpSpPr>
            <a:xfrm rot="5400000">
              <a:off y="2128526" x="3835088"/>
              <a:ext cx="319200" cy="319200"/>
              <a:chOff y="2128526" x="3835088"/>
              <a:chExt cx="319200" cy="319200"/>
            </a:xfrm>
          </p:grpSpPr>
          <p:sp>
            <p:nvSpPr>
              <p:cNvPr id="558" name=""/>
              <p:cNvSpPr/>
              <p:nvPr/>
            </p:nvSpPr>
            <p:spPr>
              <a:xfrm>
                <a:off y="2128526" x="3834864"/>
                <a:ext cx="319647" cy="319200"/>
              </a:xfrm>
              <a:custGeom>
                <a:avLst/>
                <a:gdLst/>
                <a:ahLst/>
                <a:cxnLst/>
                <a:pathLst>
                  <a:path w="319647" h="319200">
                    <a:moveTo>
                      <a:pt y="159600" x="0"/>
                    </a:moveTo>
                    <a:cubicBezTo>
                      <a:pt y="71317" x="0"/>
                      <a:pt y="0" x="71325"/>
                      <a:pt y="0" x="159823"/>
                    </a:cubicBezTo>
                    <a:cubicBezTo>
                      <a:pt y="0" x="247794"/>
                      <a:pt y="71317" x="319322"/>
                      <a:pt y="159600" x="319322"/>
                    </a:cubicBezTo>
                    <a:cubicBezTo>
                      <a:pt y="247649" x="319322"/>
                      <a:pt y="319200" x="247794"/>
                      <a:pt y="319200" x="159823"/>
                    </a:cubicBezTo>
                    <a:cubicBezTo>
                      <a:pt y="319200" x="71325"/>
                      <a:pt y="247649" x="0"/>
                      <a:pt y="159600" x="0"/>
                    </a:cubicBezTo>
                    <a:close/>
                  </a:path>
                </a:pathLst>
              </a:custGeom>
              <a:solidFill>
                <a:srgbClr val="1BBC9D"/>
              </a:solidFill>
              <a:ln cap="flat" w="7600">
                <a:solidFill>
                  <a:srgbClr val="1BBC9D"/>
                </a:solidFill>
                <a:bevel/>
              </a:ln>
            </p:spPr>
          </p:sp>
          <p:sp>
            <p:nvSpPr>
              <p:cNvPr id="559" name=""/>
              <p:cNvSpPr/>
              <p:nvPr/>
            </p:nvSpPr>
            <p:spPr>
              <a:xfrm>
                <a:off y="2185184" x="3917045"/>
                <a:ext cx="149492" cy="205885"/>
              </a:xfrm>
              <a:custGeom>
                <a:avLst/>
                <a:gdLst/>
                <a:ahLst/>
                <a:cxnLst/>
                <a:pathLst>
                  <a:path w="149492" h="205885">
                    <a:moveTo>
                      <a:pt y="205885" x="44848"/>
                    </a:moveTo>
                    <a:lnTo>
                      <a:pt y="96765" x="44848"/>
                    </a:lnTo>
                    <a:lnTo>
                      <a:pt y="96765" x="0"/>
                    </a:lnTo>
                    <a:lnTo>
                      <a:pt y="0" x="74746"/>
                    </a:lnTo>
                    <a:lnTo>
                      <a:pt y="96765" x="149492"/>
                    </a:lnTo>
                    <a:lnTo>
                      <a:pt y="96765" x="104644"/>
                    </a:lnTo>
                    <a:lnTo>
                      <a:pt y="205885" x="104644"/>
                    </a:lnTo>
                    <a:lnTo>
                      <a:pt y="205885" x="4484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560" name=""/>
            <p:cNvGrpSpPr/>
            <p:nvPr/>
          </p:nvGrpSpPr>
          <p:grpSpPr>
            <a:xfrm rot="5400000">
              <a:off y="2128526" x="5355240"/>
              <a:ext cx="319200" cy="319200"/>
              <a:chOff y="2128526" x="5355240"/>
              <a:chExt cx="319200" cy="319200"/>
            </a:xfrm>
          </p:grpSpPr>
          <p:sp>
            <p:nvSpPr>
              <p:cNvPr id="561" name=""/>
              <p:cNvSpPr/>
              <p:nvPr/>
            </p:nvSpPr>
            <p:spPr>
              <a:xfrm>
                <a:off y="2128526" x="5355016"/>
                <a:ext cx="319647" cy="319200"/>
              </a:xfrm>
              <a:custGeom>
                <a:avLst/>
                <a:gdLst/>
                <a:ahLst/>
                <a:cxnLst/>
                <a:pathLst>
                  <a:path w="319647" h="319200">
                    <a:moveTo>
                      <a:pt y="159600" x="0"/>
                    </a:moveTo>
                    <a:cubicBezTo>
                      <a:pt y="71317" x="0"/>
                      <a:pt y="0" x="71325"/>
                      <a:pt y="0" x="159823"/>
                    </a:cubicBezTo>
                    <a:cubicBezTo>
                      <a:pt y="0" x="247794"/>
                      <a:pt y="71317" x="319322"/>
                      <a:pt y="159600" x="319322"/>
                    </a:cubicBezTo>
                    <a:cubicBezTo>
                      <a:pt y="247649" x="319322"/>
                      <a:pt y="319200" x="247794"/>
                      <a:pt y="319200" x="159823"/>
                    </a:cubicBezTo>
                    <a:cubicBezTo>
                      <a:pt y="319200" x="71325"/>
                      <a:pt y="247649" x="0"/>
                      <a:pt y="159600" x="0"/>
                    </a:cubicBezTo>
                    <a:close/>
                  </a:path>
                </a:pathLst>
              </a:custGeom>
              <a:solidFill>
                <a:srgbClr val="1BBC9D"/>
              </a:solidFill>
              <a:ln cap="flat" w="7600">
                <a:solidFill>
                  <a:srgbClr val="1BBC9D"/>
                </a:solidFill>
                <a:bevel/>
              </a:ln>
            </p:spPr>
          </p:sp>
          <p:sp>
            <p:nvSpPr>
              <p:cNvPr id="562" name=""/>
              <p:cNvSpPr/>
              <p:nvPr/>
            </p:nvSpPr>
            <p:spPr>
              <a:xfrm>
                <a:off y="2185184" x="5437197"/>
                <a:ext cx="149492" cy="205885"/>
              </a:xfrm>
              <a:custGeom>
                <a:avLst/>
                <a:gdLst/>
                <a:ahLst/>
                <a:cxnLst/>
                <a:pathLst>
                  <a:path w="149492" h="205885">
                    <a:moveTo>
                      <a:pt y="205885" x="44848"/>
                    </a:moveTo>
                    <a:lnTo>
                      <a:pt y="96765" x="44848"/>
                    </a:lnTo>
                    <a:lnTo>
                      <a:pt y="96765" x="0"/>
                    </a:lnTo>
                    <a:lnTo>
                      <a:pt y="0" x="74746"/>
                    </a:lnTo>
                    <a:lnTo>
                      <a:pt y="96765" x="149492"/>
                    </a:lnTo>
                    <a:lnTo>
                      <a:pt y="96765" x="104644"/>
                    </a:lnTo>
                    <a:lnTo>
                      <a:pt y="205885" x="104644"/>
                    </a:lnTo>
                    <a:lnTo>
                      <a:pt y="205885" x="4484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563" name=""/>
            <p:cNvGrpSpPr/>
            <p:nvPr/>
          </p:nvGrpSpPr>
          <p:grpSpPr>
            <a:xfrm rot="5400000">
              <a:off y="2128526" x="6875316"/>
              <a:ext cx="319200" cy="319200"/>
              <a:chOff y="2128526" x="6875316"/>
              <a:chExt cx="319200" cy="319200"/>
            </a:xfrm>
          </p:grpSpPr>
          <p:sp>
            <p:nvSpPr>
              <p:cNvPr id="564" name=""/>
              <p:cNvSpPr/>
              <p:nvPr/>
            </p:nvSpPr>
            <p:spPr>
              <a:xfrm>
                <a:off y="2128526" x="6875092"/>
                <a:ext cx="319647" cy="319200"/>
              </a:xfrm>
              <a:custGeom>
                <a:avLst/>
                <a:gdLst/>
                <a:ahLst/>
                <a:cxnLst/>
                <a:pathLst>
                  <a:path w="319647" h="319200">
                    <a:moveTo>
                      <a:pt y="159600" x="0"/>
                    </a:moveTo>
                    <a:cubicBezTo>
                      <a:pt y="71317" x="0"/>
                      <a:pt y="0" x="71325"/>
                      <a:pt y="0" x="159823"/>
                    </a:cubicBezTo>
                    <a:cubicBezTo>
                      <a:pt y="0" x="247794"/>
                      <a:pt y="71317" x="319322"/>
                      <a:pt y="159600" x="319322"/>
                    </a:cubicBezTo>
                    <a:cubicBezTo>
                      <a:pt y="247649" x="319322"/>
                      <a:pt y="319200" x="247794"/>
                      <a:pt y="319200" x="159823"/>
                    </a:cubicBezTo>
                    <a:cubicBezTo>
                      <a:pt y="319200" x="71325"/>
                      <a:pt y="247649" x="0"/>
                      <a:pt y="159600" x="0"/>
                    </a:cubicBezTo>
                    <a:close/>
                  </a:path>
                </a:pathLst>
              </a:custGeom>
              <a:solidFill>
                <a:srgbClr val="1BBC9D"/>
              </a:solidFill>
              <a:ln cap="flat" w="7600">
                <a:solidFill>
                  <a:srgbClr val="1BBC9D"/>
                </a:solidFill>
                <a:bevel/>
              </a:ln>
            </p:spPr>
          </p:sp>
          <p:sp>
            <p:nvSpPr>
              <p:cNvPr id="565" name=""/>
              <p:cNvSpPr/>
              <p:nvPr/>
            </p:nvSpPr>
            <p:spPr>
              <a:xfrm>
                <a:off y="2185184" x="6957273"/>
                <a:ext cx="149492" cy="205885"/>
              </a:xfrm>
              <a:custGeom>
                <a:avLst/>
                <a:gdLst/>
                <a:ahLst/>
                <a:cxnLst/>
                <a:pathLst>
                  <a:path w="149492" h="205885">
                    <a:moveTo>
                      <a:pt y="205885" x="44848"/>
                    </a:moveTo>
                    <a:lnTo>
                      <a:pt y="96765" x="44848"/>
                    </a:lnTo>
                    <a:lnTo>
                      <a:pt y="96765" x="0"/>
                    </a:lnTo>
                    <a:lnTo>
                      <a:pt y="0" x="74746"/>
                    </a:lnTo>
                    <a:lnTo>
                      <a:pt y="96765" x="149492"/>
                    </a:lnTo>
                    <a:lnTo>
                      <a:pt y="96765" x="104644"/>
                    </a:lnTo>
                    <a:lnTo>
                      <a:pt y="205885" x="104644"/>
                    </a:lnTo>
                    <a:lnTo>
                      <a:pt y="205885" x="4484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566" name=""/>
            <p:cNvGrpSpPr/>
            <p:nvPr/>
          </p:nvGrpSpPr>
          <p:grpSpPr>
            <a:xfrm>
              <a:off y="3734256" x="2923097"/>
              <a:ext cx="564965" cy="513605"/>
              <a:chOff y="3734256" x="2923097"/>
              <a:chExt cx="564965" cy="513605"/>
            </a:xfrm>
          </p:grpSpPr>
          <p:sp>
            <p:nvSpPr>
              <p:cNvPr id="567" name=""/>
              <p:cNvSpPr/>
              <p:nvPr/>
            </p:nvSpPr>
            <p:spPr>
              <a:xfrm>
                <a:off y="3734256" x="2923097"/>
                <a:ext cx="564965" cy="513605"/>
              </a:xfrm>
              <a:custGeom>
                <a:avLst/>
                <a:gdLst/>
                <a:ahLst/>
                <a:cxnLst/>
                <a:pathLst>
                  <a:path w="564965" h="513605">
                    <a:moveTo>
                      <a:pt y="230441" x="558156"/>
                    </a:moveTo>
                    <a:lnTo>
                      <a:pt y="26249" x="442082"/>
                    </a:lnTo>
                    <a:cubicBezTo>
                      <a:pt y="10318" x="433200"/>
                      <a:pt y="0" x="416644"/>
                      <a:pt y="0" x="398565"/>
                    </a:cubicBezTo>
                    <a:lnTo>
                      <a:pt y="0" x="166372"/>
                    </a:lnTo>
                    <a:cubicBezTo>
                      <a:pt y="0" x="148290"/>
                      <a:pt y="10311" x="131731"/>
                      <a:pt y="26249" x="122856"/>
                    </a:cubicBezTo>
                    <a:lnTo>
                      <a:pt y="229995" x="6737"/>
                    </a:lnTo>
                    <a:cubicBezTo>
                      <a:pt y="245806" x="-2246"/>
                      <a:pt y="265254" x="-2246"/>
                      <a:pt y="281065" x="6737"/>
                    </a:cubicBezTo>
                    <a:lnTo>
                      <a:pt y="486417" x="122811"/>
                    </a:lnTo>
                    <a:cubicBezTo>
                      <a:pt y="502576" x="131596"/>
                      <a:pt y="512894" x="148111"/>
                      <a:pt y="513605" x="166328"/>
                    </a:cubicBezTo>
                    <a:lnTo>
                      <a:pt y="513605" x="398520"/>
                    </a:lnTo>
                    <a:cubicBezTo>
                      <a:pt y="512973" x="416737"/>
                      <a:pt y="502697" x="433282"/>
                      <a:pt y="486551" x="442082"/>
                    </a:cubicBezTo>
                    <a:lnTo>
                      <a:pt y="282360" x="558156"/>
                    </a:lnTo>
                    <a:cubicBezTo>
                      <a:pt y="266271" x="567236"/>
                      <a:pt y="246530" x="567236"/>
                      <a:pt y="230441" x="558156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id="568" name=""/>
              <p:cNvSpPr/>
              <p:nvPr/>
            </p:nvSpPr>
            <p:spPr>
              <a:xfrm>
                <a:off y="3857110" x="3086026"/>
                <a:ext cx="376247" cy="390527"/>
              </a:xfrm>
              <a:custGeom>
                <a:avLst/>
                <a:gdLst/>
                <a:ahLst/>
                <a:cxnLst/>
                <a:pathLst>
                  <a:path w="376247" h="390527">
                    <a:moveTo>
                      <a:pt y="66963" x="251920"/>
                    </a:moveTo>
                    <a:lnTo>
                      <a:pt y="23526" x="142731"/>
                    </a:lnTo>
                    <a:lnTo>
                      <a:pt y="0" x="119516"/>
                    </a:lnTo>
                    <a:lnTo>
                      <a:pt y="57767" x="12843"/>
                    </a:lnTo>
                    <a:lnTo>
                      <a:pt y="184906" x="0"/>
                    </a:lnTo>
                    <a:lnTo>
                      <a:pt y="267851" x="53315"/>
                    </a:lnTo>
                    <a:lnTo>
                      <a:pt y="390527" x="174596"/>
                    </a:lnTo>
                    <a:lnTo>
                      <a:pt y="390527" x="235590"/>
                    </a:lnTo>
                    <a:cubicBezTo>
                      <a:pt y="389894" x="253806"/>
                      <a:pt y="379619" x="270352"/>
                      <a:pt y="363474" x="279151"/>
                    </a:cubicBezTo>
                    <a:lnTo>
                      <a:pt y="192808" x="376247"/>
                    </a:lnTo>
                    <a:lnTo>
                      <a:pt y="66963" x="25192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id="569" name=""/>
              <p:cNvGrpSpPr/>
              <p:nvPr/>
            </p:nvGrpSpPr>
            <p:grpSpPr>
              <a:xfrm>
                <a:off y="3857132" x="3073242"/>
                <a:ext cx="264675" cy="267851"/>
                <a:chOff y="3857132" x="3073242"/>
                <a:chExt cx="264675" cy="267851"/>
              </a:xfrm>
            </p:grpSpPr>
            <p:sp>
              <p:nvSpPr>
                <p:cNvPr id="570" name=""/>
                <p:cNvSpPr/>
                <p:nvPr/>
              </p:nvSpPr>
              <p:spPr>
                <a:xfrm>
                  <a:off y="3857132" x="3073275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232137" x="82623"/>
                      </a:moveTo>
                      <a:lnTo>
                        <a:pt y="184192" x="35290"/>
                      </a:lnTo>
                      <a:lnTo>
                        <a:pt y="83748" x="35290"/>
                      </a:lnTo>
                      <a:lnTo>
                        <a:pt y="35713" x="82623"/>
                      </a:lnTo>
                      <a:lnTo>
                        <a:pt y="35713" x="99165"/>
                      </a:lnTo>
                      <a:lnTo>
                        <a:pt y="0" x="132337"/>
                      </a:lnTo>
                      <a:lnTo>
                        <a:pt y="0" x="66169"/>
                      </a:lnTo>
                      <a:lnTo>
                        <a:pt y="66963" x="0"/>
                      </a:lnTo>
                      <a:lnTo>
                        <a:pt y="200889" x="0"/>
                      </a:lnTo>
                      <a:lnTo>
                        <a:pt y="267851" x="66169"/>
                      </a:lnTo>
                      <a:lnTo>
                        <a:pt y="267851" x="132337"/>
                      </a:lnTo>
                      <a:lnTo>
                        <a:pt y="232137" x="99253"/>
                      </a:lnTo>
                      <a:lnTo>
                        <a:pt y="232137" x="826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71" name=""/>
                <p:cNvSpPr/>
                <p:nvPr/>
              </p:nvSpPr>
              <p:spPr>
                <a:xfrm>
                  <a:off y="3857132" x="3205569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0" x="66169"/>
                      </a:moveTo>
                      <a:lnTo>
                        <a:pt y="0" x="33095"/>
                      </a:lnTo>
                      <a:lnTo>
                        <a:pt y="35725" x="0"/>
                      </a:lnTo>
                      <a:lnTo>
                        <a:pt y="35725" x="49643"/>
                      </a:lnTo>
                      <a:lnTo>
                        <a:pt y="83687" x="97035"/>
                      </a:lnTo>
                      <a:lnTo>
                        <a:pt y="184165" x="97035"/>
                      </a:lnTo>
                      <a:lnTo>
                        <a:pt y="232125" x="49643"/>
                      </a:lnTo>
                      <a:lnTo>
                        <a:pt y="232125" x="0"/>
                      </a:lnTo>
                      <a:lnTo>
                        <a:pt y="267851" x="33095"/>
                      </a:lnTo>
                      <a:lnTo>
                        <a:pt y="267851" x="66169"/>
                      </a:lnTo>
                      <a:lnTo>
                        <a:pt y="200866" x="132337"/>
                      </a:lnTo>
                      <a:lnTo>
                        <a:pt y="66940" x="132337"/>
                      </a:lnTo>
                      <a:lnTo>
                        <a:pt y="0" x="661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id="572" name=""/>
              <p:cNvGrpSpPr/>
              <p:nvPr/>
            </p:nvGrpSpPr>
            <p:grpSpPr>
              <a:xfrm>
                <a:off y="3924073" x="3139444"/>
                <a:ext cx="132271" cy="133971"/>
                <a:chOff y="3924073" x="3139444"/>
                <a:chExt cx="132271" cy="133971"/>
              </a:xfrm>
            </p:grpSpPr>
            <p:sp>
              <p:nvSpPr>
                <p:cNvPr id="573" name=""/>
                <p:cNvSpPr/>
                <p:nvPr/>
              </p:nvSpPr>
              <p:spPr>
                <a:xfrm>
                  <a:off y="3924073" x="3139477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133971" x="66136"/>
                      </a:moveTo>
                      <a:lnTo>
                        <a:pt y="100444" x="33068"/>
                      </a:lnTo>
                      <a:lnTo>
                        <a:pt y="66985" x="66136"/>
                      </a:lnTo>
                      <a:lnTo>
                        <a:pt y="33481" x="33068"/>
                      </a:lnTo>
                      <a:lnTo>
                        <a:pt y="0" x="66136"/>
                      </a:lnTo>
                      <a:lnTo>
                        <a:pt y="0" x="33068"/>
                      </a:lnTo>
                      <a:lnTo>
                        <a:pt y="33526" x="0"/>
                      </a:lnTo>
                      <a:lnTo>
                        <a:pt y="100489" x="0"/>
                      </a:lnTo>
                      <a:lnTo>
                        <a:pt y="133971" x="33068"/>
                      </a:lnTo>
                      <a:lnTo>
                        <a:pt y="133971" x="66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74" name=""/>
                <p:cNvSpPr/>
                <p:nvPr/>
              </p:nvSpPr>
              <p:spPr>
                <a:xfrm>
                  <a:off y="3924073" x="3205568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0" x="33068"/>
                      </a:moveTo>
                      <a:lnTo>
                        <a:pt y="33504" x="0"/>
                      </a:lnTo>
                      <a:lnTo>
                        <a:pt y="66985" x="33134"/>
                      </a:lnTo>
                      <a:lnTo>
                        <a:pt y="100556" x="0"/>
                      </a:lnTo>
                      <a:lnTo>
                        <a:pt y="133971" x="33068"/>
                      </a:lnTo>
                      <a:lnTo>
                        <a:pt y="100511" x="66136"/>
                      </a:lnTo>
                      <a:lnTo>
                        <a:pt y="33504" x="66136"/>
                      </a:lnTo>
                      <a:lnTo>
                        <a:pt y="0" x="330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id="616" name="Text 616"/>
              <p:cNvSpPr txBox="1"/>
              <p:nvPr/>
            </p:nvSpPr>
            <p:spPr>
              <a:xfrm>
                <a:off y="4263060" x="2825580"/>
                <a:ext cx="760000" cy="1520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微软雅黑"/>
                  </a:rPr>
                  <a:t>算子</a:t>
                </a:r>
              </a:p>
            </p:txBody>
          </p:sp>
        </p:grpSp>
        <p:grpSp>
          <p:nvGrpSpPr>
            <p:cNvPr id="575" name=""/>
            <p:cNvGrpSpPr/>
            <p:nvPr/>
          </p:nvGrpSpPr>
          <p:grpSpPr>
            <a:xfrm>
              <a:off y="3734256" x="4450697"/>
              <a:ext cx="564965" cy="513605"/>
              <a:chOff y="3734256" x="4450697"/>
              <a:chExt cx="564965" cy="513605"/>
            </a:xfrm>
          </p:grpSpPr>
          <p:sp>
            <p:nvSpPr>
              <p:cNvPr id="576" name=""/>
              <p:cNvSpPr/>
              <p:nvPr/>
            </p:nvSpPr>
            <p:spPr>
              <a:xfrm>
                <a:off y="3734256" x="4450697"/>
                <a:ext cx="564965" cy="513605"/>
              </a:xfrm>
              <a:custGeom>
                <a:avLst/>
                <a:gdLst/>
                <a:ahLst/>
                <a:cxnLst/>
                <a:pathLst>
                  <a:path w="564965" h="513605">
                    <a:moveTo>
                      <a:pt y="230441" x="558156"/>
                    </a:moveTo>
                    <a:lnTo>
                      <a:pt y="26249" x="442082"/>
                    </a:lnTo>
                    <a:cubicBezTo>
                      <a:pt y="10318" x="433200"/>
                      <a:pt y="0" x="416644"/>
                      <a:pt y="0" x="398565"/>
                    </a:cubicBezTo>
                    <a:lnTo>
                      <a:pt y="0" x="166372"/>
                    </a:lnTo>
                    <a:cubicBezTo>
                      <a:pt y="0" x="148290"/>
                      <a:pt y="10311" x="131731"/>
                      <a:pt y="26249" x="122856"/>
                    </a:cubicBezTo>
                    <a:lnTo>
                      <a:pt y="229995" x="6737"/>
                    </a:lnTo>
                    <a:cubicBezTo>
                      <a:pt y="245806" x="-2246"/>
                      <a:pt y="265254" x="-2246"/>
                      <a:pt y="281065" x="6737"/>
                    </a:cubicBezTo>
                    <a:lnTo>
                      <a:pt y="486417" x="122811"/>
                    </a:lnTo>
                    <a:cubicBezTo>
                      <a:pt y="502576" x="131596"/>
                      <a:pt y="512894" x="148111"/>
                      <a:pt y="513605" x="166328"/>
                    </a:cubicBezTo>
                    <a:lnTo>
                      <a:pt y="513605" x="398520"/>
                    </a:lnTo>
                    <a:cubicBezTo>
                      <a:pt y="512973" x="416737"/>
                      <a:pt y="502697" x="433282"/>
                      <a:pt y="486551" x="442082"/>
                    </a:cubicBezTo>
                    <a:lnTo>
                      <a:pt y="282360" x="558156"/>
                    </a:lnTo>
                    <a:cubicBezTo>
                      <a:pt y="266271" x="567236"/>
                      <a:pt y="246530" x="567236"/>
                      <a:pt y="230441" x="558156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id="577" name=""/>
              <p:cNvSpPr/>
              <p:nvPr/>
            </p:nvSpPr>
            <p:spPr>
              <a:xfrm>
                <a:off y="3857110" x="4613626"/>
                <a:ext cx="376247" cy="390527"/>
              </a:xfrm>
              <a:custGeom>
                <a:avLst/>
                <a:gdLst/>
                <a:ahLst/>
                <a:cxnLst/>
                <a:pathLst>
                  <a:path w="376247" h="390527">
                    <a:moveTo>
                      <a:pt y="66963" x="251920"/>
                    </a:moveTo>
                    <a:lnTo>
                      <a:pt y="23526" x="142731"/>
                    </a:lnTo>
                    <a:lnTo>
                      <a:pt y="0" x="119516"/>
                    </a:lnTo>
                    <a:lnTo>
                      <a:pt y="57767" x="12843"/>
                    </a:lnTo>
                    <a:lnTo>
                      <a:pt y="184906" x="0"/>
                    </a:lnTo>
                    <a:lnTo>
                      <a:pt y="267851" x="53315"/>
                    </a:lnTo>
                    <a:lnTo>
                      <a:pt y="390527" x="174596"/>
                    </a:lnTo>
                    <a:lnTo>
                      <a:pt y="390527" x="235590"/>
                    </a:lnTo>
                    <a:cubicBezTo>
                      <a:pt y="389894" x="253806"/>
                      <a:pt y="379619" x="270352"/>
                      <a:pt y="363474" x="279151"/>
                    </a:cubicBezTo>
                    <a:lnTo>
                      <a:pt y="192808" x="376247"/>
                    </a:lnTo>
                    <a:lnTo>
                      <a:pt y="66963" x="25192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id="578" name=""/>
              <p:cNvGrpSpPr/>
              <p:nvPr/>
            </p:nvGrpSpPr>
            <p:grpSpPr>
              <a:xfrm>
                <a:off y="3857132" x="4600842"/>
                <a:ext cx="264675" cy="267851"/>
                <a:chOff y="3857132" x="4600842"/>
                <a:chExt cx="264675" cy="267851"/>
              </a:xfrm>
            </p:grpSpPr>
            <p:sp>
              <p:nvSpPr>
                <p:cNvPr id="579" name=""/>
                <p:cNvSpPr/>
                <p:nvPr/>
              </p:nvSpPr>
              <p:spPr>
                <a:xfrm>
                  <a:off y="3857132" x="4600875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232137" x="82623"/>
                      </a:moveTo>
                      <a:lnTo>
                        <a:pt y="184192" x="35290"/>
                      </a:lnTo>
                      <a:lnTo>
                        <a:pt y="83748" x="35290"/>
                      </a:lnTo>
                      <a:lnTo>
                        <a:pt y="35713" x="82623"/>
                      </a:lnTo>
                      <a:lnTo>
                        <a:pt y="35713" x="99165"/>
                      </a:lnTo>
                      <a:lnTo>
                        <a:pt y="0" x="132337"/>
                      </a:lnTo>
                      <a:lnTo>
                        <a:pt y="0" x="66169"/>
                      </a:lnTo>
                      <a:lnTo>
                        <a:pt y="66963" x="0"/>
                      </a:lnTo>
                      <a:lnTo>
                        <a:pt y="200889" x="0"/>
                      </a:lnTo>
                      <a:lnTo>
                        <a:pt y="267851" x="66169"/>
                      </a:lnTo>
                      <a:lnTo>
                        <a:pt y="267851" x="132337"/>
                      </a:lnTo>
                      <a:lnTo>
                        <a:pt y="232137" x="99253"/>
                      </a:lnTo>
                      <a:lnTo>
                        <a:pt y="232137" x="826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80" name=""/>
                <p:cNvSpPr/>
                <p:nvPr/>
              </p:nvSpPr>
              <p:spPr>
                <a:xfrm>
                  <a:off y="3857132" x="4733169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0" x="66169"/>
                      </a:moveTo>
                      <a:lnTo>
                        <a:pt y="0" x="33095"/>
                      </a:lnTo>
                      <a:lnTo>
                        <a:pt y="35725" x="0"/>
                      </a:lnTo>
                      <a:lnTo>
                        <a:pt y="35725" x="49643"/>
                      </a:lnTo>
                      <a:lnTo>
                        <a:pt y="83687" x="97035"/>
                      </a:lnTo>
                      <a:lnTo>
                        <a:pt y="184165" x="97035"/>
                      </a:lnTo>
                      <a:lnTo>
                        <a:pt y="232125" x="49643"/>
                      </a:lnTo>
                      <a:lnTo>
                        <a:pt y="232125" x="0"/>
                      </a:lnTo>
                      <a:lnTo>
                        <a:pt y="267851" x="33095"/>
                      </a:lnTo>
                      <a:lnTo>
                        <a:pt y="267851" x="66169"/>
                      </a:lnTo>
                      <a:lnTo>
                        <a:pt y="200866" x="132337"/>
                      </a:lnTo>
                      <a:lnTo>
                        <a:pt y="66940" x="132337"/>
                      </a:lnTo>
                      <a:lnTo>
                        <a:pt y="0" x="661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id="581" name=""/>
              <p:cNvGrpSpPr/>
              <p:nvPr/>
            </p:nvGrpSpPr>
            <p:grpSpPr>
              <a:xfrm>
                <a:off y="3924073" x="4667044"/>
                <a:ext cx="132271" cy="133971"/>
                <a:chOff y="3924073" x="4667044"/>
                <a:chExt cx="132271" cy="133971"/>
              </a:xfrm>
            </p:grpSpPr>
            <p:sp>
              <p:nvSpPr>
                <p:cNvPr id="582" name=""/>
                <p:cNvSpPr/>
                <p:nvPr/>
              </p:nvSpPr>
              <p:spPr>
                <a:xfrm>
                  <a:off y="3924073" x="4667077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133971" x="66136"/>
                      </a:moveTo>
                      <a:lnTo>
                        <a:pt y="100444" x="33068"/>
                      </a:lnTo>
                      <a:lnTo>
                        <a:pt y="66985" x="66136"/>
                      </a:lnTo>
                      <a:lnTo>
                        <a:pt y="33481" x="33068"/>
                      </a:lnTo>
                      <a:lnTo>
                        <a:pt y="0" x="66136"/>
                      </a:lnTo>
                      <a:lnTo>
                        <a:pt y="0" x="33068"/>
                      </a:lnTo>
                      <a:lnTo>
                        <a:pt y="33526" x="0"/>
                      </a:lnTo>
                      <a:lnTo>
                        <a:pt y="100489" x="0"/>
                      </a:lnTo>
                      <a:lnTo>
                        <a:pt y="133971" x="33068"/>
                      </a:lnTo>
                      <a:lnTo>
                        <a:pt y="133971" x="66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83" name=""/>
                <p:cNvSpPr/>
                <p:nvPr/>
              </p:nvSpPr>
              <p:spPr>
                <a:xfrm>
                  <a:off y="3924073" x="4733168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0" x="33068"/>
                      </a:moveTo>
                      <a:lnTo>
                        <a:pt y="33504" x="0"/>
                      </a:lnTo>
                      <a:lnTo>
                        <a:pt y="66985" x="33134"/>
                      </a:lnTo>
                      <a:lnTo>
                        <a:pt y="100556" x="0"/>
                      </a:lnTo>
                      <a:lnTo>
                        <a:pt y="133971" x="33068"/>
                      </a:lnTo>
                      <a:lnTo>
                        <a:pt y="100511" x="66136"/>
                      </a:lnTo>
                      <a:lnTo>
                        <a:pt y="33504" x="66136"/>
                      </a:lnTo>
                      <a:lnTo>
                        <a:pt y="0" x="330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id="617" name="Text 617"/>
              <p:cNvSpPr txBox="1"/>
              <p:nvPr/>
            </p:nvSpPr>
            <p:spPr>
              <a:xfrm>
                <a:off y="4263060" x="4353180"/>
                <a:ext cx="760000" cy="1520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微软雅黑"/>
                  </a:rPr>
                  <a:t>算子</a:t>
                </a:r>
              </a:p>
            </p:txBody>
          </p:sp>
        </p:grpSp>
        <p:grpSp>
          <p:nvGrpSpPr>
            <p:cNvPr id="584" name=""/>
            <p:cNvGrpSpPr/>
            <p:nvPr/>
          </p:nvGrpSpPr>
          <p:grpSpPr>
            <a:xfrm>
              <a:off y="3734256" x="5978297"/>
              <a:ext cx="564965" cy="513605"/>
              <a:chOff y="3734256" x="5978297"/>
              <a:chExt cx="564965" cy="513605"/>
            </a:xfrm>
          </p:grpSpPr>
          <p:sp>
            <p:nvSpPr>
              <p:cNvPr id="585" name=""/>
              <p:cNvSpPr/>
              <p:nvPr/>
            </p:nvSpPr>
            <p:spPr>
              <a:xfrm>
                <a:off y="3734256" x="5978297"/>
                <a:ext cx="564965" cy="513605"/>
              </a:xfrm>
              <a:custGeom>
                <a:avLst/>
                <a:gdLst/>
                <a:ahLst/>
                <a:cxnLst/>
                <a:pathLst>
                  <a:path w="564965" h="513605">
                    <a:moveTo>
                      <a:pt y="230441" x="558156"/>
                    </a:moveTo>
                    <a:lnTo>
                      <a:pt y="26249" x="442082"/>
                    </a:lnTo>
                    <a:cubicBezTo>
                      <a:pt y="10318" x="433200"/>
                      <a:pt y="0" x="416644"/>
                      <a:pt y="0" x="398565"/>
                    </a:cubicBezTo>
                    <a:lnTo>
                      <a:pt y="0" x="166372"/>
                    </a:lnTo>
                    <a:cubicBezTo>
                      <a:pt y="0" x="148290"/>
                      <a:pt y="10311" x="131731"/>
                      <a:pt y="26249" x="122856"/>
                    </a:cubicBezTo>
                    <a:lnTo>
                      <a:pt y="229995" x="6737"/>
                    </a:lnTo>
                    <a:cubicBezTo>
                      <a:pt y="245806" x="-2246"/>
                      <a:pt y="265254" x="-2246"/>
                      <a:pt y="281065" x="6737"/>
                    </a:cubicBezTo>
                    <a:lnTo>
                      <a:pt y="486417" x="122811"/>
                    </a:lnTo>
                    <a:cubicBezTo>
                      <a:pt y="502576" x="131596"/>
                      <a:pt y="512894" x="148111"/>
                      <a:pt y="513605" x="166328"/>
                    </a:cubicBezTo>
                    <a:lnTo>
                      <a:pt y="513605" x="398520"/>
                    </a:lnTo>
                    <a:cubicBezTo>
                      <a:pt y="512973" x="416737"/>
                      <a:pt y="502697" x="433282"/>
                      <a:pt y="486551" x="442082"/>
                    </a:cubicBezTo>
                    <a:lnTo>
                      <a:pt y="282360" x="558156"/>
                    </a:lnTo>
                    <a:cubicBezTo>
                      <a:pt y="266271" x="567236"/>
                      <a:pt y="246530" x="567236"/>
                      <a:pt y="230441" x="558156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id="586" name=""/>
              <p:cNvSpPr/>
              <p:nvPr/>
            </p:nvSpPr>
            <p:spPr>
              <a:xfrm>
                <a:off y="3857110" x="6141226"/>
                <a:ext cx="376247" cy="390527"/>
              </a:xfrm>
              <a:custGeom>
                <a:avLst/>
                <a:gdLst/>
                <a:ahLst/>
                <a:cxnLst/>
                <a:pathLst>
                  <a:path w="376247" h="390527">
                    <a:moveTo>
                      <a:pt y="66963" x="251920"/>
                    </a:moveTo>
                    <a:lnTo>
                      <a:pt y="23526" x="142731"/>
                    </a:lnTo>
                    <a:lnTo>
                      <a:pt y="0" x="119516"/>
                    </a:lnTo>
                    <a:lnTo>
                      <a:pt y="57767" x="12843"/>
                    </a:lnTo>
                    <a:lnTo>
                      <a:pt y="184906" x="0"/>
                    </a:lnTo>
                    <a:lnTo>
                      <a:pt y="267851" x="53315"/>
                    </a:lnTo>
                    <a:lnTo>
                      <a:pt y="390527" x="174596"/>
                    </a:lnTo>
                    <a:lnTo>
                      <a:pt y="390527" x="235590"/>
                    </a:lnTo>
                    <a:cubicBezTo>
                      <a:pt y="389894" x="253806"/>
                      <a:pt y="379619" x="270352"/>
                      <a:pt y="363474" x="279151"/>
                    </a:cubicBezTo>
                    <a:lnTo>
                      <a:pt y="192808" x="376247"/>
                    </a:lnTo>
                    <a:lnTo>
                      <a:pt y="66963" x="25192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id="587" name=""/>
              <p:cNvGrpSpPr/>
              <p:nvPr/>
            </p:nvGrpSpPr>
            <p:grpSpPr>
              <a:xfrm>
                <a:off y="3857132" x="6128442"/>
                <a:ext cx="264675" cy="267851"/>
                <a:chOff y="3857132" x="6128442"/>
                <a:chExt cx="264675" cy="267851"/>
              </a:xfrm>
            </p:grpSpPr>
            <p:sp>
              <p:nvSpPr>
                <p:cNvPr id="588" name=""/>
                <p:cNvSpPr/>
                <p:nvPr/>
              </p:nvSpPr>
              <p:spPr>
                <a:xfrm>
                  <a:off y="3857132" x="6128475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232137" x="82623"/>
                      </a:moveTo>
                      <a:lnTo>
                        <a:pt y="184192" x="35290"/>
                      </a:lnTo>
                      <a:lnTo>
                        <a:pt y="83748" x="35290"/>
                      </a:lnTo>
                      <a:lnTo>
                        <a:pt y="35713" x="82623"/>
                      </a:lnTo>
                      <a:lnTo>
                        <a:pt y="35713" x="99165"/>
                      </a:lnTo>
                      <a:lnTo>
                        <a:pt y="0" x="132337"/>
                      </a:lnTo>
                      <a:lnTo>
                        <a:pt y="0" x="66169"/>
                      </a:lnTo>
                      <a:lnTo>
                        <a:pt y="66963" x="0"/>
                      </a:lnTo>
                      <a:lnTo>
                        <a:pt y="200889" x="0"/>
                      </a:lnTo>
                      <a:lnTo>
                        <a:pt y="267851" x="66169"/>
                      </a:lnTo>
                      <a:lnTo>
                        <a:pt y="267851" x="132337"/>
                      </a:lnTo>
                      <a:lnTo>
                        <a:pt y="232137" x="99253"/>
                      </a:lnTo>
                      <a:lnTo>
                        <a:pt y="232137" x="826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89" name=""/>
                <p:cNvSpPr/>
                <p:nvPr/>
              </p:nvSpPr>
              <p:spPr>
                <a:xfrm>
                  <a:off y="3857132" x="6260769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0" x="66169"/>
                      </a:moveTo>
                      <a:lnTo>
                        <a:pt y="0" x="33095"/>
                      </a:lnTo>
                      <a:lnTo>
                        <a:pt y="35725" x="0"/>
                      </a:lnTo>
                      <a:lnTo>
                        <a:pt y="35725" x="49643"/>
                      </a:lnTo>
                      <a:lnTo>
                        <a:pt y="83687" x="97035"/>
                      </a:lnTo>
                      <a:lnTo>
                        <a:pt y="184165" x="97035"/>
                      </a:lnTo>
                      <a:lnTo>
                        <a:pt y="232125" x="49643"/>
                      </a:lnTo>
                      <a:lnTo>
                        <a:pt y="232125" x="0"/>
                      </a:lnTo>
                      <a:lnTo>
                        <a:pt y="267851" x="33095"/>
                      </a:lnTo>
                      <a:lnTo>
                        <a:pt y="267851" x="66169"/>
                      </a:lnTo>
                      <a:lnTo>
                        <a:pt y="200866" x="132337"/>
                      </a:lnTo>
                      <a:lnTo>
                        <a:pt y="66940" x="132337"/>
                      </a:lnTo>
                      <a:lnTo>
                        <a:pt y="0" x="661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id="590" name=""/>
              <p:cNvGrpSpPr/>
              <p:nvPr/>
            </p:nvGrpSpPr>
            <p:grpSpPr>
              <a:xfrm>
                <a:off y="3924073" x="6194644"/>
                <a:ext cx="132271" cy="133971"/>
                <a:chOff y="3924073" x="6194644"/>
                <a:chExt cx="132271" cy="133971"/>
              </a:xfrm>
            </p:grpSpPr>
            <p:sp>
              <p:nvSpPr>
                <p:cNvPr id="591" name=""/>
                <p:cNvSpPr/>
                <p:nvPr/>
              </p:nvSpPr>
              <p:spPr>
                <a:xfrm>
                  <a:off y="3924073" x="6194677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133971" x="66136"/>
                      </a:moveTo>
                      <a:lnTo>
                        <a:pt y="100444" x="33068"/>
                      </a:lnTo>
                      <a:lnTo>
                        <a:pt y="66985" x="66136"/>
                      </a:lnTo>
                      <a:lnTo>
                        <a:pt y="33481" x="33068"/>
                      </a:lnTo>
                      <a:lnTo>
                        <a:pt y="0" x="66136"/>
                      </a:lnTo>
                      <a:lnTo>
                        <a:pt y="0" x="33068"/>
                      </a:lnTo>
                      <a:lnTo>
                        <a:pt y="33526" x="0"/>
                      </a:lnTo>
                      <a:lnTo>
                        <a:pt y="100489" x="0"/>
                      </a:lnTo>
                      <a:lnTo>
                        <a:pt y="133971" x="33068"/>
                      </a:lnTo>
                      <a:lnTo>
                        <a:pt y="133971" x="66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92" name=""/>
                <p:cNvSpPr/>
                <p:nvPr/>
              </p:nvSpPr>
              <p:spPr>
                <a:xfrm>
                  <a:off y="3924073" x="6260768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0" x="33068"/>
                      </a:moveTo>
                      <a:lnTo>
                        <a:pt y="33504" x="0"/>
                      </a:lnTo>
                      <a:lnTo>
                        <a:pt y="66985" x="33134"/>
                      </a:lnTo>
                      <a:lnTo>
                        <a:pt y="100556" x="0"/>
                      </a:lnTo>
                      <a:lnTo>
                        <a:pt y="133971" x="33068"/>
                      </a:lnTo>
                      <a:lnTo>
                        <a:pt y="100511" x="66136"/>
                      </a:lnTo>
                      <a:lnTo>
                        <a:pt y="33504" x="66136"/>
                      </a:lnTo>
                      <a:lnTo>
                        <a:pt y="0" x="330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id="618" name="Text 618"/>
              <p:cNvSpPr txBox="1"/>
              <p:nvPr/>
            </p:nvSpPr>
            <p:spPr>
              <a:xfrm>
                <a:off y="4263060" x="5880780"/>
                <a:ext cx="760000" cy="1520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微软雅黑"/>
                  </a:rPr>
                  <a:t>算子</a:t>
                </a:r>
              </a:p>
            </p:txBody>
          </p:sp>
        </p:grpSp>
        <p:grpSp>
          <p:nvGrpSpPr>
            <p:cNvPr id="593" name=""/>
            <p:cNvGrpSpPr/>
            <p:nvPr/>
          </p:nvGrpSpPr>
          <p:grpSpPr>
            <a:xfrm>
              <a:off y="3734256" x="7505897"/>
              <a:ext cx="564965" cy="513605"/>
              <a:chOff y="3734256" x="7505897"/>
              <a:chExt cx="564965" cy="513605"/>
            </a:xfrm>
          </p:grpSpPr>
          <p:sp>
            <p:nvSpPr>
              <p:cNvPr id="594" name=""/>
              <p:cNvSpPr/>
              <p:nvPr/>
            </p:nvSpPr>
            <p:spPr>
              <a:xfrm>
                <a:off y="3734256" x="7505897"/>
                <a:ext cx="564965" cy="513605"/>
              </a:xfrm>
              <a:custGeom>
                <a:avLst/>
                <a:gdLst/>
                <a:ahLst/>
                <a:cxnLst/>
                <a:pathLst>
                  <a:path w="564965" h="513605">
                    <a:moveTo>
                      <a:pt y="230441" x="558156"/>
                    </a:moveTo>
                    <a:lnTo>
                      <a:pt y="26249" x="442082"/>
                    </a:lnTo>
                    <a:cubicBezTo>
                      <a:pt y="10318" x="433200"/>
                      <a:pt y="0" x="416644"/>
                      <a:pt y="0" x="398565"/>
                    </a:cubicBezTo>
                    <a:lnTo>
                      <a:pt y="0" x="166372"/>
                    </a:lnTo>
                    <a:cubicBezTo>
                      <a:pt y="0" x="148290"/>
                      <a:pt y="10311" x="131731"/>
                      <a:pt y="26249" x="122856"/>
                    </a:cubicBezTo>
                    <a:lnTo>
                      <a:pt y="229995" x="6737"/>
                    </a:lnTo>
                    <a:cubicBezTo>
                      <a:pt y="245806" x="-2246"/>
                      <a:pt y="265254" x="-2246"/>
                      <a:pt y="281065" x="6737"/>
                    </a:cubicBezTo>
                    <a:lnTo>
                      <a:pt y="486417" x="122811"/>
                    </a:lnTo>
                    <a:cubicBezTo>
                      <a:pt y="502576" x="131596"/>
                      <a:pt y="512894" x="148111"/>
                      <a:pt y="513605" x="166328"/>
                    </a:cubicBezTo>
                    <a:lnTo>
                      <a:pt y="513605" x="398520"/>
                    </a:lnTo>
                    <a:cubicBezTo>
                      <a:pt y="512973" x="416737"/>
                      <a:pt y="502697" x="433282"/>
                      <a:pt y="486551" x="442082"/>
                    </a:cubicBezTo>
                    <a:lnTo>
                      <a:pt y="282360" x="558156"/>
                    </a:lnTo>
                    <a:cubicBezTo>
                      <a:pt y="266271" x="567236"/>
                      <a:pt y="246530" x="567236"/>
                      <a:pt y="230441" x="558156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id="595" name=""/>
              <p:cNvSpPr/>
              <p:nvPr/>
            </p:nvSpPr>
            <p:spPr>
              <a:xfrm>
                <a:off y="3857110" x="7668826"/>
                <a:ext cx="376247" cy="390527"/>
              </a:xfrm>
              <a:custGeom>
                <a:avLst/>
                <a:gdLst/>
                <a:ahLst/>
                <a:cxnLst/>
                <a:pathLst>
                  <a:path w="376247" h="390527">
                    <a:moveTo>
                      <a:pt y="66963" x="251920"/>
                    </a:moveTo>
                    <a:lnTo>
                      <a:pt y="23526" x="142731"/>
                    </a:lnTo>
                    <a:lnTo>
                      <a:pt y="0" x="119516"/>
                    </a:lnTo>
                    <a:lnTo>
                      <a:pt y="57767" x="12843"/>
                    </a:lnTo>
                    <a:lnTo>
                      <a:pt y="184906" x="0"/>
                    </a:lnTo>
                    <a:lnTo>
                      <a:pt y="267851" x="53315"/>
                    </a:lnTo>
                    <a:lnTo>
                      <a:pt y="390527" x="174596"/>
                    </a:lnTo>
                    <a:lnTo>
                      <a:pt y="390527" x="235590"/>
                    </a:lnTo>
                    <a:cubicBezTo>
                      <a:pt y="389894" x="253806"/>
                      <a:pt y="379619" x="270352"/>
                      <a:pt y="363474" x="279151"/>
                    </a:cubicBezTo>
                    <a:lnTo>
                      <a:pt y="192808" x="376247"/>
                    </a:lnTo>
                    <a:lnTo>
                      <a:pt y="66963" x="25192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id="596" name=""/>
              <p:cNvGrpSpPr/>
              <p:nvPr/>
            </p:nvGrpSpPr>
            <p:grpSpPr>
              <a:xfrm>
                <a:off y="3857132" x="7656042"/>
                <a:ext cx="264675" cy="267851"/>
                <a:chOff y="3857132" x="7656042"/>
                <a:chExt cx="264675" cy="267851"/>
              </a:xfrm>
            </p:grpSpPr>
            <p:sp>
              <p:nvSpPr>
                <p:cNvPr id="597" name=""/>
                <p:cNvSpPr/>
                <p:nvPr/>
              </p:nvSpPr>
              <p:spPr>
                <a:xfrm>
                  <a:off y="3857132" x="7656075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232137" x="82623"/>
                      </a:moveTo>
                      <a:lnTo>
                        <a:pt y="184192" x="35290"/>
                      </a:lnTo>
                      <a:lnTo>
                        <a:pt y="83748" x="35290"/>
                      </a:lnTo>
                      <a:lnTo>
                        <a:pt y="35713" x="82623"/>
                      </a:lnTo>
                      <a:lnTo>
                        <a:pt y="35713" x="99165"/>
                      </a:lnTo>
                      <a:lnTo>
                        <a:pt y="0" x="132337"/>
                      </a:lnTo>
                      <a:lnTo>
                        <a:pt y="0" x="66169"/>
                      </a:lnTo>
                      <a:lnTo>
                        <a:pt y="66963" x="0"/>
                      </a:lnTo>
                      <a:lnTo>
                        <a:pt y="200889" x="0"/>
                      </a:lnTo>
                      <a:lnTo>
                        <a:pt y="267851" x="66169"/>
                      </a:lnTo>
                      <a:lnTo>
                        <a:pt y="267851" x="132337"/>
                      </a:lnTo>
                      <a:lnTo>
                        <a:pt y="232137" x="99253"/>
                      </a:lnTo>
                      <a:lnTo>
                        <a:pt y="232137" x="826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598" name=""/>
                <p:cNvSpPr/>
                <p:nvPr/>
              </p:nvSpPr>
              <p:spPr>
                <a:xfrm>
                  <a:off y="3857132" x="7788369"/>
                  <a:ext cx="132337" cy="267851"/>
                </a:xfrm>
                <a:custGeom>
                  <a:avLst/>
                  <a:gdLst/>
                  <a:ahLst/>
                  <a:cxnLst/>
                  <a:pathLst>
                    <a:path w="132337" h="267851">
                      <a:moveTo>
                        <a:pt y="0" x="66169"/>
                      </a:moveTo>
                      <a:lnTo>
                        <a:pt y="0" x="33095"/>
                      </a:lnTo>
                      <a:lnTo>
                        <a:pt y="35725" x="0"/>
                      </a:lnTo>
                      <a:lnTo>
                        <a:pt y="35725" x="49643"/>
                      </a:lnTo>
                      <a:lnTo>
                        <a:pt y="83687" x="97035"/>
                      </a:lnTo>
                      <a:lnTo>
                        <a:pt y="184165" x="97035"/>
                      </a:lnTo>
                      <a:lnTo>
                        <a:pt y="232125" x="49643"/>
                      </a:lnTo>
                      <a:lnTo>
                        <a:pt y="232125" x="0"/>
                      </a:lnTo>
                      <a:lnTo>
                        <a:pt y="267851" x="33095"/>
                      </a:lnTo>
                      <a:lnTo>
                        <a:pt y="267851" x="66169"/>
                      </a:lnTo>
                      <a:lnTo>
                        <a:pt y="200866" x="132337"/>
                      </a:lnTo>
                      <a:lnTo>
                        <a:pt y="66940" x="132337"/>
                      </a:lnTo>
                      <a:lnTo>
                        <a:pt y="0" x="661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id="599" name=""/>
              <p:cNvGrpSpPr/>
              <p:nvPr/>
            </p:nvGrpSpPr>
            <p:grpSpPr>
              <a:xfrm>
                <a:off y="3924073" x="7722244"/>
                <a:ext cx="132271" cy="133971"/>
                <a:chOff y="3924073" x="7722244"/>
                <a:chExt cx="132271" cy="133971"/>
              </a:xfrm>
            </p:grpSpPr>
            <p:sp>
              <p:nvSpPr>
                <p:cNvPr id="600" name=""/>
                <p:cNvSpPr/>
                <p:nvPr/>
              </p:nvSpPr>
              <p:spPr>
                <a:xfrm>
                  <a:off y="3924073" x="7722277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133971" x="66136"/>
                      </a:moveTo>
                      <a:lnTo>
                        <a:pt y="100444" x="33068"/>
                      </a:lnTo>
                      <a:lnTo>
                        <a:pt y="66985" x="66136"/>
                      </a:lnTo>
                      <a:lnTo>
                        <a:pt y="33481" x="33068"/>
                      </a:lnTo>
                      <a:lnTo>
                        <a:pt y="0" x="66136"/>
                      </a:lnTo>
                      <a:lnTo>
                        <a:pt y="0" x="33068"/>
                      </a:lnTo>
                      <a:lnTo>
                        <a:pt y="33526" x="0"/>
                      </a:lnTo>
                      <a:lnTo>
                        <a:pt y="100489" x="0"/>
                      </a:lnTo>
                      <a:lnTo>
                        <a:pt y="133971" x="33068"/>
                      </a:lnTo>
                      <a:lnTo>
                        <a:pt y="133971" x="66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id="601" name=""/>
                <p:cNvSpPr/>
                <p:nvPr/>
              </p:nvSpPr>
              <p:spPr>
                <a:xfrm>
                  <a:off y="3924073" x="7788368"/>
                  <a:ext cx="66136" cy="133971"/>
                </a:xfrm>
                <a:custGeom>
                  <a:avLst/>
                  <a:gdLst/>
                  <a:ahLst/>
                  <a:cxnLst/>
                  <a:pathLst>
                    <a:path w="66136" h="133971">
                      <a:moveTo>
                        <a:pt y="0" x="33068"/>
                      </a:moveTo>
                      <a:lnTo>
                        <a:pt y="33504" x="0"/>
                      </a:lnTo>
                      <a:lnTo>
                        <a:pt y="66985" x="33134"/>
                      </a:lnTo>
                      <a:lnTo>
                        <a:pt y="100556" x="0"/>
                      </a:lnTo>
                      <a:lnTo>
                        <a:pt y="133971" x="33068"/>
                      </a:lnTo>
                      <a:lnTo>
                        <a:pt y="100511" x="66136"/>
                      </a:lnTo>
                      <a:lnTo>
                        <a:pt y="33504" x="66136"/>
                      </a:lnTo>
                      <a:lnTo>
                        <a:pt y="0" x="330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id="619" name="Text 619"/>
              <p:cNvSpPr txBox="1"/>
              <p:nvPr/>
            </p:nvSpPr>
            <p:spPr>
              <a:xfrm>
                <a:off y="4263060" x="7408380"/>
                <a:ext cx="760000" cy="152000"/>
              </a:xfrm>
              <a:prstGeom prst="rect">
                <a:avLst/>
              </a:prstGeom>
              <a:noFill/>
            </p:spPr>
            <p:txBody>
              <a:bodyPr rIns="0" tIns="0" wrap="square" l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FFFFFF"/>
                    </a:solidFill>
                    <a:latin typeface="微软雅黑"/>
                  </a:rPr>
                  <a:t>算子</a:t>
                </a:r>
              </a:p>
            </p:txBody>
          </p:sp>
        </p:grpSp>
        <p:sp>
          <p:nvSpPr>
            <p:cNvPr id="603" name="Arrow"/>
            <p:cNvSpPr/>
            <p:nvPr/>
          </p:nvSpPr>
          <p:spPr>
            <a:xfrm>
              <a:off y="2128303" x="1286990"/>
              <a:ext cx="577600" cy="167200"/>
            </a:xfrm>
            <a:custGeom>
              <a:avLst/>
              <a:gdLst/>
              <a:ahLst/>
              <a:cxnLst/>
              <a:pathLst>
                <a:path w="577600" h="167200">
                  <a:moveTo>
                    <a:pt y="41800" x="100320"/>
                  </a:moveTo>
                  <a:lnTo>
                    <a:pt y="41800" x="477280"/>
                  </a:lnTo>
                  <a:lnTo>
                    <a:pt y="0" x="477280"/>
                  </a:lnTo>
                  <a:lnTo>
                    <a:pt y="83600" x="577600"/>
                  </a:lnTo>
                  <a:lnTo>
                    <a:pt y="167200" x="477280"/>
                  </a:lnTo>
                  <a:lnTo>
                    <a:pt y="125400" x="477280"/>
                  </a:lnTo>
                  <a:lnTo>
                    <a:pt y="125400" x="100320"/>
                  </a:lnTo>
                  <a:lnTo>
                    <a:pt y="167200" x="100320"/>
                  </a:lnTo>
                  <a:lnTo>
                    <a:pt y="83600" x="0"/>
                  </a:lnTo>
                  <a:lnTo>
                    <a:pt y="0" x="100320"/>
                  </a:lnTo>
                  <a:lnTo>
                    <a:pt y="41800" x="100320"/>
                  </a:lnTo>
                  <a:close/>
                </a:path>
              </a:pathLst>
            </a:custGeom>
            <a:solidFill>
              <a:srgbClr val="2DA2BF"/>
            </a:solidFill>
            <a:ln cap="flat" w="7600">
              <a:solidFill>
                <a:srgbClr val="2DA2BF"/>
              </a:solidFill>
              <a:bevel/>
            </a:ln>
          </p:spPr>
        </p:sp>
        <p:sp>
          <p:nvSpPr>
            <p:cNvPr id="620" name="Text 620"/>
            <p:cNvSpPr txBox="1"/>
            <p:nvPr/>
          </p:nvSpPr>
          <p:spPr>
            <a:xfrm>
              <a:off y="4222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1" name="Text 621"/>
            <p:cNvSpPr txBox="1"/>
            <p:nvPr/>
          </p:nvSpPr>
          <p:spPr>
            <a:xfrm>
              <a:off y="28276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2" name="Text 622"/>
            <p:cNvSpPr txBox="1"/>
            <p:nvPr/>
          </p:nvSpPr>
          <p:spPr>
            <a:xfrm>
              <a:off y="52330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3" name="Text 623"/>
            <p:cNvSpPr txBox="1"/>
            <p:nvPr/>
          </p:nvSpPr>
          <p:spPr>
            <a:xfrm>
              <a:off y="4222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4" name="Text 624"/>
            <p:cNvSpPr txBox="1"/>
            <p:nvPr/>
          </p:nvSpPr>
          <p:spPr>
            <a:xfrm>
              <a:off y="28276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5" name="Text 625"/>
            <p:cNvSpPr txBox="1"/>
            <p:nvPr/>
          </p:nvSpPr>
          <p:spPr>
            <a:xfrm>
              <a:off y="52330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6" name="Text 626"/>
            <p:cNvSpPr txBox="1"/>
            <p:nvPr/>
          </p:nvSpPr>
          <p:spPr>
            <a:xfrm>
              <a:off y="4222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7" name="Text 627"/>
            <p:cNvSpPr txBox="1"/>
            <p:nvPr/>
          </p:nvSpPr>
          <p:spPr>
            <a:xfrm>
              <a:off y="28276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628" name="Text 628"/>
            <p:cNvSpPr txBox="1"/>
            <p:nvPr/>
          </p:nvSpPr>
          <p:spPr>
            <a:xfrm>
              <a:off y="5233050" x="169489"/>
              <a:ext cx="8805023" cy="1202700"/>
            </a:xfrm>
            <a:prstGeom prst="rect">
              <a:avLst/>
            </a:prstGeom>
            <a:noFill/>
          </p:spPr>
          <p:txBody>
            <a:bodyPr rIns="0" wrap="square" l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xsi="http://www.w3.org/2001/XMLSchema-instance" xmlns:dc="http://purl.org/dc/elements/1.1/" xmlns:cp="http://schemas.openxmlformats.org/package/2006/metadata/core-properties" xmlns:dcterms="http://purl.org/dc/terms/">
  <dc:title>PowerPoint Presentation</dc:title>
  <dc:creator>lihefei</dc:creator>
  <cp:lastModifiedBy>lihefei</cp:lastModifiedBy>
  <cp:revision>1</cp:revision>
  <dcterms:created xsi:type="dcterms:W3CDTF">2019-07-18T20:30:43Z</dcterms:created>
  <dcterms:modified xsi:type="dcterms:W3CDTF">2019-07-18T20:30:43Z</dcterms:modified>
</cp:coreProperties>
</file>