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9a7ebf4e7d6e4cb9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y="6858000" type="screen4x3" cx="9144000"/>
  <p:notesSz cy="9144000" cx="6858000"/>
  <p:defaultTextStyle>
    <a:defPPr>
      <a:defRPr lang="en-US"/>
    </a:defPPr>
    <a:lvl1pPr defTabSz="914400" algn="l" latinLnBrk="0" hangingPunct="1" eaLnBrk="1" rtl="0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latinLnBrk="0" hangingPunct="1" eaLnBrk="1" rtl="0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latinLnBrk="0" hangingPunct="1" eaLnBrk="1" rtl="0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latinLnBrk="0" hangingPunct="1" eaLnBrk="1" rtl="0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latinLnBrk="0" hangingPunct="1" eaLnBrk="1" rtl="0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latinLnBrk="0" hangingPunct="1" eaLnBrk="1" rtl="0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latinLnBrk="0" hangingPunct="1" eaLnBrk="1" rtl="0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latinLnBrk="0" hangingPunct="1" eaLnBrk="1" rtl="0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latinLnBrk="0" hangingPunct="1" eaLnBrk="1" rtl="0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264" id="264"/>
          <p:cNvGrpSpPr/>
          <p:nvPr/>
        </p:nvGrpSpPr>
        <p:grpSpPr>
          <a:xfrm>
            <a:off x="1163224" y="827900"/>
            <a:ext cy="5202200" cx="6817553"/>
            <a:chOff x="1163224" y="827900"/>
            <a:chExt cy="5202200" cx="6817553"/>
          </a:xfrm>
        </p:grpSpPr>
        <p:grpSp>
          <p:nvGrpSpPr>
            <p:cNvPr name="Arrow symbol 3" id="106"/>
            <p:cNvGrpSpPr/>
            <p:nvPr/>
          </p:nvGrpSpPr>
          <p:grpSpPr>
            <a:xfrm>
              <a:off x="2014097" y="2953396"/>
              <a:ext cy="266920" cx="203702"/>
              <a:chOff x="2014097" y="2953396"/>
              <a:chExt cy="266920" cx="203702"/>
            </a:xfrm>
          </p:grpSpPr>
          <p:sp>
            <p:nvSpPr>
              <p:cNvPr name="" id="107"/>
              <p:cNvSpPr/>
              <p:nvPr/>
            </p:nvSpPr>
            <p:spPr>
              <a:xfrm>
                <a:off x="2014039" y="2953396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scaled="0" ang="480000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108"/>
              <p:cNvSpPr/>
              <p:nvPr/>
            </p:nvSpPr>
            <p:spPr>
              <a:xfrm flipV="true">
                <a:off x="2014039" y="3040589"/>
                <a:ext cy="179726" cx="201892"/>
              </a:xfrm>
              <a:custGeom>
                <a:avLst/>
                <a:gdLst/>
                <a:ahLst/>
                <a:cxnLst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109"/>
              <p:cNvSpPr/>
              <p:nvPr/>
            </p:nvSpPr>
            <p:spPr>
              <a:xfrm>
                <a:off x="2162356" y="3040678"/>
                <a:ext cy="93827" cx="55444"/>
              </a:xfrm>
              <a:custGeom>
                <a:avLst/>
                <a:gdLst/>
                <a:ahLst/>
                <a:cxnLst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name="Round-head Rectangle" id="116"/>
            <p:cNvSpPr/>
            <p:nvPr/>
          </p:nvSpPr>
          <p:spPr>
            <a:xfrm rot="5400000">
              <a:off x="1668688" y="3026056"/>
              <a:ext cy="121600" cx="1284978"/>
            </a:xfrm>
            <a:custGeom>
              <a:avLst/>
              <a:gdLst>
                <a:gd name="connsiteX0" fmla="*/ 642489 w 1284978"/>
                <a:gd name="connsiteY0" fmla="*/ 60800 h 121600"/>
                <a:gd name="connsiteX1" fmla="*/ 0 w 1284978"/>
                <a:gd name="connsiteY1" fmla="*/ 60800 h 121600"/>
                <a:gd name="connsiteX2" fmla="*/ 642489 w 1284978"/>
                <a:gd name="connsiteY2" fmla="*/ 0 h 121600"/>
                <a:gd name="connsiteX3" fmla="*/ 1284978 w 1284978"/>
                <a:gd name="connsiteY3" fmla="*/ 60800 h 121600"/>
                <a:gd name="connsiteX4" fmla="*/ 642489 w 1284978"/>
                <a:gd name="connsiteY4" fmla="*/ 121600 h 1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r="r" t="t" b="b" l="l"/>
              <a:pathLst>
                <a:path w="1284978" h="121600">
                  <a:moveTo>
                    <a:pt x="60800" y="121600"/>
                  </a:moveTo>
                  <a:lnTo>
                    <a:pt x="1224178" y="121600"/>
                  </a:lnTo>
                  <a:cubicBezTo>
                    <a:pt x="1257757" y="121600"/>
                    <a:pt x="1284978" y="94380"/>
                    <a:pt x="1284978" y="60800"/>
                  </a:cubicBezTo>
                  <a:cubicBezTo>
                    <a:pt x="1284978" y="27220"/>
                    <a:pt x="1257757" y="0"/>
                    <a:pt x="1224178" y="0"/>
                  </a:cubicBezTo>
                  <a:lnTo>
                    <a:pt x="60800" y="0"/>
                  </a:lnTo>
                  <a:cubicBezTo>
                    <a:pt x="27220" y="0"/>
                    <a:pt x="0" y="27220"/>
                    <a:pt x="0" y="60800"/>
                  </a:cubicBezTo>
                  <a:cubicBezTo>
                    <a:pt x="0" y="94380"/>
                    <a:pt x="27220" y="121600"/>
                    <a:pt x="60800" y="121600"/>
                  </a:cubicBezTo>
                  <a:close/>
                </a:path>
              </a:pathLst>
            </a:custGeom>
            <a:solidFill>
              <a:srgbClr val="0E2350"/>
            </a:solidFill>
            <a:ln w="7600" cap="flat">
              <a:solidFill>
                <a:srgbClr val="0E2350"/>
              </a:solidFill>
              <a:bevel/>
            </a:ln>
          </p:spPr>
          <p:txBody>
            <a:bodyPr wrap="square" rtlCol="0" lIns="0" rIns="0" tIns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B0F0"/>
                  </a:solidFill>
                  <a:latin typeface="Arial"/>
                </a:rPr>
                <a:t>REST</a:t>
              </a:r>
            </a:p>
          </p:txBody>
        </p:sp>
        <p:grpSp>
          <p:nvGrpSpPr>
            <p:cNvPr name="Trapeziod 3" id="117"/>
            <p:cNvGrpSpPr/>
            <p:nvPr/>
          </p:nvGrpSpPr>
          <p:grpSpPr>
            <a:xfrm>
              <a:off x="1170824" y="2338256"/>
              <a:ext cy="1497200" cx="661553"/>
              <a:chOff x="1170824" y="2338256"/>
              <a:chExt cy="1497200" cx="661553"/>
            </a:xfrm>
          </p:grpSpPr>
          <p:sp>
            <p:nvSpPr>
              <p:cNvPr name="" id="118"/>
              <p:cNvSpPr/>
              <p:nvPr/>
            </p:nvSpPr>
            <p:spPr>
              <a:xfrm>
                <a:off x="1170824" y="2338256"/>
                <a:ext cy="1497200" cx="661553"/>
              </a:xfrm>
              <a:custGeom>
                <a:avLst/>
                <a:gdLst/>
                <a:ahLst/>
                <a:cxnLst/>
                <a:pathLst>
                  <a:path w="661553" h="1497200">
                    <a:moveTo>
                      <a:pt x="0" y="0"/>
                    </a:moveTo>
                    <a:lnTo>
                      <a:pt x="661553" y="430866"/>
                    </a:lnTo>
                    <a:lnTo>
                      <a:pt x="661553" y="1041200"/>
                    </a:lnTo>
                    <a:lnTo>
                      <a:pt x="0" y="149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3B3E3"/>
                  </a:gs>
                  <a:gs pos="50000">
                    <a:srgbClr val="65A6DF"/>
                  </a:gs>
                  <a:gs pos="100000">
                    <a:srgbClr val="3498DB"/>
                  </a:gs>
                </a:gsLst>
                <a:lin scaled="0" ang="5400000"/>
              </a:gradFill>
              <a:ln w="7600" cap="flat">
                <a:solidFill>
                  <a:srgbClr val="3498DB"/>
                </a:solidFill>
                <a:bevel/>
              </a:ln>
              <a:effectLst>
                <a:outerShdw blurRad="30000" algn="tl" dir="0" dist="15200" rotWithShape="0">
                  <a:srgbClr val="000000">
                    <a:alpha val="40000"/>
                  </a:srgbClr>
                </a:outerShdw>
              </a:effectLst>
            </p:spPr>
          </p:sp>
          <p:sp>
            <p:nvSpPr>
              <p:cNvPr name="" id="119"/>
              <p:cNvSpPr/>
              <p:nvPr/>
            </p:nvSpPr>
            <p:spPr>
              <a:xfrm>
                <a:off x="1178424" y="2345436"/>
                <a:ext cy="502677" cx="646353"/>
              </a:xfrm>
              <a:custGeom>
                <a:avLst/>
                <a:gdLst/>
                <a:ahLst/>
                <a:cxnLst/>
                <a:pathLst>
                  <a:path stroke="false" w="646353" h="502677">
                    <a:moveTo>
                      <a:pt x="0" y="0"/>
                    </a:moveTo>
                    <a:lnTo>
                      <a:pt x="646353" y="430866"/>
                    </a:lnTo>
                    <a:lnTo>
                      <a:pt x="646353" y="502677"/>
                    </a:lnTo>
                    <a:lnTo>
                      <a:pt x="0" y="502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name="" id="120"/>
              <p:cNvSpPr/>
              <p:nvPr/>
            </p:nvSpPr>
            <p:spPr>
              <a:xfrm>
                <a:off x="1170824" y="2345856"/>
                <a:ext cy="1482000" cx="86173"/>
              </a:xfrm>
              <a:custGeom>
                <a:avLst/>
                <a:gdLst/>
                <a:ahLst/>
                <a:cxnLst/>
                <a:pathLst>
                  <a:path stroke="false" w="86173" h="1482000">
                    <a:moveTo>
                      <a:pt x="0" y="0"/>
                    </a:moveTo>
                    <a:lnTo>
                      <a:pt x="86173" y="62863"/>
                    </a:lnTo>
                    <a:lnTo>
                      <a:pt x="86173" y="1419140"/>
                    </a:lnTo>
                    <a:lnTo>
                      <a:pt x="0" y="1482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9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x="1260588" y="2408718"/>
                <a:ext cy="1356273" cx="7181"/>
              </a:xfrm>
              <a:custGeom>
                <a:avLst/>
                <a:gdLst/>
                <a:ahLst/>
                <a:cxnLst/>
                <a:pathLst>
                  <a:path fill="none" w="7181" h="1356273">
                    <a:moveTo>
                      <a:pt x="0" y="0"/>
                    </a:moveTo>
                    <a:lnTo>
                      <a:pt x="0" y="135627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name="Text 265" id="265"/>
              <p:cNvSpPr txBox="1"/>
              <p:nvPr/>
            </p:nvSpPr>
            <p:spPr>
              <a:xfrm>
                <a:off x="1284824" y="2900656"/>
                <a:ext cy="471200" cx="532353"/>
              </a:xfrm>
              <a:prstGeom prst="rect">
                <a:avLst/>
              </a:prstGeom>
              <a:noFill/>
            </p:spPr>
            <p:txBody>
              <a:bodyPr wrap="square" rtlCol="0" lIns="36000" rIns="3600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Client</a:t>
                </a:r>
              </a:p>
            </p:txBody>
          </p:sp>
        </p:grpSp>
        <p:grpSp>
          <p:nvGrpSpPr>
            <p:cNvPr name="" id="122"/>
            <p:cNvGrpSpPr/>
            <p:nvPr/>
          </p:nvGrpSpPr>
          <p:grpSpPr>
            <a:xfrm>
              <a:off x="3124377" y="2630856"/>
              <a:ext cy="912000" cx="1003200"/>
              <a:chOff x="3124377" y="2630856"/>
              <a:chExt cy="912000" cx="1003200"/>
            </a:xfrm>
          </p:grpSpPr>
          <p:sp>
            <p:nvSpPr>
              <p:cNvPr name="" id="123"/>
              <p:cNvSpPr/>
              <p:nvPr/>
            </p:nvSpPr>
            <p:spPr>
              <a:xfrm>
                <a:off x="3124377" y="2630856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08" y="409191"/>
                    </a:moveTo>
                    <a:lnTo>
                      <a:pt x="784996" y="46611"/>
                    </a:lnTo>
                    <a:cubicBezTo>
                      <a:pt x="769226" y="18321"/>
                      <a:pt x="739829" y="0"/>
                      <a:pt x="707726" y="0"/>
                    </a:cubicBezTo>
                    <a:lnTo>
                      <a:pt x="295426" y="0"/>
                    </a:lnTo>
                    <a:cubicBezTo>
                      <a:pt x="263317" y="0"/>
                      <a:pt x="233912" y="18309"/>
                      <a:pt x="218153" y="46611"/>
                    </a:cubicBezTo>
                    <a:lnTo>
                      <a:pt x="11963" y="408398"/>
                    </a:lnTo>
                    <a:cubicBezTo>
                      <a:pt x="-3988" y="436474"/>
                      <a:pt x="-3988" y="471008"/>
                      <a:pt x="11963" y="499083"/>
                    </a:cubicBezTo>
                    <a:lnTo>
                      <a:pt x="218074" y="863725"/>
                    </a:lnTo>
                    <a:cubicBezTo>
                      <a:pt x="233673" y="892415"/>
                      <a:pt x="262999" y="910738"/>
                      <a:pt x="295346" y="912000"/>
                    </a:cubicBezTo>
                    <a:lnTo>
                      <a:pt x="707647" y="912000"/>
                    </a:lnTo>
                    <a:cubicBezTo>
                      <a:pt x="739994" y="910875"/>
                      <a:pt x="769371" y="892635"/>
                      <a:pt x="784996" y="863960"/>
                    </a:cubicBezTo>
                    <a:lnTo>
                      <a:pt x="991108" y="501382"/>
                    </a:lnTo>
                    <a:cubicBezTo>
                      <a:pt x="1007236" y="472814"/>
                      <a:pt x="1007236" y="437758"/>
                      <a:pt x="991108" y="409191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>
                <a:off x="3418155" y="2931764"/>
                <a:ext cy="611012" cx="662218"/>
              </a:xfrm>
              <a:custGeom>
                <a:avLst/>
                <a:gdLst/>
                <a:ahLst/>
                <a:cxnLst/>
                <a:pathLst>
                  <a:path w="662218" h="611012">
                    <a:moveTo>
                      <a:pt x="438710" y="39001"/>
                    </a:moveTo>
                    <a:lnTo>
                      <a:pt x="248743" y="42013"/>
                    </a:lnTo>
                    <a:lnTo>
                      <a:pt x="229543" y="129210"/>
                    </a:lnTo>
                    <a:lnTo>
                      <a:pt x="336360" y="237255"/>
                    </a:lnTo>
                    <a:lnTo>
                      <a:pt x="337849" y="254298"/>
                    </a:lnTo>
                    <a:lnTo>
                      <a:pt x="86519" y="0"/>
                    </a:lnTo>
                    <a:lnTo>
                      <a:pt x="0" y="75782"/>
                    </a:lnTo>
                    <a:lnTo>
                      <a:pt x="95454" y="180419"/>
                    </a:lnTo>
                    <a:lnTo>
                      <a:pt x="0" y="309787"/>
                    </a:lnTo>
                    <a:lnTo>
                      <a:pt x="293571" y="611012"/>
                    </a:lnTo>
                    <a:lnTo>
                      <a:pt x="413866" y="611012"/>
                    </a:lnTo>
                    <a:cubicBezTo>
                      <a:pt x="446213" y="609889"/>
                      <a:pt x="475592" y="591644"/>
                      <a:pt x="491217" y="562975"/>
                    </a:cubicBezTo>
                    <a:lnTo>
                      <a:pt x="662218" y="261749"/>
                    </a:lnTo>
                    <a:lnTo>
                      <a:pt x="438710" y="3900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3418155" y="2931764"/>
                <a:ext cy="369080" cx="438710"/>
              </a:xfrm>
              <a:custGeom>
                <a:avLst/>
                <a:gdLst/>
                <a:ahLst/>
                <a:cxnLst/>
                <a:pathLst>
                  <a:path w="438710" h="369080">
                    <a:moveTo>
                      <a:pt x="322018" y="308836"/>
                    </a:moveTo>
                    <a:lnTo>
                      <a:pt x="237223" y="308836"/>
                    </a:lnTo>
                    <a:lnTo>
                      <a:pt x="53212" y="76100"/>
                    </a:lnTo>
                    <a:lnTo>
                      <a:pt x="0" y="76100"/>
                    </a:lnTo>
                    <a:lnTo>
                      <a:pt x="0" y="0"/>
                    </a:lnTo>
                    <a:lnTo>
                      <a:pt x="86519" y="0"/>
                    </a:lnTo>
                    <a:lnTo>
                      <a:pt x="270608" y="232736"/>
                    </a:lnTo>
                    <a:lnTo>
                      <a:pt x="322018" y="232736"/>
                    </a:lnTo>
                    <a:lnTo>
                      <a:pt x="322018" y="172491"/>
                    </a:lnTo>
                    <a:lnTo>
                      <a:pt x="438710" y="270707"/>
                    </a:lnTo>
                    <a:lnTo>
                      <a:pt x="322018" y="369080"/>
                    </a:lnTo>
                    <a:lnTo>
                      <a:pt x="322018" y="308836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name="" id="126"/>
              <p:cNvGrpSpPr/>
              <p:nvPr/>
            </p:nvGrpSpPr>
            <p:grpSpPr>
              <a:xfrm>
                <a:off x="3418155" y="2872470"/>
                <a:ext cy="369080" cx="438710"/>
                <a:chOff x="3418155" y="2872470"/>
                <a:chExt cy="369080" cx="438710"/>
              </a:xfrm>
            </p:grpSpPr>
            <p:sp>
              <p:nvSpPr>
                <p:cNvPr name="" id="127"/>
                <p:cNvSpPr/>
                <p:nvPr/>
              </p:nvSpPr>
              <p:spPr>
                <a:xfrm>
                  <a:off x="3600833" y="2872470"/>
                  <a:ext cy="196589" cx="256032"/>
                </a:xfrm>
                <a:custGeom>
                  <a:avLst/>
                  <a:gdLst/>
                  <a:ahLst/>
                  <a:cxnLst/>
                  <a:pathLst>
                    <a:path w="256032" h="196589">
                      <a:moveTo>
                        <a:pt x="46865" y="188345"/>
                      </a:moveTo>
                      <a:lnTo>
                        <a:pt x="87930" y="136344"/>
                      </a:lnTo>
                      <a:lnTo>
                        <a:pt x="139340" y="136344"/>
                      </a:lnTo>
                      <a:lnTo>
                        <a:pt x="139340" y="196589"/>
                      </a:lnTo>
                      <a:lnTo>
                        <a:pt x="256032" y="98295"/>
                      </a:lnTo>
                      <a:lnTo>
                        <a:pt x="139340" y="0"/>
                      </a:lnTo>
                      <a:lnTo>
                        <a:pt x="139340" y="60245"/>
                      </a:lnTo>
                      <a:lnTo>
                        <a:pt x="54545" y="60245"/>
                      </a:lnTo>
                      <a:lnTo>
                        <a:pt x="0" y="129131"/>
                      </a:lnTo>
                      <a:lnTo>
                        <a:pt x="46865" y="188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28"/>
                <p:cNvSpPr/>
                <p:nvPr/>
              </p:nvSpPr>
              <p:spPr>
                <a:xfrm>
                  <a:off x="3418155" y="3112499"/>
                  <a:ext cy="129051" cx="141770"/>
                </a:xfrm>
                <a:custGeom>
                  <a:avLst/>
                  <a:gdLst/>
                  <a:ahLst/>
                  <a:cxnLst/>
                  <a:pathLst>
                    <a:path w="141770" h="129051">
                      <a:moveTo>
                        <a:pt x="95062" y="0"/>
                      </a:moveTo>
                      <a:lnTo>
                        <a:pt x="53212" y="52952"/>
                      </a:lnTo>
                      <a:lnTo>
                        <a:pt x="0" y="52952"/>
                      </a:lnTo>
                      <a:lnTo>
                        <a:pt x="0" y="129051"/>
                      </a:lnTo>
                      <a:lnTo>
                        <a:pt x="86519" y="129051"/>
                      </a:lnTo>
                      <a:lnTo>
                        <a:pt x="141770" y="59214"/>
                      </a:lnTo>
                      <a:lnTo>
                        <a:pt x="95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266" id="266"/>
              <p:cNvSpPr txBox="1"/>
              <p:nvPr/>
            </p:nvSpPr>
            <p:spPr>
              <a:xfrm>
                <a:off x="3245977" y="3558056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Dispatcher</a:t>
                </a:r>
              </a:p>
            </p:txBody>
          </p:sp>
        </p:grpSp>
        <p:sp>
          <p:nvSpPr>
            <p:cNvPr name="Multi-Style Rectangle 2" id="129"/>
            <p:cNvSpPr/>
            <p:nvPr/>
          </p:nvSpPr>
          <p:spPr>
            <a:xfrm>
              <a:off x="4830577" y="2885456"/>
              <a:ext cy="402800" cx="1003200"/>
            </a:xfrm>
            <a:custGeom>
              <a:avLst/>
              <a:gdLst>
                <a:gd name="connsiteX0" fmla="*/ 501600 w 1003200"/>
                <a:gd name="connsiteY0" fmla="*/ 201400 h 402800"/>
                <a:gd name="connsiteX1" fmla="*/ 0 w 1003200"/>
                <a:gd name="connsiteY1" fmla="*/ 201400 h 402800"/>
                <a:gd name="connsiteX2" fmla="*/ 501600 w 1003200"/>
                <a:gd name="connsiteY2" fmla="*/ 0 h 402800"/>
                <a:gd name="connsiteX3" fmla="*/ 1003200 w 1003200"/>
                <a:gd name="connsiteY3" fmla="*/ 201400 h 402800"/>
                <a:gd name="connsiteX4" fmla="*/ 501600 w 1003200"/>
                <a:gd name="connsiteY4" fmla="*/ 402800 h 402800"/>
                <a:gd name="rtl" fmla="*/ 30400 w 1003200"/>
                <a:gd name="rtt" fmla="*/ 30400 h 402800"/>
                <a:gd name="rtr" fmla="*/ 972800 w 1003200"/>
                <a:gd name="rtb" fmla="*/ 372400 h 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r="rtr" t="rtt" b="rtb" l="rtl"/>
              <a:pathLst>
                <a:path w="1003200" h="402800">
                  <a:moveTo>
                    <a:pt x="72504" y="0"/>
                  </a:moveTo>
                  <a:lnTo>
                    <a:pt x="930696" y="0"/>
                  </a:lnTo>
                  <a:cubicBezTo>
                    <a:pt x="970740" y="0"/>
                    <a:pt x="1003200" y="32460"/>
                    <a:pt x="1003200" y="72504"/>
                  </a:cubicBezTo>
                  <a:lnTo>
                    <a:pt x="1003200" y="330296"/>
                  </a:lnTo>
                  <a:cubicBezTo>
                    <a:pt x="1003200" y="370340"/>
                    <a:pt x="970740" y="402800"/>
                    <a:pt x="930696" y="402800"/>
                  </a:cubicBezTo>
                  <a:lnTo>
                    <a:pt x="72504" y="402800"/>
                  </a:lnTo>
                  <a:cubicBezTo>
                    <a:pt x="32460" y="402800"/>
                    <a:pt x="0" y="370340"/>
                    <a:pt x="0" y="330296"/>
                  </a:cubicBezTo>
                  <a:lnTo>
                    <a:pt x="0" y="72504"/>
                  </a:lnTo>
                  <a:cubicBezTo>
                    <a:pt x="0" y="32460"/>
                    <a:pt x="32460" y="0"/>
                    <a:pt x="72504" y="0"/>
                  </a:cubicBezTo>
                  <a:close/>
                </a:path>
              </a:pathLst>
            </a:custGeom>
            <a:gradFill>
              <a:gsLst>
                <a:gs pos="0">
                  <a:srgbClr val="64CFF8"/>
                </a:gs>
                <a:gs pos="100000">
                  <a:srgbClr val="2DC0EC"/>
                </a:gs>
              </a:gsLst>
              <a:lin scaled="0" ang="5400000"/>
            </a:gradFill>
            <a:ln w="7600" cap="flat">
              <a:solidFill>
                <a:srgbClr val="2AB6E0"/>
              </a:solidFill>
              <a:bevel/>
            </a:ln>
            <a:effectLst>
              <a:outerShdw blurRad="0" algn="tl" dir="2700000" dist="21496" rotWithShape="0">
                <a:srgbClr val="000000">
                  <a:alpha val="20000"/>
                </a:srgbClr>
              </a:outerShdw>
            </a:effectLst>
          </p:spPr>
          <p:txBody>
            <a:bodyPr wrap="square" rtlCol="0" lIns="36000" rIns="36000" tIns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Zookeeper</a:t>
              </a:r>
            </a:p>
          </p:txBody>
        </p:sp>
        <p:grpSp>
          <p:nvGrpSpPr>
            <p:cNvPr name="" id="130"/>
            <p:cNvGrpSpPr/>
            <p:nvPr/>
          </p:nvGrpSpPr>
          <p:grpSpPr>
            <a:xfrm>
              <a:off x="5457577" y="1485011"/>
              <a:ext cy="912000" cx="1003200"/>
              <a:chOff x="5457577" y="1485011"/>
              <a:chExt cy="912000" cx="1003200"/>
            </a:xfrm>
          </p:grpSpPr>
          <p:sp>
            <p:nvSpPr>
              <p:cNvPr name="" id="131"/>
              <p:cNvSpPr/>
              <p:nvPr/>
            </p:nvSpPr>
            <p:spPr>
              <a:xfrm>
                <a:off x="5457577" y="1485011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32"/>
              <p:cNvSpPr/>
              <p:nvPr/>
            </p:nvSpPr>
            <p:spPr>
              <a:xfrm>
                <a:off x="5695567" y="1705578"/>
                <a:ext cy="691195" cx="734274"/>
              </a:xfrm>
              <a:custGeom>
                <a:avLst/>
                <a:gdLst/>
                <a:ahLst/>
                <a:cxnLst/>
                <a:pathLst>
                  <a:path w="734274" h="691195">
                    <a:moveTo>
                      <a:pt x="474546" y="50979"/>
                    </a:moveTo>
                    <a:lnTo>
                      <a:pt x="464750" y="129232"/>
                    </a:lnTo>
                    <a:lnTo>
                      <a:pt x="412476" y="76033"/>
                    </a:lnTo>
                    <a:lnTo>
                      <a:pt x="229083" y="0"/>
                    </a:lnTo>
                    <a:lnTo>
                      <a:pt x="331203" y="103703"/>
                    </a:lnTo>
                    <a:lnTo>
                      <a:pt x="207060" y="44399"/>
                    </a:lnTo>
                    <a:lnTo>
                      <a:pt x="0" y="142869"/>
                    </a:lnTo>
                    <a:lnTo>
                      <a:pt x="56193" y="199637"/>
                    </a:lnTo>
                    <a:lnTo>
                      <a:pt x="52353" y="420044"/>
                    </a:lnTo>
                    <a:lnTo>
                      <a:pt x="320310" y="691195"/>
                    </a:lnTo>
                    <a:lnTo>
                      <a:pt x="469688" y="691195"/>
                    </a:lnTo>
                    <a:cubicBezTo>
                      <a:pt x="502035" y="690072"/>
                      <a:pt x="531416" y="671823"/>
                      <a:pt x="547041" y="643149"/>
                    </a:cubicBezTo>
                    <a:lnTo>
                      <a:pt x="734274" y="313726"/>
                    </a:lnTo>
                    <a:lnTo>
                      <a:pt x="474546" y="50979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133"/>
              <p:cNvGrpSpPr/>
              <p:nvPr/>
            </p:nvGrpSpPr>
            <p:grpSpPr>
              <a:xfrm>
                <a:off x="5695335" y="1663518"/>
                <a:ext cy="554985" cx="527683"/>
                <a:chOff x="5695335" y="1663518"/>
                <a:chExt cy="554985" cx="527683"/>
              </a:xfrm>
            </p:grpSpPr>
            <p:sp>
              <p:nvSpPr>
                <p:cNvPr name="" id="134"/>
                <p:cNvSpPr/>
                <p:nvPr/>
              </p:nvSpPr>
              <p:spPr>
                <a:xfrm>
                  <a:off x="5906628" y="1663518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206904" y="132086"/>
                      </a:moveTo>
                      <a:lnTo>
                        <a:pt x="206904" y="296045"/>
                      </a:lnTo>
                      <a:cubicBezTo>
                        <a:pt x="206904" y="299587"/>
                        <a:pt x="205007" y="302851"/>
                        <a:pt x="201966" y="304608"/>
                      </a:cubicBezTo>
                      <a:lnTo>
                        <a:pt x="175634" y="319989"/>
                      </a:lnTo>
                      <a:lnTo>
                        <a:pt x="175634" y="150639"/>
                      </a:lnTo>
                      <a:cubicBezTo>
                        <a:pt x="175619" y="143572"/>
                        <a:pt x="171887" y="137047"/>
                        <a:pt x="165837" y="133514"/>
                      </a:cubicBezTo>
                      <a:lnTo>
                        <a:pt x="35189" y="56767"/>
                      </a:lnTo>
                      <a:cubicBezTo>
                        <a:pt x="14861" y="44939"/>
                        <a:pt x="1672" y="23664"/>
                        <a:pt x="0" y="0"/>
                      </a:cubicBezTo>
                      <a:lnTo>
                        <a:pt x="197108" y="114961"/>
                      </a:lnTo>
                      <a:cubicBezTo>
                        <a:pt x="203158" y="118495"/>
                        <a:pt x="206904" y="125019"/>
                        <a:pt x="206904" y="1320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35"/>
                <p:cNvSpPr/>
                <p:nvPr/>
              </p:nvSpPr>
              <p:spPr>
                <a:xfrm>
                  <a:off x="5984530" y="1756201"/>
                  <a:ext cy="330672" cx="186292"/>
                </a:xfrm>
                <a:custGeom>
                  <a:avLst/>
                  <a:gdLst/>
                  <a:ahLst/>
                  <a:cxnLst/>
                  <a:pathLst>
                    <a:path w="186292" h="330672">
                      <a:moveTo>
                        <a:pt x="176339" y="247286"/>
                      </a:moveTo>
                      <a:lnTo>
                        <a:pt x="36051" y="329344"/>
                      </a:lnTo>
                      <a:cubicBezTo>
                        <a:pt x="33020" y="331115"/>
                        <a:pt x="29286" y="331115"/>
                        <a:pt x="26255" y="329344"/>
                      </a:cubicBezTo>
                      <a:lnTo>
                        <a:pt x="0" y="314043"/>
                      </a:lnTo>
                      <a:lnTo>
                        <a:pt x="145225" y="229129"/>
                      </a:lnTo>
                      <a:cubicBezTo>
                        <a:pt x="151256" y="225589"/>
                        <a:pt x="154961" y="219059"/>
                        <a:pt x="154943" y="212004"/>
                      </a:cubicBezTo>
                      <a:lnTo>
                        <a:pt x="154943" y="59146"/>
                      </a:lnTo>
                      <a:cubicBezTo>
                        <a:pt x="155004" y="35379"/>
                        <a:pt x="166758" y="13203"/>
                        <a:pt x="186292" y="0"/>
                      </a:cubicBezTo>
                      <a:lnTo>
                        <a:pt x="186292" y="229923"/>
                      </a:lnTo>
                      <a:cubicBezTo>
                        <a:pt x="186292" y="237107"/>
                        <a:pt x="182522" y="243751"/>
                        <a:pt x="176339" y="2472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36"/>
                <p:cNvSpPr/>
                <p:nvPr/>
              </p:nvSpPr>
              <p:spPr>
                <a:xfrm>
                  <a:off x="5861172" y="2026538"/>
                  <a:ext cy="125080" cx="361847"/>
                </a:xfrm>
                <a:custGeom>
                  <a:avLst/>
                  <a:gdLst/>
                  <a:ahLst/>
                  <a:cxnLst/>
                  <a:pathLst>
                    <a:path w="361847" h="125080">
                      <a:moveTo>
                        <a:pt x="145068" y="122355"/>
                      </a:moveTo>
                      <a:lnTo>
                        <a:pt x="4938" y="40534"/>
                      </a:lnTo>
                      <a:cubicBezTo>
                        <a:pt x="1873" y="38764"/>
                        <a:pt x="0" y="35462"/>
                        <a:pt x="0" y="31892"/>
                      </a:cubicBezTo>
                      <a:lnTo>
                        <a:pt x="0" y="1289"/>
                      </a:lnTo>
                      <a:lnTo>
                        <a:pt x="145068" y="86043"/>
                      </a:lnTo>
                      <a:cubicBezTo>
                        <a:pt x="151110" y="89553"/>
                        <a:pt x="158541" y="89553"/>
                        <a:pt x="164583" y="86043"/>
                      </a:cubicBezTo>
                      <a:lnTo>
                        <a:pt x="295700" y="9614"/>
                      </a:lnTo>
                      <a:cubicBezTo>
                        <a:pt x="315977" y="-2270"/>
                        <a:pt x="340763" y="-3191"/>
                        <a:pt x="361847" y="7156"/>
                      </a:cubicBezTo>
                      <a:lnTo>
                        <a:pt x="164896" y="122355"/>
                      </a:lnTo>
                      <a:cubicBezTo>
                        <a:pt x="158775" y="125988"/>
                        <a:pt x="151189" y="125988"/>
                        <a:pt x="145068" y="1223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37"/>
                <p:cNvSpPr/>
                <p:nvPr/>
              </p:nvSpPr>
              <p:spPr>
                <a:xfrm>
                  <a:off x="5804900" y="1898515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0" y="187902"/>
                      </a:moveTo>
                      <a:lnTo>
                        <a:pt x="0" y="23944"/>
                      </a:lnTo>
                      <a:cubicBezTo>
                        <a:pt x="0" y="20418"/>
                        <a:pt x="1849" y="17158"/>
                        <a:pt x="4859" y="15381"/>
                      </a:cubicBezTo>
                      <a:lnTo>
                        <a:pt x="31192" y="0"/>
                      </a:lnTo>
                      <a:lnTo>
                        <a:pt x="31192" y="169350"/>
                      </a:lnTo>
                      <a:cubicBezTo>
                        <a:pt x="31207" y="176417"/>
                        <a:pt x="34939" y="182942"/>
                        <a:pt x="40989" y="186475"/>
                      </a:cubicBezTo>
                      <a:lnTo>
                        <a:pt x="171793" y="262905"/>
                      </a:lnTo>
                      <a:cubicBezTo>
                        <a:pt x="192130" y="274865"/>
                        <a:pt x="205282" y="296248"/>
                        <a:pt x="206904" y="319989"/>
                      </a:cubicBezTo>
                      <a:lnTo>
                        <a:pt x="9797" y="205027"/>
                      </a:lnTo>
                      <a:cubicBezTo>
                        <a:pt x="3735" y="201506"/>
                        <a:pt x="0" y="194973"/>
                        <a:pt x="0" y="1879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38"/>
                <p:cNvSpPr/>
                <p:nvPr/>
              </p:nvSpPr>
              <p:spPr>
                <a:xfrm>
                  <a:off x="5747610" y="1795149"/>
                  <a:ext cy="330751" cx="186371"/>
                </a:xfrm>
                <a:custGeom>
                  <a:avLst/>
                  <a:gdLst/>
                  <a:ahLst/>
                  <a:cxnLst/>
                  <a:pathLst>
                    <a:path w="186371" h="330751">
                      <a:moveTo>
                        <a:pt x="9954" y="83386"/>
                      </a:moveTo>
                      <a:lnTo>
                        <a:pt x="150241" y="1328"/>
                      </a:lnTo>
                      <a:cubicBezTo>
                        <a:pt x="153272" y="0"/>
                        <a:pt x="157007" y="0"/>
                        <a:pt x="160038" y="1328"/>
                      </a:cubicBezTo>
                      <a:lnTo>
                        <a:pt x="186371" y="16709"/>
                      </a:lnTo>
                      <a:lnTo>
                        <a:pt x="41068" y="101542"/>
                      </a:lnTo>
                      <a:cubicBezTo>
                        <a:pt x="35037" y="105084"/>
                        <a:pt x="31332" y="111613"/>
                        <a:pt x="31350" y="118668"/>
                      </a:cubicBezTo>
                      <a:lnTo>
                        <a:pt x="31350" y="271527"/>
                      </a:lnTo>
                      <a:cubicBezTo>
                        <a:pt x="31232" y="295300"/>
                        <a:pt x="19495" y="317474"/>
                        <a:pt x="0" y="330751"/>
                      </a:cubicBezTo>
                      <a:lnTo>
                        <a:pt x="0" y="100829"/>
                      </a:lnTo>
                      <a:cubicBezTo>
                        <a:pt x="0" y="93615"/>
                        <a:pt x="3746" y="86935"/>
                        <a:pt x="9954" y="83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39"/>
                <p:cNvSpPr/>
                <p:nvPr/>
              </p:nvSpPr>
              <p:spPr>
                <a:xfrm>
                  <a:off x="5695335" y="1730392"/>
                  <a:ext cy="125050" cx="361847"/>
                </a:xfrm>
                <a:custGeom>
                  <a:avLst/>
                  <a:gdLst/>
                  <a:ahLst/>
                  <a:cxnLst/>
                  <a:pathLst>
                    <a:path w="361847" h="125050">
                      <a:moveTo>
                        <a:pt x="216858" y="2737"/>
                      </a:moveTo>
                      <a:lnTo>
                        <a:pt x="356910" y="84558"/>
                      </a:lnTo>
                      <a:cubicBezTo>
                        <a:pt x="359961" y="86303"/>
                        <a:pt x="361847" y="89574"/>
                        <a:pt x="361847" y="93121"/>
                      </a:cubicBezTo>
                      <a:lnTo>
                        <a:pt x="361847" y="123883"/>
                      </a:lnTo>
                      <a:lnTo>
                        <a:pt x="216858" y="39129"/>
                      </a:lnTo>
                      <a:cubicBezTo>
                        <a:pt x="210819" y="35602"/>
                        <a:pt x="203381" y="35602"/>
                        <a:pt x="197342" y="39129"/>
                      </a:cubicBezTo>
                      <a:lnTo>
                        <a:pt x="66147" y="115479"/>
                      </a:lnTo>
                      <a:cubicBezTo>
                        <a:pt x="45857" y="127338"/>
                        <a:pt x="21071" y="128228"/>
                        <a:pt x="0" y="117858"/>
                      </a:cubicBezTo>
                      <a:lnTo>
                        <a:pt x="197028" y="2737"/>
                      </a:lnTo>
                      <a:cubicBezTo>
                        <a:pt x="203146" y="-912"/>
                        <a:pt x="210740" y="-912"/>
                        <a:pt x="216858" y="27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140"/>
              <p:cNvGrpSpPr/>
              <p:nvPr/>
            </p:nvGrpSpPr>
            <p:grpSpPr>
              <a:xfrm>
                <a:off x="5861172" y="1829945"/>
                <a:ext cy="225237" cx="196010"/>
                <a:chOff x="5861172" y="1829945"/>
                <a:chExt cy="225237" cx="196010"/>
              </a:xfrm>
            </p:grpSpPr>
            <p:sp>
              <p:nvSpPr>
                <p:cNvPr name="" id="141"/>
                <p:cNvSpPr/>
                <p:nvPr/>
              </p:nvSpPr>
              <p:spPr>
                <a:xfrm>
                  <a:off x="5861172" y="1927176"/>
                  <a:ext cy="81028" cx="196010"/>
                </a:xfrm>
                <a:custGeom>
                  <a:avLst/>
                  <a:gdLst/>
                  <a:ahLst/>
                  <a:cxnLst/>
                  <a:pathLst>
                    <a:path w="196010" h="81028">
                      <a:moveTo>
                        <a:pt x="98005" y="55816"/>
                      </a:moveTo>
                      <a:cubicBezTo>
                        <a:pt x="96149" y="55828"/>
                        <a:pt x="94284" y="55335"/>
                        <a:pt x="92636" y="54389"/>
                      </a:cubicBezTo>
                      <a:lnTo>
                        <a:pt x="0" y="0"/>
                      </a:lnTo>
                      <a:lnTo>
                        <a:pt x="0" y="24023"/>
                      </a:lnTo>
                      <a:lnTo>
                        <a:pt x="98005" y="81028"/>
                      </a:lnTo>
                      <a:lnTo>
                        <a:pt x="196010" y="23785"/>
                      </a:lnTo>
                      <a:lnTo>
                        <a:pt x="196010" y="0"/>
                      </a:lnTo>
                      <a:lnTo>
                        <a:pt x="103374" y="54309"/>
                      </a:lnTo>
                      <a:cubicBezTo>
                        <a:pt x="101758" y="55274"/>
                        <a:pt x="99920" y="55793"/>
                        <a:pt x="98005" y="558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42"/>
                <p:cNvSpPr/>
                <p:nvPr/>
              </p:nvSpPr>
              <p:spPr>
                <a:xfrm>
                  <a:off x="5861172" y="1976095"/>
                  <a:ext cy="79088" cx="196010"/>
                </a:xfrm>
                <a:custGeom>
                  <a:avLst/>
                  <a:gdLst/>
                  <a:ahLst/>
                  <a:cxnLst/>
                  <a:pathLst>
                    <a:path w="196010" h="79088">
                      <a:moveTo>
                        <a:pt x="103415" y="54151"/>
                      </a:moveTo>
                      <a:cubicBezTo>
                        <a:pt x="100083" y="56059"/>
                        <a:pt x="96005" y="56059"/>
                        <a:pt x="92674" y="54151"/>
                      </a:cubicBezTo>
                      <a:lnTo>
                        <a:pt x="0" y="0"/>
                      </a:lnTo>
                      <a:lnTo>
                        <a:pt x="0" y="17442"/>
                      </a:lnTo>
                      <a:cubicBezTo>
                        <a:pt x="0" y="21201"/>
                        <a:pt x="1956" y="24681"/>
                        <a:pt x="5175" y="26560"/>
                      </a:cubicBezTo>
                      <a:lnTo>
                        <a:pt x="92830" y="77698"/>
                      </a:lnTo>
                      <a:cubicBezTo>
                        <a:pt x="96037" y="79551"/>
                        <a:pt x="99973" y="79551"/>
                        <a:pt x="103180" y="77698"/>
                      </a:cubicBezTo>
                      <a:lnTo>
                        <a:pt x="190835" y="26560"/>
                      </a:lnTo>
                      <a:cubicBezTo>
                        <a:pt x="194054" y="24681"/>
                        <a:pt x="196010" y="21201"/>
                        <a:pt x="196010" y="17442"/>
                      </a:cubicBezTo>
                      <a:lnTo>
                        <a:pt x="196010" y="0"/>
                      </a:lnTo>
                      <a:lnTo>
                        <a:pt x="103415" y="54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43"/>
                <p:cNvSpPr/>
                <p:nvPr/>
              </p:nvSpPr>
              <p:spPr>
                <a:xfrm>
                  <a:off x="5861172" y="1829591"/>
                  <a:ext cy="129933" cx="196010"/>
                </a:xfrm>
                <a:custGeom>
                  <a:avLst/>
                  <a:gdLst/>
                  <a:ahLst/>
                  <a:cxnLst/>
                  <a:pathLst>
                    <a:path w="196010" h="129933">
                      <a:moveTo>
                        <a:pt x="98005" y="129933"/>
                      </a:moveTo>
                      <a:lnTo>
                        <a:pt x="196010" y="72690"/>
                      </a:lnTo>
                      <a:lnTo>
                        <a:pt x="196010" y="61591"/>
                      </a:lnTo>
                      <a:cubicBezTo>
                        <a:pt x="196010" y="57861"/>
                        <a:pt x="194030" y="54417"/>
                        <a:pt x="190838" y="52552"/>
                      </a:cubicBezTo>
                      <a:lnTo>
                        <a:pt x="103139" y="1414"/>
                      </a:lnTo>
                      <a:cubicBezTo>
                        <a:pt x="99942" y="0"/>
                        <a:pt x="95990" y="0"/>
                        <a:pt x="92794" y="1414"/>
                      </a:cubicBezTo>
                      <a:lnTo>
                        <a:pt x="5173" y="52552"/>
                      </a:lnTo>
                      <a:cubicBezTo>
                        <a:pt x="1979" y="54417"/>
                        <a:pt x="0" y="57861"/>
                        <a:pt x="0" y="61591"/>
                      </a:cubicBezTo>
                      <a:lnTo>
                        <a:pt x="0" y="72690"/>
                      </a:lnTo>
                      <a:lnTo>
                        <a:pt x="98005" y="1299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267" id="267"/>
              <p:cNvSpPr txBox="1"/>
              <p:nvPr/>
            </p:nvSpPr>
            <p:spPr>
              <a:xfrm>
                <a:off x="5579177" y="2412211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Executor</a:t>
                </a:r>
              </a:p>
            </p:txBody>
          </p:sp>
        </p:grpSp>
        <p:grpSp>
          <p:nvGrpSpPr>
            <p:cNvPr name="" id="144"/>
            <p:cNvGrpSpPr/>
            <p:nvPr/>
          </p:nvGrpSpPr>
          <p:grpSpPr>
            <a:xfrm>
              <a:off x="6536777" y="2630856"/>
              <a:ext cy="912000" cx="1003200"/>
              <a:chOff x="6536777" y="2630856"/>
              <a:chExt cy="912000" cx="1003200"/>
            </a:xfrm>
          </p:grpSpPr>
          <p:sp>
            <p:nvSpPr>
              <p:cNvPr name="" id="145"/>
              <p:cNvSpPr/>
              <p:nvPr/>
            </p:nvSpPr>
            <p:spPr>
              <a:xfrm>
                <a:off x="6536777" y="2630856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46"/>
              <p:cNvSpPr/>
              <p:nvPr/>
            </p:nvSpPr>
            <p:spPr>
              <a:xfrm>
                <a:off x="6774767" y="2851422"/>
                <a:ext cy="691195" cx="734274"/>
              </a:xfrm>
              <a:custGeom>
                <a:avLst/>
                <a:gdLst/>
                <a:ahLst/>
                <a:cxnLst/>
                <a:pathLst>
                  <a:path w="734274" h="691195">
                    <a:moveTo>
                      <a:pt x="474546" y="50979"/>
                    </a:moveTo>
                    <a:lnTo>
                      <a:pt x="464750" y="129232"/>
                    </a:lnTo>
                    <a:lnTo>
                      <a:pt x="412476" y="76033"/>
                    </a:lnTo>
                    <a:lnTo>
                      <a:pt x="229083" y="0"/>
                    </a:lnTo>
                    <a:lnTo>
                      <a:pt x="331203" y="103703"/>
                    </a:lnTo>
                    <a:lnTo>
                      <a:pt x="207060" y="44399"/>
                    </a:lnTo>
                    <a:lnTo>
                      <a:pt x="0" y="142869"/>
                    </a:lnTo>
                    <a:lnTo>
                      <a:pt x="56193" y="199637"/>
                    </a:lnTo>
                    <a:lnTo>
                      <a:pt x="52353" y="420044"/>
                    </a:lnTo>
                    <a:lnTo>
                      <a:pt x="320310" y="691195"/>
                    </a:lnTo>
                    <a:lnTo>
                      <a:pt x="469688" y="691195"/>
                    </a:lnTo>
                    <a:cubicBezTo>
                      <a:pt x="502035" y="690072"/>
                      <a:pt x="531416" y="671823"/>
                      <a:pt x="547041" y="643149"/>
                    </a:cubicBezTo>
                    <a:lnTo>
                      <a:pt x="734274" y="313726"/>
                    </a:lnTo>
                    <a:lnTo>
                      <a:pt x="474546" y="50979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147"/>
              <p:cNvGrpSpPr/>
              <p:nvPr/>
            </p:nvGrpSpPr>
            <p:grpSpPr>
              <a:xfrm>
                <a:off x="6774535" y="2809363"/>
                <a:ext cy="554985" cx="527683"/>
                <a:chOff x="6774535" y="2809363"/>
                <a:chExt cy="554985" cx="527683"/>
              </a:xfrm>
            </p:grpSpPr>
            <p:sp>
              <p:nvSpPr>
                <p:cNvPr name="" id="148"/>
                <p:cNvSpPr/>
                <p:nvPr/>
              </p:nvSpPr>
              <p:spPr>
                <a:xfrm>
                  <a:off x="6985828" y="2809363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206904" y="132086"/>
                      </a:moveTo>
                      <a:lnTo>
                        <a:pt x="206904" y="296045"/>
                      </a:lnTo>
                      <a:cubicBezTo>
                        <a:pt x="206904" y="299587"/>
                        <a:pt x="205007" y="302851"/>
                        <a:pt x="201966" y="304608"/>
                      </a:cubicBezTo>
                      <a:lnTo>
                        <a:pt x="175634" y="319989"/>
                      </a:lnTo>
                      <a:lnTo>
                        <a:pt x="175634" y="150639"/>
                      </a:lnTo>
                      <a:cubicBezTo>
                        <a:pt x="175619" y="143572"/>
                        <a:pt x="171887" y="137047"/>
                        <a:pt x="165837" y="133514"/>
                      </a:cubicBezTo>
                      <a:lnTo>
                        <a:pt x="35189" y="56767"/>
                      </a:lnTo>
                      <a:cubicBezTo>
                        <a:pt x="14861" y="44939"/>
                        <a:pt x="1672" y="23664"/>
                        <a:pt x="0" y="0"/>
                      </a:cubicBezTo>
                      <a:lnTo>
                        <a:pt x="197108" y="114961"/>
                      </a:lnTo>
                      <a:cubicBezTo>
                        <a:pt x="203158" y="118495"/>
                        <a:pt x="206904" y="125019"/>
                        <a:pt x="206904" y="1320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49"/>
                <p:cNvSpPr/>
                <p:nvPr/>
              </p:nvSpPr>
              <p:spPr>
                <a:xfrm>
                  <a:off x="7063730" y="2902046"/>
                  <a:ext cy="330672" cx="186292"/>
                </a:xfrm>
                <a:custGeom>
                  <a:avLst/>
                  <a:gdLst/>
                  <a:ahLst/>
                  <a:cxnLst/>
                  <a:pathLst>
                    <a:path w="186292" h="330672">
                      <a:moveTo>
                        <a:pt x="176339" y="247286"/>
                      </a:moveTo>
                      <a:lnTo>
                        <a:pt x="36051" y="329344"/>
                      </a:lnTo>
                      <a:cubicBezTo>
                        <a:pt x="33020" y="331115"/>
                        <a:pt x="29286" y="331115"/>
                        <a:pt x="26255" y="329344"/>
                      </a:cubicBezTo>
                      <a:lnTo>
                        <a:pt x="0" y="314043"/>
                      </a:lnTo>
                      <a:lnTo>
                        <a:pt x="145225" y="229129"/>
                      </a:lnTo>
                      <a:cubicBezTo>
                        <a:pt x="151256" y="225589"/>
                        <a:pt x="154961" y="219059"/>
                        <a:pt x="154943" y="212004"/>
                      </a:cubicBezTo>
                      <a:lnTo>
                        <a:pt x="154943" y="59146"/>
                      </a:lnTo>
                      <a:cubicBezTo>
                        <a:pt x="155004" y="35379"/>
                        <a:pt x="166758" y="13203"/>
                        <a:pt x="186292" y="0"/>
                      </a:cubicBezTo>
                      <a:lnTo>
                        <a:pt x="186292" y="229923"/>
                      </a:lnTo>
                      <a:cubicBezTo>
                        <a:pt x="186292" y="237107"/>
                        <a:pt x="182522" y="243751"/>
                        <a:pt x="176339" y="2472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0"/>
                <p:cNvSpPr/>
                <p:nvPr/>
              </p:nvSpPr>
              <p:spPr>
                <a:xfrm>
                  <a:off x="6940372" y="3172383"/>
                  <a:ext cy="125080" cx="361847"/>
                </a:xfrm>
                <a:custGeom>
                  <a:avLst/>
                  <a:gdLst/>
                  <a:ahLst/>
                  <a:cxnLst/>
                  <a:pathLst>
                    <a:path w="361847" h="125080">
                      <a:moveTo>
                        <a:pt x="145068" y="122355"/>
                      </a:moveTo>
                      <a:lnTo>
                        <a:pt x="4938" y="40534"/>
                      </a:lnTo>
                      <a:cubicBezTo>
                        <a:pt x="1873" y="38764"/>
                        <a:pt x="0" y="35462"/>
                        <a:pt x="0" y="31892"/>
                      </a:cubicBezTo>
                      <a:lnTo>
                        <a:pt x="0" y="1289"/>
                      </a:lnTo>
                      <a:lnTo>
                        <a:pt x="145068" y="86043"/>
                      </a:lnTo>
                      <a:cubicBezTo>
                        <a:pt x="151110" y="89553"/>
                        <a:pt x="158541" y="89553"/>
                        <a:pt x="164583" y="86043"/>
                      </a:cubicBezTo>
                      <a:lnTo>
                        <a:pt x="295700" y="9614"/>
                      </a:lnTo>
                      <a:cubicBezTo>
                        <a:pt x="315977" y="-2270"/>
                        <a:pt x="340763" y="-3191"/>
                        <a:pt x="361847" y="7156"/>
                      </a:cubicBezTo>
                      <a:lnTo>
                        <a:pt x="164896" y="122355"/>
                      </a:lnTo>
                      <a:cubicBezTo>
                        <a:pt x="158775" y="125988"/>
                        <a:pt x="151189" y="125988"/>
                        <a:pt x="145068" y="1223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1"/>
                <p:cNvSpPr/>
                <p:nvPr/>
              </p:nvSpPr>
              <p:spPr>
                <a:xfrm>
                  <a:off x="6884100" y="3044359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0" y="187902"/>
                      </a:moveTo>
                      <a:lnTo>
                        <a:pt x="0" y="23944"/>
                      </a:lnTo>
                      <a:cubicBezTo>
                        <a:pt x="0" y="20418"/>
                        <a:pt x="1849" y="17158"/>
                        <a:pt x="4859" y="15381"/>
                      </a:cubicBezTo>
                      <a:lnTo>
                        <a:pt x="31192" y="0"/>
                      </a:lnTo>
                      <a:lnTo>
                        <a:pt x="31192" y="169350"/>
                      </a:lnTo>
                      <a:cubicBezTo>
                        <a:pt x="31207" y="176417"/>
                        <a:pt x="34939" y="182942"/>
                        <a:pt x="40989" y="186475"/>
                      </a:cubicBezTo>
                      <a:lnTo>
                        <a:pt x="171793" y="262905"/>
                      </a:lnTo>
                      <a:cubicBezTo>
                        <a:pt x="192130" y="274865"/>
                        <a:pt x="205282" y="296248"/>
                        <a:pt x="206904" y="319989"/>
                      </a:cubicBezTo>
                      <a:lnTo>
                        <a:pt x="9797" y="205027"/>
                      </a:lnTo>
                      <a:cubicBezTo>
                        <a:pt x="3735" y="201506"/>
                        <a:pt x="0" y="194973"/>
                        <a:pt x="0" y="1879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2"/>
                <p:cNvSpPr/>
                <p:nvPr/>
              </p:nvSpPr>
              <p:spPr>
                <a:xfrm>
                  <a:off x="6826810" y="2940993"/>
                  <a:ext cy="330751" cx="186371"/>
                </a:xfrm>
                <a:custGeom>
                  <a:avLst/>
                  <a:gdLst/>
                  <a:ahLst/>
                  <a:cxnLst/>
                  <a:pathLst>
                    <a:path w="186371" h="330751">
                      <a:moveTo>
                        <a:pt x="9954" y="83386"/>
                      </a:moveTo>
                      <a:lnTo>
                        <a:pt x="150241" y="1328"/>
                      </a:lnTo>
                      <a:cubicBezTo>
                        <a:pt x="153272" y="0"/>
                        <a:pt x="157007" y="0"/>
                        <a:pt x="160038" y="1328"/>
                      </a:cubicBezTo>
                      <a:lnTo>
                        <a:pt x="186371" y="16709"/>
                      </a:lnTo>
                      <a:lnTo>
                        <a:pt x="41068" y="101542"/>
                      </a:lnTo>
                      <a:cubicBezTo>
                        <a:pt x="35037" y="105084"/>
                        <a:pt x="31332" y="111613"/>
                        <a:pt x="31350" y="118668"/>
                      </a:cubicBezTo>
                      <a:lnTo>
                        <a:pt x="31350" y="271527"/>
                      </a:lnTo>
                      <a:cubicBezTo>
                        <a:pt x="31232" y="295300"/>
                        <a:pt x="19495" y="317474"/>
                        <a:pt x="0" y="330751"/>
                      </a:cubicBezTo>
                      <a:lnTo>
                        <a:pt x="0" y="100829"/>
                      </a:lnTo>
                      <a:cubicBezTo>
                        <a:pt x="0" y="93615"/>
                        <a:pt x="3746" y="86935"/>
                        <a:pt x="9954" y="83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3"/>
                <p:cNvSpPr/>
                <p:nvPr/>
              </p:nvSpPr>
              <p:spPr>
                <a:xfrm>
                  <a:off x="6774535" y="2876237"/>
                  <a:ext cy="125050" cx="361847"/>
                </a:xfrm>
                <a:custGeom>
                  <a:avLst/>
                  <a:gdLst/>
                  <a:ahLst/>
                  <a:cxnLst/>
                  <a:pathLst>
                    <a:path w="361847" h="125050">
                      <a:moveTo>
                        <a:pt x="216858" y="2737"/>
                      </a:moveTo>
                      <a:lnTo>
                        <a:pt x="356910" y="84558"/>
                      </a:lnTo>
                      <a:cubicBezTo>
                        <a:pt x="359961" y="86303"/>
                        <a:pt x="361847" y="89574"/>
                        <a:pt x="361847" y="93121"/>
                      </a:cubicBezTo>
                      <a:lnTo>
                        <a:pt x="361847" y="123883"/>
                      </a:lnTo>
                      <a:lnTo>
                        <a:pt x="216858" y="39129"/>
                      </a:lnTo>
                      <a:cubicBezTo>
                        <a:pt x="210819" y="35602"/>
                        <a:pt x="203381" y="35602"/>
                        <a:pt x="197342" y="39129"/>
                      </a:cubicBezTo>
                      <a:lnTo>
                        <a:pt x="66147" y="115479"/>
                      </a:lnTo>
                      <a:cubicBezTo>
                        <a:pt x="45857" y="127338"/>
                        <a:pt x="21071" y="128228"/>
                        <a:pt x="0" y="117858"/>
                      </a:cubicBezTo>
                      <a:lnTo>
                        <a:pt x="197028" y="2737"/>
                      </a:lnTo>
                      <a:cubicBezTo>
                        <a:pt x="203146" y="-912"/>
                        <a:pt x="210740" y="-912"/>
                        <a:pt x="216858" y="27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154"/>
              <p:cNvGrpSpPr/>
              <p:nvPr/>
            </p:nvGrpSpPr>
            <p:grpSpPr>
              <a:xfrm>
                <a:off x="6940372" y="2975789"/>
                <a:ext cy="225237" cx="196010"/>
                <a:chOff x="6940372" y="2975789"/>
                <a:chExt cy="225237" cx="196010"/>
              </a:xfrm>
            </p:grpSpPr>
            <p:sp>
              <p:nvSpPr>
                <p:cNvPr name="" id="155"/>
                <p:cNvSpPr/>
                <p:nvPr/>
              </p:nvSpPr>
              <p:spPr>
                <a:xfrm>
                  <a:off x="6940372" y="3073021"/>
                  <a:ext cy="81028" cx="196010"/>
                </a:xfrm>
                <a:custGeom>
                  <a:avLst/>
                  <a:gdLst/>
                  <a:ahLst/>
                  <a:cxnLst/>
                  <a:pathLst>
                    <a:path w="196010" h="81028">
                      <a:moveTo>
                        <a:pt x="98005" y="55816"/>
                      </a:moveTo>
                      <a:cubicBezTo>
                        <a:pt x="96149" y="55828"/>
                        <a:pt x="94284" y="55335"/>
                        <a:pt x="92636" y="54389"/>
                      </a:cubicBezTo>
                      <a:lnTo>
                        <a:pt x="0" y="0"/>
                      </a:lnTo>
                      <a:lnTo>
                        <a:pt x="0" y="24023"/>
                      </a:lnTo>
                      <a:lnTo>
                        <a:pt x="98005" y="81028"/>
                      </a:lnTo>
                      <a:lnTo>
                        <a:pt x="196010" y="23785"/>
                      </a:lnTo>
                      <a:lnTo>
                        <a:pt x="196010" y="0"/>
                      </a:lnTo>
                      <a:lnTo>
                        <a:pt x="103374" y="54309"/>
                      </a:lnTo>
                      <a:cubicBezTo>
                        <a:pt x="101758" y="55274"/>
                        <a:pt x="99920" y="55793"/>
                        <a:pt x="98005" y="558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6"/>
                <p:cNvSpPr/>
                <p:nvPr/>
              </p:nvSpPr>
              <p:spPr>
                <a:xfrm>
                  <a:off x="6940372" y="3121939"/>
                  <a:ext cy="79088" cx="196010"/>
                </a:xfrm>
                <a:custGeom>
                  <a:avLst/>
                  <a:gdLst/>
                  <a:ahLst/>
                  <a:cxnLst/>
                  <a:pathLst>
                    <a:path w="196010" h="79088">
                      <a:moveTo>
                        <a:pt x="103415" y="54151"/>
                      </a:moveTo>
                      <a:cubicBezTo>
                        <a:pt x="100083" y="56059"/>
                        <a:pt x="96005" y="56059"/>
                        <a:pt x="92674" y="54151"/>
                      </a:cubicBezTo>
                      <a:lnTo>
                        <a:pt x="0" y="0"/>
                      </a:lnTo>
                      <a:lnTo>
                        <a:pt x="0" y="17442"/>
                      </a:lnTo>
                      <a:cubicBezTo>
                        <a:pt x="0" y="21201"/>
                        <a:pt x="1956" y="24681"/>
                        <a:pt x="5175" y="26560"/>
                      </a:cubicBezTo>
                      <a:lnTo>
                        <a:pt x="92830" y="77698"/>
                      </a:lnTo>
                      <a:cubicBezTo>
                        <a:pt x="96037" y="79551"/>
                        <a:pt x="99973" y="79551"/>
                        <a:pt x="103180" y="77698"/>
                      </a:cubicBezTo>
                      <a:lnTo>
                        <a:pt x="190835" y="26560"/>
                      </a:lnTo>
                      <a:cubicBezTo>
                        <a:pt x="194054" y="24681"/>
                        <a:pt x="196010" y="21201"/>
                        <a:pt x="196010" y="17442"/>
                      </a:cubicBezTo>
                      <a:lnTo>
                        <a:pt x="196010" y="0"/>
                      </a:lnTo>
                      <a:lnTo>
                        <a:pt x="103415" y="54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57"/>
                <p:cNvSpPr/>
                <p:nvPr/>
              </p:nvSpPr>
              <p:spPr>
                <a:xfrm>
                  <a:off x="6940372" y="2975436"/>
                  <a:ext cy="129933" cx="196010"/>
                </a:xfrm>
                <a:custGeom>
                  <a:avLst/>
                  <a:gdLst/>
                  <a:ahLst/>
                  <a:cxnLst/>
                  <a:pathLst>
                    <a:path w="196010" h="129933">
                      <a:moveTo>
                        <a:pt x="98005" y="129933"/>
                      </a:moveTo>
                      <a:lnTo>
                        <a:pt x="196010" y="72690"/>
                      </a:lnTo>
                      <a:lnTo>
                        <a:pt x="196010" y="61591"/>
                      </a:lnTo>
                      <a:cubicBezTo>
                        <a:pt x="196010" y="57861"/>
                        <a:pt x="194030" y="54417"/>
                        <a:pt x="190838" y="52552"/>
                      </a:cubicBezTo>
                      <a:lnTo>
                        <a:pt x="103139" y="1414"/>
                      </a:lnTo>
                      <a:cubicBezTo>
                        <a:pt x="99942" y="0"/>
                        <a:pt x="95990" y="0"/>
                        <a:pt x="92794" y="1414"/>
                      </a:cubicBezTo>
                      <a:lnTo>
                        <a:pt x="5173" y="52552"/>
                      </a:lnTo>
                      <a:cubicBezTo>
                        <a:pt x="1979" y="54417"/>
                        <a:pt x="0" y="57861"/>
                        <a:pt x="0" y="61591"/>
                      </a:cubicBezTo>
                      <a:lnTo>
                        <a:pt x="0" y="72690"/>
                      </a:lnTo>
                      <a:lnTo>
                        <a:pt x="98005" y="1299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268" id="268"/>
              <p:cNvSpPr txBox="1"/>
              <p:nvPr/>
            </p:nvSpPr>
            <p:spPr>
              <a:xfrm>
                <a:off x="6658377" y="3558056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Executor</a:t>
                </a:r>
              </a:p>
            </p:txBody>
          </p:sp>
        </p:grpSp>
        <p:grpSp>
          <p:nvGrpSpPr>
            <p:cNvPr name="" id="158"/>
            <p:cNvGrpSpPr/>
            <p:nvPr/>
          </p:nvGrpSpPr>
          <p:grpSpPr>
            <a:xfrm>
              <a:off x="5457577" y="3776700"/>
              <a:ext cy="912000" cx="1003200"/>
              <a:chOff x="5457577" y="3776700"/>
              <a:chExt cy="912000" cx="1003200"/>
            </a:xfrm>
          </p:grpSpPr>
          <p:sp>
            <p:nvSpPr>
              <p:cNvPr name="" id="159"/>
              <p:cNvSpPr/>
              <p:nvPr/>
            </p:nvSpPr>
            <p:spPr>
              <a:xfrm>
                <a:off x="5457577" y="3776700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60"/>
              <p:cNvSpPr/>
              <p:nvPr/>
            </p:nvSpPr>
            <p:spPr>
              <a:xfrm>
                <a:off x="5695567" y="3997266"/>
                <a:ext cy="691195" cx="734274"/>
              </a:xfrm>
              <a:custGeom>
                <a:avLst/>
                <a:gdLst/>
                <a:ahLst/>
                <a:cxnLst/>
                <a:pathLst>
                  <a:path w="734274" h="691195">
                    <a:moveTo>
                      <a:pt x="474546" y="50979"/>
                    </a:moveTo>
                    <a:lnTo>
                      <a:pt x="464750" y="129232"/>
                    </a:lnTo>
                    <a:lnTo>
                      <a:pt x="412476" y="76033"/>
                    </a:lnTo>
                    <a:lnTo>
                      <a:pt x="229083" y="0"/>
                    </a:lnTo>
                    <a:lnTo>
                      <a:pt x="331203" y="103703"/>
                    </a:lnTo>
                    <a:lnTo>
                      <a:pt x="207060" y="44399"/>
                    </a:lnTo>
                    <a:lnTo>
                      <a:pt x="0" y="142869"/>
                    </a:lnTo>
                    <a:lnTo>
                      <a:pt x="56193" y="199637"/>
                    </a:lnTo>
                    <a:lnTo>
                      <a:pt x="52353" y="420044"/>
                    </a:lnTo>
                    <a:lnTo>
                      <a:pt x="320310" y="691195"/>
                    </a:lnTo>
                    <a:lnTo>
                      <a:pt x="469688" y="691195"/>
                    </a:lnTo>
                    <a:cubicBezTo>
                      <a:pt x="502035" y="690072"/>
                      <a:pt x="531416" y="671823"/>
                      <a:pt x="547041" y="643149"/>
                    </a:cubicBezTo>
                    <a:lnTo>
                      <a:pt x="734274" y="313726"/>
                    </a:lnTo>
                    <a:lnTo>
                      <a:pt x="474546" y="50979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161"/>
              <p:cNvGrpSpPr/>
              <p:nvPr/>
            </p:nvGrpSpPr>
            <p:grpSpPr>
              <a:xfrm>
                <a:off x="5695335" y="3955207"/>
                <a:ext cy="554985" cx="527683"/>
                <a:chOff x="5695335" y="3955207"/>
                <a:chExt cy="554985" cx="527683"/>
              </a:xfrm>
            </p:grpSpPr>
            <p:sp>
              <p:nvSpPr>
                <p:cNvPr name="" id="162"/>
                <p:cNvSpPr/>
                <p:nvPr/>
              </p:nvSpPr>
              <p:spPr>
                <a:xfrm>
                  <a:off x="5906628" y="3955207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206904" y="132086"/>
                      </a:moveTo>
                      <a:lnTo>
                        <a:pt x="206904" y="296045"/>
                      </a:lnTo>
                      <a:cubicBezTo>
                        <a:pt x="206904" y="299587"/>
                        <a:pt x="205007" y="302851"/>
                        <a:pt x="201966" y="304608"/>
                      </a:cubicBezTo>
                      <a:lnTo>
                        <a:pt x="175634" y="319989"/>
                      </a:lnTo>
                      <a:lnTo>
                        <a:pt x="175634" y="150639"/>
                      </a:lnTo>
                      <a:cubicBezTo>
                        <a:pt x="175619" y="143572"/>
                        <a:pt x="171887" y="137047"/>
                        <a:pt x="165837" y="133514"/>
                      </a:cubicBezTo>
                      <a:lnTo>
                        <a:pt x="35189" y="56767"/>
                      </a:lnTo>
                      <a:cubicBezTo>
                        <a:pt x="14861" y="44939"/>
                        <a:pt x="1672" y="23664"/>
                        <a:pt x="0" y="0"/>
                      </a:cubicBezTo>
                      <a:lnTo>
                        <a:pt x="197108" y="114961"/>
                      </a:lnTo>
                      <a:cubicBezTo>
                        <a:pt x="203158" y="118495"/>
                        <a:pt x="206904" y="125019"/>
                        <a:pt x="206904" y="1320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63"/>
                <p:cNvSpPr/>
                <p:nvPr/>
              </p:nvSpPr>
              <p:spPr>
                <a:xfrm>
                  <a:off x="5984530" y="4047890"/>
                  <a:ext cy="330672" cx="186292"/>
                </a:xfrm>
                <a:custGeom>
                  <a:avLst/>
                  <a:gdLst/>
                  <a:ahLst/>
                  <a:cxnLst/>
                  <a:pathLst>
                    <a:path w="186292" h="330672">
                      <a:moveTo>
                        <a:pt x="176339" y="247286"/>
                      </a:moveTo>
                      <a:lnTo>
                        <a:pt x="36051" y="329344"/>
                      </a:lnTo>
                      <a:cubicBezTo>
                        <a:pt x="33020" y="331115"/>
                        <a:pt x="29286" y="331115"/>
                        <a:pt x="26255" y="329344"/>
                      </a:cubicBezTo>
                      <a:lnTo>
                        <a:pt x="0" y="314043"/>
                      </a:lnTo>
                      <a:lnTo>
                        <a:pt x="145225" y="229129"/>
                      </a:lnTo>
                      <a:cubicBezTo>
                        <a:pt x="151256" y="225589"/>
                        <a:pt x="154961" y="219059"/>
                        <a:pt x="154943" y="212004"/>
                      </a:cubicBezTo>
                      <a:lnTo>
                        <a:pt x="154943" y="59146"/>
                      </a:lnTo>
                      <a:cubicBezTo>
                        <a:pt x="155004" y="35379"/>
                        <a:pt x="166758" y="13203"/>
                        <a:pt x="186292" y="0"/>
                      </a:cubicBezTo>
                      <a:lnTo>
                        <a:pt x="186292" y="229923"/>
                      </a:lnTo>
                      <a:cubicBezTo>
                        <a:pt x="186292" y="237107"/>
                        <a:pt x="182522" y="243751"/>
                        <a:pt x="176339" y="2472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64"/>
                <p:cNvSpPr/>
                <p:nvPr/>
              </p:nvSpPr>
              <p:spPr>
                <a:xfrm>
                  <a:off x="5861172" y="4318227"/>
                  <a:ext cy="125080" cx="361847"/>
                </a:xfrm>
                <a:custGeom>
                  <a:avLst/>
                  <a:gdLst/>
                  <a:ahLst/>
                  <a:cxnLst/>
                  <a:pathLst>
                    <a:path w="361847" h="125080">
                      <a:moveTo>
                        <a:pt x="145068" y="122355"/>
                      </a:moveTo>
                      <a:lnTo>
                        <a:pt x="4938" y="40534"/>
                      </a:lnTo>
                      <a:cubicBezTo>
                        <a:pt x="1873" y="38764"/>
                        <a:pt x="0" y="35462"/>
                        <a:pt x="0" y="31892"/>
                      </a:cubicBezTo>
                      <a:lnTo>
                        <a:pt x="0" y="1289"/>
                      </a:lnTo>
                      <a:lnTo>
                        <a:pt x="145068" y="86043"/>
                      </a:lnTo>
                      <a:cubicBezTo>
                        <a:pt x="151110" y="89553"/>
                        <a:pt x="158541" y="89553"/>
                        <a:pt x="164583" y="86043"/>
                      </a:cubicBezTo>
                      <a:lnTo>
                        <a:pt x="295700" y="9614"/>
                      </a:lnTo>
                      <a:cubicBezTo>
                        <a:pt x="315977" y="-2270"/>
                        <a:pt x="340763" y="-3191"/>
                        <a:pt x="361847" y="7156"/>
                      </a:cubicBezTo>
                      <a:lnTo>
                        <a:pt x="164896" y="122355"/>
                      </a:lnTo>
                      <a:cubicBezTo>
                        <a:pt x="158775" y="125988"/>
                        <a:pt x="151189" y="125988"/>
                        <a:pt x="145068" y="1223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65"/>
                <p:cNvSpPr/>
                <p:nvPr/>
              </p:nvSpPr>
              <p:spPr>
                <a:xfrm>
                  <a:off x="5804900" y="4190204"/>
                  <a:ext cy="319989" cx="206904"/>
                </a:xfrm>
                <a:custGeom>
                  <a:avLst/>
                  <a:gdLst/>
                  <a:ahLst/>
                  <a:cxnLst/>
                  <a:pathLst>
                    <a:path w="206904" h="319989">
                      <a:moveTo>
                        <a:pt x="0" y="187902"/>
                      </a:moveTo>
                      <a:lnTo>
                        <a:pt x="0" y="23944"/>
                      </a:lnTo>
                      <a:cubicBezTo>
                        <a:pt x="0" y="20418"/>
                        <a:pt x="1849" y="17158"/>
                        <a:pt x="4859" y="15381"/>
                      </a:cubicBezTo>
                      <a:lnTo>
                        <a:pt x="31192" y="0"/>
                      </a:lnTo>
                      <a:lnTo>
                        <a:pt x="31192" y="169350"/>
                      </a:lnTo>
                      <a:cubicBezTo>
                        <a:pt x="31207" y="176417"/>
                        <a:pt x="34939" y="182942"/>
                        <a:pt x="40989" y="186475"/>
                      </a:cubicBezTo>
                      <a:lnTo>
                        <a:pt x="171793" y="262905"/>
                      </a:lnTo>
                      <a:cubicBezTo>
                        <a:pt x="192130" y="274865"/>
                        <a:pt x="205282" y="296248"/>
                        <a:pt x="206904" y="319989"/>
                      </a:cubicBezTo>
                      <a:lnTo>
                        <a:pt x="9797" y="205027"/>
                      </a:lnTo>
                      <a:cubicBezTo>
                        <a:pt x="3735" y="201506"/>
                        <a:pt x="0" y="194973"/>
                        <a:pt x="0" y="1879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66"/>
                <p:cNvSpPr/>
                <p:nvPr/>
              </p:nvSpPr>
              <p:spPr>
                <a:xfrm>
                  <a:off x="5747610" y="4086838"/>
                  <a:ext cy="330751" cx="186371"/>
                </a:xfrm>
                <a:custGeom>
                  <a:avLst/>
                  <a:gdLst/>
                  <a:ahLst/>
                  <a:cxnLst/>
                  <a:pathLst>
                    <a:path w="186371" h="330751">
                      <a:moveTo>
                        <a:pt x="9954" y="83386"/>
                      </a:moveTo>
                      <a:lnTo>
                        <a:pt x="150241" y="1328"/>
                      </a:lnTo>
                      <a:cubicBezTo>
                        <a:pt x="153272" y="0"/>
                        <a:pt x="157007" y="0"/>
                        <a:pt x="160038" y="1328"/>
                      </a:cubicBezTo>
                      <a:lnTo>
                        <a:pt x="186371" y="16709"/>
                      </a:lnTo>
                      <a:lnTo>
                        <a:pt x="41068" y="101542"/>
                      </a:lnTo>
                      <a:cubicBezTo>
                        <a:pt x="35037" y="105084"/>
                        <a:pt x="31332" y="111613"/>
                        <a:pt x="31350" y="118668"/>
                      </a:cubicBezTo>
                      <a:lnTo>
                        <a:pt x="31350" y="271527"/>
                      </a:lnTo>
                      <a:cubicBezTo>
                        <a:pt x="31232" y="295300"/>
                        <a:pt x="19495" y="317474"/>
                        <a:pt x="0" y="330751"/>
                      </a:cubicBezTo>
                      <a:lnTo>
                        <a:pt x="0" y="100829"/>
                      </a:lnTo>
                      <a:cubicBezTo>
                        <a:pt x="0" y="93615"/>
                        <a:pt x="3746" y="86935"/>
                        <a:pt x="9954" y="83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67"/>
                <p:cNvSpPr/>
                <p:nvPr/>
              </p:nvSpPr>
              <p:spPr>
                <a:xfrm>
                  <a:off x="5695335" y="4022081"/>
                  <a:ext cy="125050" cx="361847"/>
                </a:xfrm>
                <a:custGeom>
                  <a:avLst/>
                  <a:gdLst/>
                  <a:ahLst/>
                  <a:cxnLst/>
                  <a:pathLst>
                    <a:path w="361847" h="125050">
                      <a:moveTo>
                        <a:pt x="216858" y="2737"/>
                      </a:moveTo>
                      <a:lnTo>
                        <a:pt x="356910" y="84558"/>
                      </a:lnTo>
                      <a:cubicBezTo>
                        <a:pt x="359961" y="86303"/>
                        <a:pt x="361847" y="89574"/>
                        <a:pt x="361847" y="93121"/>
                      </a:cubicBezTo>
                      <a:lnTo>
                        <a:pt x="361847" y="123883"/>
                      </a:lnTo>
                      <a:lnTo>
                        <a:pt x="216858" y="39129"/>
                      </a:lnTo>
                      <a:cubicBezTo>
                        <a:pt x="210819" y="35602"/>
                        <a:pt x="203381" y="35602"/>
                        <a:pt x="197342" y="39129"/>
                      </a:cubicBezTo>
                      <a:lnTo>
                        <a:pt x="66147" y="115479"/>
                      </a:lnTo>
                      <a:cubicBezTo>
                        <a:pt x="45857" y="127338"/>
                        <a:pt x="21071" y="128228"/>
                        <a:pt x="0" y="117858"/>
                      </a:cubicBezTo>
                      <a:lnTo>
                        <a:pt x="197028" y="2737"/>
                      </a:lnTo>
                      <a:cubicBezTo>
                        <a:pt x="203146" y="-912"/>
                        <a:pt x="210740" y="-912"/>
                        <a:pt x="216858" y="27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168"/>
              <p:cNvGrpSpPr/>
              <p:nvPr/>
            </p:nvGrpSpPr>
            <p:grpSpPr>
              <a:xfrm>
                <a:off x="5861172" y="4121634"/>
                <a:ext cy="225237" cx="196010"/>
                <a:chOff x="5861172" y="4121634"/>
                <a:chExt cy="225237" cx="196010"/>
              </a:xfrm>
            </p:grpSpPr>
            <p:sp>
              <p:nvSpPr>
                <p:cNvPr name="" id="169"/>
                <p:cNvSpPr/>
                <p:nvPr/>
              </p:nvSpPr>
              <p:spPr>
                <a:xfrm>
                  <a:off x="5861172" y="4218865"/>
                  <a:ext cy="81028" cx="196010"/>
                </a:xfrm>
                <a:custGeom>
                  <a:avLst/>
                  <a:gdLst/>
                  <a:ahLst/>
                  <a:cxnLst/>
                  <a:pathLst>
                    <a:path w="196010" h="81028">
                      <a:moveTo>
                        <a:pt x="98005" y="55816"/>
                      </a:moveTo>
                      <a:cubicBezTo>
                        <a:pt x="96149" y="55828"/>
                        <a:pt x="94284" y="55335"/>
                        <a:pt x="92636" y="54389"/>
                      </a:cubicBezTo>
                      <a:lnTo>
                        <a:pt x="0" y="0"/>
                      </a:lnTo>
                      <a:lnTo>
                        <a:pt x="0" y="24023"/>
                      </a:lnTo>
                      <a:lnTo>
                        <a:pt x="98005" y="81028"/>
                      </a:lnTo>
                      <a:lnTo>
                        <a:pt x="196010" y="23785"/>
                      </a:lnTo>
                      <a:lnTo>
                        <a:pt x="196010" y="0"/>
                      </a:lnTo>
                      <a:lnTo>
                        <a:pt x="103374" y="54309"/>
                      </a:lnTo>
                      <a:cubicBezTo>
                        <a:pt x="101758" y="55274"/>
                        <a:pt x="99920" y="55793"/>
                        <a:pt x="98005" y="558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70"/>
                <p:cNvSpPr/>
                <p:nvPr/>
              </p:nvSpPr>
              <p:spPr>
                <a:xfrm>
                  <a:off x="5861172" y="4267783"/>
                  <a:ext cy="79088" cx="196010"/>
                </a:xfrm>
                <a:custGeom>
                  <a:avLst/>
                  <a:gdLst/>
                  <a:ahLst/>
                  <a:cxnLst/>
                  <a:pathLst>
                    <a:path w="196010" h="79088">
                      <a:moveTo>
                        <a:pt x="103415" y="54151"/>
                      </a:moveTo>
                      <a:cubicBezTo>
                        <a:pt x="100083" y="56059"/>
                        <a:pt x="96005" y="56059"/>
                        <a:pt x="92674" y="54151"/>
                      </a:cubicBezTo>
                      <a:lnTo>
                        <a:pt x="0" y="0"/>
                      </a:lnTo>
                      <a:lnTo>
                        <a:pt x="0" y="17442"/>
                      </a:lnTo>
                      <a:cubicBezTo>
                        <a:pt x="0" y="21201"/>
                        <a:pt x="1956" y="24681"/>
                        <a:pt x="5175" y="26560"/>
                      </a:cubicBezTo>
                      <a:lnTo>
                        <a:pt x="92830" y="77698"/>
                      </a:lnTo>
                      <a:cubicBezTo>
                        <a:pt x="96037" y="79551"/>
                        <a:pt x="99973" y="79551"/>
                        <a:pt x="103180" y="77698"/>
                      </a:cubicBezTo>
                      <a:lnTo>
                        <a:pt x="190835" y="26560"/>
                      </a:lnTo>
                      <a:cubicBezTo>
                        <a:pt x="194054" y="24681"/>
                        <a:pt x="196010" y="21201"/>
                        <a:pt x="196010" y="17442"/>
                      </a:cubicBezTo>
                      <a:lnTo>
                        <a:pt x="196010" y="0"/>
                      </a:lnTo>
                      <a:lnTo>
                        <a:pt x="103415" y="54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71"/>
                <p:cNvSpPr/>
                <p:nvPr/>
              </p:nvSpPr>
              <p:spPr>
                <a:xfrm>
                  <a:off x="5861172" y="4121280"/>
                  <a:ext cy="129933" cx="196010"/>
                </a:xfrm>
                <a:custGeom>
                  <a:avLst/>
                  <a:gdLst/>
                  <a:ahLst/>
                  <a:cxnLst/>
                  <a:pathLst>
                    <a:path w="196010" h="129933">
                      <a:moveTo>
                        <a:pt x="98005" y="129933"/>
                      </a:moveTo>
                      <a:lnTo>
                        <a:pt x="196010" y="72690"/>
                      </a:lnTo>
                      <a:lnTo>
                        <a:pt x="196010" y="61591"/>
                      </a:lnTo>
                      <a:cubicBezTo>
                        <a:pt x="196010" y="57861"/>
                        <a:pt x="194030" y="54417"/>
                        <a:pt x="190838" y="52552"/>
                      </a:cubicBezTo>
                      <a:lnTo>
                        <a:pt x="103139" y="1414"/>
                      </a:lnTo>
                      <a:cubicBezTo>
                        <a:pt x="99942" y="0"/>
                        <a:pt x="95990" y="0"/>
                        <a:pt x="92794" y="1414"/>
                      </a:cubicBezTo>
                      <a:lnTo>
                        <a:pt x="5173" y="52552"/>
                      </a:lnTo>
                      <a:cubicBezTo>
                        <a:pt x="1979" y="54417"/>
                        <a:pt x="0" y="57861"/>
                        <a:pt x="0" y="61591"/>
                      </a:cubicBezTo>
                      <a:lnTo>
                        <a:pt x="0" y="72690"/>
                      </a:lnTo>
                      <a:lnTo>
                        <a:pt x="98005" y="1299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269" id="269"/>
              <p:cNvSpPr txBox="1"/>
              <p:nvPr/>
            </p:nvSpPr>
            <p:spPr>
              <a:xfrm>
                <a:off x="5579177" y="4703900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Executor</a:t>
                </a:r>
              </a:p>
            </p:txBody>
          </p:sp>
        </p:grpSp>
        <p:cxnSp>
          <p:nvCxnSpPr>
            <p:cNvPr name="Line" id="172"/>
            <p:cNvCxnSpPr>
              <a:stCxn idx="2" id="129"/>
            </p:cNvCxnSpPr>
            <p:nvPr/>
          </p:nvCxnSpPr>
          <p:spPr>
            <a:xfrm rot="-3504706">
              <a:off x="5209541" y="2666078"/>
              <a:ext cy="0" cx="515071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73"/>
            <p:cNvCxnSpPr/>
            <p:nvPr/>
          </p:nvCxnSpPr>
          <p:spPr>
            <a:xfrm>
              <a:off x="5863189" y="3086856"/>
              <a:ext cy="0" cx="673588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74"/>
            <p:cNvCxnSpPr>
              <a:endCxn idx="4" id="129"/>
            </p:cNvCxnSpPr>
            <p:nvPr/>
          </p:nvCxnSpPr>
          <p:spPr>
            <a:xfrm rot="-8100000">
              <a:off x="5238523" y="3514356"/>
              <a:ext cy="0" cx="639507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90"/>
            <p:cNvCxnSpPr>
              <a:endCxn idx="1" id="129"/>
            </p:cNvCxnSpPr>
            <p:nvPr/>
          </p:nvCxnSpPr>
          <p:spPr>
            <a:xfrm>
              <a:off x="4156989" y="3086856"/>
              <a:ext cy="0" cx="673588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" id="242"/>
            <p:cNvGrpSpPr/>
            <p:nvPr/>
          </p:nvGrpSpPr>
          <p:grpSpPr>
            <a:xfrm>
              <a:off x="1170824" y="5472712"/>
              <a:ext cy="549788" cx="1155200"/>
              <a:chOff x="1170824" y="5472712"/>
              <a:chExt cy="549788" cx="1155200"/>
            </a:xfrm>
          </p:grpSpPr>
          <p:sp>
            <p:nvSpPr>
              <p:cNvPr name="Multi-Style Rectangle" id="243"/>
              <p:cNvSpPr/>
              <p:nvPr/>
            </p:nvSpPr>
            <p:spPr>
              <a:xfrm>
                <a:off x="1170824" y="5472712"/>
                <a:ext cy="549788" cx="1155200"/>
              </a:xfrm>
              <a:custGeom>
                <a:avLst/>
                <a:gdLst>
                  <a:gd name="connsiteX0" fmla="*/ 577600 w 1155200"/>
                  <a:gd name="connsiteY0" fmla="*/ 274894 h 549788"/>
                  <a:gd name="connsiteX1" fmla="*/ 0 w 1155200"/>
                  <a:gd name="connsiteY1" fmla="*/ 274894 h 549788"/>
                  <a:gd name="connsiteX2" fmla="*/ 577600 w 1155200"/>
                  <a:gd name="connsiteY2" fmla="*/ 0 h 549788"/>
                  <a:gd name="connsiteX3" fmla="*/ 1155200 w 1155200"/>
                  <a:gd name="connsiteY3" fmla="*/ 274894 h 549788"/>
                  <a:gd name="connsiteX4" fmla="*/ 577600 w 1155200"/>
                  <a:gd name="connsiteY4" fmla="*/ 549788 h 54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155200" h="549788">
                    <a:moveTo>
                      <a:pt x="91200" y="0"/>
                    </a:moveTo>
                    <a:lnTo>
                      <a:pt x="1064000" y="0"/>
                    </a:lnTo>
                    <a:cubicBezTo>
                      <a:pt x="1114373" y="0"/>
                      <a:pt x="1155200" y="40830"/>
                      <a:pt x="1155200" y="91200"/>
                    </a:cubicBezTo>
                    <a:lnTo>
                      <a:pt x="1155200" y="458588"/>
                    </a:lnTo>
                    <a:cubicBezTo>
                      <a:pt x="1155200" y="508958"/>
                      <a:pt x="1114373" y="549788"/>
                      <a:pt x="1064000" y="549788"/>
                    </a:cubicBezTo>
                    <a:lnTo>
                      <a:pt x="91200" y="549788"/>
                    </a:lnTo>
                    <a:cubicBezTo>
                      <a:pt x="40830" y="549788"/>
                      <a:pt x="0" y="508958"/>
                      <a:pt x="0" y="45858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FF1F1"/>
              </a:solidFill>
              <a:ln w="7600" cap="flat">
                <a:solidFill>
                  <a:srgbClr val="808080"/>
                </a:solidFill>
                <a:custDash>
                  <a:ds d="200000" sp="500000"/>
                </a:custDash>
                <a:bevel/>
              </a:ln>
              <a:effectLst>
                <a:outerShdw blurRad="0" algn="tl" dir="2700000" dist="21496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44"/>
              <p:cNvGrpSpPr/>
              <p:nvPr/>
            </p:nvGrpSpPr>
            <p:grpSpPr>
              <a:xfrm>
                <a:off x="1284824" y="5618406"/>
                <a:ext cy="258400" cx="1003200"/>
                <a:chOff x="1284824" y="5618406"/>
                <a:chExt cy="258400" cx="1003200"/>
              </a:xfrm>
            </p:grpSpPr>
            <p:sp>
              <p:nvSpPr>
                <p:cNvPr name="Text 270" id="270"/>
                <p:cNvSpPr txBox="1"/>
                <p:nvPr/>
              </p:nvSpPr>
              <p:spPr>
                <a:xfrm>
                  <a:off x="1854824" y="5618406"/>
                  <a:ext cy="0" cx="433200"/>
                </a:xfrm>
                <a:prstGeom prst="rect">
                  <a:avLst/>
                </a:prstGeom>
                <a:noFill/>
              </p:spPr>
              <p:txBody>
                <a:bodyPr wrap="square" rtlCol="0" lIns="0" rIns="0" tIns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Queries</a:t>
                  </a:r>
                </a:p>
              </p:txBody>
            </p:sp>
            <p:sp>
              <p:nvSpPr>
                <p:cNvPr name="ConnectLine" id="246"/>
                <p:cNvSpPr/>
                <p:nvPr/>
              </p:nvSpPr>
              <p:spPr>
                <a:xfrm>
                  <a:off x="1284824" y="5618406"/>
                  <a:ext cy="0" cx="462897"/>
                </a:xfrm>
                <a:custGeom>
                  <a:avLst/>
                  <a:gdLst/>
                  <a:ahLst/>
                  <a:cxnLst/>
                  <a:pathLst>
                    <a:path fill="none" w="462897" h="0">
                      <a:moveTo>
                        <a:pt x="0" y="0"/>
                      </a:moveTo>
                      <a:lnTo>
                        <a:pt x="462897" y="0"/>
                      </a:lnTo>
                    </a:path>
                  </a:pathLst>
                </a:custGeom>
                <a:noFill/>
                <a:ln w="20267" cap="flat">
                  <a:solidFill>
                    <a:srgbClr val="236EA1"/>
                  </a:solidFill>
                  <a:custDash>
                    <a:ds d="1100000" sp="500000"/>
                    <a:ds d="250000" sp="500000"/>
                  </a:custDash>
                  <a:bevel/>
                  <a:tailEnd w="med" type="triangle" len="med"/>
                </a:ln>
              </p:spPr>
            </p:sp>
            <p:sp>
              <p:nvSpPr>
                <p:cNvPr name="Text 271" id="271"/>
                <p:cNvSpPr txBox="1"/>
                <p:nvPr/>
              </p:nvSpPr>
              <p:spPr>
                <a:xfrm>
                  <a:off x="1786424" y="5869206"/>
                  <a:ext cy="0" cx="433200"/>
                </a:xfrm>
                <a:prstGeom prst="rect">
                  <a:avLst/>
                </a:prstGeom>
                <a:noFill/>
              </p:spPr>
              <p:txBody>
                <a:bodyPr wrap="square" rtlCol="0" lIns="0" rIns="0" tIns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Data</a:t>
                  </a:r>
                </a:p>
              </p:txBody>
            </p:sp>
            <p:sp>
              <p:nvSpPr>
                <p:cNvPr name="ConnectLine" id="248"/>
                <p:cNvSpPr/>
                <p:nvPr/>
              </p:nvSpPr>
              <p:spPr>
                <a:xfrm>
                  <a:off x="1284824" y="5869206"/>
                  <a:ext cy="0" cx="462897"/>
                </a:xfrm>
                <a:custGeom>
                  <a:avLst/>
                  <a:gdLst/>
                  <a:ahLst/>
                  <a:cxnLst/>
                  <a:pathLst>
                    <a:path fill="none" w="462897" h="0">
                      <a:moveTo>
                        <a:pt x="0" y="0"/>
                      </a:moveTo>
                      <a:lnTo>
                        <a:pt x="462897" y="0"/>
                      </a:lnTo>
                    </a:path>
                  </a:pathLst>
                </a:custGeom>
                <a:noFill/>
                <a:ln w="20267" cap="flat">
                  <a:solidFill>
                    <a:srgbClr val="236EA1"/>
                  </a:solidFill>
                  <a:bevel/>
                  <a:tailEnd w="med" type="triangle" len="med"/>
                </a:ln>
              </p:spPr>
            </p:sp>
          </p:grpSp>
        </p:grpSp>
        <p:sp>
          <p:nvSpPr>
            <p:cNvPr name="ConnectLine" id="249"/>
            <p:cNvSpPr/>
            <p:nvPr/>
          </p:nvSpPr>
          <p:spPr>
            <a:xfrm>
              <a:off x="5959177" y="5433500"/>
              <a:ext cy="562400" cx="0"/>
            </a:xfrm>
            <a:custGeom>
              <a:avLst/>
              <a:gdLst/>
              <a:ahLst/>
              <a:cxnLst/>
              <a:pathLst>
                <a:path fill="none" w="0" h="562400">
                  <a:moveTo>
                    <a:pt x="0" y="0"/>
                  </a:moveTo>
                  <a:lnTo>
                    <a:pt x="0" y="-5624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grpSp>
          <p:nvGrpSpPr>
            <p:cNvPr name="" id="250"/>
            <p:cNvGrpSpPr/>
            <p:nvPr/>
          </p:nvGrpSpPr>
          <p:grpSpPr>
            <a:xfrm>
              <a:off x="2957177" y="5406900"/>
              <a:ext cy="615600" cx="5016000"/>
              <a:chOff x="2957177" y="5406900"/>
              <a:chExt cy="615600" cx="5016000"/>
            </a:xfrm>
          </p:grpSpPr>
          <p:sp>
            <p:nvSpPr>
              <p:cNvPr name="Multi-Style Rectangle" id="189"/>
              <p:cNvSpPr/>
              <p:nvPr/>
            </p:nvSpPr>
            <p:spPr>
              <a:xfrm>
                <a:off x="2957177" y="5406900"/>
                <a:ext cy="615600" cx="5016000"/>
              </a:xfrm>
              <a:custGeom>
                <a:avLst/>
                <a:gdLst>
                  <a:gd name="connsiteX0" fmla="*/ 2508000 w 5016000"/>
                  <a:gd name="connsiteY0" fmla="*/ 307800 h 615600"/>
                  <a:gd name="connsiteX1" fmla="*/ 0 w 5016000"/>
                  <a:gd name="connsiteY1" fmla="*/ 307800 h 615600"/>
                  <a:gd name="connsiteX2" fmla="*/ 2508000 w 5016000"/>
                  <a:gd name="connsiteY2" fmla="*/ 0 h 615600"/>
                  <a:gd name="connsiteX3" fmla="*/ 5016000 w 5016000"/>
                  <a:gd name="connsiteY3" fmla="*/ 307800 h 615600"/>
                  <a:gd name="connsiteX4" fmla="*/ 2508000 w 5016000"/>
                  <a:gd name="connsiteY4" fmla="*/ 615600 h 61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5016000" h="615600">
                    <a:moveTo>
                      <a:pt x="91200" y="0"/>
                    </a:moveTo>
                    <a:lnTo>
                      <a:pt x="4924800" y="0"/>
                    </a:lnTo>
                    <a:cubicBezTo>
                      <a:pt x="4975170" y="0"/>
                      <a:pt x="5016000" y="40830"/>
                      <a:pt x="5016000" y="91200"/>
                    </a:cubicBezTo>
                    <a:lnTo>
                      <a:pt x="5016000" y="524400"/>
                    </a:lnTo>
                    <a:cubicBezTo>
                      <a:pt x="5016000" y="574770"/>
                      <a:pt x="4975170" y="615600"/>
                      <a:pt x="4924800" y="615600"/>
                    </a:cubicBezTo>
                    <a:lnTo>
                      <a:pt x="91200" y="615600"/>
                    </a:lnTo>
                    <a:cubicBezTo>
                      <a:pt x="40830" y="615600"/>
                      <a:pt x="0" y="574770"/>
                      <a:pt x="0" y="5244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808080"/>
                </a:solidFill>
                <a:bevel/>
              </a:ln>
              <a:effectLst>
                <a:outerShdw blurRad="0" algn="tl" dir="2700000" dist="21496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10"/>
              <p:cNvGrpSpPr/>
              <p:nvPr/>
            </p:nvGrpSpPr>
            <p:grpSpPr>
              <a:xfrm>
                <a:off x="3071177" y="5566497"/>
                <a:ext cy="296407" cx="4788000"/>
                <a:chOff x="3071177" y="5566497"/>
                <a:chExt cy="296407" cx="4788000"/>
              </a:xfrm>
            </p:grpSpPr>
            <p:grpSp>
              <p:nvGrpSpPr>
                <p:cNvPr name="" id="211"/>
                <p:cNvGrpSpPr/>
                <p:nvPr/>
              </p:nvGrpSpPr>
              <p:grpSpPr>
                <a:xfrm>
                  <a:off x="3071178" y="5566497"/>
                  <a:ext cy="296407" cx="830067"/>
                  <a:chOff x="3071178" y="5566497"/>
                  <a:chExt cy="296407" cx="830067"/>
                </a:xfrm>
              </p:grpSpPr>
              <p:sp>
                <p:nvSpPr>
                  <p:cNvPr name="Information Box 2" id="212"/>
                  <p:cNvSpPr/>
                  <p:nvPr/>
                </p:nvSpPr>
                <p:spPr>
                  <a:xfrm>
                    <a:off x="3071178" y="5566497"/>
                    <a:ext cy="296407" cx="830067"/>
                  </a:xfrm>
                  <a:custGeom>
                    <a:avLst/>
                    <a:gdLst/>
                    <a:ahLst/>
                    <a:cxnLst/>
                    <a:pathLst>
                      <a:path w="830067" h="296407">
                        <a:moveTo>
                          <a:pt x="830067" y="296407"/>
                        </a:moveTo>
                        <a:lnTo>
                          <a:pt x="830067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30067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213"/>
                  <p:cNvSpPr/>
                  <p:nvPr/>
                </p:nvSpPr>
                <p:spPr>
                  <a:xfrm>
                    <a:off x="3112681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14"/>
                  <p:cNvSpPr/>
                  <p:nvPr/>
                </p:nvSpPr>
                <p:spPr>
                  <a:xfrm>
                    <a:off x="3154185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15"/>
                  <p:cNvSpPr/>
                  <p:nvPr/>
                </p:nvSpPr>
                <p:spPr>
                  <a:xfrm>
                    <a:off x="3859741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16"/>
                  <p:cNvSpPr/>
                  <p:nvPr/>
                </p:nvSpPr>
                <p:spPr>
                  <a:xfrm>
                    <a:off x="3818238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272" id="272"/>
                  <p:cNvSpPr txBox="1"/>
                  <p:nvPr/>
                </p:nvSpPr>
                <p:spPr>
                  <a:xfrm>
                    <a:off x="3071178" y="5520900"/>
                    <a:ext cy="387600" cx="830067"/>
                  </a:xfrm>
                  <a:prstGeom prst="rect">
                    <a:avLst/>
                  </a:prstGeom>
                  <a:noFill/>
                </p:spPr>
                <p:txBody>
                  <a:bodyPr wrap="square" rtlCol="0" lIns="0" rIns="0" tIns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HDFS</a:t>
                    </a:r>
                  </a:p>
                </p:txBody>
              </p:sp>
            </p:grpSp>
            <p:grpSp>
              <p:nvGrpSpPr>
                <p:cNvPr name="" id="217"/>
                <p:cNvGrpSpPr/>
                <p:nvPr/>
              </p:nvGrpSpPr>
              <p:grpSpPr>
                <a:xfrm>
                  <a:off x="4060660" y="5566497"/>
                  <a:ext cy="296407" cx="830067"/>
                  <a:chOff x="4060660" y="5566497"/>
                  <a:chExt cy="296407" cx="830067"/>
                </a:xfrm>
              </p:grpSpPr>
              <p:sp>
                <p:nvSpPr>
                  <p:cNvPr name="Information Box 2" id="218"/>
                  <p:cNvSpPr/>
                  <p:nvPr/>
                </p:nvSpPr>
                <p:spPr>
                  <a:xfrm>
                    <a:off x="4060660" y="5566497"/>
                    <a:ext cy="296407" cx="830067"/>
                  </a:xfrm>
                  <a:custGeom>
                    <a:avLst/>
                    <a:gdLst/>
                    <a:ahLst/>
                    <a:cxnLst/>
                    <a:pathLst>
                      <a:path w="830067" h="296407">
                        <a:moveTo>
                          <a:pt x="830067" y="296407"/>
                        </a:moveTo>
                        <a:lnTo>
                          <a:pt x="830067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30067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219"/>
                  <p:cNvSpPr/>
                  <p:nvPr/>
                </p:nvSpPr>
                <p:spPr>
                  <a:xfrm>
                    <a:off x="4102164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0"/>
                  <p:cNvSpPr/>
                  <p:nvPr/>
                </p:nvSpPr>
                <p:spPr>
                  <a:xfrm>
                    <a:off x="4143667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1"/>
                  <p:cNvSpPr/>
                  <p:nvPr/>
                </p:nvSpPr>
                <p:spPr>
                  <a:xfrm>
                    <a:off x="4849224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2"/>
                  <p:cNvSpPr/>
                  <p:nvPr/>
                </p:nvSpPr>
                <p:spPr>
                  <a:xfrm>
                    <a:off x="4807720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273" id="273"/>
                  <p:cNvSpPr txBox="1"/>
                  <p:nvPr/>
                </p:nvSpPr>
                <p:spPr>
                  <a:xfrm>
                    <a:off x="4060660" y="5520900"/>
                    <a:ext cy="387600" cx="830067"/>
                  </a:xfrm>
                  <a:prstGeom prst="rect">
                    <a:avLst/>
                  </a:prstGeom>
                  <a:noFill/>
                </p:spPr>
                <p:txBody>
                  <a:bodyPr wrap="square" rtlCol="0" lIns="0" rIns="0" tIns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HBase</a:t>
                    </a:r>
                  </a:p>
                </p:txBody>
              </p:sp>
            </p:grpSp>
            <p:grpSp>
              <p:nvGrpSpPr>
                <p:cNvPr name="" id="223"/>
                <p:cNvGrpSpPr/>
                <p:nvPr/>
              </p:nvGrpSpPr>
              <p:grpSpPr>
                <a:xfrm>
                  <a:off x="5050143" y="5566497"/>
                  <a:ext cy="296407" cx="830067"/>
                  <a:chOff x="5050143" y="5566497"/>
                  <a:chExt cy="296407" cx="830067"/>
                </a:xfrm>
              </p:grpSpPr>
              <p:sp>
                <p:nvSpPr>
                  <p:cNvPr name="Information Box 2" id="224"/>
                  <p:cNvSpPr/>
                  <p:nvPr/>
                </p:nvSpPr>
                <p:spPr>
                  <a:xfrm>
                    <a:off x="5050143" y="5566497"/>
                    <a:ext cy="296407" cx="830067"/>
                  </a:xfrm>
                  <a:custGeom>
                    <a:avLst/>
                    <a:gdLst/>
                    <a:ahLst/>
                    <a:cxnLst/>
                    <a:pathLst>
                      <a:path w="830067" h="296407">
                        <a:moveTo>
                          <a:pt x="830067" y="296407"/>
                        </a:moveTo>
                        <a:lnTo>
                          <a:pt x="830067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30067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225"/>
                  <p:cNvSpPr/>
                  <p:nvPr/>
                </p:nvSpPr>
                <p:spPr>
                  <a:xfrm>
                    <a:off x="5091647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6"/>
                  <p:cNvSpPr/>
                  <p:nvPr/>
                </p:nvSpPr>
                <p:spPr>
                  <a:xfrm>
                    <a:off x="5133150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7"/>
                  <p:cNvSpPr/>
                  <p:nvPr/>
                </p:nvSpPr>
                <p:spPr>
                  <a:xfrm>
                    <a:off x="5838707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28"/>
                  <p:cNvSpPr/>
                  <p:nvPr/>
                </p:nvSpPr>
                <p:spPr>
                  <a:xfrm>
                    <a:off x="5797204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274" id="274"/>
                  <p:cNvSpPr txBox="1"/>
                  <p:nvPr/>
                </p:nvSpPr>
                <p:spPr>
                  <a:xfrm>
                    <a:off x="5050143" y="5520900"/>
                    <a:ext cy="387600" cx="830067"/>
                  </a:xfrm>
                  <a:prstGeom prst="rect">
                    <a:avLst/>
                  </a:prstGeom>
                  <a:noFill/>
                </p:spPr>
                <p:txBody>
                  <a:bodyPr wrap="square" rtlCol="0" lIns="0" rIns="0" tIns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Hive</a:t>
                    </a:r>
                  </a:p>
                </p:txBody>
              </p:sp>
            </p:grpSp>
            <p:grpSp>
              <p:nvGrpSpPr>
                <p:cNvPr name="" id="229"/>
                <p:cNvGrpSpPr/>
                <p:nvPr/>
              </p:nvGrpSpPr>
              <p:grpSpPr>
                <a:xfrm>
                  <a:off x="6039627" y="5566497"/>
                  <a:ext cy="296407" cx="830067"/>
                  <a:chOff x="6039627" y="5566497"/>
                  <a:chExt cy="296407" cx="830067"/>
                </a:xfrm>
              </p:grpSpPr>
              <p:sp>
                <p:nvSpPr>
                  <p:cNvPr name="Information Box 2" id="230"/>
                  <p:cNvSpPr/>
                  <p:nvPr/>
                </p:nvSpPr>
                <p:spPr>
                  <a:xfrm>
                    <a:off x="6039627" y="5566497"/>
                    <a:ext cy="296407" cx="830067"/>
                  </a:xfrm>
                  <a:custGeom>
                    <a:avLst/>
                    <a:gdLst/>
                    <a:ahLst/>
                    <a:cxnLst/>
                    <a:pathLst>
                      <a:path w="830067" h="296407">
                        <a:moveTo>
                          <a:pt x="830067" y="296407"/>
                        </a:moveTo>
                        <a:lnTo>
                          <a:pt x="830067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30067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231"/>
                  <p:cNvSpPr/>
                  <p:nvPr/>
                </p:nvSpPr>
                <p:spPr>
                  <a:xfrm>
                    <a:off x="6081130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32"/>
                  <p:cNvSpPr/>
                  <p:nvPr/>
                </p:nvSpPr>
                <p:spPr>
                  <a:xfrm>
                    <a:off x="6122633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33"/>
                  <p:cNvSpPr/>
                  <p:nvPr/>
                </p:nvSpPr>
                <p:spPr>
                  <a:xfrm>
                    <a:off x="6828190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34"/>
                  <p:cNvSpPr/>
                  <p:nvPr/>
                </p:nvSpPr>
                <p:spPr>
                  <a:xfrm>
                    <a:off x="6786687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275" id="275"/>
                  <p:cNvSpPr txBox="1"/>
                  <p:nvPr/>
                </p:nvSpPr>
                <p:spPr>
                  <a:xfrm>
                    <a:off x="6039627" y="5520900"/>
                    <a:ext cy="387600" cx="830067"/>
                  </a:xfrm>
                  <a:prstGeom prst="rect">
                    <a:avLst/>
                  </a:prstGeom>
                  <a:noFill/>
                </p:spPr>
                <p:txBody>
                  <a:bodyPr wrap="square" rtlCol="0" lIns="0" rIns="0" tIns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JDBC</a:t>
                    </a:r>
                  </a:p>
                </p:txBody>
              </p:sp>
            </p:grpSp>
            <p:grpSp>
              <p:nvGrpSpPr>
                <p:cNvPr name="" id="235"/>
                <p:cNvGrpSpPr/>
                <p:nvPr/>
              </p:nvGrpSpPr>
              <p:grpSpPr>
                <a:xfrm>
                  <a:off x="7029110" y="5566497"/>
                  <a:ext cy="296407" cx="830067"/>
                  <a:chOff x="7029110" y="5566497"/>
                  <a:chExt cy="296407" cx="830067"/>
                </a:xfrm>
              </p:grpSpPr>
              <p:sp>
                <p:nvSpPr>
                  <p:cNvPr name="Information Box 2" id="236"/>
                  <p:cNvSpPr/>
                  <p:nvPr/>
                </p:nvSpPr>
                <p:spPr>
                  <a:xfrm>
                    <a:off x="7029110" y="5566497"/>
                    <a:ext cy="296407" cx="830067"/>
                  </a:xfrm>
                  <a:custGeom>
                    <a:avLst/>
                    <a:gdLst/>
                    <a:ahLst/>
                    <a:cxnLst/>
                    <a:pathLst>
                      <a:path w="830067" h="296407">
                        <a:moveTo>
                          <a:pt x="830067" y="296407"/>
                        </a:moveTo>
                        <a:lnTo>
                          <a:pt x="830067" y="0"/>
                        </a:lnTo>
                        <a:lnTo>
                          <a:pt x="0" y="0"/>
                        </a:lnTo>
                        <a:lnTo>
                          <a:pt x="0" y="296407"/>
                        </a:lnTo>
                        <a:lnTo>
                          <a:pt x="830067" y="29640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" id="237"/>
                  <p:cNvSpPr/>
                  <p:nvPr/>
                </p:nvSpPr>
                <p:spPr>
                  <a:xfrm>
                    <a:off x="7070613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38"/>
                  <p:cNvSpPr/>
                  <p:nvPr/>
                </p:nvSpPr>
                <p:spPr>
                  <a:xfrm>
                    <a:off x="7112117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39"/>
                  <p:cNvSpPr/>
                  <p:nvPr/>
                </p:nvSpPr>
                <p:spPr>
                  <a:xfrm>
                    <a:off x="7817674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240"/>
                  <p:cNvSpPr/>
                  <p:nvPr/>
                </p:nvSpPr>
                <p:spPr>
                  <a:xfrm>
                    <a:off x="7776170" y="5566497"/>
                    <a:ext cy="296407" cx="0"/>
                  </a:xfrm>
                  <a:custGeom>
                    <a:avLst/>
                    <a:gdLst/>
                    <a:ahLst/>
                    <a:cxnLst/>
                    <a:pathLst>
                      <a:path fill="none" w="0" h="296407">
                        <a:moveTo>
                          <a:pt x="0" y="0"/>
                        </a:moveTo>
                        <a:lnTo>
                          <a:pt x="0" y="296407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Text 276" id="276"/>
                  <p:cNvSpPr txBox="1"/>
                  <p:nvPr/>
                </p:nvSpPr>
                <p:spPr>
                  <a:xfrm>
                    <a:off x="7029110" y="5520900"/>
                    <a:ext cy="387600" cx="830067"/>
                  </a:xfrm>
                  <a:prstGeom prst="rect">
                    <a:avLst/>
                  </a:prstGeom>
                  <a:noFill/>
                </p:spPr>
                <p:txBody>
                  <a:bodyPr wrap="square" rtlCol="0" lIns="0" rIns="0" tIns="0" anchor="ctr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 Black"/>
                      </a:rPr>
                      <a:t>...</a:t>
                    </a:r>
                  </a:p>
                </p:txBody>
              </p:sp>
            </p:grpSp>
          </p:grpSp>
        </p:grpSp>
        <p:sp>
          <p:nvSpPr>
            <p:cNvPr name="ConnectLine" id="252"/>
            <p:cNvSpPr/>
            <p:nvPr/>
          </p:nvSpPr>
          <p:spPr>
            <a:xfrm>
              <a:off x="4203577" y="3229500"/>
              <a:ext cy="752400" cx="1254000"/>
            </a:xfrm>
            <a:custGeom>
              <a:avLst/>
              <a:gdLst/>
              <a:ahLst/>
              <a:cxnLst/>
              <a:pathLst>
                <a:path fill="none" w="1254000" h="752400">
                  <a:moveTo>
                    <a:pt x="0" y="0"/>
                  </a:moveTo>
                  <a:lnTo>
                    <a:pt x="1254000" y="7524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Multi-Style Rectangle" id="253"/>
            <p:cNvSpPr/>
            <p:nvPr/>
          </p:nvSpPr>
          <p:spPr>
            <a:xfrm>
              <a:off x="2957177" y="1485011"/>
              <a:ext cy="3701200" cx="5016000"/>
            </a:xfrm>
            <a:custGeom>
              <a:avLst/>
              <a:gdLst>
                <a:gd name="connsiteX0" fmla="*/ 2508000 w 5016000"/>
                <a:gd name="connsiteY0" fmla="*/ 1850600 h 3701200"/>
                <a:gd name="connsiteX1" fmla="*/ 0 w 5016000"/>
                <a:gd name="connsiteY1" fmla="*/ 1850600 h 3701200"/>
                <a:gd name="connsiteX2" fmla="*/ 2508000 w 5016000"/>
                <a:gd name="connsiteY2" fmla="*/ 0 h 3701200"/>
                <a:gd name="connsiteX3" fmla="*/ 5016000 w 5016000"/>
                <a:gd name="connsiteY3" fmla="*/ 1850600 h 3701200"/>
                <a:gd name="connsiteX4" fmla="*/ 2508000 w 5016000"/>
                <a:gd name="connsiteY4" fmla="*/ 3701200 h 370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5016000" h="3701200">
                  <a:moveTo>
                    <a:pt x="91200" y="0"/>
                  </a:moveTo>
                  <a:lnTo>
                    <a:pt x="4924800" y="0"/>
                  </a:lnTo>
                  <a:cubicBezTo>
                    <a:pt x="4975173" y="0"/>
                    <a:pt x="5016000" y="40830"/>
                    <a:pt x="5016000" y="91200"/>
                  </a:cubicBezTo>
                  <a:lnTo>
                    <a:pt x="5016000" y="3610000"/>
                  </a:lnTo>
                  <a:cubicBezTo>
                    <a:pt x="5016000" y="3660373"/>
                    <a:pt x="4975173" y="3701200"/>
                    <a:pt x="4924800" y="3701200"/>
                  </a:cubicBezTo>
                  <a:lnTo>
                    <a:pt x="91200" y="3701200"/>
                  </a:lnTo>
                  <a:cubicBezTo>
                    <a:pt x="40830" y="3701200"/>
                    <a:pt x="0" y="3660373"/>
                    <a:pt x="0" y="36100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custDash>
                <a:ds d="1100000" sp="500000"/>
              </a:custDash>
              <a:bevel/>
            </a:ln>
            <a:effectLst>
              <a:outerShdw blurRad="0" algn="tl" dir="2700000" dist="21496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name="ConnectLine" id="254"/>
            <p:cNvSpPr/>
            <p:nvPr/>
          </p:nvSpPr>
          <p:spPr>
            <a:xfrm>
              <a:off x="4157977" y="2944500"/>
              <a:ext cy="779000" cx="1231200"/>
            </a:xfrm>
            <a:custGeom>
              <a:avLst/>
              <a:gdLst/>
              <a:ahLst/>
              <a:cxnLst/>
              <a:pathLst>
                <a:path fill="none" w="1231200" h="779000">
                  <a:moveTo>
                    <a:pt x="0" y="0"/>
                  </a:moveTo>
                  <a:lnTo>
                    <a:pt x="1231200" y="-7790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55"/>
            <p:cNvSpPr/>
            <p:nvPr/>
          </p:nvSpPr>
          <p:spPr>
            <a:xfrm>
              <a:off x="4135177" y="3381500"/>
              <a:ext cy="752400" cx="1254000"/>
            </a:xfrm>
            <a:custGeom>
              <a:avLst/>
              <a:gdLst/>
              <a:ahLst/>
              <a:cxnLst/>
              <a:pathLst>
                <a:path fill="none" w="1254000" h="752400">
                  <a:moveTo>
                    <a:pt x="0" y="0"/>
                  </a:moveTo>
                  <a:lnTo>
                    <a:pt x="1254000" y="7524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w="med" type="triangle" len="med"/>
            </a:ln>
          </p:spPr>
        </p:sp>
        <p:sp>
          <p:nvSpPr>
            <p:cNvPr name="ConnectLine" id="256"/>
            <p:cNvSpPr/>
            <p:nvPr/>
          </p:nvSpPr>
          <p:spPr>
            <a:xfrm>
              <a:off x="4089577" y="2830500"/>
              <a:ext cy="779000" cx="1231200"/>
            </a:xfrm>
            <a:custGeom>
              <a:avLst/>
              <a:gdLst/>
              <a:ahLst/>
              <a:cxnLst/>
              <a:pathLst>
                <a:path fill="none" w="1231200" h="779000">
                  <a:moveTo>
                    <a:pt x="0" y="0"/>
                  </a:moveTo>
                  <a:lnTo>
                    <a:pt x="1231200" y="-7790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w="med" type="triangle" len="med"/>
            </a:ln>
          </p:spPr>
        </p:sp>
        <p:grpSp>
          <p:nvGrpSpPr>
            <p:cNvPr name="Title Bar 9" id="257"/>
            <p:cNvGrpSpPr/>
            <p:nvPr/>
          </p:nvGrpSpPr>
          <p:grpSpPr>
            <a:xfrm>
              <a:off x="3124377" y="835500"/>
              <a:ext cy="410400" cx="4332000"/>
              <a:chOff x="3124377" y="835500"/>
              <a:chExt cy="410400" cx="4332000"/>
            </a:xfrm>
          </p:grpSpPr>
          <p:sp>
            <p:nvSpPr>
              <p:cNvPr name="" id="258"/>
              <p:cNvSpPr/>
              <p:nvPr/>
            </p:nvSpPr>
            <p:spPr>
              <a:xfrm>
                <a:off x="3432177" y="835500"/>
                <a:ext cy="410400" cx="3716400"/>
              </a:xfrm>
              <a:custGeom>
                <a:avLst/>
                <a:gdLst/>
                <a:ahLst/>
                <a:cxnLst/>
                <a:pathLst>
                  <a:path w="3716400" h="410400">
                    <a:moveTo>
                      <a:pt x="0" y="0"/>
                    </a:moveTo>
                    <a:lnTo>
                      <a:pt x="3716400" y="0"/>
                    </a:lnTo>
                    <a:lnTo>
                      <a:pt x="3511200" y="205200"/>
                    </a:lnTo>
                    <a:lnTo>
                      <a:pt x="3716400" y="410400"/>
                    </a:lnTo>
                    <a:lnTo>
                      <a:pt x="0" y="410400"/>
                    </a:lnTo>
                    <a:lnTo>
                      <a:pt x="205200" y="205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" id="259"/>
              <p:cNvSpPr/>
              <p:nvPr/>
            </p:nvSpPr>
            <p:spPr>
              <a:xfrm>
                <a:off x="3124377" y="835500"/>
                <a:ext cy="410400" cx="410400"/>
              </a:xfrm>
              <a:custGeom>
                <a:avLst/>
                <a:gdLst/>
                <a:ahLst/>
                <a:cxnLst/>
                <a:pathLst>
                  <a:path w="410400" h="410400">
                    <a:moveTo>
                      <a:pt x="410400" y="205200"/>
                    </a:moveTo>
                    <a:lnTo>
                      <a:pt x="205200" y="410400"/>
                    </a:lnTo>
                    <a:lnTo>
                      <a:pt x="0" y="205200"/>
                    </a:lnTo>
                    <a:lnTo>
                      <a:pt x="205200" y="0"/>
                    </a:lnTo>
                    <a:lnTo>
                      <a:pt x="410400" y="205200"/>
                    </a:lnTo>
                    <a:close/>
                  </a:path>
                </a:pathLst>
              </a:custGeom>
              <a:solidFill>
                <a:srgbClr val="CDE0E8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" id="260"/>
              <p:cNvSpPr/>
              <p:nvPr/>
            </p:nvSpPr>
            <p:spPr>
              <a:xfrm>
                <a:off x="7045977" y="835500"/>
                <a:ext cy="410400" cx="410400"/>
              </a:xfrm>
              <a:custGeom>
                <a:avLst/>
                <a:gdLst/>
                <a:ahLst/>
                <a:cxnLst/>
                <a:pathLst>
                  <a:path w="410400" h="410400">
                    <a:moveTo>
                      <a:pt x="410400" y="205200"/>
                    </a:moveTo>
                    <a:lnTo>
                      <a:pt x="205200" y="410400"/>
                    </a:lnTo>
                    <a:lnTo>
                      <a:pt x="0" y="205200"/>
                    </a:lnTo>
                    <a:lnTo>
                      <a:pt x="205200" y="0"/>
                    </a:lnTo>
                    <a:lnTo>
                      <a:pt x="410400" y="205200"/>
                    </a:lnTo>
                    <a:close/>
                  </a:path>
                </a:pathLst>
              </a:custGeom>
              <a:solidFill>
                <a:srgbClr val="CDE0E8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Text 277" id="277"/>
              <p:cNvSpPr txBox="1"/>
              <p:nvPr/>
            </p:nvSpPr>
            <p:spPr>
              <a:xfrm>
                <a:off x="3124377" y="835500"/>
                <a:ext cy="410400" cx="4332000"/>
              </a:xfrm>
              <a:prstGeom prst="rect">
                <a:avLst/>
              </a:prstGeom>
              <a:noFill/>
            </p:spPr>
            <p:txBody>
              <a:bodyPr wrap="square" rtlCol="0" lIns="36000" rIns="3600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通用查询引擎系统架构</a:t>
                </a:r>
              </a:p>
            </p:txBody>
          </p:sp>
        </p:grpSp>
        <p:sp>
          <p:nvSpPr>
            <p:cNvPr name="ConnectLine" id="261"/>
            <p:cNvSpPr/>
            <p:nvPr/>
          </p:nvSpPr>
          <p:spPr>
            <a:xfrm>
              <a:off x="2455577" y="3191789"/>
              <a:ext cy="7889" cx="395200"/>
            </a:xfrm>
            <a:custGeom>
              <a:avLst/>
              <a:gdLst/>
              <a:ahLst/>
              <a:cxnLst/>
              <a:pathLst>
                <a:path fill="none" w="395200" h="7889">
                  <a:moveTo>
                    <a:pt x="0" y="0"/>
                  </a:moveTo>
                  <a:lnTo>
                    <a:pt x="395200" y="-7889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62"/>
            <p:cNvSpPr/>
            <p:nvPr/>
          </p:nvSpPr>
          <p:spPr>
            <a:xfrm>
              <a:off x="2455577" y="3016989"/>
              <a:ext cy="7889" cx="395200"/>
            </a:xfrm>
            <a:custGeom>
              <a:avLst/>
              <a:gdLst/>
              <a:ahLst/>
              <a:cxnLst/>
              <a:pathLst>
                <a:path fill="none" w="395200" h="7889">
                  <a:moveTo>
                    <a:pt x="0" y="0"/>
                  </a:moveTo>
                  <a:lnTo>
                    <a:pt x="395200" y="-7889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w="med" type="triangle" len="med"/>
            </a:ln>
          </p:spPr>
        </p:sp>
        <p:sp>
          <p:nvSpPr>
            <p:cNvPr name="Text 278" id="278"/>
            <p:cNvSpPr txBox="1"/>
            <p:nvPr/>
          </p:nvSpPr>
          <p:spPr>
            <a:xfrm>
              <a:off x="1163224" y="82790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79" id="279"/>
            <p:cNvSpPr txBox="1"/>
            <p:nvPr/>
          </p:nvSpPr>
          <p:spPr>
            <a:xfrm>
              <a:off x="1163224" y="290878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0" id="280"/>
            <p:cNvSpPr txBox="1"/>
            <p:nvPr/>
          </p:nvSpPr>
          <p:spPr>
            <a:xfrm>
              <a:off x="1163224" y="498966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1" id="281"/>
            <p:cNvSpPr txBox="1"/>
            <p:nvPr/>
          </p:nvSpPr>
          <p:spPr>
            <a:xfrm>
              <a:off x="1163224" y="82790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2" id="282"/>
            <p:cNvSpPr txBox="1"/>
            <p:nvPr/>
          </p:nvSpPr>
          <p:spPr>
            <a:xfrm>
              <a:off x="1163224" y="290878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3" id="283"/>
            <p:cNvSpPr txBox="1"/>
            <p:nvPr/>
          </p:nvSpPr>
          <p:spPr>
            <a:xfrm>
              <a:off x="1163224" y="498966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4" id="284"/>
            <p:cNvSpPr txBox="1"/>
            <p:nvPr/>
          </p:nvSpPr>
          <p:spPr>
            <a:xfrm>
              <a:off x="1163224" y="82790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5" id="285"/>
            <p:cNvSpPr txBox="1"/>
            <p:nvPr/>
          </p:nvSpPr>
          <p:spPr>
            <a:xfrm>
              <a:off x="1163224" y="290878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86" id="286"/>
            <p:cNvSpPr txBox="1"/>
            <p:nvPr/>
          </p:nvSpPr>
          <p:spPr>
            <a:xfrm>
              <a:off x="1163224" y="4989660"/>
              <a:ext cy="1040440" cx="6817553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cp="http://schemas.openxmlformats.org/package/2006/metadata/core-properties" xmlns:dc="http://purl.org/dc/elements/1.1/" xmlns:xsi="http://www.w3.org/2001/XMLSchema-instance" xmlns:dcterms="http://purl.org/dc/terms/">
  <dc:title>PowerPoint Presentation</dc:title>
  <dc:creator>lihefei</dc:creator>
  <cp:lastModifiedBy>lihefei</cp:lastModifiedBy>
  <cp:revision>1</cp:revision>
  <dcterms:created xsi:type="dcterms:W3CDTF">2018-12-19T18:28:23Z</dcterms:created>
  <dcterms:modified xsi:type="dcterms:W3CDTF">2018-12-19T18:28:23Z</dcterms:modified>
</cp:coreProperties>
</file>