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e1ce545d1df34a9b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rtl="0" defTabSz="914400" eaLnBrk="1" marL="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rtl="0" defTabSz="914400" eaLnBrk="1" marL="4572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rtl="0" defTabSz="914400" eaLnBrk="1" marL="9144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rtl="0" defTabSz="914400" eaLnBrk="1" marL="13716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rtl="0" defTabSz="914400" eaLnBrk="1" marL="18288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rtl="0" defTabSz="914400" eaLnBrk="1" marL="22860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rtl="0" defTabSz="914400" eaLnBrk="1" marL="27432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rtl="0" defTabSz="914400" eaLnBrk="1" marL="32004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rtl="0" defTabSz="914400" eaLnBrk="1" marL="3657600" hangingPunct="1" algn="l" latinLnBrk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157" id="157"/>
          <p:cNvGrpSpPr/>
          <p:nvPr/>
        </p:nvGrpSpPr>
        <p:grpSpPr>
          <a:xfrm>
            <a:off x="1171213" y="1480991"/>
            <a:ext cy="3896018" cx="6801574"/>
            <a:chOff x="1171213" y="1480991"/>
            <a:chExt cy="3896018" cx="6801574"/>
          </a:xfrm>
        </p:grpSpPr>
        <p:grpSp>
          <p:nvGrpSpPr>
            <p:cNvPr name="Circular Motion 2" id="101"/>
            <p:cNvGrpSpPr/>
            <p:nvPr/>
          </p:nvGrpSpPr>
          <p:grpSpPr>
            <a:xfrm>
              <a:off x="3169467" y="1826183"/>
              <a:ext cy="3078783" cx="3078783"/>
              <a:chOff x="3169467" y="1826183"/>
              <a:chExt cy="3078783" cx="3078783"/>
            </a:xfrm>
          </p:grpSpPr>
          <p:grpSp>
            <p:nvGrpSpPr>
              <p:cNvPr name="Group 158" id="158"/>
              <p:cNvGrpSpPr/>
              <p:nvPr/>
            </p:nvGrpSpPr>
            <p:grpSpPr>
              <a:xfrm>
                <a:off x="3169467" y="1826183"/>
                <a:ext cy="3078783" cx="3078783"/>
                <a:chOff x="3169467" y="1826183"/>
                <a:chExt cy="3078783" cx="3078783"/>
              </a:xfrm>
            </p:grpSpPr>
            <p:sp>
              <p:nvSpPr>
                <p:cNvPr name="ArcArrow" id="102"/>
                <p:cNvSpPr/>
                <p:nvPr/>
              </p:nvSpPr>
              <p:spPr>
                <a:xfrm>
                  <a:off x="3169467" y="1826183"/>
                  <a:ext cy="3078783" cx="3078783"/>
                </a:xfrm>
                <a:custGeom>
                  <a:avLst/>
                  <a:gdLst/>
                  <a:ahLst/>
                  <a:cxnLst/>
                  <a:pathLst>
                    <a:path w="3078783" h="3078783">
                      <a:moveTo>
                        <a:pt x="3078228" y="1498173"/>
                      </a:moveTo>
                      <a:cubicBezTo>
                        <a:pt x="3078609" y="1511862"/>
                        <a:pt x="3078790" y="1525608"/>
                        <a:pt x="3078790" y="1539395"/>
                      </a:cubicBezTo>
                      <a:cubicBezTo>
                        <a:pt x="3078790" y="2171304"/>
                        <a:pt x="2698045" y="2714285"/>
                        <a:pt x="2153138" y="2951152"/>
                      </a:cubicBezTo>
                      <a:lnTo>
                        <a:pt x="2192228" y="3041064"/>
                      </a:lnTo>
                      <a:lnTo>
                        <a:pt x="1821735" y="2896520"/>
                      </a:lnTo>
                      <a:lnTo>
                        <a:pt x="1991876" y="2580215"/>
                      </a:lnTo>
                      <a:lnTo>
                        <a:pt x="2030971" y="2670138"/>
                      </a:lnTo>
                      <a:cubicBezTo>
                        <a:pt x="2467322" y="2480392"/>
                        <a:pt x="2772142" y="2045793"/>
                        <a:pt x="2772373" y="1539972"/>
                      </a:cubicBezTo>
                      <a:lnTo>
                        <a:pt x="2917344" y="1690240"/>
                      </a:lnTo>
                      <a:lnTo>
                        <a:pt x="3078228" y="1498173"/>
                      </a:lnTo>
                      <a:close/>
                    </a:path>
                  </a:pathLst>
                </a:custGeom>
                <a:solidFill>
                  <a:srgbClr val="7AACDD"/>
                </a:solidFill>
                <a:ln w="22800" cap="flat">
                  <a:noFill/>
                  <a:bevel/>
                </a:ln>
              </p:spPr>
            </p:sp>
            <p:sp>
              <p:nvSpPr>
                <p:cNvPr name="Text 159" id="159"/>
                <p:cNvSpPr txBox="1"/>
                <p:nvPr/>
              </p:nvSpPr>
              <p:spPr>
                <a:xfrm rot="7162885">
                  <a:off x="5956590" y="3975185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计</a:t>
                  </a:r>
                </a:p>
              </p:txBody>
            </p:sp>
            <p:sp>
              <p:nvSpPr>
                <p:cNvPr name="Text 160" id="160"/>
                <p:cNvSpPr txBox="1"/>
                <p:nvPr/>
              </p:nvSpPr>
              <p:spPr>
                <a:xfrm rot="7558596">
                  <a:off x="5878186" y="4114401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算</a:t>
                  </a:r>
                </a:p>
              </p:txBody>
            </p:sp>
            <p:sp>
              <p:nvSpPr>
                <p:cNvPr name="Text 161" id="161"/>
                <p:cNvSpPr txBox="1"/>
                <p:nvPr/>
              </p:nvSpPr>
              <p:spPr>
                <a:xfrm rot="7952882">
                  <a:off x="5784314" y="4243692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安</a:t>
                  </a:r>
                </a:p>
              </p:txBody>
            </p:sp>
            <p:sp>
              <p:nvSpPr>
                <p:cNvPr name="Text 162" id="162"/>
                <p:cNvSpPr txBox="1"/>
                <p:nvPr/>
              </p:nvSpPr>
              <p:spPr>
                <a:xfrm rot="8346758">
                  <a:off x="5676267" y="4361393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全</a:t>
                  </a:r>
                </a:p>
              </p:txBody>
            </p:sp>
          </p:grpSp>
          <p:grpSp>
            <p:nvGrpSpPr>
              <p:cNvPr name="Group 163" id="163"/>
              <p:cNvGrpSpPr/>
              <p:nvPr/>
            </p:nvGrpSpPr>
            <p:grpSpPr>
              <a:xfrm>
                <a:off x="3169467" y="1826183"/>
                <a:ext cy="3078783" cx="3078783"/>
                <a:chOff x="3169467" y="1826183"/>
                <a:chExt cy="3078783" cx="3078783"/>
              </a:xfrm>
            </p:grpSpPr>
            <p:sp>
              <p:nvSpPr>
                <p:cNvPr name="ArcArrow" id="103"/>
                <p:cNvSpPr/>
                <p:nvPr/>
              </p:nvSpPr>
              <p:spPr>
                <a:xfrm>
                  <a:off x="3169467" y="1826183"/>
                  <a:ext cy="3078783" cx="3078783"/>
                </a:xfrm>
                <a:custGeom>
                  <a:avLst/>
                  <a:gdLst/>
                  <a:ahLst/>
                  <a:cxnLst/>
                  <a:pathLst>
                    <a:path w="3078783" h="3078783">
                      <a:moveTo>
                        <a:pt x="2054120" y="2990174"/>
                      </a:moveTo>
                      <a:cubicBezTo>
                        <a:pt x="1893436" y="3047672"/>
                        <a:pt x="1720050" y="3078790"/>
                        <a:pt x="1539395" y="3078790"/>
                      </a:cubicBezTo>
                      <a:cubicBezTo>
                        <a:pt x="1080450" y="3078790"/>
                        <a:pt x="668413" y="2877951"/>
                        <a:pt x="386392" y="2559357"/>
                      </a:cubicBezTo>
                      <a:lnTo>
                        <a:pt x="312950" y="2624318"/>
                      </a:lnTo>
                      <a:lnTo>
                        <a:pt x="335937" y="2227294"/>
                      </a:lnTo>
                      <a:lnTo>
                        <a:pt x="689333" y="2291362"/>
                      </a:lnTo>
                      <a:lnTo>
                        <a:pt x="615893" y="2356327"/>
                      </a:lnTo>
                      <a:cubicBezTo>
                        <a:pt x="841779" y="2611510"/>
                        <a:pt x="1171801" y="2772374"/>
                        <a:pt x="1539395" y="2772374"/>
                      </a:cubicBezTo>
                      <a:cubicBezTo>
                        <a:pt x="1672363" y="2772374"/>
                        <a:pt x="1800414" y="2751326"/>
                        <a:pt x="1919850" y="2712208"/>
                      </a:cubicBezTo>
                      <a:lnTo>
                        <a:pt x="1821735" y="2896520"/>
                      </a:lnTo>
                      <a:lnTo>
                        <a:pt x="2054120" y="2990174"/>
                      </a:lnTo>
                      <a:close/>
                    </a:path>
                  </a:pathLst>
                </a:custGeom>
                <a:solidFill>
                  <a:srgbClr val="8EC8C9"/>
                </a:solidFill>
                <a:ln w="22800" cap="flat">
                  <a:noFill/>
                  <a:bevel/>
                </a:ln>
              </p:spPr>
            </p:sp>
            <p:sp>
              <p:nvSpPr>
                <p:cNvPr name="Text 164" id="164"/>
                <p:cNvSpPr txBox="1"/>
                <p:nvPr/>
              </p:nvSpPr>
              <p:spPr>
                <a:xfrm rot="-10115707">
                  <a:off x="4511503" y="4740150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计</a:t>
                  </a:r>
                </a:p>
              </p:txBody>
            </p:sp>
            <p:sp>
              <p:nvSpPr>
                <p:cNvPr name="Text 165" id="165"/>
                <p:cNvSpPr txBox="1"/>
                <p:nvPr/>
              </p:nvSpPr>
              <p:spPr>
                <a:xfrm rot="-9716983">
                  <a:off x="4354881" y="4708549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算</a:t>
                  </a:r>
                </a:p>
              </p:txBody>
            </p:sp>
            <p:sp>
              <p:nvSpPr>
                <p:cNvPr name="Text 166" id="166"/>
                <p:cNvSpPr txBox="1"/>
                <p:nvPr/>
              </p:nvSpPr>
              <p:spPr>
                <a:xfrm rot="-9318379">
                  <a:off x="4202971" y="4659027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输</a:t>
                  </a:r>
                </a:p>
              </p:txBody>
            </p:sp>
            <p:sp>
              <p:nvSpPr>
                <p:cNvPr name="Text 167" id="167"/>
                <p:cNvSpPr txBox="1"/>
                <p:nvPr/>
              </p:nvSpPr>
              <p:spPr>
                <a:xfrm rot="-8921411">
                  <a:off x="4057812" y="4592262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出</a:t>
                  </a:r>
                </a:p>
              </p:txBody>
            </p:sp>
          </p:grpSp>
          <p:grpSp>
            <p:nvGrpSpPr>
              <p:cNvPr name="Group 168" id="168"/>
              <p:cNvGrpSpPr/>
              <p:nvPr/>
            </p:nvGrpSpPr>
            <p:grpSpPr>
              <a:xfrm>
                <a:off x="3169467" y="1826183"/>
                <a:ext cy="3078783" cx="3078783"/>
                <a:chOff x="3169467" y="1826183"/>
                <a:chExt cy="3078783" cx="3078783"/>
              </a:xfrm>
            </p:grpSpPr>
            <p:sp>
              <p:nvSpPr>
                <p:cNvPr name="ArcArrow" id="104"/>
                <p:cNvSpPr/>
                <p:nvPr/>
              </p:nvSpPr>
              <p:spPr>
                <a:xfrm>
                  <a:off x="3169467" y="1826183"/>
                  <a:ext cy="3078783" cx="3078783"/>
                </a:xfrm>
                <a:custGeom>
                  <a:avLst/>
                  <a:gdLst/>
                  <a:ahLst/>
                  <a:cxnLst/>
                  <a:pathLst>
                    <a:path w="3078783" h="3078783">
                      <a:moveTo>
                        <a:pt x="318673" y="2477243"/>
                      </a:moveTo>
                      <a:cubicBezTo>
                        <a:pt x="118805" y="2217614"/>
                        <a:pt x="0" y="1892379"/>
                        <a:pt x="0" y="1539395"/>
                      </a:cubicBezTo>
                      <a:cubicBezTo>
                        <a:pt x="0" y="1254057"/>
                        <a:pt x="77633" y="986851"/>
                        <a:pt x="213062" y="758000"/>
                      </a:cubicBezTo>
                      <a:lnTo>
                        <a:pt x="128575" y="708236"/>
                      </a:lnTo>
                      <a:lnTo>
                        <a:pt x="513270" y="607413"/>
                      </a:lnTo>
                      <a:lnTo>
                        <a:pt x="561541" y="963308"/>
                      </a:lnTo>
                      <a:lnTo>
                        <a:pt x="477060" y="913543"/>
                      </a:lnTo>
                      <a:cubicBezTo>
                        <a:pt x="368583" y="1096883"/>
                        <a:pt x="306417" y="1310879"/>
                        <a:pt x="306417" y="1539395"/>
                      </a:cubicBezTo>
                      <a:cubicBezTo>
                        <a:pt x="306417" y="1810068"/>
                        <a:pt x="393635" y="2060369"/>
                        <a:pt x="541551" y="2263648"/>
                      </a:cubicBezTo>
                      <a:lnTo>
                        <a:pt x="335937" y="2227294"/>
                      </a:lnTo>
                      <a:lnTo>
                        <a:pt x="318673" y="2477243"/>
                      </a:lnTo>
                      <a:close/>
                    </a:path>
                  </a:pathLst>
                </a:custGeom>
                <a:solidFill>
                  <a:srgbClr val="F5C63A"/>
                </a:solidFill>
                <a:ln w="22800" cap="flat">
                  <a:noFill/>
                  <a:bevel/>
                </a:ln>
              </p:spPr>
            </p:sp>
            <p:sp>
              <p:nvSpPr>
                <p:cNvPr name="Text 169" id="169"/>
                <p:cNvSpPr txBox="1"/>
                <p:nvPr/>
              </p:nvSpPr>
              <p:spPr>
                <a:xfrm rot="-6003655">
                  <a:off x="3357970" y="3687818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多</a:t>
                  </a:r>
                </a:p>
              </p:txBody>
            </p:sp>
            <p:sp>
              <p:nvSpPr>
                <p:cNvPr name="Text 170" id="170"/>
                <p:cNvSpPr txBox="1"/>
                <p:nvPr/>
              </p:nvSpPr>
              <p:spPr>
                <a:xfrm rot="-5608380">
                  <a:off x="3330089" y="3530495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租</a:t>
                  </a:r>
                </a:p>
              </p:txBody>
            </p:sp>
            <p:sp>
              <p:nvSpPr>
                <p:cNvPr name="Text 171" id="171"/>
                <p:cNvSpPr txBox="1"/>
                <p:nvPr/>
              </p:nvSpPr>
              <p:spPr>
                <a:xfrm rot="-5205189">
                  <a:off x="3320412" y="3365493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户</a:t>
                  </a:r>
                </a:p>
              </p:txBody>
            </p:sp>
            <p:sp>
              <p:nvSpPr>
                <p:cNvPr name="Text 172" id="172"/>
                <p:cNvSpPr txBox="1"/>
                <p:nvPr/>
              </p:nvSpPr>
              <p:spPr>
                <a:xfrm rot="-4810338">
                  <a:off x="3329450" y="3205972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体</a:t>
                  </a:r>
                </a:p>
              </p:txBody>
            </p:sp>
            <p:sp>
              <p:nvSpPr>
                <p:cNvPr name="Text 173" id="173"/>
                <p:cNvSpPr txBox="1"/>
                <p:nvPr/>
              </p:nvSpPr>
              <p:spPr>
                <a:xfrm rot="-4411873">
                  <a:off x="3356726" y="3048539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系</a:t>
                  </a:r>
                </a:p>
              </p:txBody>
            </p:sp>
          </p:grpSp>
          <p:grpSp>
            <p:nvGrpSpPr>
              <p:cNvPr name="Group 174" id="174"/>
              <p:cNvGrpSpPr/>
              <p:nvPr/>
            </p:nvGrpSpPr>
            <p:grpSpPr>
              <a:xfrm>
                <a:off x="3169467" y="1826183"/>
                <a:ext cy="3078783" cx="3078783"/>
                <a:chOff x="3169467" y="1826183"/>
                <a:chExt cy="3078783" cx="3078783"/>
              </a:xfrm>
            </p:grpSpPr>
            <p:sp>
              <p:nvSpPr>
                <p:cNvPr name="ArcArrow" id="105"/>
                <p:cNvSpPr/>
                <p:nvPr/>
              </p:nvSpPr>
              <p:spPr>
                <a:xfrm>
                  <a:off x="3169467" y="1826183"/>
                  <a:ext cy="3078783" cx="3078783"/>
                </a:xfrm>
                <a:custGeom>
                  <a:avLst/>
                  <a:gdLst/>
                  <a:ahLst/>
                  <a:cxnLst/>
                  <a:pathLst>
                    <a:path w="3078783" h="3078783">
                      <a:moveTo>
                        <a:pt x="270216" y="668232"/>
                      </a:moveTo>
                      <a:cubicBezTo>
                        <a:pt x="547671" y="264576"/>
                        <a:pt x="1012636" y="0"/>
                        <a:pt x="1539395" y="0"/>
                      </a:cubicBezTo>
                      <a:cubicBezTo>
                        <a:pt x="1654111" y="0"/>
                        <a:pt x="1765897" y="12548"/>
                        <a:pt x="1872686" y="36513"/>
                      </a:cubicBezTo>
                      <a:lnTo>
                        <a:pt x="1893897" y="-59215"/>
                      </a:lnTo>
                      <a:lnTo>
                        <a:pt x="2108666" y="275495"/>
                      </a:lnTo>
                      <a:lnTo>
                        <a:pt x="1785103" y="431381"/>
                      </a:lnTo>
                      <a:lnTo>
                        <a:pt x="1806330" y="335656"/>
                      </a:lnTo>
                      <a:cubicBezTo>
                        <a:pt x="1720564" y="316439"/>
                        <a:pt x="1631150" y="306417"/>
                        <a:pt x="1539395" y="306417"/>
                      </a:cubicBezTo>
                      <a:cubicBezTo>
                        <a:pt x="1129523" y="306417"/>
                        <a:pt x="766362" y="506411"/>
                        <a:pt x="542239" y="814195"/>
                      </a:cubicBezTo>
                      <a:lnTo>
                        <a:pt x="513270" y="607413"/>
                      </a:lnTo>
                      <a:lnTo>
                        <a:pt x="270216" y="668232"/>
                      </a:lnTo>
                      <a:close/>
                    </a:path>
                  </a:pathLst>
                </a:custGeom>
                <a:solidFill>
                  <a:srgbClr val="C0C1C1"/>
                </a:solidFill>
                <a:ln w="22800" cap="flat">
                  <a:noFill/>
                  <a:bevel/>
                </a:ln>
              </p:spPr>
            </p:sp>
            <p:sp>
              <p:nvSpPr>
                <p:cNvPr name="Text 175" id="175"/>
                <p:cNvSpPr txBox="1"/>
                <p:nvPr/>
              </p:nvSpPr>
              <p:spPr>
                <a:xfrm rot="-1482102">
                  <a:off x="4057736" y="2138913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数</a:t>
                  </a:r>
                </a:p>
              </p:txBody>
            </p:sp>
            <p:sp>
              <p:nvSpPr>
                <p:cNvPr name="Text 176" id="176"/>
                <p:cNvSpPr txBox="1"/>
                <p:nvPr/>
              </p:nvSpPr>
              <p:spPr>
                <a:xfrm rot="-1083576">
                  <a:off x="4202896" y="2072148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据</a:t>
                  </a:r>
                </a:p>
              </p:txBody>
            </p:sp>
            <p:sp>
              <p:nvSpPr>
                <p:cNvPr name="Text 177" id="177"/>
                <p:cNvSpPr txBox="1"/>
                <p:nvPr/>
              </p:nvSpPr>
              <p:spPr>
                <a:xfrm rot="-684900">
                  <a:off x="4354808" y="2022629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传</a:t>
                  </a:r>
                </a:p>
              </p:txBody>
            </p:sp>
            <p:sp>
              <p:nvSpPr>
                <p:cNvPr name="Text 178" id="178"/>
                <p:cNvSpPr txBox="1"/>
                <p:nvPr/>
              </p:nvSpPr>
              <p:spPr>
                <a:xfrm rot="-288906">
                  <a:off x="4511428" y="1991035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输</a:t>
                  </a:r>
                </a:p>
              </p:txBody>
            </p:sp>
          </p:grpSp>
          <p:grpSp>
            <p:nvGrpSpPr>
              <p:cNvPr name="Group 179" id="179"/>
              <p:cNvGrpSpPr/>
              <p:nvPr/>
            </p:nvGrpSpPr>
            <p:grpSpPr>
              <a:xfrm>
                <a:off x="3169467" y="1826183"/>
                <a:ext cy="3078783" cx="3078783"/>
                <a:chOff x="3169467" y="1826183"/>
                <a:chExt cy="3078783" cx="3078783"/>
              </a:xfrm>
            </p:grpSpPr>
            <p:sp>
              <p:nvSpPr>
                <p:cNvPr name="ArcArrow" id="106"/>
                <p:cNvSpPr/>
                <p:nvPr/>
              </p:nvSpPr>
              <p:spPr>
                <a:xfrm>
                  <a:off x="3169467" y="1826183"/>
                  <a:ext cy="3078783" cx="3078783"/>
                </a:xfrm>
                <a:custGeom>
                  <a:avLst/>
                  <a:gdLst/>
                  <a:ahLst/>
                  <a:cxnLst/>
                  <a:pathLst>
                    <a:path w="3078783" h="3078783">
                      <a:moveTo>
                        <a:pt x="1975719" y="63131"/>
                      </a:moveTo>
                      <a:cubicBezTo>
                        <a:pt x="2568332" y="237861"/>
                        <a:pt x="3011627" y="759006"/>
                        <a:pt x="3071714" y="1391958"/>
                      </a:cubicBezTo>
                      <a:lnTo>
                        <a:pt x="3169306" y="1382554"/>
                      </a:lnTo>
                      <a:lnTo>
                        <a:pt x="2917344" y="1690240"/>
                      </a:lnTo>
                      <a:lnTo>
                        <a:pt x="2669105" y="1430685"/>
                      </a:lnTo>
                      <a:lnTo>
                        <a:pt x="2766704" y="1421291"/>
                      </a:lnTo>
                      <a:cubicBezTo>
                        <a:pt x="2719501" y="925546"/>
                        <a:pt x="2379226" y="515714"/>
                        <a:pt x="1920963" y="366944"/>
                      </a:cubicBezTo>
                      <a:lnTo>
                        <a:pt x="2108666" y="275495"/>
                      </a:lnTo>
                      <a:lnTo>
                        <a:pt x="1975719" y="63131"/>
                      </a:lnTo>
                      <a:close/>
                    </a:path>
                  </a:pathLst>
                </a:custGeom>
                <a:solidFill>
                  <a:srgbClr val="707C8D"/>
                </a:solidFill>
                <a:ln w="22800" cap="flat">
                  <a:noFill/>
                  <a:bevel/>
                </a:ln>
              </p:spPr>
            </p:sp>
            <p:sp>
              <p:nvSpPr>
                <p:cNvPr name="Text 180" id="180"/>
                <p:cNvSpPr txBox="1"/>
                <p:nvPr/>
              </p:nvSpPr>
              <p:spPr>
                <a:xfrm rot="2838294">
                  <a:off x="5674015" y="2367614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数</a:t>
                  </a:r>
                </a:p>
              </p:txBody>
            </p:sp>
            <p:sp>
              <p:nvSpPr>
                <p:cNvPr name="Text 181" id="181"/>
                <p:cNvSpPr txBox="1"/>
                <p:nvPr/>
              </p:nvSpPr>
              <p:spPr>
                <a:xfrm rot="3232439">
                  <a:off x="5782353" y="2485048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据</a:t>
                  </a:r>
                </a:p>
              </p:txBody>
            </p:sp>
            <p:sp>
              <p:nvSpPr>
                <p:cNvPr name="Text 182" id="182"/>
                <p:cNvSpPr txBox="1"/>
                <p:nvPr/>
              </p:nvSpPr>
              <p:spPr>
                <a:xfrm rot="3628109">
                  <a:off x="5876549" y="2614105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交</a:t>
                  </a:r>
                </a:p>
              </p:txBody>
            </p:sp>
            <p:sp>
              <p:nvSpPr>
                <p:cNvPr name="Text 183" id="183"/>
                <p:cNvSpPr txBox="1"/>
                <p:nvPr/>
              </p:nvSpPr>
              <p:spPr>
                <a:xfrm rot="4025723">
                  <a:off x="5955302" y="2753127"/>
                  <a:ext cy="0" cx="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sz="1216">
                      <a:solidFill>
                        <a:srgbClr val="FFFFFF"/>
                      </a:solidFill>
                      <a:latin typeface="Arial"/>
                    </a:rPr>
                    <a:t>互</a:t>
                  </a:r>
                </a:p>
              </p:txBody>
            </p:sp>
          </p:grpSp>
        </p:grpSp>
        <p:grpSp>
          <p:nvGrpSpPr>
            <p:cNvPr name="Line Text" id="107"/>
            <p:cNvGrpSpPr/>
            <p:nvPr/>
          </p:nvGrpSpPr>
          <p:grpSpPr>
            <a:xfrm>
              <a:off x="2249632" y="1599973"/>
              <a:ext cy="430866" cx="1220788"/>
              <a:chOff x="2249632" y="1599973"/>
              <a:chExt cy="430866" cx="1220788"/>
            </a:xfrm>
          </p:grpSpPr>
          <p:sp>
            <p:nvSpPr>
              <p:cNvPr name="" id="108"/>
              <p:cNvSpPr/>
              <p:nvPr/>
            </p:nvSpPr>
            <p:spPr>
              <a:xfrm>
                <a:off x="2249632" y="1599973"/>
                <a:ext cy="430866" cx="1220788"/>
              </a:xfrm>
              <a:custGeom>
                <a:avLst/>
                <a:gdLst/>
                <a:ahLst/>
                <a:cxnLst/>
                <a:pathLst>
                  <a:path fill="none" w="1220788" h="430866">
                    <a:moveTo>
                      <a:pt x="0" y="215433"/>
                    </a:moveTo>
                    <a:lnTo>
                      <a:pt x="1220788" y="215433"/>
                    </a:lnTo>
                    <a:lnTo>
                      <a:pt x="1638788" y="567666"/>
                    </a:lnTo>
                  </a:path>
                </a:pathLst>
              </a:custGeom>
              <a:solidFill>
                <a:srgbClr val="B4B5B5"/>
              </a:solidFill>
              <a:ln w="7600" cap="flat">
                <a:solidFill>
                  <a:srgbClr val="48505C"/>
                </a:solidFill>
                <a:bevel/>
              </a:ln>
            </p:spPr>
          </p:sp>
          <p:sp>
            <p:nvSpPr>
              <p:cNvPr name="Text 184" id="184"/>
              <p:cNvSpPr txBox="1"/>
              <p:nvPr/>
            </p:nvSpPr>
            <p:spPr>
              <a:xfrm>
                <a:off x="2249632" y="1569573"/>
                <a:ext cy="215433" cx="1220788"/>
              </a:xfrm>
              <a:prstGeom prst="rect">
                <a:avLst/>
              </a:prstGeom>
              <a:noFill/>
            </p:spPr>
            <p:txBody>
              <a:bodyPr rIns="36000" tIns="0" bIns="0" rtlCol="0" lIns="36000" wrap="square" anchor="b"/>
              <a:lstStyle/>
              <a:p>
                <a:pPr algn="l">
                  <a:lnSpc>
                    <a:spcPct val="100000"/>
                  </a:lnSpc>
                </a:pPr>
                <a:r>
                  <a:rPr b="1" sz="760">
                    <a:solidFill>
                      <a:srgbClr val="766E43"/>
                    </a:solidFill>
                    <a:latin typeface="Times New Roman"/>
                  </a:rPr>
                  <a:t>Title</a:t>
                </a:r>
              </a:p>
            </p:txBody>
          </p:sp>
          <p:grpSp>
            <p:nvGrpSpPr>
              <p:cNvPr name="" id="110"/>
              <p:cNvGrpSpPr/>
              <p:nvPr/>
            </p:nvGrpSpPr>
            <p:grpSpPr>
              <a:xfrm>
                <a:off x="3802246" y="2081465"/>
                <a:ext cy="172347" cx="172347"/>
                <a:chOff x="3802246" y="2081465"/>
                <a:chExt cy="172347" cx="172347"/>
              </a:xfrm>
            </p:grpSpPr>
            <p:sp>
              <p:nvSpPr>
                <p:cNvPr name="" id="111"/>
                <p:cNvSpPr/>
                <p:nvPr/>
              </p:nvSpPr>
              <p:spPr>
                <a:xfrm>
                  <a:off x="3802246" y="2081465"/>
                  <a:ext cy="172347" cx="172347"/>
                </a:xfrm>
                <a:custGeom>
                  <a:avLst/>
                  <a:gdLst/>
                  <a:ahLst/>
                  <a:cxnLst/>
                  <a:pathLst>
                    <a:path stroke="false" w="172347" h="172347">
                      <a:moveTo>
                        <a:pt x="0" y="86173"/>
                      </a:moveTo>
                      <a:cubicBezTo>
                        <a:pt x="0" y="38581"/>
                        <a:pt x="38581" y="0"/>
                        <a:pt x="86173" y="0"/>
                      </a:cubicBezTo>
                      <a:cubicBezTo>
                        <a:pt x="133765" y="0"/>
                        <a:pt x="172347" y="38581"/>
                        <a:pt x="172347" y="86173"/>
                      </a:cubicBezTo>
                      <a:cubicBezTo>
                        <a:pt x="172347" y="133765"/>
                        <a:pt x="133765" y="172347"/>
                        <a:pt x="86173" y="172347"/>
                      </a:cubicBezTo>
                      <a:cubicBezTo>
                        <a:pt x="38581" y="172347"/>
                        <a:pt x="0" y="133765"/>
                        <a:pt x="0" y="86173"/>
                      </a:cubicBezTo>
                      <a:close/>
                    </a:path>
                  </a:pathLst>
                </a:custGeom>
                <a:solidFill>
                  <a:srgbClr val="E5E5E5">
                    <a:alpha val="80000"/>
                  </a:srgbClr>
                </a:solidFill>
                <a:ln w="7600" cap="flat">
                  <a:solidFill>
                    <a:srgbClr val="707C8D"/>
                  </a:solidFill>
                  <a:bevel/>
                </a:ln>
              </p:spPr>
            </p:sp>
            <p:sp>
              <p:nvSpPr>
                <p:cNvPr name="" id="112"/>
                <p:cNvSpPr/>
                <p:nvPr/>
              </p:nvSpPr>
              <p:spPr>
                <a:xfrm>
                  <a:off x="3836716" y="2115935"/>
                  <a:ext cy="103408" cx="103408"/>
                </a:xfrm>
                <a:custGeom>
                  <a:avLst/>
                  <a:gdLst/>
                  <a:ahLst/>
                  <a:cxnLst/>
                  <a:pathLst>
                    <a:path stroke="false" w="103408" h="103408">
                      <a:moveTo>
                        <a:pt x="0" y="51704"/>
                      </a:moveTo>
                      <a:cubicBezTo>
                        <a:pt x="0" y="23149"/>
                        <a:pt x="23149" y="0"/>
                        <a:pt x="51704" y="0"/>
                      </a:cubicBezTo>
                      <a:cubicBezTo>
                        <a:pt x="80259" y="0"/>
                        <a:pt x="103408" y="23149"/>
                        <a:pt x="103408" y="51704"/>
                      </a:cubicBezTo>
                      <a:cubicBezTo>
                        <a:pt x="103408" y="80259"/>
                        <a:pt x="80259" y="103408"/>
                        <a:pt x="51704" y="103408"/>
                      </a:cubicBezTo>
                      <a:cubicBezTo>
                        <a:pt x="23149" y="103408"/>
                        <a:pt x="0" y="80259"/>
                        <a:pt x="0" y="517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CECEC">
                        <a:alpha val="80000"/>
                      </a:srgbClr>
                    </a:gs>
                    <a:gs pos="69000">
                      <a:srgbClr val="B4B5B5">
                        <a:alpha val="80000"/>
                      </a:srgbClr>
                    </a:gs>
                    <a:gs pos="100000">
                      <a:srgbClr val="B4B5B5">
                        <a:alpha val="80000"/>
                      </a:srgbClr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707C8D"/>
                  </a:solidFill>
                  <a:bevel/>
                </a:ln>
              </p:spPr>
            </p:sp>
          </p:grpSp>
        </p:grpSp>
        <p:sp>
          <p:nvSpPr>
            <p:cNvPr name="Round Rectangle" id="113"/>
            <p:cNvSpPr/>
            <p:nvPr/>
          </p:nvSpPr>
          <p:spPr>
            <a:xfrm>
              <a:off x="1422013" y="1503791"/>
              <a:ext cy="623230" cx="1371587"/>
            </a:xfrm>
            <a:custGeom>
              <a:avLst/>
              <a:gdLst>
                <a:gd name="connsiteX0" fmla="*/ 685795 w 1371587"/>
                <a:gd name="connsiteY0" fmla="*/ 311615 h 623230"/>
                <a:gd name="connsiteX1" fmla="*/ 0 w 1371587"/>
                <a:gd name="connsiteY1" fmla="*/ 311615 h 623230"/>
                <a:gd name="connsiteX2" fmla="*/ 685795 w 1371587"/>
                <a:gd name="connsiteY2" fmla="*/ 0 h 623230"/>
                <a:gd name="connsiteX3" fmla="*/ 1371587 w 1371587"/>
                <a:gd name="connsiteY3" fmla="*/ 311615 h 623230"/>
                <a:gd name="connsiteX4" fmla="*/ 685795 w 1371587"/>
                <a:gd name="connsiteY4" fmla="*/ 623230 h 623230"/>
                <a:gd name="rtl" fmla="*/ 30400 w 1371587"/>
                <a:gd name="rtt" fmla="*/ 30400 h 623230"/>
                <a:gd name="rtr" fmla="*/ 1341187 w 1371587"/>
                <a:gd name="rtb" fmla="*/ 592830 h 6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b="rtb" r="rtr"/>
              <a:pathLst>
                <a:path w="1371587" h="623230">
                  <a:moveTo>
                    <a:pt x="91200" y="0"/>
                  </a:moveTo>
                  <a:lnTo>
                    <a:pt x="1280387" y="0"/>
                  </a:lnTo>
                  <a:cubicBezTo>
                    <a:pt x="1330760" y="0"/>
                    <a:pt x="1371587" y="40830"/>
                    <a:pt x="1371587" y="91200"/>
                  </a:cubicBezTo>
                  <a:lnTo>
                    <a:pt x="1371587" y="532030"/>
                  </a:lnTo>
                  <a:cubicBezTo>
                    <a:pt x="1371587" y="582399"/>
                    <a:pt x="1330760" y="623230"/>
                    <a:pt x="1280387" y="623230"/>
                  </a:cubicBezTo>
                  <a:lnTo>
                    <a:pt x="91200" y="623230"/>
                  </a:lnTo>
                  <a:cubicBezTo>
                    <a:pt x="40830" y="623230"/>
                    <a:pt x="0" y="582399"/>
                    <a:pt x="0" y="53203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C0C1C1"/>
            </a:solidFill>
            <a:ln w="22800" cap="flat">
              <a:noFill/>
              <a:bevel/>
            </a:ln>
          </p:spPr>
          <p:txBody>
            <a:bodyPr rIns="36000" tIns="0" bIns="0" rtlCol="0" lIns="36000" wrap="square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Times New Roman"/>
                </a:rPr>
                <a:t>网络安全</a:t>
              </a:r>
            </a:p>
          </p:txBody>
        </p:sp>
        <p:grpSp>
          <p:nvGrpSpPr>
            <p:cNvPr name="Line Text" id="114"/>
            <p:cNvGrpSpPr/>
            <p:nvPr/>
          </p:nvGrpSpPr>
          <p:grpSpPr>
            <a:xfrm>
              <a:off x="1744802" y="3150145"/>
              <a:ext cy="430866" cx="1220788"/>
              <a:chOff x="1744802" y="3150145"/>
              <a:chExt cy="430866" cx="1220788"/>
            </a:xfrm>
          </p:grpSpPr>
          <p:sp>
            <p:nvSpPr>
              <p:cNvPr name="" id="115"/>
              <p:cNvSpPr/>
              <p:nvPr/>
            </p:nvSpPr>
            <p:spPr>
              <a:xfrm>
                <a:off x="1744802" y="3150145"/>
                <a:ext cy="430866" cx="1220788"/>
              </a:xfrm>
              <a:custGeom>
                <a:avLst/>
                <a:gdLst/>
                <a:ahLst/>
                <a:cxnLst/>
                <a:pathLst>
                  <a:path fill="none" w="1220788" h="430866">
                    <a:moveTo>
                      <a:pt x="0" y="215433"/>
                    </a:moveTo>
                    <a:lnTo>
                      <a:pt x="1220788" y="215433"/>
                    </a:lnTo>
                    <a:lnTo>
                      <a:pt x="1618800" y="679261"/>
                    </a:lnTo>
                  </a:path>
                </a:pathLst>
              </a:custGeom>
              <a:solidFill>
                <a:srgbClr val="FED372"/>
              </a:solidFill>
              <a:ln w="7600" cap="flat">
                <a:solidFill>
                  <a:srgbClr val="48505C"/>
                </a:solidFill>
                <a:bevel/>
              </a:ln>
            </p:spPr>
          </p:sp>
          <p:sp>
            <p:nvSpPr>
              <p:cNvPr name="Text 185" id="185"/>
              <p:cNvSpPr txBox="1"/>
              <p:nvPr/>
            </p:nvSpPr>
            <p:spPr>
              <a:xfrm>
                <a:off x="1744802" y="3119745"/>
                <a:ext cy="215433" cx="1220788"/>
              </a:xfrm>
              <a:prstGeom prst="rect">
                <a:avLst/>
              </a:prstGeom>
              <a:noFill/>
            </p:spPr>
            <p:txBody>
              <a:bodyPr rIns="36000" tIns="0" bIns="0" rtlCol="0" lIns="36000" wrap="square" anchor="b"/>
              <a:lstStyle/>
              <a:p>
                <a:pPr algn="l">
                  <a:lnSpc>
                    <a:spcPct val="100000"/>
                  </a:lnSpc>
                </a:pPr>
                <a:r>
                  <a:rPr b="1" sz="760">
                    <a:solidFill>
                      <a:srgbClr val="766E43"/>
                    </a:solidFill>
                    <a:latin typeface="Times New Roman"/>
                  </a:rPr>
                  <a:t>Title</a:t>
                </a:r>
              </a:p>
            </p:txBody>
          </p:sp>
          <p:grpSp>
            <p:nvGrpSpPr>
              <p:cNvPr name="" id="117"/>
              <p:cNvGrpSpPr/>
              <p:nvPr/>
            </p:nvGrpSpPr>
            <p:grpSpPr>
              <a:xfrm>
                <a:off x="3277428" y="3743233"/>
                <a:ext cy="172347" cx="172347"/>
                <a:chOff x="3277428" y="3743233"/>
                <a:chExt cy="172347" cx="172347"/>
              </a:xfrm>
            </p:grpSpPr>
            <p:sp>
              <p:nvSpPr>
                <p:cNvPr name="" id="118"/>
                <p:cNvSpPr/>
                <p:nvPr/>
              </p:nvSpPr>
              <p:spPr>
                <a:xfrm>
                  <a:off x="3277428" y="3743233"/>
                  <a:ext cy="172347" cx="172347"/>
                </a:xfrm>
                <a:custGeom>
                  <a:avLst/>
                  <a:gdLst/>
                  <a:ahLst/>
                  <a:cxnLst/>
                  <a:pathLst>
                    <a:path stroke="false" w="172347" h="172347">
                      <a:moveTo>
                        <a:pt x="0" y="86173"/>
                      </a:moveTo>
                      <a:cubicBezTo>
                        <a:pt x="0" y="38581"/>
                        <a:pt x="38581" y="0"/>
                        <a:pt x="86173" y="0"/>
                      </a:cubicBezTo>
                      <a:cubicBezTo>
                        <a:pt x="133765" y="0"/>
                        <a:pt x="172347" y="38581"/>
                        <a:pt x="172347" y="86173"/>
                      </a:cubicBezTo>
                      <a:cubicBezTo>
                        <a:pt x="172347" y="133765"/>
                        <a:pt x="133765" y="172347"/>
                        <a:pt x="86173" y="172347"/>
                      </a:cubicBezTo>
                      <a:cubicBezTo>
                        <a:pt x="38581" y="172347"/>
                        <a:pt x="0" y="133765"/>
                        <a:pt x="0" y="86173"/>
                      </a:cubicBezTo>
                      <a:close/>
                    </a:path>
                  </a:pathLst>
                </a:custGeom>
                <a:solidFill>
                  <a:srgbClr val="FFEFD5">
                    <a:alpha val="80000"/>
                  </a:srgbClr>
                </a:solidFill>
                <a:ln w="7600" cap="flat">
                  <a:solidFill>
                    <a:srgbClr val="707C8D"/>
                  </a:solidFill>
                  <a:bevel/>
                </a:ln>
              </p:spPr>
            </p:sp>
            <p:sp>
              <p:nvSpPr>
                <p:cNvPr name="" id="119"/>
                <p:cNvSpPr/>
                <p:nvPr/>
              </p:nvSpPr>
              <p:spPr>
                <a:xfrm>
                  <a:off x="3311898" y="3777702"/>
                  <a:ext cy="103408" cx="103408"/>
                </a:xfrm>
                <a:custGeom>
                  <a:avLst/>
                  <a:gdLst/>
                  <a:ahLst/>
                  <a:cxnLst/>
                  <a:pathLst>
                    <a:path stroke="false" w="103408" h="103408">
                      <a:moveTo>
                        <a:pt x="0" y="51704"/>
                      </a:moveTo>
                      <a:cubicBezTo>
                        <a:pt x="0" y="23149"/>
                        <a:pt x="23149" y="0"/>
                        <a:pt x="51704" y="0"/>
                      </a:cubicBezTo>
                      <a:cubicBezTo>
                        <a:pt x="80259" y="0"/>
                        <a:pt x="103408" y="23149"/>
                        <a:pt x="103408" y="51704"/>
                      </a:cubicBezTo>
                      <a:cubicBezTo>
                        <a:pt x="103408" y="80259"/>
                        <a:pt x="80259" y="103408"/>
                        <a:pt x="51704" y="103408"/>
                      </a:cubicBezTo>
                      <a:cubicBezTo>
                        <a:pt x="23149" y="103408"/>
                        <a:pt x="0" y="80259"/>
                        <a:pt x="0" y="517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3E1">
                        <a:alpha val="80000"/>
                      </a:srgbClr>
                    </a:gs>
                    <a:gs pos="69000">
                      <a:srgbClr val="FED372">
                        <a:alpha val="80000"/>
                      </a:srgbClr>
                    </a:gs>
                    <a:gs pos="100000">
                      <a:srgbClr val="FED372">
                        <a:alpha val="80000"/>
                      </a:srgbClr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707C8D"/>
                  </a:solidFill>
                  <a:bevel/>
                </a:ln>
              </p:spPr>
            </p:sp>
          </p:grpSp>
        </p:grpSp>
        <p:grpSp>
          <p:nvGrpSpPr>
            <p:cNvPr name="Line Text" id="120"/>
            <p:cNvGrpSpPr/>
            <p:nvPr/>
          </p:nvGrpSpPr>
          <p:grpSpPr>
            <a:xfrm flipV="true">
              <a:off x="2839201" y="4923346"/>
              <a:ext cy="430866" cx="1353636"/>
              <a:chOff x="2839201" y="4923346"/>
              <a:chExt cy="430866" cx="1353636"/>
            </a:xfrm>
          </p:grpSpPr>
          <p:sp>
            <p:nvSpPr>
              <p:cNvPr name="" id="121"/>
              <p:cNvSpPr/>
              <p:nvPr/>
            </p:nvSpPr>
            <p:spPr>
              <a:xfrm>
                <a:off x="2839201" y="4923346"/>
                <a:ext cy="430866" cx="1353636"/>
              </a:xfrm>
              <a:custGeom>
                <a:avLst/>
                <a:gdLst/>
                <a:ahLst/>
                <a:cxnLst/>
                <a:pathLst>
                  <a:path fill="none" w="1353636" h="430866">
                    <a:moveTo>
                      <a:pt x="0" y="215433"/>
                    </a:moveTo>
                    <a:lnTo>
                      <a:pt x="1353636" y="215433"/>
                    </a:lnTo>
                    <a:lnTo>
                      <a:pt x="1854401" y="590007"/>
                    </a:lnTo>
                  </a:path>
                </a:pathLst>
              </a:custGeom>
              <a:solidFill>
                <a:srgbClr val="50BEC1"/>
              </a:solidFill>
              <a:ln w="7600" cap="flat">
                <a:solidFill>
                  <a:srgbClr val="48505C"/>
                </a:solidFill>
                <a:bevel/>
              </a:ln>
            </p:spPr>
          </p:sp>
          <p:sp>
            <p:nvSpPr>
              <p:cNvPr name="Text 186" id="186"/>
              <p:cNvSpPr txBox="1"/>
              <p:nvPr/>
            </p:nvSpPr>
            <p:spPr>
              <a:xfrm flipV="true">
                <a:off x="2839201" y="5169180"/>
                <a:ext cy="215433" cx="1353636"/>
              </a:xfrm>
              <a:prstGeom prst="rect">
                <a:avLst/>
              </a:prstGeom>
              <a:noFill/>
            </p:spPr>
            <p:txBody>
              <a:bodyPr rIns="36000" tIns="0" bIns="0" rtlCol="0" lIns="36000" wrap="square" anchor="t"/>
              <a:lstStyle/>
              <a:p>
                <a:pPr algn="l">
                  <a:lnSpc>
                    <a:spcPct val="100000"/>
                  </a:lnSpc>
                </a:pPr>
                <a:r>
                  <a:rPr sz="760">
                    <a:solidFill>
                      <a:srgbClr val="404040"/>
                    </a:solidFill>
                    <a:latin typeface="Times New Roman"/>
                  </a:rPr>
                  <a:t>Title</a:t>
                </a:r>
              </a:p>
            </p:txBody>
          </p:sp>
          <p:grpSp>
            <p:nvGrpSpPr>
              <p:cNvPr name="" id="123"/>
              <p:cNvGrpSpPr/>
              <p:nvPr/>
            </p:nvGrpSpPr>
            <p:grpSpPr>
              <a:xfrm>
                <a:off x="4607428" y="5427180"/>
                <a:ext cy="172347" cx="172347"/>
                <a:chOff x="4607428" y="5427180"/>
                <a:chExt cy="172347" cx="172347"/>
              </a:xfrm>
            </p:grpSpPr>
            <p:sp>
              <p:nvSpPr>
                <p:cNvPr name="" id="124"/>
                <p:cNvSpPr/>
                <p:nvPr/>
              </p:nvSpPr>
              <p:spPr>
                <a:xfrm>
                  <a:off x="4607428" y="5427180"/>
                  <a:ext cy="172347" cx="172347"/>
                </a:xfrm>
                <a:custGeom>
                  <a:avLst/>
                  <a:gdLst/>
                  <a:ahLst/>
                  <a:cxnLst/>
                  <a:pathLst>
                    <a:path stroke="false" w="172347" h="172347">
                      <a:moveTo>
                        <a:pt x="0" y="86173"/>
                      </a:moveTo>
                      <a:cubicBezTo>
                        <a:pt x="0" y="38581"/>
                        <a:pt x="38581" y="0"/>
                        <a:pt x="86173" y="0"/>
                      </a:cubicBezTo>
                      <a:cubicBezTo>
                        <a:pt x="133765" y="0"/>
                        <a:pt x="172347" y="38581"/>
                        <a:pt x="172347" y="86173"/>
                      </a:cubicBezTo>
                      <a:cubicBezTo>
                        <a:pt x="172347" y="133765"/>
                        <a:pt x="133765" y="172347"/>
                        <a:pt x="86173" y="172347"/>
                      </a:cubicBezTo>
                      <a:cubicBezTo>
                        <a:pt x="38581" y="172347"/>
                        <a:pt x="0" y="133765"/>
                        <a:pt x="0" y="86173"/>
                      </a:cubicBezTo>
                      <a:close/>
                    </a:path>
                  </a:pathLst>
                </a:custGeom>
                <a:solidFill>
                  <a:srgbClr val="D0E8E9">
                    <a:alpha val="80000"/>
                  </a:srgbClr>
                </a:solidFill>
                <a:ln w="7600" cap="flat">
                  <a:solidFill>
                    <a:srgbClr val="707C8D"/>
                  </a:solidFill>
                  <a:bevel/>
                </a:ln>
              </p:spPr>
            </p:sp>
            <p:sp>
              <p:nvSpPr>
                <p:cNvPr name="" id="125"/>
                <p:cNvSpPr/>
                <p:nvPr/>
              </p:nvSpPr>
              <p:spPr>
                <a:xfrm>
                  <a:off x="4641898" y="5461649"/>
                  <a:ext cy="103408" cx="103408"/>
                </a:xfrm>
                <a:custGeom>
                  <a:avLst/>
                  <a:gdLst/>
                  <a:ahLst/>
                  <a:cxnLst/>
                  <a:pathLst>
                    <a:path stroke="false" w="103408" h="103408">
                      <a:moveTo>
                        <a:pt x="0" y="51704"/>
                      </a:moveTo>
                      <a:cubicBezTo>
                        <a:pt x="0" y="23149"/>
                        <a:pt x="23149" y="0"/>
                        <a:pt x="51704" y="0"/>
                      </a:cubicBezTo>
                      <a:cubicBezTo>
                        <a:pt x="80259" y="0"/>
                        <a:pt x="103408" y="23149"/>
                        <a:pt x="103408" y="51704"/>
                      </a:cubicBezTo>
                      <a:cubicBezTo>
                        <a:pt x="103408" y="80259"/>
                        <a:pt x="80259" y="103408"/>
                        <a:pt x="51704" y="103408"/>
                      </a:cubicBezTo>
                      <a:cubicBezTo>
                        <a:pt x="23149" y="103408"/>
                        <a:pt x="0" y="80259"/>
                        <a:pt x="0" y="517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DEEEF">
                        <a:alpha val="80000"/>
                      </a:srgbClr>
                    </a:gs>
                    <a:gs pos="69000">
                      <a:srgbClr val="50BEC1">
                        <a:alpha val="80000"/>
                      </a:srgbClr>
                    </a:gs>
                    <a:gs pos="100000">
                      <a:srgbClr val="50BEC1">
                        <a:alpha val="80000"/>
                      </a:srgbClr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707C8D"/>
                  </a:solidFill>
                  <a:bevel/>
                </a:ln>
              </p:spPr>
            </p:sp>
          </p:grpSp>
        </p:grpSp>
        <p:grpSp>
          <p:nvGrpSpPr>
            <p:cNvPr name="Line Text 2" id="126"/>
            <p:cNvGrpSpPr/>
            <p:nvPr/>
          </p:nvGrpSpPr>
          <p:grpSpPr>
            <a:xfrm>
              <a:off x="5803200" y="1599973"/>
              <a:ext cy="430866" cx="1500848"/>
              <a:chOff x="5803200" y="1599973"/>
              <a:chExt cy="430866" cx="1500848"/>
            </a:xfrm>
          </p:grpSpPr>
          <p:sp>
            <p:nvSpPr>
              <p:cNvPr name="" id="127"/>
              <p:cNvSpPr/>
              <p:nvPr/>
            </p:nvSpPr>
            <p:spPr>
              <a:xfrm>
                <a:off x="5803200" y="1599973"/>
                <a:ext cy="430866" cx="1500848"/>
              </a:xfrm>
              <a:custGeom>
                <a:avLst/>
                <a:gdLst/>
                <a:ahLst/>
                <a:cxnLst/>
                <a:pathLst>
                  <a:path fill="none" w="1500848" h="430866">
                    <a:moveTo>
                      <a:pt x="1500848" y="215433"/>
                    </a:moveTo>
                    <a:lnTo>
                      <a:pt x="0" y="215433"/>
                    </a:lnTo>
                    <a:lnTo>
                      <a:pt x="-301606" y="560126"/>
                    </a:lnTo>
                  </a:path>
                </a:pathLst>
              </a:custGeom>
              <a:solidFill>
                <a:srgbClr val="595757"/>
              </a:solidFill>
              <a:ln w="7600" cap="flat">
                <a:solidFill>
                  <a:srgbClr val="48505C"/>
                </a:solidFill>
                <a:bevel/>
              </a:ln>
            </p:spPr>
          </p:sp>
          <p:sp>
            <p:nvSpPr>
              <p:cNvPr name="Text 187" id="187"/>
              <p:cNvSpPr txBox="1"/>
              <p:nvPr/>
            </p:nvSpPr>
            <p:spPr>
              <a:xfrm>
                <a:off x="5803200" y="1569573"/>
                <a:ext cy="215433" cx="1500848"/>
              </a:xfrm>
              <a:prstGeom prst="rect">
                <a:avLst/>
              </a:prstGeom>
              <a:noFill/>
            </p:spPr>
            <p:txBody>
              <a:bodyPr rIns="36000" tIns="0" bIns="0" rtlCol="0" lIns="36000" wrap="square" anchor="b"/>
              <a:lstStyle/>
              <a:p>
                <a:pPr algn="l">
                  <a:lnSpc>
                    <a:spcPct val="100000"/>
                  </a:lnSpc>
                </a:pPr>
                <a:r>
                  <a:rPr b="1" sz="760">
                    <a:solidFill>
                      <a:srgbClr val="766E43"/>
                    </a:solidFill>
                    <a:latin typeface="Times New Roman"/>
                  </a:rPr>
                  <a:t>Title</a:t>
                </a:r>
              </a:p>
            </p:txBody>
          </p:sp>
          <p:grpSp>
            <p:nvGrpSpPr>
              <p:cNvPr name="" id="129"/>
              <p:cNvGrpSpPr/>
              <p:nvPr/>
            </p:nvGrpSpPr>
            <p:grpSpPr>
              <a:xfrm>
                <a:off x="5415421" y="2073926"/>
                <a:ext cy="172347" cx="172347"/>
                <a:chOff x="5415421" y="2073926"/>
                <a:chExt cy="172347" cx="172347"/>
              </a:xfrm>
            </p:grpSpPr>
            <p:sp>
              <p:nvSpPr>
                <p:cNvPr name="" id="130"/>
                <p:cNvSpPr/>
                <p:nvPr/>
              </p:nvSpPr>
              <p:spPr>
                <a:xfrm>
                  <a:off x="5415421" y="2073926"/>
                  <a:ext cy="172347" cx="172347"/>
                </a:xfrm>
                <a:custGeom>
                  <a:avLst/>
                  <a:gdLst/>
                  <a:ahLst/>
                  <a:cxnLst/>
                  <a:pathLst>
                    <a:path stroke="false" w="172347" h="172347">
                      <a:moveTo>
                        <a:pt x="0" y="86173"/>
                      </a:moveTo>
                      <a:cubicBezTo>
                        <a:pt x="0" y="38581"/>
                        <a:pt x="38581" y="0"/>
                        <a:pt x="86173" y="0"/>
                      </a:cubicBezTo>
                      <a:cubicBezTo>
                        <a:pt x="133765" y="0"/>
                        <a:pt x="172347" y="38581"/>
                        <a:pt x="172347" y="86173"/>
                      </a:cubicBezTo>
                      <a:cubicBezTo>
                        <a:pt x="172347" y="133765"/>
                        <a:pt x="133765" y="172347"/>
                        <a:pt x="86173" y="172347"/>
                      </a:cubicBezTo>
                      <a:cubicBezTo>
                        <a:pt x="38581" y="172347"/>
                        <a:pt x="0" y="133765"/>
                        <a:pt x="0" y="86173"/>
                      </a:cubicBezTo>
                      <a:close/>
                    </a:path>
                  </a:pathLst>
                </a:custGeom>
                <a:solidFill>
                  <a:srgbClr val="D1D1D1">
                    <a:alpha val="80000"/>
                  </a:srgbClr>
                </a:solidFill>
                <a:ln w="7600" cap="flat">
                  <a:solidFill>
                    <a:srgbClr val="707C8D"/>
                  </a:solidFill>
                  <a:bevel/>
                </a:ln>
              </p:spPr>
            </p:sp>
            <p:sp>
              <p:nvSpPr>
                <p:cNvPr name="" id="131"/>
                <p:cNvSpPr/>
                <p:nvPr/>
              </p:nvSpPr>
              <p:spPr>
                <a:xfrm>
                  <a:off x="5449890" y="2108395"/>
                  <a:ext cy="103408" cx="103408"/>
                </a:xfrm>
                <a:custGeom>
                  <a:avLst/>
                  <a:gdLst/>
                  <a:ahLst/>
                  <a:cxnLst/>
                  <a:pathLst>
                    <a:path stroke="false" w="103408" h="103408">
                      <a:moveTo>
                        <a:pt x="0" y="51704"/>
                      </a:moveTo>
                      <a:cubicBezTo>
                        <a:pt x="0" y="23149"/>
                        <a:pt x="23149" y="0"/>
                        <a:pt x="51704" y="0"/>
                      </a:cubicBezTo>
                      <a:cubicBezTo>
                        <a:pt x="80259" y="0"/>
                        <a:pt x="103408" y="23149"/>
                        <a:pt x="103408" y="51704"/>
                      </a:cubicBezTo>
                      <a:cubicBezTo>
                        <a:pt x="103408" y="80259"/>
                        <a:pt x="80259" y="103408"/>
                        <a:pt x="51704" y="103408"/>
                      </a:cubicBezTo>
                      <a:cubicBezTo>
                        <a:pt x="23149" y="103408"/>
                        <a:pt x="0" y="80259"/>
                        <a:pt x="0" y="517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EDEDE">
                        <a:alpha val="80000"/>
                      </a:srgbClr>
                    </a:gs>
                    <a:gs pos="69000">
                      <a:srgbClr val="595757">
                        <a:alpha val="80000"/>
                      </a:srgbClr>
                    </a:gs>
                    <a:gs pos="100000">
                      <a:srgbClr val="595757">
                        <a:alpha val="80000"/>
                      </a:srgbClr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707C8D"/>
                  </a:solidFill>
                  <a:bevel/>
                </a:ln>
              </p:spPr>
            </p:sp>
          </p:grpSp>
        </p:grpSp>
        <p:sp>
          <p:nvSpPr>
            <p:cNvPr name="Round Rectangle" id="132"/>
            <p:cNvSpPr/>
            <p:nvPr/>
          </p:nvSpPr>
          <p:spPr>
            <a:xfrm>
              <a:off x="6341364" y="1503791"/>
              <a:ext cy="623230" cx="1371587"/>
            </a:xfrm>
            <a:custGeom>
              <a:avLst/>
              <a:gdLst>
                <a:gd name="connsiteX0" fmla="*/ 685795 w 1371587"/>
                <a:gd name="connsiteY0" fmla="*/ 311615 h 623230"/>
                <a:gd name="connsiteX1" fmla="*/ 0 w 1371587"/>
                <a:gd name="connsiteY1" fmla="*/ 311615 h 623230"/>
                <a:gd name="connsiteX2" fmla="*/ 685795 w 1371587"/>
                <a:gd name="connsiteY2" fmla="*/ 0 h 623230"/>
                <a:gd name="connsiteX3" fmla="*/ 1371587 w 1371587"/>
                <a:gd name="connsiteY3" fmla="*/ 311615 h 623230"/>
                <a:gd name="connsiteX4" fmla="*/ 685795 w 1371587"/>
                <a:gd name="connsiteY4" fmla="*/ 623230 h 623230"/>
                <a:gd name="rtl" fmla="*/ 30400 w 1371587"/>
                <a:gd name="rtt" fmla="*/ 30400 h 623230"/>
                <a:gd name="rtr" fmla="*/ 1341187 w 1371587"/>
                <a:gd name="rtb" fmla="*/ 592830 h 6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b="rtb" r="rtr"/>
              <a:pathLst>
                <a:path w="1371587" h="623230">
                  <a:moveTo>
                    <a:pt x="91200" y="0"/>
                  </a:moveTo>
                  <a:lnTo>
                    <a:pt x="1280387" y="0"/>
                  </a:lnTo>
                  <a:cubicBezTo>
                    <a:pt x="1330760" y="0"/>
                    <a:pt x="1371587" y="40830"/>
                    <a:pt x="1371587" y="91200"/>
                  </a:cubicBezTo>
                  <a:lnTo>
                    <a:pt x="1371587" y="532030"/>
                  </a:lnTo>
                  <a:cubicBezTo>
                    <a:pt x="1371587" y="582399"/>
                    <a:pt x="1330760" y="623230"/>
                    <a:pt x="1280387" y="623230"/>
                  </a:cubicBezTo>
                  <a:lnTo>
                    <a:pt x="91200" y="623230"/>
                  </a:lnTo>
                  <a:cubicBezTo>
                    <a:pt x="40830" y="623230"/>
                    <a:pt x="0" y="582399"/>
                    <a:pt x="0" y="53203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707C8D"/>
            </a:solidFill>
            <a:ln w="7600" cap="flat">
              <a:solidFill>
                <a:srgbClr val="707C8D"/>
              </a:solidFill>
              <a:bevel/>
            </a:ln>
          </p:spPr>
          <p:txBody>
            <a:bodyPr rIns="36000" tIns="0" bIns="0" rtlCol="0" lIns="36000" wrap="square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Times New Roman"/>
                </a:rPr>
                <a:t>存储安全</a:t>
              </a:r>
            </a:p>
          </p:txBody>
        </p:sp>
        <p:grpSp>
          <p:nvGrpSpPr>
            <p:cNvPr name="Line Text 2" id="133"/>
            <p:cNvGrpSpPr/>
            <p:nvPr/>
          </p:nvGrpSpPr>
          <p:grpSpPr>
            <a:xfrm>
              <a:off x="6440135" y="4302381"/>
              <a:ext cy="430866" cx="1174048"/>
              <a:chOff x="6440135" y="4302381"/>
              <a:chExt cy="430866" cx="1174048"/>
            </a:xfrm>
          </p:grpSpPr>
          <p:sp>
            <p:nvSpPr>
              <p:cNvPr name="" id="134"/>
              <p:cNvSpPr/>
              <p:nvPr/>
            </p:nvSpPr>
            <p:spPr>
              <a:xfrm>
                <a:off x="6440135" y="4302381"/>
                <a:ext cy="430866" cx="1174048"/>
              </a:xfrm>
              <a:custGeom>
                <a:avLst/>
                <a:gdLst/>
                <a:ahLst/>
                <a:cxnLst/>
                <a:pathLst>
                  <a:path fill="none" w="1174048" h="430866">
                    <a:moveTo>
                      <a:pt x="1174048" y="215433"/>
                    </a:moveTo>
                    <a:lnTo>
                      <a:pt x="0" y="215433"/>
                    </a:lnTo>
                    <a:lnTo>
                      <a:pt x="-386133" y="-510975"/>
                    </a:lnTo>
                  </a:path>
                </a:pathLst>
              </a:custGeom>
              <a:solidFill>
                <a:srgbClr val="89C3EB"/>
              </a:solidFill>
              <a:ln w="7600" cap="flat">
                <a:solidFill>
                  <a:srgbClr val="48505C"/>
                </a:solidFill>
                <a:bevel/>
              </a:ln>
            </p:spPr>
          </p:sp>
          <p:sp>
            <p:nvSpPr>
              <p:cNvPr name="Text 188" id="188"/>
              <p:cNvSpPr txBox="1"/>
              <p:nvPr/>
            </p:nvSpPr>
            <p:spPr>
              <a:xfrm>
                <a:off x="6440135" y="4271981"/>
                <a:ext cy="215433" cx="1174048"/>
              </a:xfrm>
              <a:prstGeom prst="rect">
                <a:avLst/>
              </a:prstGeom>
              <a:noFill/>
            </p:spPr>
            <p:txBody>
              <a:bodyPr rIns="36000" tIns="0" bIns="0" rtlCol="0" lIns="36000" wrap="square" anchor="b"/>
              <a:lstStyle/>
              <a:p>
                <a:pPr algn="l">
                  <a:lnSpc>
                    <a:spcPct val="100000"/>
                  </a:lnSpc>
                </a:pPr>
                <a:r>
                  <a:rPr b="1" sz="760">
                    <a:solidFill>
                      <a:srgbClr val="766E43"/>
                    </a:solidFill>
                    <a:latin typeface="Times New Roman"/>
                  </a:rPr>
                  <a:t>Title</a:t>
                </a:r>
              </a:p>
            </p:txBody>
          </p:sp>
          <p:grpSp>
            <p:nvGrpSpPr>
              <p:cNvPr name="" id="136"/>
              <p:cNvGrpSpPr/>
              <p:nvPr/>
            </p:nvGrpSpPr>
            <p:grpSpPr>
              <a:xfrm>
                <a:off x="5967828" y="3705233"/>
                <a:ext cy="172347" cx="172347"/>
                <a:chOff x="5967828" y="3705233"/>
                <a:chExt cy="172347" cx="172347"/>
              </a:xfrm>
            </p:grpSpPr>
            <p:sp>
              <p:nvSpPr>
                <p:cNvPr name="" id="137"/>
                <p:cNvSpPr/>
                <p:nvPr/>
              </p:nvSpPr>
              <p:spPr>
                <a:xfrm>
                  <a:off x="5967828" y="3705233"/>
                  <a:ext cy="172347" cx="172347"/>
                </a:xfrm>
                <a:custGeom>
                  <a:avLst/>
                  <a:gdLst/>
                  <a:ahLst/>
                  <a:cxnLst/>
                  <a:pathLst>
                    <a:path stroke="false" w="172347" h="172347">
                      <a:moveTo>
                        <a:pt x="0" y="86173"/>
                      </a:moveTo>
                      <a:cubicBezTo>
                        <a:pt x="0" y="38581"/>
                        <a:pt x="38581" y="0"/>
                        <a:pt x="86173" y="0"/>
                      </a:cubicBezTo>
                      <a:cubicBezTo>
                        <a:pt x="133765" y="0"/>
                        <a:pt x="172347" y="38581"/>
                        <a:pt x="172347" y="86173"/>
                      </a:cubicBezTo>
                      <a:cubicBezTo>
                        <a:pt x="172347" y="133765"/>
                        <a:pt x="133765" y="172347"/>
                        <a:pt x="86173" y="172347"/>
                      </a:cubicBezTo>
                      <a:cubicBezTo>
                        <a:pt x="38581" y="172347"/>
                        <a:pt x="0" y="133765"/>
                        <a:pt x="0" y="86173"/>
                      </a:cubicBezTo>
                      <a:close/>
                    </a:path>
                  </a:pathLst>
                </a:custGeom>
                <a:solidFill>
                  <a:srgbClr val="DAE9F7">
                    <a:alpha val="80000"/>
                  </a:srgbClr>
                </a:solidFill>
                <a:ln w="7600" cap="flat">
                  <a:solidFill>
                    <a:srgbClr val="707C8D"/>
                  </a:solidFill>
                  <a:bevel/>
                </a:ln>
              </p:spPr>
            </p:sp>
            <p:sp>
              <p:nvSpPr>
                <p:cNvPr name="" id="138"/>
                <p:cNvSpPr/>
                <p:nvPr/>
              </p:nvSpPr>
              <p:spPr>
                <a:xfrm>
                  <a:off x="6002298" y="3739702"/>
                  <a:ext cy="103408" cx="103408"/>
                </a:xfrm>
                <a:custGeom>
                  <a:avLst/>
                  <a:gdLst/>
                  <a:ahLst/>
                  <a:cxnLst/>
                  <a:pathLst>
                    <a:path stroke="false" w="103408" h="103408">
                      <a:moveTo>
                        <a:pt x="0" y="51704"/>
                      </a:moveTo>
                      <a:cubicBezTo>
                        <a:pt x="0" y="23149"/>
                        <a:pt x="23149" y="0"/>
                        <a:pt x="51704" y="0"/>
                      </a:cubicBezTo>
                      <a:cubicBezTo>
                        <a:pt x="80259" y="0"/>
                        <a:pt x="103408" y="23149"/>
                        <a:pt x="103408" y="51704"/>
                      </a:cubicBezTo>
                      <a:cubicBezTo>
                        <a:pt x="103408" y="80259"/>
                        <a:pt x="80259" y="103408"/>
                        <a:pt x="51704" y="103408"/>
                      </a:cubicBezTo>
                      <a:cubicBezTo>
                        <a:pt x="23149" y="103408"/>
                        <a:pt x="0" y="80259"/>
                        <a:pt x="0" y="517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4EFF9">
                        <a:alpha val="80000"/>
                      </a:srgbClr>
                    </a:gs>
                    <a:gs pos="69000">
                      <a:srgbClr val="89C3EB">
                        <a:alpha val="80000"/>
                      </a:srgbClr>
                    </a:gs>
                    <a:gs pos="100000">
                      <a:srgbClr val="89C3EB">
                        <a:alpha val="80000"/>
                      </a:srgbClr>
                    </a:gs>
                  </a:gsLst>
                  <a:path path="circle">
                    <a:fillToRect b="100000" r="100000"/>
                  </a:path>
                  <a:tileRect l="-100000" t="-100000"/>
                </a:gradFill>
                <a:ln w="7600" cap="flat">
                  <a:solidFill>
                    <a:srgbClr val="707C8D"/>
                  </a:solidFill>
                  <a:bevel/>
                </a:ln>
              </p:spPr>
            </p:sp>
          </p:grpSp>
        </p:grpSp>
        <p:sp>
          <p:nvSpPr>
            <p:cNvPr name="Round Rectangle" id="139"/>
            <p:cNvSpPr/>
            <p:nvPr/>
          </p:nvSpPr>
          <p:spPr>
            <a:xfrm>
              <a:off x="6578400" y="4302385"/>
              <a:ext cy="623230" cx="1371587"/>
            </a:xfrm>
            <a:custGeom>
              <a:avLst/>
              <a:gdLst>
                <a:gd name="connsiteX0" fmla="*/ 685795 w 1371587"/>
                <a:gd name="connsiteY0" fmla="*/ 311615 h 623230"/>
                <a:gd name="connsiteX1" fmla="*/ 0 w 1371587"/>
                <a:gd name="connsiteY1" fmla="*/ 311615 h 623230"/>
                <a:gd name="connsiteX2" fmla="*/ 685795 w 1371587"/>
                <a:gd name="connsiteY2" fmla="*/ 0 h 623230"/>
                <a:gd name="connsiteX3" fmla="*/ 1371587 w 1371587"/>
                <a:gd name="connsiteY3" fmla="*/ 311615 h 623230"/>
                <a:gd name="connsiteX4" fmla="*/ 685795 w 1371587"/>
                <a:gd name="connsiteY4" fmla="*/ 623230 h 623230"/>
                <a:gd name="rtl" fmla="*/ 30400 w 1371587"/>
                <a:gd name="rtt" fmla="*/ 30400 h 623230"/>
                <a:gd name="rtr" fmla="*/ 1341187 w 1371587"/>
                <a:gd name="rtb" fmla="*/ 592830 h 6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b="rtb" r="rtr"/>
              <a:pathLst>
                <a:path w="1371587" h="623230">
                  <a:moveTo>
                    <a:pt x="91200" y="0"/>
                  </a:moveTo>
                  <a:lnTo>
                    <a:pt x="1280387" y="0"/>
                  </a:lnTo>
                  <a:cubicBezTo>
                    <a:pt x="1330760" y="0"/>
                    <a:pt x="1371587" y="40830"/>
                    <a:pt x="1371587" y="91200"/>
                  </a:cubicBezTo>
                  <a:lnTo>
                    <a:pt x="1371587" y="532030"/>
                  </a:lnTo>
                  <a:cubicBezTo>
                    <a:pt x="1371587" y="582399"/>
                    <a:pt x="1330760" y="623230"/>
                    <a:pt x="1280387" y="623230"/>
                  </a:cubicBezTo>
                  <a:lnTo>
                    <a:pt x="91200" y="623230"/>
                  </a:lnTo>
                  <a:cubicBezTo>
                    <a:pt x="40830" y="623230"/>
                    <a:pt x="0" y="582399"/>
                    <a:pt x="0" y="53203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7AACDD"/>
            </a:solidFill>
            <a:ln w="22800" cap="flat">
              <a:noFill/>
              <a:bevel/>
            </a:ln>
          </p:spPr>
          <p:txBody>
            <a:bodyPr rIns="36000" tIns="0" bIns="0" rtlCol="0" lIns="36000" wrap="square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Times New Roman"/>
                </a:rPr>
                <a:t>内存安全</a:t>
              </a:r>
            </a:p>
          </p:txBody>
        </p:sp>
        <p:sp>
          <p:nvSpPr>
            <p:cNvPr name="Round Rectangle" id="140"/>
            <p:cNvSpPr/>
            <p:nvPr/>
          </p:nvSpPr>
          <p:spPr>
            <a:xfrm>
              <a:off x="1194013" y="3053963"/>
              <a:ext cy="623230" cx="1371587"/>
            </a:xfrm>
            <a:custGeom>
              <a:avLst/>
              <a:gdLst>
                <a:gd name="connsiteX0" fmla="*/ 685795 w 1371587"/>
                <a:gd name="connsiteY0" fmla="*/ 311615 h 623230"/>
                <a:gd name="connsiteX1" fmla="*/ 0 w 1371587"/>
                <a:gd name="connsiteY1" fmla="*/ 311615 h 623230"/>
                <a:gd name="connsiteX2" fmla="*/ 685795 w 1371587"/>
                <a:gd name="connsiteY2" fmla="*/ 0 h 623230"/>
                <a:gd name="connsiteX3" fmla="*/ 1371587 w 1371587"/>
                <a:gd name="connsiteY3" fmla="*/ 311615 h 623230"/>
                <a:gd name="connsiteX4" fmla="*/ 685795 w 1371587"/>
                <a:gd name="connsiteY4" fmla="*/ 623230 h 623230"/>
                <a:gd name="rtl" fmla="*/ 30400 w 1371587"/>
                <a:gd name="rtt" fmla="*/ 30400 h 623230"/>
                <a:gd name="rtr" fmla="*/ 1341187 w 1371587"/>
                <a:gd name="rtb" fmla="*/ 592830 h 6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b="rtb" r="rtr"/>
              <a:pathLst>
                <a:path w="1371587" h="623230">
                  <a:moveTo>
                    <a:pt x="91200" y="0"/>
                  </a:moveTo>
                  <a:lnTo>
                    <a:pt x="1280387" y="0"/>
                  </a:lnTo>
                  <a:cubicBezTo>
                    <a:pt x="1330760" y="0"/>
                    <a:pt x="1371587" y="40830"/>
                    <a:pt x="1371587" y="91200"/>
                  </a:cubicBezTo>
                  <a:lnTo>
                    <a:pt x="1371587" y="532030"/>
                  </a:lnTo>
                  <a:cubicBezTo>
                    <a:pt x="1371587" y="582399"/>
                    <a:pt x="1330760" y="623230"/>
                    <a:pt x="1280387" y="623230"/>
                  </a:cubicBezTo>
                  <a:lnTo>
                    <a:pt x="91200" y="623230"/>
                  </a:lnTo>
                  <a:cubicBezTo>
                    <a:pt x="40830" y="623230"/>
                    <a:pt x="0" y="582399"/>
                    <a:pt x="0" y="53203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F5C63A"/>
            </a:solidFill>
            <a:ln w="22800" cap="flat">
              <a:noFill/>
              <a:bevel/>
            </a:ln>
          </p:spPr>
          <p:txBody>
            <a:bodyPr rIns="36000" tIns="0" bIns="0" rtlCol="0" lIns="36000" wrap="square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Times New Roman"/>
                </a:rPr>
                <a:t>账号安全</a:t>
              </a:r>
            </a:p>
          </p:txBody>
        </p:sp>
        <p:grpSp>
          <p:nvGrpSpPr>
            <p:cNvPr name="" id="141"/>
            <p:cNvGrpSpPr/>
            <p:nvPr/>
          </p:nvGrpSpPr>
          <p:grpSpPr>
            <a:xfrm>
              <a:off x="4108759" y="2757578"/>
              <a:ext cy="1216000" cx="1200207"/>
              <a:chOff x="4108759" y="2757578"/>
              <a:chExt cy="1216000" cx="1200207"/>
            </a:xfrm>
          </p:grpSpPr>
          <p:sp>
            <p:nvSpPr>
              <p:cNvPr name="" id="142"/>
              <p:cNvSpPr/>
              <p:nvPr/>
            </p:nvSpPr>
            <p:spPr>
              <a:xfrm>
                <a:off x="4108759" y="2757578"/>
                <a:ext cy="1216000" cx="1200207"/>
              </a:xfrm>
              <a:custGeom>
                <a:avLst/>
                <a:gdLst/>
                <a:ahLst/>
                <a:cxnLst/>
                <a:pathLst>
                  <a:path w="1200207" h="1216000">
                    <a:moveTo>
                      <a:pt x="618696" y="1035736"/>
                    </a:moveTo>
                    <a:lnTo>
                      <a:pt x="310992" y="1216000"/>
                    </a:lnTo>
                    <a:lnTo>
                      <a:pt x="1645" y="1038601"/>
                    </a:lnTo>
                    <a:lnTo>
                      <a:pt x="0" y="680932"/>
                    </a:lnTo>
                    <a:lnTo>
                      <a:pt x="307703" y="500670"/>
                    </a:lnTo>
                    <a:lnTo>
                      <a:pt x="617053" y="678072"/>
                    </a:lnTo>
                    <a:lnTo>
                      <a:pt x="618696" y="1035736"/>
                    </a:lnTo>
                    <a:close/>
                    <a:moveTo>
                      <a:pt x="579270" y="700208"/>
                    </a:moveTo>
                    <a:lnTo>
                      <a:pt x="307906" y="544589"/>
                    </a:lnTo>
                    <a:lnTo>
                      <a:pt x="37986" y="702716"/>
                    </a:lnTo>
                    <a:lnTo>
                      <a:pt x="39429" y="1016462"/>
                    </a:lnTo>
                    <a:lnTo>
                      <a:pt x="310793" y="1172080"/>
                    </a:lnTo>
                    <a:lnTo>
                      <a:pt x="580710" y="1013954"/>
                    </a:lnTo>
                    <a:lnTo>
                      <a:pt x="579270" y="700208"/>
                    </a:lnTo>
                    <a:close/>
                    <a:moveTo>
                      <a:pt x="911620" y="535068"/>
                    </a:moveTo>
                    <a:lnTo>
                      <a:pt x="603918" y="715330"/>
                    </a:lnTo>
                    <a:lnTo>
                      <a:pt x="294571" y="537928"/>
                    </a:lnTo>
                    <a:lnTo>
                      <a:pt x="292926" y="180262"/>
                    </a:lnTo>
                    <a:lnTo>
                      <a:pt x="600104" y="0"/>
                    </a:lnTo>
                    <a:lnTo>
                      <a:pt x="909978" y="177404"/>
                    </a:lnTo>
                    <a:lnTo>
                      <a:pt x="911620" y="535068"/>
                    </a:lnTo>
                    <a:close/>
                    <a:moveTo>
                      <a:pt x="872191" y="199538"/>
                    </a:moveTo>
                    <a:lnTo>
                      <a:pt x="600104" y="43919"/>
                    </a:lnTo>
                    <a:lnTo>
                      <a:pt x="330912" y="202047"/>
                    </a:lnTo>
                    <a:lnTo>
                      <a:pt x="332354" y="515792"/>
                    </a:lnTo>
                    <a:lnTo>
                      <a:pt x="603715" y="671413"/>
                    </a:lnTo>
                    <a:lnTo>
                      <a:pt x="873635" y="513283"/>
                    </a:lnTo>
                    <a:lnTo>
                      <a:pt x="872191" y="199538"/>
                    </a:lnTo>
                    <a:close/>
                    <a:moveTo>
                      <a:pt x="1200207" y="1035736"/>
                    </a:moveTo>
                    <a:lnTo>
                      <a:pt x="892506" y="1216000"/>
                    </a:lnTo>
                    <a:lnTo>
                      <a:pt x="583156" y="1038601"/>
                    </a:lnTo>
                    <a:lnTo>
                      <a:pt x="581512" y="680932"/>
                    </a:lnTo>
                    <a:lnTo>
                      <a:pt x="889215" y="500670"/>
                    </a:lnTo>
                    <a:lnTo>
                      <a:pt x="1198566" y="678072"/>
                    </a:lnTo>
                    <a:lnTo>
                      <a:pt x="1200207" y="1035736"/>
                    </a:lnTo>
                    <a:close/>
                    <a:moveTo>
                      <a:pt x="1160778" y="700208"/>
                    </a:moveTo>
                    <a:lnTo>
                      <a:pt x="889420" y="544589"/>
                    </a:lnTo>
                    <a:lnTo>
                      <a:pt x="619497" y="702716"/>
                    </a:lnTo>
                    <a:lnTo>
                      <a:pt x="620940" y="1016462"/>
                    </a:lnTo>
                    <a:lnTo>
                      <a:pt x="892301" y="1172080"/>
                    </a:lnTo>
                    <a:lnTo>
                      <a:pt x="1162222" y="1013954"/>
                    </a:lnTo>
                    <a:lnTo>
                      <a:pt x="1160778" y="700208"/>
                    </a:lnTo>
                    <a:close/>
                  </a:path>
                </a:pathLst>
              </a:custGeom>
              <a:solidFill>
                <a:srgbClr val="50BEC1"/>
              </a:solidFill>
              <a:ln w="7600" cap="flat">
                <a:solidFill>
                  <a:srgbClr val="50BEC1"/>
                </a:solidFill>
                <a:bevel/>
              </a:ln>
            </p:spPr>
          </p:sp>
          <p:grpSp>
            <p:nvGrpSpPr>
              <p:cNvPr name="" id="143"/>
              <p:cNvGrpSpPr/>
              <p:nvPr/>
            </p:nvGrpSpPr>
            <p:grpSpPr>
              <a:xfrm>
                <a:off x="4549818" y="2858600"/>
                <a:ext cy="455031" cx="315668"/>
                <a:chOff x="4549818" y="2858600"/>
                <a:chExt cy="455031" cx="315668"/>
              </a:xfrm>
            </p:grpSpPr>
            <p:sp>
              <p:nvSpPr>
                <p:cNvPr name="" id="144"/>
                <p:cNvSpPr/>
                <p:nvPr/>
              </p:nvSpPr>
              <p:spPr>
                <a:xfrm>
                  <a:off x="4549818" y="2858600"/>
                  <a:ext cy="455031" cx="315668"/>
                </a:xfrm>
                <a:custGeom>
                  <a:avLst/>
                  <a:gdLst/>
                  <a:ahLst/>
                  <a:cxnLst/>
                  <a:pathLst>
                    <a:path w="315668" h="455031">
                      <a:moveTo>
                        <a:pt x="64980" y="94413"/>
                      </a:moveTo>
                      <a:cubicBezTo>
                        <a:pt x="64980" y="42270"/>
                        <a:pt x="107114" y="0"/>
                        <a:pt x="159090" y="0"/>
                      </a:cubicBezTo>
                      <a:cubicBezTo>
                        <a:pt x="211066" y="0"/>
                        <a:pt x="253200" y="42270"/>
                        <a:pt x="253200" y="94413"/>
                      </a:cubicBezTo>
                      <a:cubicBezTo>
                        <a:pt x="253200" y="146556"/>
                        <a:pt x="211066" y="188827"/>
                        <a:pt x="159090" y="188827"/>
                      </a:cubicBezTo>
                      <a:cubicBezTo>
                        <a:pt x="107114" y="188827"/>
                        <a:pt x="64980" y="146556"/>
                        <a:pt x="64980" y="94413"/>
                      </a:cubicBezTo>
                      <a:close/>
                      <a:moveTo>
                        <a:pt x="58850" y="455031"/>
                      </a:moveTo>
                      <a:lnTo>
                        <a:pt x="58850" y="336029"/>
                      </a:lnTo>
                      <a:lnTo>
                        <a:pt x="0" y="336029"/>
                      </a:lnTo>
                      <a:lnTo>
                        <a:pt x="0" y="455031"/>
                      </a:lnTo>
                      <a:lnTo>
                        <a:pt x="58850" y="455031"/>
                      </a:lnTo>
                      <a:close/>
                      <a:moveTo>
                        <a:pt x="315668" y="454510"/>
                      </a:moveTo>
                      <a:lnTo>
                        <a:pt x="315668" y="336029"/>
                      </a:lnTo>
                      <a:lnTo>
                        <a:pt x="256818" y="336029"/>
                      </a:lnTo>
                      <a:lnTo>
                        <a:pt x="256818" y="454510"/>
                      </a:lnTo>
                      <a:lnTo>
                        <a:pt x="315668" y="454510"/>
                      </a:lnTo>
                      <a:close/>
                    </a:path>
                  </a:pathLst>
                </a:custGeom>
                <a:solidFill>
                  <a:srgbClr val="FFE5C2"/>
                </a:solidFill>
                <a:ln w="7600" cap="flat">
                  <a:solidFill>
                    <a:srgbClr val="FFE5C2"/>
                  </a:solidFill>
                  <a:bevel/>
                </a:ln>
              </p:spPr>
            </p:sp>
            <p:sp>
              <p:nvSpPr>
                <p:cNvPr name="" id="145"/>
                <p:cNvSpPr/>
                <p:nvPr/>
              </p:nvSpPr>
              <p:spPr>
                <a:xfrm>
                  <a:off x="4549982" y="3061230"/>
                  <a:ext cy="251091" cx="315339"/>
                </a:xfrm>
                <a:custGeom>
                  <a:avLst/>
                  <a:gdLst/>
                  <a:ahLst/>
                  <a:cxnLst/>
                  <a:pathLst>
                    <a:path w="315339" h="251091">
                      <a:moveTo>
                        <a:pt x="78835" y="0"/>
                      </a:moveTo>
                      <a:lnTo>
                        <a:pt x="107215" y="0"/>
                      </a:lnTo>
                      <a:cubicBezTo>
                        <a:pt x="108872" y="0"/>
                        <a:pt x="100534" y="4479"/>
                        <a:pt x="104062" y="11499"/>
                      </a:cubicBezTo>
                      <a:cubicBezTo>
                        <a:pt x="107590" y="18520"/>
                        <a:pt x="114315" y="15752"/>
                        <a:pt x="119828" y="21720"/>
                      </a:cubicBezTo>
                      <a:cubicBezTo>
                        <a:pt x="125342" y="27689"/>
                        <a:pt x="122316" y="35544"/>
                        <a:pt x="129289" y="38330"/>
                      </a:cubicBezTo>
                      <a:cubicBezTo>
                        <a:pt x="136262" y="41117"/>
                        <a:pt x="145786" y="36241"/>
                        <a:pt x="157670" y="35775"/>
                      </a:cubicBezTo>
                      <a:cubicBezTo>
                        <a:pt x="172240" y="36241"/>
                        <a:pt x="174730" y="41865"/>
                        <a:pt x="186050" y="38330"/>
                      </a:cubicBezTo>
                      <a:cubicBezTo>
                        <a:pt x="190699" y="35716"/>
                        <a:pt x="191468" y="27177"/>
                        <a:pt x="195510" y="21720"/>
                      </a:cubicBezTo>
                      <a:cubicBezTo>
                        <a:pt x="199552" y="16264"/>
                        <a:pt x="207435" y="17495"/>
                        <a:pt x="211277" y="11499"/>
                      </a:cubicBezTo>
                      <a:cubicBezTo>
                        <a:pt x="215120" y="5503"/>
                        <a:pt x="210379" y="0"/>
                        <a:pt x="208124" y="0"/>
                      </a:cubicBezTo>
                      <a:lnTo>
                        <a:pt x="239658" y="0"/>
                      </a:lnTo>
                      <a:cubicBezTo>
                        <a:pt x="289424" y="0"/>
                        <a:pt x="313581" y="30025"/>
                        <a:pt x="315339" y="76660"/>
                      </a:cubicBezTo>
                      <a:lnTo>
                        <a:pt x="315339" y="133517"/>
                      </a:lnTo>
                      <a:lnTo>
                        <a:pt x="252271" y="133517"/>
                      </a:lnTo>
                      <a:lnTo>
                        <a:pt x="237079" y="251091"/>
                      </a:lnTo>
                      <a:lnTo>
                        <a:pt x="78260" y="251091"/>
                      </a:lnTo>
                      <a:lnTo>
                        <a:pt x="63068" y="133517"/>
                      </a:lnTo>
                      <a:lnTo>
                        <a:pt x="0" y="133517"/>
                      </a:lnTo>
                      <a:lnTo>
                        <a:pt x="0" y="76660"/>
                      </a:lnTo>
                      <a:cubicBezTo>
                        <a:pt x="1040" y="15298"/>
                        <a:pt x="23504" y="0"/>
                        <a:pt x="78835" y="0"/>
                      </a:cubicBezTo>
                      <a:close/>
                    </a:path>
                  </a:pathLst>
                </a:custGeom>
                <a:solidFill>
                  <a:srgbClr val="EB6D71"/>
                </a:solidFill>
                <a:ln w="7600" cap="flat">
                  <a:solidFill>
                    <a:srgbClr val="EB6D71"/>
                  </a:solidFill>
                  <a:bevel/>
                </a:ln>
              </p:spPr>
            </p:sp>
          </p:grpSp>
          <p:grpSp>
            <p:nvGrpSpPr>
              <p:cNvPr name="" id="146"/>
              <p:cNvGrpSpPr/>
              <p:nvPr/>
            </p:nvGrpSpPr>
            <p:grpSpPr>
              <a:xfrm>
                <a:off x="4833030" y="3376147"/>
                <a:ext cy="403764" cx="350089"/>
                <a:chOff x="4833030" y="3376147"/>
                <a:chExt cy="403764" cx="350089"/>
              </a:xfrm>
            </p:grpSpPr>
            <p:sp>
              <p:nvSpPr>
                <p:cNvPr name="" id="147"/>
                <p:cNvSpPr/>
                <p:nvPr/>
              </p:nvSpPr>
              <p:spPr>
                <a:xfrm>
                  <a:off x="4833071" y="3376147"/>
                  <a:ext cy="403764" cx="349007"/>
                </a:xfrm>
                <a:custGeom>
                  <a:avLst/>
                  <a:gdLst/>
                  <a:ahLst/>
                  <a:cxnLst/>
                  <a:pathLst>
                    <a:path w="349007" h="403764">
                      <a:moveTo>
                        <a:pt x="82139" y="93238"/>
                      </a:moveTo>
                      <a:cubicBezTo>
                        <a:pt x="82139" y="41744"/>
                        <a:pt x="123717" y="0"/>
                        <a:pt x="175007" y="0"/>
                      </a:cubicBezTo>
                      <a:cubicBezTo>
                        <a:pt x="226298" y="0"/>
                        <a:pt x="267877" y="41744"/>
                        <a:pt x="267877" y="93238"/>
                      </a:cubicBezTo>
                      <a:cubicBezTo>
                        <a:pt x="267877" y="144731"/>
                        <a:pt x="226298" y="186474"/>
                        <a:pt x="175007" y="186474"/>
                      </a:cubicBezTo>
                      <a:cubicBezTo>
                        <a:pt x="123717" y="186474"/>
                        <a:pt x="82139" y="144731"/>
                        <a:pt x="82139" y="93238"/>
                      </a:cubicBezTo>
                      <a:close/>
                      <a:moveTo>
                        <a:pt x="349007" y="403764"/>
                      </a:moveTo>
                      <a:cubicBezTo>
                        <a:pt x="349007" y="388210"/>
                        <a:pt x="349007" y="374483"/>
                        <a:pt x="349007" y="363633"/>
                      </a:cubicBezTo>
                      <a:lnTo>
                        <a:pt x="349007" y="331960"/>
                      </a:lnTo>
                      <a:lnTo>
                        <a:pt x="290933" y="331960"/>
                      </a:lnTo>
                      <a:lnTo>
                        <a:pt x="291475" y="403764"/>
                      </a:lnTo>
                      <a:lnTo>
                        <a:pt x="349007" y="403764"/>
                      </a:lnTo>
                      <a:close/>
                      <a:moveTo>
                        <a:pt x="57993" y="403764"/>
                      </a:moveTo>
                      <a:cubicBezTo>
                        <a:pt x="57980" y="388105"/>
                        <a:pt x="57964" y="374289"/>
                        <a:pt x="57945" y="363381"/>
                      </a:cubicBezTo>
                      <a:lnTo>
                        <a:pt x="57945" y="331960"/>
                      </a:lnTo>
                      <a:lnTo>
                        <a:pt x="0" y="331960"/>
                      </a:lnTo>
                      <a:lnTo>
                        <a:pt x="542" y="403764"/>
                      </a:lnTo>
                      <a:lnTo>
                        <a:pt x="57993" y="403764"/>
                      </a:lnTo>
                      <a:close/>
                    </a:path>
                  </a:pathLst>
                </a:custGeom>
                <a:solidFill>
                  <a:srgbClr val="FFE5C2"/>
                </a:solidFill>
                <a:ln w="7600" cap="flat">
                  <a:solidFill>
                    <a:srgbClr val="FFE5C2"/>
                  </a:solidFill>
                  <a:bevel/>
                </a:ln>
              </p:spPr>
            </p:sp>
            <p:sp>
              <p:nvSpPr>
                <p:cNvPr name="" id="148"/>
                <p:cNvSpPr/>
                <p:nvPr/>
              </p:nvSpPr>
              <p:spPr>
                <a:xfrm>
                  <a:off x="4833030" y="3576265"/>
                  <a:ext cy="203300" cx="350089"/>
                </a:xfrm>
                <a:custGeom>
                  <a:avLst/>
                  <a:gdLst/>
                  <a:ahLst/>
                  <a:cxnLst/>
                  <a:pathLst>
                    <a:path w="350089" h="203300">
                      <a:moveTo>
                        <a:pt x="74935" y="0"/>
                      </a:moveTo>
                      <a:lnTo>
                        <a:pt x="280064" y="0"/>
                      </a:lnTo>
                      <a:cubicBezTo>
                        <a:pt x="326251" y="0"/>
                        <a:pt x="350457" y="29240"/>
                        <a:pt x="350089" y="68297"/>
                      </a:cubicBezTo>
                      <a:lnTo>
                        <a:pt x="349475" y="131874"/>
                      </a:lnTo>
                      <a:lnTo>
                        <a:pt x="279742" y="131874"/>
                      </a:lnTo>
                      <a:lnTo>
                        <a:pt x="279707" y="203300"/>
                      </a:lnTo>
                      <a:lnTo>
                        <a:pt x="71764" y="203300"/>
                      </a:lnTo>
                      <a:lnTo>
                        <a:pt x="71799" y="131738"/>
                      </a:lnTo>
                      <a:lnTo>
                        <a:pt x="61633" y="131781"/>
                      </a:lnTo>
                      <a:lnTo>
                        <a:pt x="0" y="131839"/>
                      </a:lnTo>
                      <a:lnTo>
                        <a:pt x="0" y="80590"/>
                      </a:lnTo>
                      <a:cubicBezTo>
                        <a:pt x="-436" y="14697"/>
                        <a:pt x="22102" y="0"/>
                        <a:pt x="74935" y="0"/>
                      </a:cubicBezTo>
                      <a:close/>
                    </a:path>
                  </a:pathLst>
                </a:custGeom>
                <a:solidFill>
                  <a:srgbClr val="50BEC1"/>
                </a:solidFill>
                <a:ln w="7600" cap="flat">
                  <a:solidFill>
                    <a:srgbClr val="50BEC1"/>
                  </a:solidFill>
                  <a:bevel/>
                </a:ln>
              </p:spPr>
            </p:sp>
            <p:sp>
              <p:nvSpPr>
                <p:cNvPr name="" id="149"/>
                <p:cNvSpPr/>
                <p:nvPr/>
              </p:nvSpPr>
              <p:spPr>
                <a:xfrm>
                  <a:off x="4955149" y="3575619"/>
                  <a:ext cy="203945" cx="104942"/>
                </a:xfrm>
                <a:custGeom>
                  <a:avLst/>
                  <a:gdLst/>
                  <a:ahLst/>
                  <a:cxnLst/>
                  <a:pathLst>
                    <a:path w="104942" h="203945">
                      <a:moveTo>
                        <a:pt x="87530" y="50832"/>
                      </a:moveTo>
                      <a:lnTo>
                        <a:pt x="70576" y="0"/>
                      </a:lnTo>
                      <a:lnTo>
                        <a:pt x="104942" y="0"/>
                      </a:lnTo>
                      <a:lnTo>
                        <a:pt x="87530" y="50832"/>
                      </a:lnTo>
                      <a:close/>
                      <a:moveTo>
                        <a:pt x="34367" y="0"/>
                      </a:moveTo>
                      <a:lnTo>
                        <a:pt x="0" y="0"/>
                      </a:lnTo>
                      <a:lnTo>
                        <a:pt x="16954" y="50883"/>
                      </a:lnTo>
                      <a:lnTo>
                        <a:pt x="34367" y="0"/>
                      </a:lnTo>
                      <a:close/>
                      <a:moveTo>
                        <a:pt x="45382" y="23077"/>
                      </a:moveTo>
                      <a:lnTo>
                        <a:pt x="33177" y="203945"/>
                      </a:lnTo>
                      <a:lnTo>
                        <a:pt x="66907" y="203945"/>
                      </a:lnTo>
                      <a:lnTo>
                        <a:pt x="57614" y="23356"/>
                      </a:lnTo>
                      <a:cubicBezTo>
                        <a:pt x="55949" y="24575"/>
                        <a:pt x="53898" y="25295"/>
                        <a:pt x="51680" y="25295"/>
                      </a:cubicBezTo>
                      <a:cubicBezTo>
                        <a:pt x="49297" y="25295"/>
                        <a:pt x="47108" y="24465"/>
                        <a:pt x="45382" y="23077"/>
                      </a:cubicBezTo>
                      <a:close/>
                      <a:moveTo>
                        <a:pt x="57614" y="23356"/>
                      </a:moveTo>
                      <a:cubicBezTo>
                        <a:pt x="60128" y="21516"/>
                        <a:pt x="61761" y="18536"/>
                        <a:pt x="61761" y="15174"/>
                      </a:cubicBezTo>
                      <a:cubicBezTo>
                        <a:pt x="61761" y="9584"/>
                        <a:pt x="57247" y="5053"/>
                        <a:pt x="51680" y="5053"/>
                      </a:cubicBezTo>
                      <a:cubicBezTo>
                        <a:pt x="46112" y="5053"/>
                        <a:pt x="41599" y="9584"/>
                        <a:pt x="41599" y="15174"/>
                      </a:cubicBezTo>
                      <a:cubicBezTo>
                        <a:pt x="41599" y="18371"/>
                        <a:pt x="43076" y="21222"/>
                        <a:pt x="45382" y="23077"/>
                      </a:cubicBezTo>
                      <a:lnTo>
                        <a:pt x="57614" y="23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name="" id="150"/>
              <p:cNvGrpSpPr/>
              <p:nvPr/>
            </p:nvGrpSpPr>
            <p:grpSpPr>
              <a:xfrm>
                <a:off x="4243062" y="3388390"/>
                <a:ext cy="403763" cx="350089"/>
                <a:chOff x="4243062" y="3388390"/>
                <a:chExt cy="403763" cx="350089"/>
              </a:xfrm>
            </p:grpSpPr>
            <p:sp>
              <p:nvSpPr>
                <p:cNvPr name="" id="151"/>
                <p:cNvSpPr/>
                <p:nvPr/>
              </p:nvSpPr>
              <p:spPr>
                <a:xfrm>
                  <a:off x="4243103" y="3388390"/>
                  <a:ext cy="403763" cx="349007"/>
                </a:xfrm>
                <a:custGeom>
                  <a:avLst/>
                  <a:gdLst/>
                  <a:ahLst/>
                  <a:cxnLst/>
                  <a:pathLst>
                    <a:path w="349007" h="403763">
                      <a:moveTo>
                        <a:pt x="82139" y="93237"/>
                      </a:moveTo>
                      <a:cubicBezTo>
                        <a:pt x="82139" y="41744"/>
                        <a:pt x="123717" y="0"/>
                        <a:pt x="175007" y="0"/>
                      </a:cubicBezTo>
                      <a:cubicBezTo>
                        <a:pt x="226298" y="0"/>
                        <a:pt x="267876" y="41744"/>
                        <a:pt x="267876" y="93237"/>
                      </a:cubicBezTo>
                      <a:cubicBezTo>
                        <a:pt x="267876" y="144730"/>
                        <a:pt x="226298" y="186474"/>
                        <a:pt x="175007" y="186474"/>
                      </a:cubicBezTo>
                      <a:cubicBezTo>
                        <a:pt x="123717" y="186474"/>
                        <a:pt x="82139" y="144730"/>
                        <a:pt x="82139" y="93237"/>
                      </a:cubicBezTo>
                      <a:close/>
                      <a:moveTo>
                        <a:pt x="349007" y="403763"/>
                      </a:moveTo>
                      <a:cubicBezTo>
                        <a:pt x="349007" y="388209"/>
                        <a:pt x="349007" y="374482"/>
                        <a:pt x="349007" y="363633"/>
                      </a:cubicBezTo>
                      <a:lnTo>
                        <a:pt x="349007" y="331959"/>
                      </a:lnTo>
                      <a:lnTo>
                        <a:pt x="290933" y="331959"/>
                      </a:lnTo>
                      <a:lnTo>
                        <a:pt x="291474" y="403763"/>
                      </a:lnTo>
                      <a:lnTo>
                        <a:pt x="349007" y="403763"/>
                      </a:lnTo>
                      <a:close/>
                      <a:moveTo>
                        <a:pt x="57993" y="403763"/>
                      </a:moveTo>
                      <a:cubicBezTo>
                        <a:pt x="57980" y="388105"/>
                        <a:pt x="57964" y="374288"/>
                        <a:pt x="57945" y="363380"/>
                      </a:cubicBezTo>
                      <a:lnTo>
                        <a:pt x="57945" y="331959"/>
                      </a:lnTo>
                      <a:lnTo>
                        <a:pt x="0" y="331959"/>
                      </a:lnTo>
                      <a:lnTo>
                        <a:pt x="542" y="403763"/>
                      </a:lnTo>
                      <a:lnTo>
                        <a:pt x="57993" y="403763"/>
                      </a:lnTo>
                      <a:close/>
                    </a:path>
                  </a:pathLst>
                </a:custGeom>
                <a:solidFill>
                  <a:srgbClr val="FFE5C2"/>
                </a:solidFill>
                <a:ln w="7600" cap="flat">
                  <a:solidFill>
                    <a:srgbClr val="FFE5C2"/>
                  </a:solidFill>
                  <a:bevel/>
                </a:ln>
              </p:spPr>
            </p:sp>
            <p:sp>
              <p:nvSpPr>
                <p:cNvPr name="" id="152"/>
                <p:cNvSpPr/>
                <p:nvPr/>
              </p:nvSpPr>
              <p:spPr>
                <a:xfrm>
                  <a:off x="4243062" y="3588507"/>
                  <a:ext cy="203300" cx="350089"/>
                </a:xfrm>
                <a:custGeom>
                  <a:avLst/>
                  <a:gdLst/>
                  <a:ahLst/>
                  <a:cxnLst/>
                  <a:pathLst>
                    <a:path w="350089" h="203300">
                      <a:moveTo>
                        <a:pt x="74935" y="0"/>
                      </a:moveTo>
                      <a:lnTo>
                        <a:pt x="280062" y="0"/>
                      </a:lnTo>
                      <a:cubicBezTo>
                        <a:pt x="326249" y="0"/>
                        <a:pt x="350457" y="29240"/>
                        <a:pt x="350089" y="68297"/>
                      </a:cubicBezTo>
                      <a:lnTo>
                        <a:pt x="349474" y="131874"/>
                      </a:lnTo>
                      <a:lnTo>
                        <a:pt x="279741" y="131874"/>
                      </a:lnTo>
                      <a:lnTo>
                        <a:pt x="279706" y="203300"/>
                      </a:lnTo>
                      <a:lnTo>
                        <a:pt x="71763" y="203300"/>
                      </a:lnTo>
                      <a:lnTo>
                        <a:pt x="71799" y="131738"/>
                      </a:lnTo>
                      <a:lnTo>
                        <a:pt x="61633" y="131781"/>
                      </a:lnTo>
                      <a:lnTo>
                        <a:pt x="0" y="131839"/>
                      </a:lnTo>
                      <a:lnTo>
                        <a:pt x="0" y="80590"/>
                      </a:lnTo>
                      <a:cubicBezTo>
                        <a:pt x="-436" y="14697"/>
                        <a:pt x="22102" y="0"/>
                        <a:pt x="74935" y="0"/>
                      </a:cubicBezTo>
                      <a:close/>
                    </a:path>
                  </a:pathLst>
                </a:custGeom>
                <a:solidFill>
                  <a:srgbClr val="50BEC1"/>
                </a:solidFill>
                <a:ln w="7600" cap="flat">
                  <a:solidFill>
                    <a:srgbClr val="50BEC1"/>
                  </a:solidFill>
                  <a:bevel/>
                </a:ln>
              </p:spPr>
            </p:sp>
            <p:sp>
              <p:nvSpPr>
                <p:cNvPr name="" id="153"/>
                <p:cNvSpPr/>
                <p:nvPr/>
              </p:nvSpPr>
              <p:spPr>
                <a:xfrm>
                  <a:off x="4365181" y="3587861"/>
                  <a:ext cy="203944" cx="104942"/>
                </a:xfrm>
                <a:custGeom>
                  <a:avLst/>
                  <a:gdLst/>
                  <a:ahLst/>
                  <a:cxnLst/>
                  <a:pathLst>
                    <a:path w="104942" h="203944">
                      <a:moveTo>
                        <a:pt x="87530" y="50832"/>
                      </a:moveTo>
                      <a:lnTo>
                        <a:pt x="70576" y="0"/>
                      </a:lnTo>
                      <a:lnTo>
                        <a:pt x="104942" y="0"/>
                      </a:lnTo>
                      <a:lnTo>
                        <a:pt x="87530" y="50832"/>
                      </a:lnTo>
                      <a:close/>
                      <a:moveTo>
                        <a:pt x="34367" y="0"/>
                      </a:moveTo>
                      <a:lnTo>
                        <a:pt x="0" y="0"/>
                      </a:lnTo>
                      <a:lnTo>
                        <a:pt x="16954" y="50882"/>
                      </a:lnTo>
                      <a:lnTo>
                        <a:pt x="34367" y="0"/>
                      </a:lnTo>
                      <a:close/>
                      <a:moveTo>
                        <a:pt x="45382" y="23077"/>
                      </a:moveTo>
                      <a:lnTo>
                        <a:pt x="33177" y="203944"/>
                      </a:lnTo>
                      <a:lnTo>
                        <a:pt x="66907" y="203944"/>
                      </a:lnTo>
                      <a:lnTo>
                        <a:pt x="57614" y="23356"/>
                      </a:lnTo>
                      <a:cubicBezTo>
                        <a:pt x="55949" y="24575"/>
                        <a:pt x="53898" y="25294"/>
                        <a:pt x="51680" y="25294"/>
                      </a:cubicBezTo>
                      <a:cubicBezTo>
                        <a:pt x="49297" y="25294"/>
                        <a:pt x="47108" y="24465"/>
                        <a:pt x="45382" y="23077"/>
                      </a:cubicBezTo>
                      <a:close/>
                      <a:moveTo>
                        <a:pt x="57614" y="23356"/>
                      </a:moveTo>
                      <a:cubicBezTo>
                        <a:pt x="60128" y="21516"/>
                        <a:pt x="61761" y="18536"/>
                        <a:pt x="61761" y="15174"/>
                      </a:cubicBezTo>
                      <a:cubicBezTo>
                        <a:pt x="61761" y="9584"/>
                        <a:pt x="57247" y="5053"/>
                        <a:pt x="51680" y="5053"/>
                      </a:cubicBezTo>
                      <a:cubicBezTo>
                        <a:pt x="46112" y="5053"/>
                        <a:pt x="41599" y="9584"/>
                        <a:pt x="41599" y="15174"/>
                      </a:cubicBezTo>
                      <a:cubicBezTo>
                        <a:pt x="41599" y="18371"/>
                        <a:pt x="43076" y="21222"/>
                        <a:pt x="45382" y="23077"/>
                      </a:cubicBezTo>
                      <a:lnTo>
                        <a:pt x="57614" y="23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</p:grpSp>
        <p:sp>
          <p:nvSpPr>
            <p:cNvPr name="Round Rectangle" id="154"/>
            <p:cNvSpPr/>
            <p:nvPr/>
          </p:nvSpPr>
          <p:spPr>
            <a:xfrm>
              <a:off x="1836000" y="4730979"/>
              <a:ext cy="623230" cx="1371587"/>
            </a:xfrm>
            <a:custGeom>
              <a:avLst/>
              <a:gdLst>
                <a:gd name="connsiteX0" fmla="*/ 685795 w 1371587"/>
                <a:gd name="connsiteY0" fmla="*/ 311615 h 623230"/>
                <a:gd name="connsiteX1" fmla="*/ 0 w 1371587"/>
                <a:gd name="connsiteY1" fmla="*/ 311615 h 623230"/>
                <a:gd name="connsiteX2" fmla="*/ 685795 w 1371587"/>
                <a:gd name="connsiteY2" fmla="*/ 0 h 623230"/>
                <a:gd name="connsiteX3" fmla="*/ 1371587 w 1371587"/>
                <a:gd name="connsiteY3" fmla="*/ 311615 h 623230"/>
                <a:gd name="connsiteX4" fmla="*/ 685795 w 1371587"/>
                <a:gd name="connsiteY4" fmla="*/ 623230 h 623230"/>
                <a:gd name="rtl" fmla="*/ 30400 w 1371587"/>
                <a:gd name="rtt" fmla="*/ 30400 h 623230"/>
                <a:gd name="rtr" fmla="*/ 1341187 w 1371587"/>
                <a:gd name="rtb" fmla="*/ 592830 h 6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b="rtb" r="rtr"/>
              <a:pathLst>
                <a:path w="1371587" h="623230">
                  <a:moveTo>
                    <a:pt x="91200" y="0"/>
                  </a:moveTo>
                  <a:lnTo>
                    <a:pt x="1280387" y="0"/>
                  </a:lnTo>
                  <a:cubicBezTo>
                    <a:pt x="1330760" y="0"/>
                    <a:pt x="1371587" y="40830"/>
                    <a:pt x="1371587" y="91200"/>
                  </a:cubicBezTo>
                  <a:lnTo>
                    <a:pt x="1371587" y="532030"/>
                  </a:lnTo>
                  <a:cubicBezTo>
                    <a:pt x="1371587" y="582399"/>
                    <a:pt x="1330760" y="623230"/>
                    <a:pt x="1280387" y="623230"/>
                  </a:cubicBezTo>
                  <a:lnTo>
                    <a:pt x="91200" y="623230"/>
                  </a:lnTo>
                  <a:cubicBezTo>
                    <a:pt x="40830" y="623230"/>
                    <a:pt x="0" y="582399"/>
                    <a:pt x="0" y="53203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8EC8C9"/>
            </a:solidFill>
            <a:ln w="22800" cap="flat">
              <a:noFill/>
              <a:bevel/>
            </a:ln>
          </p:spPr>
          <p:txBody>
            <a:bodyPr rIns="36000" tIns="0" bIns="0" rtlCol="0" lIns="36000" wrap="square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FFFFFF"/>
                  </a:solidFill>
                  <a:latin typeface="Times New Roman"/>
                </a:rPr>
                <a:t>指定输出</a:t>
              </a:r>
            </a:p>
          </p:txBody>
        </p:sp>
        <p:sp>
          <p:nvSpPr>
            <p:cNvPr name="Text 189" id="189"/>
            <p:cNvSpPr txBox="1"/>
            <p:nvPr/>
          </p:nvSpPr>
          <p:spPr>
            <a:xfrm>
              <a:off x="1171213" y="1480991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0" id="190"/>
            <p:cNvSpPr txBox="1"/>
            <p:nvPr/>
          </p:nvSpPr>
          <p:spPr>
            <a:xfrm>
              <a:off x="1171213" y="3039398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1" id="191"/>
            <p:cNvSpPr txBox="1"/>
            <p:nvPr/>
          </p:nvSpPr>
          <p:spPr>
            <a:xfrm>
              <a:off x="1171213" y="4597805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2" id="192"/>
            <p:cNvSpPr txBox="1"/>
            <p:nvPr/>
          </p:nvSpPr>
          <p:spPr>
            <a:xfrm>
              <a:off x="1171213" y="1480991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3" id="193"/>
            <p:cNvSpPr txBox="1"/>
            <p:nvPr/>
          </p:nvSpPr>
          <p:spPr>
            <a:xfrm>
              <a:off x="1171213" y="3039398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4" id="194"/>
            <p:cNvSpPr txBox="1"/>
            <p:nvPr/>
          </p:nvSpPr>
          <p:spPr>
            <a:xfrm>
              <a:off x="1171213" y="4597805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5" id="195"/>
            <p:cNvSpPr txBox="1"/>
            <p:nvPr/>
          </p:nvSpPr>
          <p:spPr>
            <a:xfrm>
              <a:off x="1171213" y="1480991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6" id="196"/>
            <p:cNvSpPr txBox="1"/>
            <p:nvPr/>
          </p:nvSpPr>
          <p:spPr>
            <a:xfrm>
              <a:off x="1171213" y="3039398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97" id="197"/>
            <p:cNvSpPr txBox="1"/>
            <p:nvPr/>
          </p:nvSpPr>
          <p:spPr>
            <a:xfrm>
              <a:off x="1171213" y="4597805"/>
              <a:ext cy="779204" cx="6801574"/>
            </a:xfrm>
            <a:prstGeom prst="rect">
              <a:avLst/>
            </a:prstGeom>
            <a:noFill/>
          </p:spPr>
          <p:txBody>
            <a:bodyPr rIns="0" rtlCol="0" lIns="0" wrap="square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="http://purl.org/dc/elements/1.1/" xmlns:dcterms="http://purl.org/dc/terms/" xmlns:dcmitype="http://purl.org/dc/dcmitype/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2018-03-06T20:55:13Z</dcterms:created>
  <dcterms:modified xsi:type="dcterms:W3CDTF">2018-03-06T20:55:13Z</dcterms:modified>
</cp:coreProperties>
</file>