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d1cbec70855c46dc" 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en-US"/>
    </a:defPPr>
    <a:lvl1pPr algn="l" hangingPunct="1" rtl="0" defTabSz="914400" latinLnBrk="0" eaLnBrk="1" mar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hangingPunct="1" rtl="0" defTabSz="914400" latinLnBrk="0" eaLnBrk="1" marL="45720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hangingPunct="1" rtl="0" defTabSz="914400" latinLnBrk="0" eaLnBrk="1" marL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hangingPunct="1" rtl="0" defTabSz="914400" latinLnBrk="0" eaLnBrk="1" marL="137160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hangingPunct="1" rtl="0" defTabSz="914400" latinLnBrk="0" eaLnBrk="1" marL="182880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hangingPunct="1" rtl="0" defTabSz="914400" latinLnBrk="0" eaLnBrk="1" marL="228600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hangingPunct="1" rtl="0" defTabSz="914400" latinLnBrk="0" eaLnBrk="1" marL="274320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hangingPunct="1" rtl="0" defTabSz="914400" latinLnBrk="0" eaLnBrk="1" marL="3200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hangingPunct="1" rtl="0" defTabSz="914400" latinLnBrk="0" eaLnBrk="1" marL="36576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  <Relationship Type="http://schemas.openxmlformats.org/officeDocument/2006/relationships/image" Target="../media/image1.png" Id="rId2"/>
  <Relationship Type="http://schemas.openxmlformats.org/officeDocument/2006/relationships/image" Target="../media/image2.png" Id="rId3"/>
  <Relationship Type="http://schemas.openxmlformats.org/officeDocument/2006/relationships/image" Target="../media/image3.png" Id="rId4"/>
  <Relationship Type="http://schemas.openxmlformats.org/officeDocument/2006/relationships/image" Target="../media/image4.png" Id="rId5"/>
  <Relationship Type="http://schemas.openxmlformats.org/officeDocument/2006/relationships/image" Target="../media/image5.png" Id="rId6"/>
  <Relationship Type="http://schemas.openxmlformats.org/officeDocument/2006/relationships/image" Target="../media/image6.png" Id="rId7"/>
  <Relationship Type="http://schemas.openxmlformats.org/officeDocument/2006/relationships/image" Target="../media/image7.png" Id="rId8"/>
  <Relationship Type="http://schemas.openxmlformats.org/officeDocument/2006/relationships/image" Target="../media/image8.png" Id="rId9"/>
</Relationships>
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00" name="Page-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id="842" name="Group842"/>
          <p:cNvGrpSpPr/>
          <p:nvPr/>
        </p:nvGrpSpPr>
        <p:grpSpPr>
          <a:xfrm>
            <a:off x="-332346" y="-1101514"/>
            <a:ext cy="9061028" cx="9808692"/>
            <a:chOff x="-332346" y="-1101514"/>
            <a:chExt cy="9061028" cx="9808692"/>
          </a:xfrm>
        </p:grpSpPr>
        <p:sp>
          <p:nvSpPr>
            <p:cNvPr id="157" name="Rounded Rectangle"/>
            <p:cNvSpPr/>
            <p:nvPr/>
          </p:nvSpPr>
          <p:spPr>
            <a:xfrm>
              <a:off x="1216230" y="-1093914"/>
              <a:ext cy="1298468" cx="6176345"/>
            </a:xfrm>
            <a:custGeom>
              <a:avLst/>
              <a:gdLst>
                <a:gd fmla="*/ 3088169 w 6176345" name="connsiteX0"/>
                <a:gd fmla="*/ 1298468 h 1298468" name="connsiteY0"/>
                <a:gd fmla="*/ 3088169 w 6176345" name="connsiteX1"/>
                <a:gd fmla="*/ 0 h 1298468" name="connsiteY1"/>
                <a:gd fmla="*/ 6176345 w 6176345" name="connsiteX2"/>
                <a:gd fmla="*/ 649234 h 1298468" name="connsiteY2"/>
                <a:gd fmla="*/ 0 w 6176345" name="connsiteX3"/>
                <a:gd fmla="*/ 649234 h 1298468" name="connsiteY3"/>
                <a:gd fmla="*/ 2708169 w 6176345" name="rtl"/>
                <a:gd fmla="*/ 1313668 h 1298468" name="rtt"/>
                <a:gd fmla="*/ 3468169 w 6176345" name="rtr"/>
                <a:gd fmla="*/ 1465668 h 1298468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6176345" h="1298468">
                  <a:moveTo>
                    <a:pt x="6090169" y="1298468"/>
                  </a:moveTo>
                  <a:cubicBezTo>
                    <a:pt x="6137760" y="1298468"/>
                    <a:pt x="6176345" y="1259890"/>
                    <a:pt x="6176345" y="1212291"/>
                  </a:cubicBezTo>
                  <a:lnTo>
                    <a:pt x="6176345" y="86173"/>
                  </a:lnTo>
                  <a:cubicBezTo>
                    <a:pt x="6176345" y="38580"/>
                    <a:pt x="6137760" y="0"/>
                    <a:pt x="609016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212291"/>
                  </a:lnTo>
                  <a:cubicBezTo>
                    <a:pt x="0" y="1259890"/>
                    <a:pt x="38580" y="1298468"/>
                    <a:pt x="86173" y="1298468"/>
                  </a:cubicBezTo>
                  <a:lnTo>
                    <a:pt x="6090169" y="1298468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产品+服务</a:t>
              </a:r>
            </a:p>
          </p:txBody>
        </p:sp>
        <p:sp>
          <p:nvSpPr>
            <p:cNvPr id="158" name="Rounded Rectangle"/>
            <p:cNvSpPr/>
            <p:nvPr/>
          </p:nvSpPr>
          <p:spPr>
            <a:xfrm>
              <a:off x="1216230" y="860619"/>
              <a:ext cy="717062" cx="6176345"/>
            </a:xfrm>
            <a:custGeom>
              <a:avLst/>
              <a:gdLst>
                <a:gd fmla="*/ 3088169 w 6176345" name="connsiteX0"/>
                <a:gd fmla="*/ 717062 h 717062" name="connsiteY0"/>
                <a:gd fmla="*/ 3088169 w 6176345" name="connsiteX1"/>
                <a:gd fmla="*/ 0 h 717062" name="connsiteY1"/>
                <a:gd fmla="*/ 6176345 w 6176345" name="connsiteX2"/>
                <a:gd fmla="*/ 358531 h 717062" name="connsiteY2"/>
                <a:gd fmla="*/ 0 w 6176345" name="connsiteX3"/>
                <a:gd fmla="*/ 358531 h 717062" name="connsiteY3"/>
                <a:gd fmla="*/ 2708169 w 6176345" name="rtl"/>
                <a:gd fmla="*/ 732260 h 717062" name="rtt"/>
                <a:gd fmla="*/ 3468169 w 6176345" name="rtr"/>
                <a:gd fmla="*/ 884260 h 717062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6176345" h="717062">
                  <a:moveTo>
                    <a:pt x="6090169" y="717062"/>
                  </a:moveTo>
                  <a:cubicBezTo>
                    <a:pt x="6137760" y="717062"/>
                    <a:pt x="6176345" y="678482"/>
                    <a:pt x="6176345" y="630888"/>
                  </a:cubicBezTo>
                  <a:lnTo>
                    <a:pt x="6176345" y="86173"/>
                  </a:lnTo>
                  <a:cubicBezTo>
                    <a:pt x="6176345" y="38580"/>
                    <a:pt x="6137760" y="0"/>
                    <a:pt x="609016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630888"/>
                  </a:lnTo>
                  <a:cubicBezTo>
                    <a:pt x="0" y="678482"/>
                    <a:pt x="38580" y="717062"/>
                    <a:pt x="86173" y="717062"/>
                  </a:cubicBezTo>
                  <a:lnTo>
                    <a:pt x="6090169" y="717062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网关服务</a:t>
              </a:r>
            </a:p>
          </p:txBody>
        </p:sp>
        <p:sp>
          <p:nvSpPr>
            <p:cNvPr id="159" name="Rounded Rectangle"/>
            <p:cNvSpPr/>
            <p:nvPr/>
          </p:nvSpPr>
          <p:spPr>
            <a:xfrm>
              <a:off x="1216230" y="2233750"/>
              <a:ext cy="1520000" cx="1270355"/>
            </a:xfrm>
            <a:custGeom>
              <a:avLst/>
              <a:gdLst>
                <a:gd fmla="*/ 635178 w 1270355" name="connsiteX0"/>
                <a:gd fmla="*/ 1520000 h 1520000" name="connsiteY0"/>
                <a:gd fmla="*/ 635178 w 1270355" name="connsiteX1"/>
                <a:gd fmla="*/ 0 h 1520000" name="connsiteY1"/>
                <a:gd fmla="*/ 1270355 w 1270355" name="connsiteX2"/>
                <a:gd fmla="*/ 760000 h 1520000" name="connsiteY2"/>
                <a:gd fmla="*/ 0 w 1270355" name="connsiteX3"/>
                <a:gd fmla="*/ 760000 h 1520000" name="connsiteY3"/>
                <a:gd fmla="*/ 255178 w 1270355" name="rtl"/>
                <a:gd fmla="*/ 1535200 h 1520000" name="rtt"/>
                <a:gd fmla="*/ 1015178 w 1270355" name="rtr"/>
                <a:gd fmla="*/ 1687200 h 15200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270355" h="1520000">
                  <a:moveTo>
                    <a:pt x="1184179" y="1520000"/>
                  </a:moveTo>
                  <a:cubicBezTo>
                    <a:pt x="1231778" y="1520000"/>
                    <a:pt x="1270355" y="1481422"/>
                    <a:pt x="1270355" y="1433824"/>
                  </a:cubicBezTo>
                  <a:lnTo>
                    <a:pt x="1270355" y="86173"/>
                  </a:lnTo>
                  <a:cubicBezTo>
                    <a:pt x="1270355" y="38580"/>
                    <a:pt x="1231778" y="0"/>
                    <a:pt x="118417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433824"/>
                  </a:lnTo>
                  <a:cubicBezTo>
                    <a:pt x="0" y="1481422"/>
                    <a:pt x="38580" y="1520000"/>
                    <a:pt x="86173" y="1520000"/>
                  </a:cubicBezTo>
                  <a:lnTo>
                    <a:pt x="1184179" y="15200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代理服务</a:t>
              </a:r>
            </a:p>
          </p:txBody>
        </p:sp>
        <p:sp>
          <p:nvSpPr>
            <p:cNvPr id="160" name="Rounded Rectangle"/>
            <p:cNvSpPr/>
            <p:nvPr/>
          </p:nvSpPr>
          <p:spPr>
            <a:xfrm>
              <a:off x="8126636" y="-1075480"/>
              <a:ext cy="8851188" cx="1339576"/>
            </a:xfrm>
            <a:custGeom>
              <a:avLst/>
              <a:gdLst>
                <a:gd fmla="*/ 669788 w 1339576" name="connsiteX0"/>
                <a:gd fmla="*/ 8851188 h 8851188" name="connsiteY0"/>
                <a:gd fmla="*/ 669788 w 1339576" name="connsiteX1"/>
                <a:gd fmla="*/ 0 h 8851188" name="connsiteY1"/>
                <a:gd fmla="*/ 1339576 w 1339576" name="connsiteX2"/>
                <a:gd fmla="*/ 4425609 h 8851188" name="connsiteY2"/>
                <a:gd fmla="*/ 0 w 1339576" name="connsiteX3"/>
                <a:gd fmla="*/ 4425609 h 8851188" name="connsiteY3"/>
                <a:gd fmla="*/ 289788 w 1339576" name="rtl"/>
                <a:gd fmla="*/ 8866388 h 8851188" name="rtt"/>
                <a:gd fmla="*/ 1049788 w 1339576" name="rtr"/>
                <a:gd fmla="*/ 9018388 h 8851188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339576" h="8851188">
                  <a:moveTo>
                    <a:pt x="1253400" y="8851188"/>
                  </a:moveTo>
                  <a:cubicBezTo>
                    <a:pt x="1300998" y="8851188"/>
                    <a:pt x="1339576" y="8812656"/>
                    <a:pt x="1339576" y="8765080"/>
                  </a:cubicBezTo>
                  <a:lnTo>
                    <a:pt x="1339576" y="86173"/>
                  </a:lnTo>
                  <a:cubicBezTo>
                    <a:pt x="1339576" y="38580"/>
                    <a:pt x="1300998" y="0"/>
                    <a:pt x="1253400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8765080"/>
                  </a:lnTo>
                  <a:cubicBezTo>
                    <a:pt x="0" y="8812656"/>
                    <a:pt x="38580" y="8851188"/>
                    <a:pt x="86173" y="8851188"/>
                  </a:cubicBezTo>
                  <a:lnTo>
                    <a:pt x="1253400" y="8851188"/>
                  </a:lnTo>
                  <a:close/>
                </a:path>
              </a:pathLst>
            </a:custGeom>
            <a:noFill/>
            <a:ln w="10133" cap="flat">
              <a:solidFill>
                <a:srgbClr val="F58535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虚拟化</a:t>
              </a:r>
            </a:p>
          </p:txBody>
        </p:sp>
        <p:sp>
          <p:nvSpPr>
            <p:cNvPr id="161" name="Rounded Rectangle"/>
            <p:cNvSpPr/>
            <p:nvPr/>
          </p:nvSpPr>
          <p:spPr>
            <a:xfrm>
              <a:off x="1216230" y="4254681"/>
              <a:ext cy="1566945" cx="1270355"/>
            </a:xfrm>
            <a:custGeom>
              <a:avLst/>
              <a:gdLst>
                <a:gd fmla="*/ 635178 w 1270355" name="connsiteX0"/>
                <a:gd fmla="*/ 1566945 h 1566945" name="connsiteY0"/>
                <a:gd fmla="*/ 635178 w 1270355" name="connsiteX1"/>
                <a:gd fmla="*/ 0 h 1566945" name="connsiteY1"/>
                <a:gd fmla="*/ 1270355 w 1270355" name="connsiteX2"/>
                <a:gd fmla="*/ 783469 h 1566945" name="connsiteY2"/>
                <a:gd fmla="*/ 0 w 1270355" name="connsiteX3"/>
                <a:gd fmla="*/ 783469 h 1566945" name="connsiteY3"/>
                <a:gd fmla="*/ 255178 w 1270355" name="rtl"/>
                <a:gd fmla="*/ 1582145 h 1566945" name="rtt"/>
                <a:gd fmla="*/ 1015178 w 1270355" name="rtr"/>
                <a:gd fmla="*/ 1734145 h 1566945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270355" h="1566945">
                  <a:moveTo>
                    <a:pt x="1184179" y="1566945"/>
                  </a:moveTo>
                  <a:cubicBezTo>
                    <a:pt x="1231778" y="1566945"/>
                    <a:pt x="1270355" y="1528368"/>
                    <a:pt x="1270355" y="1480769"/>
                  </a:cubicBezTo>
                  <a:lnTo>
                    <a:pt x="1270355" y="86173"/>
                  </a:lnTo>
                  <a:cubicBezTo>
                    <a:pt x="1270355" y="38580"/>
                    <a:pt x="1231778" y="0"/>
                    <a:pt x="118417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480769"/>
                  </a:lnTo>
                  <a:cubicBezTo>
                    <a:pt x="0" y="1528368"/>
                    <a:pt x="38580" y="1566945"/>
                    <a:pt x="86173" y="1566945"/>
                  </a:cubicBezTo>
                  <a:lnTo>
                    <a:pt x="1184179" y="1566945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实时处理</a:t>
              </a:r>
            </a:p>
          </p:txBody>
        </p:sp>
        <p:sp>
          <p:nvSpPr>
            <p:cNvPr id="162" name="Rounded Rectangle"/>
            <p:cNvSpPr/>
            <p:nvPr/>
          </p:nvSpPr>
          <p:spPr>
            <a:xfrm>
              <a:off x="1216234" y="6193357"/>
              <a:ext cy="1566945" cx="1257139"/>
            </a:xfrm>
            <a:custGeom>
              <a:avLst/>
              <a:gdLst>
                <a:gd fmla="*/ 628569 w 1257139" name="connsiteX0"/>
                <a:gd fmla="*/ 1566945 h 1566945" name="connsiteY0"/>
                <a:gd fmla="*/ 628569 w 1257139" name="connsiteX1"/>
                <a:gd fmla="*/ 0 h 1566945" name="connsiteY1"/>
                <a:gd fmla="*/ 1257139 w 1257139" name="connsiteX2"/>
                <a:gd fmla="*/ 783476 h 1566945" name="connsiteY2"/>
                <a:gd fmla="*/ 0 w 1257139" name="connsiteX3"/>
                <a:gd fmla="*/ 783476 h 1566945" name="connsiteY3"/>
                <a:gd fmla="*/ 248569 w 1257139" name="rtl"/>
                <a:gd fmla="*/ 1582145 h 1566945" name="rtt"/>
                <a:gd fmla="*/ 1008569 w 1257139" name="rtr"/>
                <a:gd fmla="*/ 1734145 h 1566945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257139" h="1566945">
                  <a:moveTo>
                    <a:pt x="1170962" y="1566945"/>
                  </a:moveTo>
                  <a:cubicBezTo>
                    <a:pt x="1218561" y="1566945"/>
                    <a:pt x="1257139" y="1528368"/>
                    <a:pt x="1257139" y="1480776"/>
                  </a:cubicBezTo>
                  <a:lnTo>
                    <a:pt x="1257139" y="86173"/>
                  </a:lnTo>
                  <a:cubicBezTo>
                    <a:pt x="1257139" y="38580"/>
                    <a:pt x="1218561" y="0"/>
                    <a:pt x="117096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480776"/>
                  </a:lnTo>
                  <a:cubicBezTo>
                    <a:pt x="0" y="1528368"/>
                    <a:pt x="38580" y="1566945"/>
                    <a:pt x="86173" y="1566945"/>
                  </a:cubicBezTo>
                  <a:lnTo>
                    <a:pt x="1170962" y="1566945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批处理</a:t>
              </a:r>
            </a:p>
          </p:txBody>
        </p:sp>
        <p:sp>
          <p:nvSpPr>
            <p:cNvPr id="163" name="Rounded Rectangle"/>
            <p:cNvSpPr/>
            <p:nvPr/>
          </p:nvSpPr>
          <p:spPr>
            <a:xfrm>
              <a:off x="-324745" y="4278150"/>
              <a:ext cy="3442800" cx="845576"/>
            </a:xfrm>
            <a:custGeom>
              <a:avLst/>
              <a:gdLst>
                <a:gd fmla="*/ 422787 w 845576" name="connsiteX0"/>
                <a:gd fmla="*/ 3442800 h 3442800" name="connsiteY0"/>
                <a:gd fmla="*/ 422787 w 845576" name="connsiteX1"/>
                <a:gd fmla="*/ 0 h 3442800" name="connsiteY1"/>
                <a:gd fmla="*/ 845576 w 845576" name="connsiteX2"/>
                <a:gd fmla="*/ 1721400 h 3442800" name="connsiteY2"/>
                <a:gd fmla="*/ 0 w 845576" name="connsiteX3"/>
                <a:gd fmla="*/ 1721400 h 3442800" name="connsiteY3"/>
                <a:gd fmla="*/ 42787 w 845576" name="rtl"/>
                <a:gd fmla="*/ 3458000 h 3442800" name="rtt"/>
                <a:gd fmla="*/ 802787 w 845576" name="rtr"/>
                <a:gd fmla="*/ 3610000 h 34428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845576" h="3442800">
                  <a:moveTo>
                    <a:pt x="759402" y="3442800"/>
                  </a:moveTo>
                  <a:cubicBezTo>
                    <a:pt x="806998" y="3442800"/>
                    <a:pt x="845576" y="3404222"/>
                    <a:pt x="845576" y="3356624"/>
                  </a:cubicBezTo>
                  <a:lnTo>
                    <a:pt x="845576" y="86173"/>
                  </a:lnTo>
                  <a:cubicBezTo>
                    <a:pt x="845576" y="38580"/>
                    <a:pt x="806998" y="0"/>
                    <a:pt x="75940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3356624"/>
                  </a:lnTo>
                  <a:cubicBezTo>
                    <a:pt x="0" y="3404222"/>
                    <a:pt x="38580" y="3442800"/>
                    <a:pt x="86173" y="3442800"/>
                  </a:cubicBezTo>
                  <a:lnTo>
                    <a:pt x="759402" y="34428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数据源</a:t>
              </a:r>
            </a:p>
          </p:txBody>
        </p:sp>
        <p:sp>
          <p:nvSpPr>
            <p:cNvPr id="164" name="Connector"/>
            <p:cNvSpPr/>
            <p:nvPr/>
          </p:nvSpPr>
          <p:spPr>
            <a:xfrm>
              <a:off x="550238" y="5040460"/>
              <a:ext cy="7600" cx="632951"/>
            </a:xfrm>
            <a:custGeom>
              <a:avLst/>
              <a:gdLst>
                <a:gd fmla="*/ 34234 w 632951" name="rtl"/>
                <a:gd fmla="*/ -166546 h 7600" name="rtt"/>
                <a:gd fmla="*/ 528234 w 632951" name="rtr"/>
                <a:gd fmla="*/ 15854 h 7600" name="rtb"/>
              </a:gdLst>
              <a:ahLst/>
              <a:cxnLst/>
              <a:rect l="rtl" t="rtt" r="rtr" b="rtb"/>
              <a:pathLst>
                <a:path w="632951" h="7600" fill="none">
                  <a:moveTo>
                    <a:pt x="0" y="0"/>
                  </a:moveTo>
                  <a:lnTo>
                    <a:pt x="632951" y="0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Real-time</a:t>
              </a:r>
            </a:p>
          </p:txBody>
        </p:sp>
        <p:sp>
          <p:nvSpPr>
            <p:cNvPr id="165" name="Rounded Rectangle"/>
            <p:cNvSpPr/>
            <p:nvPr/>
          </p:nvSpPr>
          <p:spPr>
            <a:xfrm>
              <a:off x="4685630" y="4259309"/>
              <a:ext cy="3501001" cx="1048800"/>
            </a:xfrm>
            <a:custGeom>
              <a:avLst/>
              <a:gdLst>
                <a:gd fmla="*/ 524400 w 1048800" name="connsiteX0"/>
                <a:gd fmla="*/ 3501001 h 3501001" name="connsiteY0"/>
                <a:gd fmla="*/ 524400 w 1048800" name="connsiteX1"/>
                <a:gd fmla="*/ 0 h 3501001" name="connsiteY1"/>
                <a:gd fmla="*/ 1048800 w 1048800" name="connsiteX2"/>
                <a:gd fmla="*/ 1750500 h 3501001" name="connsiteY2"/>
                <a:gd fmla="*/ 0 w 1048800" name="connsiteX3"/>
                <a:gd fmla="*/ 1750500 h 3501001" name="connsiteY3"/>
                <a:gd fmla="*/ 144400 w 1048800" name="rtl"/>
                <a:gd fmla="*/ 3516201 h 3501001" name="rtt"/>
                <a:gd fmla="*/ 904400 w 1048800" name="rtr"/>
                <a:gd fmla="*/ 3668201 h 3501001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048800" h="3501001">
                  <a:moveTo>
                    <a:pt x="962624" y="3501001"/>
                  </a:moveTo>
                  <a:cubicBezTo>
                    <a:pt x="1010222" y="3501001"/>
                    <a:pt x="1048800" y="3462423"/>
                    <a:pt x="1048800" y="3414832"/>
                  </a:cubicBezTo>
                  <a:lnTo>
                    <a:pt x="1048800" y="86173"/>
                  </a:lnTo>
                  <a:cubicBezTo>
                    <a:pt x="1048800" y="38580"/>
                    <a:pt x="1010222" y="0"/>
                    <a:pt x="9626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3414832"/>
                  </a:lnTo>
                  <a:cubicBezTo>
                    <a:pt x="0" y="3462423"/>
                    <a:pt x="38580" y="3501001"/>
                    <a:pt x="86173" y="3501001"/>
                  </a:cubicBezTo>
                  <a:lnTo>
                    <a:pt x="962624" y="3501001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1100000" sp="500000"/>
                <a:ds d="250000" sp="5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数据治理</a:t>
              </a:r>
            </a:p>
          </p:txBody>
        </p:sp>
        <p:sp>
          <p:nvSpPr>
            <p:cNvPr id="166" name="Rounded Rectangle"/>
            <p:cNvSpPr/>
            <p:nvPr/>
          </p:nvSpPr>
          <p:spPr>
            <a:xfrm>
              <a:off x="-324746" y="-1093910"/>
              <a:ext cy="2719668" cx="845576"/>
            </a:xfrm>
            <a:custGeom>
              <a:avLst/>
              <a:gdLst>
                <a:gd fmla="*/ 422788 w 845576" name="connsiteX0"/>
                <a:gd fmla="*/ 2719668 h 2719668" name="connsiteY0"/>
                <a:gd fmla="*/ 422788 w 845576" name="connsiteX1"/>
                <a:gd fmla="*/ 0 h 2719668" name="connsiteY1"/>
                <a:gd fmla="*/ 845576 w 845576" name="connsiteX2"/>
                <a:gd fmla="*/ 1359830 h 2719668" name="connsiteY2"/>
                <a:gd fmla="*/ 0 w 845576" name="connsiteX3"/>
                <a:gd fmla="*/ 1359830 h 2719668" name="connsiteY3"/>
                <a:gd fmla="*/ 42788 w 845576" name="rtl"/>
                <a:gd fmla="*/ 2734868 h 2719668" name="rtt"/>
                <a:gd fmla="*/ 802788 w 845576" name="rtr"/>
                <a:gd fmla="*/ 2886868 h 2719668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845576" h="2719668">
                  <a:moveTo>
                    <a:pt x="759403" y="2719668"/>
                  </a:moveTo>
                  <a:cubicBezTo>
                    <a:pt x="806998" y="2719668"/>
                    <a:pt x="845576" y="2681090"/>
                    <a:pt x="845576" y="2633491"/>
                  </a:cubicBezTo>
                  <a:lnTo>
                    <a:pt x="845576" y="86173"/>
                  </a:lnTo>
                  <a:cubicBezTo>
                    <a:pt x="845576" y="38580"/>
                    <a:pt x="806998" y="0"/>
                    <a:pt x="759403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2633491"/>
                  </a:lnTo>
                  <a:cubicBezTo>
                    <a:pt x="0" y="2681090"/>
                    <a:pt x="38580" y="2719668"/>
                    <a:pt x="86173" y="2719668"/>
                  </a:cubicBezTo>
                  <a:lnTo>
                    <a:pt x="759403" y="2719668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终端用户</a:t>
              </a:r>
            </a:p>
          </p:txBody>
        </p:sp>
        <p:sp>
          <p:nvSpPr>
            <p:cNvPr id="167" name="Rounded Rectangle"/>
            <p:cNvSpPr/>
            <p:nvPr/>
          </p:nvSpPr>
          <p:spPr>
            <a:xfrm>
              <a:off x="-324746" y="2233750"/>
              <a:ext cy="1520000" cx="845576"/>
            </a:xfrm>
            <a:custGeom>
              <a:avLst/>
              <a:gdLst>
                <a:gd fmla="*/ 422788 w 845576" name="connsiteX0"/>
                <a:gd fmla="*/ 1520000 h 1520000" name="connsiteY0"/>
                <a:gd fmla="*/ 422788 w 845576" name="connsiteX1"/>
                <a:gd fmla="*/ 0 h 1520000" name="connsiteY1"/>
                <a:gd fmla="*/ 845576 w 845576" name="connsiteX2"/>
                <a:gd fmla="*/ 760000 h 1520000" name="connsiteY2"/>
                <a:gd fmla="*/ 0 w 845576" name="connsiteX3"/>
                <a:gd fmla="*/ 760000 h 1520000" name="connsiteY3"/>
                <a:gd fmla="*/ 42788 w 845576" name="rtl"/>
                <a:gd fmla="*/ 1535200 h 1520000" name="rtt"/>
                <a:gd fmla="*/ 802788 w 845576" name="rtr"/>
                <a:gd fmla="*/ 1687200 h 15200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845576" h="1520000">
                  <a:moveTo>
                    <a:pt x="759403" y="1520000"/>
                  </a:moveTo>
                  <a:cubicBezTo>
                    <a:pt x="806998" y="1520000"/>
                    <a:pt x="845576" y="1481422"/>
                    <a:pt x="845576" y="1433824"/>
                  </a:cubicBezTo>
                  <a:lnTo>
                    <a:pt x="845576" y="86173"/>
                  </a:lnTo>
                  <a:cubicBezTo>
                    <a:pt x="845576" y="38580"/>
                    <a:pt x="806998" y="0"/>
                    <a:pt x="759403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433824"/>
                  </a:lnTo>
                  <a:cubicBezTo>
                    <a:pt x="0" y="1481422"/>
                    <a:pt x="38580" y="1520000"/>
                    <a:pt x="86173" y="1520000"/>
                  </a:cubicBezTo>
                  <a:lnTo>
                    <a:pt x="759403" y="15200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SDK</a:t>
              </a:r>
            </a:p>
          </p:txBody>
        </p:sp>
        <p:grpSp>
          <p:nvGrpSpPr>
            <p:cNvPr id="168" name="Java"/>
            <p:cNvGrpSpPr/>
            <p:nvPr/>
          </p:nvGrpSpPr>
          <p:grpSpPr>
            <a:xfrm>
              <a:off x="-99558" y="2327222"/>
              <a:ext cy="456000" cx="395200"/>
              <a:chOff x="-99558" y="2327222"/>
              <a:chExt cy="456000" cx="395200"/>
            </a:xfrm>
          </p:grpSpPr>
          <p:sp>
            <p:nvSpPr>
              <p:cNvPr id="169" name=""/>
              <p:cNvSpPr/>
              <p:nvPr/>
            </p:nvSpPr>
            <p:spPr>
              <a:xfrm>
                <a:off x="-99558" y="2327222"/>
                <a:ext cy="456000" cx="395200"/>
              </a:xfrm>
              <a:custGeom>
                <a:avLst/>
                <a:gdLst/>
                <a:ahLst/>
                <a:cxnLst/>
                <a:pathLst>
                  <a:path w="395200" h="456000">
                    <a:moveTo>
                      <a:pt x="197600" y="0"/>
                    </a:moveTo>
                    <a:lnTo>
                      <a:pt x="0" y="114000"/>
                    </a:lnTo>
                    <a:lnTo>
                      <a:pt x="0" y="342000"/>
                    </a:lnTo>
                    <a:lnTo>
                      <a:pt x="197600" y="456000"/>
                    </a:lnTo>
                    <a:lnTo>
                      <a:pt x="395200" y="342000"/>
                    </a:lnTo>
                    <a:lnTo>
                      <a:pt x="395200" y="114000"/>
                    </a:lnTo>
                    <a:lnTo>
                      <a:pt x="197600" y="0"/>
                    </a:lnTo>
                    <a:close/>
                  </a:path>
                </a:pathLst>
              </a:custGeom>
              <a:solidFill>
                <a:srgbClr val="3F3F3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sp>
            <p:nvSpPr>
              <p:cNvPr id="170" name=""/>
              <p:cNvSpPr/>
              <p:nvPr/>
            </p:nvSpPr>
            <p:spPr>
              <a:xfrm>
                <a:off x="-85648" y="2342850"/>
                <a:ext cy="419870" cx="367382"/>
              </a:xfrm>
              <a:custGeom>
                <a:avLst/>
                <a:gdLst/>
                <a:ahLst/>
                <a:cxnLst/>
                <a:pathLst>
                  <a:path w="367382" h="419870">
                    <a:moveTo>
                      <a:pt x="5441" y="102526"/>
                    </a:moveTo>
                    <a:lnTo>
                      <a:pt x="183690" y="0"/>
                    </a:lnTo>
                    <a:lnTo>
                      <a:pt x="361512" y="102526"/>
                    </a:lnTo>
                    <a:lnTo>
                      <a:pt x="288635" y="143537"/>
                    </a:lnTo>
                    <a:lnTo>
                      <a:pt x="295971" y="156230"/>
                    </a:lnTo>
                    <a:lnTo>
                      <a:pt x="367382" y="113755"/>
                    </a:lnTo>
                    <a:lnTo>
                      <a:pt x="367382" y="319297"/>
                    </a:lnTo>
                    <a:lnTo>
                      <a:pt x="190813" y="419870"/>
                    </a:lnTo>
                    <a:lnTo>
                      <a:pt x="190813" y="335896"/>
                    </a:lnTo>
                    <a:lnTo>
                      <a:pt x="178097" y="340779"/>
                    </a:lnTo>
                    <a:lnTo>
                      <a:pt x="178097" y="419870"/>
                    </a:lnTo>
                    <a:lnTo>
                      <a:pt x="0" y="319297"/>
                    </a:lnTo>
                    <a:lnTo>
                      <a:pt x="0" y="113755"/>
                    </a:lnTo>
                    <a:lnTo>
                      <a:pt x="70004" y="153791"/>
                    </a:lnTo>
                    <a:lnTo>
                      <a:pt x="79297" y="143537"/>
                    </a:lnTo>
                    <a:lnTo>
                      <a:pt x="5441" y="102526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grpSp>
            <p:nvGrpSpPr>
              <p:cNvPr id="171" name=""/>
              <p:cNvGrpSpPr/>
              <p:nvPr/>
            </p:nvGrpSpPr>
            <p:grpSpPr>
              <a:xfrm>
                <a:off x="-2225" y="2443906"/>
                <a:ext cy="219700" cx="202491"/>
                <a:chOff x="-2225" y="2443906"/>
                <a:chExt cy="219700" cx="202491"/>
              </a:xfrm>
            </p:grpSpPr>
            <p:sp>
              <p:nvSpPr>
                <p:cNvPr id="172" name=""/>
                <p:cNvSpPr/>
                <p:nvPr/>
              </p:nvSpPr>
              <p:spPr>
                <a:xfrm>
                  <a:off x="7558" y="2443906"/>
                  <a:ext cy="101550" cx="179014"/>
                </a:xfrm>
                <a:custGeom>
                  <a:avLst/>
                  <a:gdLst/>
                  <a:ahLst/>
                  <a:cxnLst/>
                  <a:pathLst>
                    <a:path w="179014" h="101550">
                      <a:moveTo>
                        <a:pt x="0" y="51263"/>
                      </a:moveTo>
                      <a:lnTo>
                        <a:pt x="90699" y="101550"/>
                      </a:lnTo>
                      <a:lnTo>
                        <a:pt x="179014" y="51263"/>
                      </a:lnTo>
                      <a:lnTo>
                        <a:pt x="90699" y="0"/>
                      </a:lnTo>
                      <a:lnTo>
                        <a:pt x="0" y="51263"/>
                      </a:lnTo>
                      <a:close/>
                    </a:path>
                  </a:pathLst>
                </a:custGeom>
                <a:solidFill>
                  <a:srgbClr val="EE472A"/>
                </a:solidFill>
                <a:ln w="7600" cap="flat">
                  <a:solidFill>
                    <a:srgbClr val="EE472A"/>
                  </a:solidFill>
                  <a:bevel/>
                </a:ln>
              </p:spPr>
            </p:sp>
            <p:sp>
              <p:nvSpPr>
                <p:cNvPr id="173" name=""/>
                <p:cNvSpPr/>
                <p:nvPr/>
              </p:nvSpPr>
              <p:spPr>
                <a:xfrm>
                  <a:off x="-2225" y="2510304"/>
                  <a:ext cy="153302" cx="94888"/>
                </a:xfrm>
                <a:custGeom>
                  <a:avLst/>
                  <a:gdLst/>
                  <a:ahLst/>
                  <a:cxnLst/>
                  <a:pathLst>
                    <a:path w="94888" h="153302">
                      <a:moveTo>
                        <a:pt x="0" y="0"/>
                      </a:moveTo>
                      <a:lnTo>
                        <a:pt x="94888" y="49309"/>
                      </a:lnTo>
                      <a:lnTo>
                        <a:pt x="94888" y="153302"/>
                      </a:lnTo>
                      <a:lnTo>
                        <a:pt x="0" y="1025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472A"/>
                </a:solidFill>
                <a:ln w="7600" cap="flat">
                  <a:solidFill>
                    <a:srgbClr val="EE472A"/>
                  </a:solidFill>
                  <a:bevel/>
                </a:ln>
              </p:spPr>
            </p:sp>
            <p:sp>
              <p:nvSpPr>
                <p:cNvPr id="174" name=""/>
                <p:cNvSpPr/>
                <p:nvPr/>
              </p:nvSpPr>
              <p:spPr>
                <a:xfrm flipH="true">
                  <a:off x="105379" y="2505910"/>
                  <a:ext cy="157695" cx="94888"/>
                </a:xfrm>
                <a:custGeom>
                  <a:avLst/>
                  <a:gdLst/>
                  <a:ahLst/>
                  <a:cxnLst/>
                  <a:pathLst>
                    <a:path w="94888" h="157695">
                      <a:moveTo>
                        <a:pt x="0" y="0"/>
                      </a:moveTo>
                      <a:lnTo>
                        <a:pt x="94888" y="53702"/>
                      </a:lnTo>
                      <a:lnTo>
                        <a:pt x="94888" y="157695"/>
                      </a:lnTo>
                      <a:lnTo>
                        <a:pt x="0" y="1025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472A"/>
                </a:solidFill>
                <a:ln w="7600" cap="flat">
                  <a:solidFill>
                    <a:srgbClr val="EE472A"/>
                  </a:solidFill>
                  <a:bevel/>
                </a:ln>
              </p:spPr>
            </p:sp>
          </p:grpSp>
          <p:sp>
            <p:nvSpPr>
              <p:cNvPr id="843" name="Text 843"/>
              <p:cNvSpPr txBox="1"/>
              <p:nvPr/>
            </p:nvSpPr>
            <p:spPr>
              <a:xfrm>
                <a:off x="-261013" y="2802611"/>
                <a:ext cy="143622" cx="71811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Java</a:t>
                </a:r>
              </a:p>
            </p:txBody>
          </p:sp>
        </p:grpSp>
        <p:grpSp>
          <p:nvGrpSpPr>
            <p:cNvPr id="175" name="Python"/>
            <p:cNvGrpSpPr/>
            <p:nvPr/>
          </p:nvGrpSpPr>
          <p:grpSpPr>
            <a:xfrm>
              <a:off x="-99558" y="3069750"/>
              <a:ext cy="456000" cx="395200"/>
              <a:chOff x="-99558" y="3069750"/>
              <a:chExt cy="456000" cx="395200"/>
            </a:xfrm>
          </p:grpSpPr>
          <p:sp>
            <p:nvSpPr>
              <p:cNvPr id="176" name=""/>
              <p:cNvSpPr/>
              <p:nvPr/>
            </p:nvSpPr>
            <p:spPr>
              <a:xfrm>
                <a:off x="-99558" y="3069750"/>
                <a:ext cy="456000" cx="395200"/>
              </a:xfrm>
              <a:custGeom>
                <a:avLst/>
                <a:gdLst/>
                <a:ahLst/>
                <a:cxnLst/>
                <a:pathLst>
                  <a:path w="395200" h="456000">
                    <a:moveTo>
                      <a:pt x="197600" y="0"/>
                    </a:moveTo>
                    <a:lnTo>
                      <a:pt x="0" y="114000"/>
                    </a:lnTo>
                    <a:lnTo>
                      <a:pt x="0" y="342000"/>
                    </a:lnTo>
                    <a:lnTo>
                      <a:pt x="197600" y="456000"/>
                    </a:lnTo>
                    <a:lnTo>
                      <a:pt x="395200" y="342000"/>
                    </a:lnTo>
                    <a:lnTo>
                      <a:pt x="395200" y="114000"/>
                    </a:lnTo>
                    <a:lnTo>
                      <a:pt x="197600" y="0"/>
                    </a:lnTo>
                    <a:close/>
                  </a:path>
                </a:pathLst>
              </a:custGeom>
              <a:solidFill>
                <a:srgbClr val="3F3F3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sp>
            <p:nvSpPr>
              <p:cNvPr id="177" name=""/>
              <p:cNvSpPr/>
              <p:nvPr/>
            </p:nvSpPr>
            <p:spPr>
              <a:xfrm>
                <a:off x="-85648" y="3085378"/>
                <a:ext cy="419870" cx="367382"/>
              </a:xfrm>
              <a:custGeom>
                <a:avLst/>
                <a:gdLst/>
                <a:ahLst/>
                <a:cxnLst/>
                <a:pathLst>
                  <a:path w="367382" h="419870">
                    <a:moveTo>
                      <a:pt x="5441" y="102526"/>
                    </a:moveTo>
                    <a:lnTo>
                      <a:pt x="183690" y="0"/>
                    </a:lnTo>
                    <a:lnTo>
                      <a:pt x="361512" y="102526"/>
                    </a:lnTo>
                    <a:lnTo>
                      <a:pt x="288635" y="143537"/>
                    </a:lnTo>
                    <a:lnTo>
                      <a:pt x="295971" y="156230"/>
                    </a:lnTo>
                    <a:lnTo>
                      <a:pt x="367382" y="113755"/>
                    </a:lnTo>
                    <a:lnTo>
                      <a:pt x="367382" y="319297"/>
                    </a:lnTo>
                    <a:lnTo>
                      <a:pt x="190813" y="419870"/>
                    </a:lnTo>
                    <a:lnTo>
                      <a:pt x="190813" y="335896"/>
                    </a:lnTo>
                    <a:lnTo>
                      <a:pt x="178097" y="340779"/>
                    </a:lnTo>
                    <a:lnTo>
                      <a:pt x="178097" y="419870"/>
                    </a:lnTo>
                    <a:lnTo>
                      <a:pt x="0" y="319297"/>
                    </a:lnTo>
                    <a:lnTo>
                      <a:pt x="0" y="113755"/>
                    </a:lnTo>
                    <a:lnTo>
                      <a:pt x="70004" y="153791"/>
                    </a:lnTo>
                    <a:lnTo>
                      <a:pt x="79297" y="143537"/>
                    </a:lnTo>
                    <a:lnTo>
                      <a:pt x="5441" y="102526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grpSp>
            <p:nvGrpSpPr>
              <p:cNvPr id="178" name=""/>
              <p:cNvGrpSpPr/>
              <p:nvPr/>
            </p:nvGrpSpPr>
            <p:grpSpPr>
              <a:xfrm>
                <a:off x="-2232" y="3186436"/>
                <a:ext cy="219700" cx="202491"/>
                <a:chOff x="-2232" y="3186436"/>
                <a:chExt cy="219700" cx="202491"/>
              </a:xfrm>
            </p:grpSpPr>
            <p:sp>
              <p:nvSpPr>
                <p:cNvPr id="179" name=""/>
                <p:cNvSpPr/>
                <p:nvPr/>
              </p:nvSpPr>
              <p:spPr>
                <a:xfrm>
                  <a:off x="7550" y="3186436"/>
                  <a:ext cy="101550" cx="179014"/>
                </a:xfrm>
                <a:custGeom>
                  <a:avLst/>
                  <a:gdLst/>
                  <a:ahLst/>
                  <a:cxnLst/>
                  <a:pathLst>
                    <a:path w="179014" h="101550">
                      <a:moveTo>
                        <a:pt x="0" y="51263"/>
                      </a:moveTo>
                      <a:lnTo>
                        <a:pt x="90699" y="101550"/>
                      </a:lnTo>
                      <a:lnTo>
                        <a:pt x="179014" y="51263"/>
                      </a:lnTo>
                      <a:lnTo>
                        <a:pt x="90699" y="0"/>
                      </a:lnTo>
                      <a:lnTo>
                        <a:pt x="0" y="51263"/>
                      </a:lnTo>
                      <a:close/>
                    </a:path>
                  </a:pathLst>
                </a:custGeom>
                <a:solidFill>
                  <a:srgbClr val="FFD44F"/>
                </a:solidFill>
                <a:ln w="7600" cap="flat">
                  <a:solidFill>
                    <a:srgbClr val="FFD44F"/>
                  </a:solidFill>
                  <a:bevel/>
                </a:ln>
              </p:spPr>
            </p:sp>
            <p:sp>
              <p:nvSpPr>
                <p:cNvPr id="180" name=""/>
                <p:cNvSpPr/>
                <p:nvPr/>
              </p:nvSpPr>
              <p:spPr>
                <a:xfrm>
                  <a:off x="-2232" y="3252834"/>
                  <a:ext cy="153302" cx="94888"/>
                </a:xfrm>
                <a:custGeom>
                  <a:avLst/>
                  <a:gdLst/>
                  <a:ahLst/>
                  <a:cxnLst/>
                  <a:pathLst>
                    <a:path w="94888" h="153302">
                      <a:moveTo>
                        <a:pt x="0" y="0"/>
                      </a:moveTo>
                      <a:lnTo>
                        <a:pt x="94888" y="49309"/>
                      </a:lnTo>
                      <a:lnTo>
                        <a:pt x="94888" y="153302"/>
                      </a:lnTo>
                      <a:lnTo>
                        <a:pt x="0" y="1025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44F"/>
                </a:solidFill>
                <a:ln w="7600" cap="flat">
                  <a:solidFill>
                    <a:srgbClr val="FFD44F"/>
                  </a:solidFill>
                  <a:bevel/>
                </a:ln>
              </p:spPr>
            </p:sp>
            <p:sp>
              <p:nvSpPr>
                <p:cNvPr id="181" name=""/>
                <p:cNvSpPr/>
                <p:nvPr/>
              </p:nvSpPr>
              <p:spPr>
                <a:xfrm flipH="true">
                  <a:off x="105372" y="3248439"/>
                  <a:ext cy="157695" cx="94888"/>
                </a:xfrm>
                <a:custGeom>
                  <a:avLst/>
                  <a:gdLst/>
                  <a:ahLst/>
                  <a:cxnLst/>
                  <a:pathLst>
                    <a:path w="94888" h="157695">
                      <a:moveTo>
                        <a:pt x="0" y="0"/>
                      </a:moveTo>
                      <a:lnTo>
                        <a:pt x="94888" y="53702"/>
                      </a:lnTo>
                      <a:lnTo>
                        <a:pt x="94888" y="157695"/>
                      </a:lnTo>
                      <a:lnTo>
                        <a:pt x="0" y="1025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44F"/>
                </a:solidFill>
                <a:ln w="7600" cap="flat">
                  <a:solidFill>
                    <a:srgbClr val="FFD44F"/>
                  </a:solidFill>
                  <a:bevel/>
                </a:ln>
              </p:spPr>
            </p:sp>
          </p:grpSp>
          <p:sp>
            <p:nvSpPr>
              <p:cNvPr id="844" name="Text 844"/>
              <p:cNvSpPr txBox="1"/>
              <p:nvPr/>
            </p:nvSpPr>
            <p:spPr>
              <a:xfrm>
                <a:off x="-261013" y="3545139"/>
                <a:ext cy="143622" cx="71811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Python</a:t>
                </a:r>
              </a:p>
            </p:txBody>
          </p:sp>
        </p:grpSp>
        <p:grpSp>
          <p:nvGrpSpPr>
            <p:cNvPr id="182" name="nodeJS"/>
            <p:cNvGrpSpPr/>
            <p:nvPr/>
          </p:nvGrpSpPr>
          <p:grpSpPr>
            <a:xfrm>
              <a:off x="-107766" y="903149"/>
              <a:ext cy="456000" cx="395200"/>
              <a:chOff x="-107766" y="903149"/>
              <a:chExt cy="456000" cx="395200"/>
            </a:xfrm>
          </p:grpSpPr>
          <p:sp>
            <p:nvSpPr>
              <p:cNvPr id="183" name=""/>
              <p:cNvSpPr/>
              <p:nvPr/>
            </p:nvSpPr>
            <p:spPr>
              <a:xfrm>
                <a:off x="-107766" y="903149"/>
                <a:ext cy="456000" cx="395200"/>
              </a:xfrm>
              <a:custGeom>
                <a:avLst/>
                <a:gdLst/>
                <a:ahLst/>
                <a:cxnLst/>
                <a:pathLst>
                  <a:path w="395200" h="456000">
                    <a:moveTo>
                      <a:pt x="197600" y="0"/>
                    </a:moveTo>
                    <a:lnTo>
                      <a:pt x="0" y="114000"/>
                    </a:lnTo>
                    <a:lnTo>
                      <a:pt x="0" y="342000"/>
                    </a:lnTo>
                    <a:lnTo>
                      <a:pt x="197600" y="456000"/>
                    </a:lnTo>
                    <a:lnTo>
                      <a:pt x="395200" y="342000"/>
                    </a:lnTo>
                    <a:lnTo>
                      <a:pt x="395200" y="114000"/>
                    </a:lnTo>
                    <a:lnTo>
                      <a:pt x="197600" y="0"/>
                    </a:lnTo>
                    <a:close/>
                  </a:path>
                </a:pathLst>
              </a:custGeom>
              <a:solidFill>
                <a:srgbClr val="3F3F3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sp>
            <p:nvSpPr>
              <p:cNvPr id="184" name=""/>
              <p:cNvSpPr/>
              <p:nvPr/>
            </p:nvSpPr>
            <p:spPr>
              <a:xfrm>
                <a:off x="-93856" y="918777"/>
                <a:ext cy="419870" cx="367382"/>
              </a:xfrm>
              <a:custGeom>
                <a:avLst/>
                <a:gdLst/>
                <a:ahLst/>
                <a:cxnLst/>
                <a:pathLst>
                  <a:path w="367382" h="419870">
                    <a:moveTo>
                      <a:pt x="5441" y="102526"/>
                    </a:moveTo>
                    <a:lnTo>
                      <a:pt x="183690" y="0"/>
                    </a:lnTo>
                    <a:lnTo>
                      <a:pt x="361512" y="102526"/>
                    </a:lnTo>
                    <a:lnTo>
                      <a:pt x="288635" y="143537"/>
                    </a:lnTo>
                    <a:lnTo>
                      <a:pt x="295971" y="156230"/>
                    </a:lnTo>
                    <a:lnTo>
                      <a:pt x="367382" y="113755"/>
                    </a:lnTo>
                    <a:lnTo>
                      <a:pt x="367382" y="319297"/>
                    </a:lnTo>
                    <a:lnTo>
                      <a:pt x="190813" y="419870"/>
                    </a:lnTo>
                    <a:lnTo>
                      <a:pt x="190813" y="335896"/>
                    </a:lnTo>
                    <a:lnTo>
                      <a:pt x="178097" y="340779"/>
                    </a:lnTo>
                    <a:lnTo>
                      <a:pt x="178097" y="419870"/>
                    </a:lnTo>
                    <a:lnTo>
                      <a:pt x="0" y="319297"/>
                    </a:lnTo>
                    <a:lnTo>
                      <a:pt x="0" y="113755"/>
                    </a:lnTo>
                    <a:lnTo>
                      <a:pt x="70004" y="153791"/>
                    </a:lnTo>
                    <a:lnTo>
                      <a:pt x="79297" y="143537"/>
                    </a:lnTo>
                    <a:lnTo>
                      <a:pt x="5441" y="102526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grpSp>
            <p:nvGrpSpPr>
              <p:cNvPr id="185" name=""/>
              <p:cNvGrpSpPr/>
              <p:nvPr/>
            </p:nvGrpSpPr>
            <p:grpSpPr>
              <a:xfrm>
                <a:off x="-10433" y="1019833"/>
                <a:ext cy="219700" cx="202491"/>
                <a:chOff x="-10433" y="1019833"/>
                <a:chExt cy="219700" cx="202491"/>
              </a:xfrm>
            </p:grpSpPr>
            <p:sp>
              <p:nvSpPr>
                <p:cNvPr id="186" name=""/>
                <p:cNvSpPr/>
                <p:nvPr/>
              </p:nvSpPr>
              <p:spPr>
                <a:xfrm>
                  <a:off x="-650" y="1019833"/>
                  <a:ext cy="101550" cx="179014"/>
                </a:xfrm>
                <a:custGeom>
                  <a:avLst/>
                  <a:gdLst/>
                  <a:ahLst/>
                  <a:cxnLst/>
                  <a:pathLst>
                    <a:path w="179014" h="101550">
                      <a:moveTo>
                        <a:pt x="0" y="51263"/>
                      </a:moveTo>
                      <a:lnTo>
                        <a:pt x="90699" y="101550"/>
                      </a:lnTo>
                      <a:lnTo>
                        <a:pt x="179014" y="51263"/>
                      </a:lnTo>
                      <a:lnTo>
                        <a:pt x="90699" y="0"/>
                      </a:lnTo>
                      <a:lnTo>
                        <a:pt x="0" y="51263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w="7600" cap="flat">
                  <a:solidFill>
                    <a:srgbClr val="8CC64F"/>
                  </a:solidFill>
                  <a:bevel/>
                </a:ln>
              </p:spPr>
            </p:sp>
            <p:sp>
              <p:nvSpPr>
                <p:cNvPr id="187" name=""/>
                <p:cNvSpPr/>
                <p:nvPr/>
              </p:nvSpPr>
              <p:spPr>
                <a:xfrm>
                  <a:off x="-10433" y="1086231"/>
                  <a:ext cy="153302" cx="94888"/>
                </a:xfrm>
                <a:custGeom>
                  <a:avLst/>
                  <a:gdLst/>
                  <a:ahLst/>
                  <a:cxnLst/>
                  <a:pathLst>
                    <a:path w="94888" h="153302">
                      <a:moveTo>
                        <a:pt x="0" y="0"/>
                      </a:moveTo>
                      <a:lnTo>
                        <a:pt x="94888" y="49309"/>
                      </a:lnTo>
                      <a:lnTo>
                        <a:pt x="94888" y="153302"/>
                      </a:lnTo>
                      <a:lnTo>
                        <a:pt x="0" y="1025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w="7600" cap="flat">
                  <a:solidFill>
                    <a:srgbClr val="8CC64F"/>
                  </a:solidFill>
                  <a:bevel/>
                </a:ln>
              </p:spPr>
            </p:sp>
            <p:sp>
              <p:nvSpPr>
                <p:cNvPr id="188" name=""/>
                <p:cNvSpPr/>
                <p:nvPr/>
              </p:nvSpPr>
              <p:spPr>
                <a:xfrm flipH="true">
                  <a:off x="97171" y="1081837"/>
                  <a:ext cy="157695" cx="94888"/>
                </a:xfrm>
                <a:custGeom>
                  <a:avLst/>
                  <a:gdLst/>
                  <a:ahLst/>
                  <a:cxnLst/>
                  <a:pathLst>
                    <a:path w="94888" h="157695">
                      <a:moveTo>
                        <a:pt x="0" y="0"/>
                      </a:moveTo>
                      <a:lnTo>
                        <a:pt x="94888" y="53702"/>
                      </a:lnTo>
                      <a:lnTo>
                        <a:pt x="94888" y="157695"/>
                      </a:lnTo>
                      <a:lnTo>
                        <a:pt x="0" y="1025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w="7600" cap="flat">
                  <a:solidFill>
                    <a:srgbClr val="8CC64F"/>
                  </a:solidFill>
                  <a:bevel/>
                </a:ln>
              </p:spPr>
            </p:sp>
          </p:grpSp>
          <p:sp>
            <p:nvSpPr>
              <p:cNvPr id="845" name="Text 845"/>
              <p:cNvSpPr txBox="1"/>
              <p:nvPr/>
            </p:nvSpPr>
            <p:spPr>
              <a:xfrm>
                <a:off x="-269221" y="1378538"/>
                <a:ext cy="143622" cx="71811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RESTFul</a:t>
                </a:r>
              </a:p>
            </p:txBody>
          </p:sp>
        </p:grpSp>
        <p:sp>
          <p:nvSpPr>
            <p:cNvPr id="189" name="Rounded Rectangle"/>
            <p:cNvSpPr/>
            <p:nvPr/>
          </p:nvSpPr>
          <p:spPr>
            <a:xfrm>
              <a:off x="8201580" y="952658"/>
              <a:ext cy="484526" cx="1189689"/>
            </a:xfrm>
            <a:custGeom>
              <a:avLst/>
              <a:gdLst>
                <a:gd fmla="*/ 594844 w 1189689" name="connsiteX0"/>
                <a:gd fmla="*/ 484526 h 484526" name="connsiteY0"/>
                <a:gd fmla="*/ 594844 w 1189689" name="connsiteX1"/>
                <a:gd fmla="*/ 0 h 484526" name="connsiteY1"/>
                <a:gd fmla="*/ 1189689 w 1189689" name="connsiteX2"/>
                <a:gd fmla="*/ 242263 h 484526" name="connsiteY2"/>
                <a:gd fmla="*/ 0 w 1189689" name="connsiteX3"/>
                <a:gd fmla="*/ 242263 h 484526" name="connsiteY3"/>
                <a:gd fmla="*/ 214844 w 1189689" name="rtl"/>
                <a:gd fmla="*/ 317326 h 484526" name="rtt"/>
                <a:gd fmla="*/ 974844 w 1189689" name="rtr"/>
                <a:gd fmla="*/ 469326 h 484526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189689" h="484526">
                  <a:moveTo>
                    <a:pt x="1103512" y="484526"/>
                  </a:moveTo>
                  <a:cubicBezTo>
                    <a:pt x="1151111" y="484526"/>
                    <a:pt x="1189689" y="445946"/>
                    <a:pt x="1189689" y="398352"/>
                  </a:cubicBezTo>
                  <a:lnTo>
                    <a:pt x="1189689" y="86173"/>
                  </a:lnTo>
                  <a:cubicBezTo>
                    <a:pt x="1189689" y="38580"/>
                    <a:pt x="1151111" y="0"/>
                    <a:pt x="110351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398352"/>
                  </a:lnTo>
                  <a:cubicBezTo>
                    <a:pt x="0" y="445946"/>
                    <a:pt x="38580" y="484526"/>
                    <a:pt x="86173" y="484526"/>
                  </a:cubicBezTo>
                  <a:lnTo>
                    <a:pt x="1103512" y="484526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后端应用</a:t>
              </a:r>
            </a:p>
          </p:txBody>
        </p:sp>
        <p:sp>
          <p:nvSpPr>
            <p:cNvPr id="190" name="Rounded Rectangle"/>
            <p:cNvSpPr/>
            <p:nvPr/>
          </p:nvSpPr>
          <p:spPr>
            <a:xfrm>
              <a:off x="8201578" y="-713346"/>
              <a:ext cy="484526" cx="1189689"/>
            </a:xfrm>
            <a:custGeom>
              <a:avLst/>
              <a:gdLst>
                <a:gd fmla="*/ 594846 w 1189689" name="connsiteX0"/>
                <a:gd fmla="*/ 484526 h 484526" name="connsiteY0"/>
                <a:gd fmla="*/ 594846 w 1189689" name="connsiteX1"/>
                <a:gd fmla="*/ 0 h 484526" name="connsiteY1"/>
                <a:gd fmla="*/ 1189689 w 1189689" name="connsiteX2"/>
                <a:gd fmla="*/ 242263 h 484526" name="connsiteY2"/>
                <a:gd fmla="*/ 0 w 1189689" name="connsiteX3"/>
                <a:gd fmla="*/ 242263 h 484526" name="connsiteY3"/>
                <a:gd fmla="*/ 214846 w 1189689" name="rtl"/>
                <a:gd fmla="*/ 317326 h 484526" name="rtt"/>
                <a:gd fmla="*/ 974846 w 1189689" name="rtr"/>
                <a:gd fmla="*/ 469326 h 484526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189689" h="484526">
                  <a:moveTo>
                    <a:pt x="1103520" y="484526"/>
                  </a:moveTo>
                  <a:cubicBezTo>
                    <a:pt x="1151111" y="484526"/>
                    <a:pt x="1189689" y="445947"/>
                    <a:pt x="1189689" y="398353"/>
                  </a:cubicBezTo>
                  <a:lnTo>
                    <a:pt x="1189689" y="86173"/>
                  </a:lnTo>
                  <a:cubicBezTo>
                    <a:pt x="1189689" y="38580"/>
                    <a:pt x="1151111" y="0"/>
                    <a:pt x="1103520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398353"/>
                  </a:lnTo>
                  <a:cubicBezTo>
                    <a:pt x="0" y="445947"/>
                    <a:pt x="38580" y="484526"/>
                    <a:pt x="86173" y="484526"/>
                  </a:cubicBezTo>
                  <a:lnTo>
                    <a:pt x="1103520" y="484526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前端应用</a:t>
              </a:r>
            </a:p>
          </p:txBody>
        </p:sp>
        <p:grpSp>
          <p:nvGrpSpPr>
            <p:cNvPr id="191" name=""/>
            <p:cNvGrpSpPr/>
            <p:nvPr/>
          </p:nvGrpSpPr>
          <p:grpSpPr>
            <a:xfrm>
              <a:off x="8267078" y="-628579"/>
              <a:ext cy="286461" cx="315107"/>
              <a:chOff x="8267078" y="-628579"/>
              <a:chExt cy="286461" cx="315107"/>
            </a:xfrm>
          </p:grpSpPr>
          <p:sp>
            <p:nvSpPr>
              <p:cNvPr id="192" name=""/>
              <p:cNvSpPr/>
              <p:nvPr/>
            </p:nvSpPr>
            <p:spPr>
              <a:xfrm>
                <a:off x="8267078" y="-628579"/>
                <a:ext cy="286461" cx="315107"/>
              </a:xfrm>
              <a:custGeom>
                <a:avLst/>
                <a:gdLst/>
                <a:ahLst/>
                <a:cxnLst/>
                <a:pathLst>
                  <a:path w="315107" h="286461">
                    <a:moveTo>
                      <a:pt x="311324" y="128550"/>
                    </a:moveTo>
                    <a:lnTo>
                      <a:pt x="246581" y="14643"/>
                    </a:lnTo>
                    <a:cubicBezTo>
                      <a:pt x="241627" y="5756"/>
                      <a:pt x="232393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6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1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3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1" y="271370"/>
                    </a:cubicBezTo>
                    <a:lnTo>
                      <a:pt x="311324" y="157463"/>
                    </a:lnTo>
                    <a:cubicBezTo>
                      <a:pt x="316368" y="148501"/>
                      <a:pt x="316368" y="137512"/>
                      <a:pt x="311324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193" name=""/>
              <p:cNvSpPr/>
              <p:nvPr/>
            </p:nvSpPr>
            <p:spPr>
              <a:xfrm>
                <a:off x="8357537" y="-548266"/>
                <a:ext cy="206074" cx="207744"/>
              </a:xfrm>
              <a:custGeom>
                <a:avLst/>
                <a:gdLst/>
                <a:ahLst/>
                <a:cxnLst/>
                <a:pathLst>
                  <a:path w="207744" h="206074">
                    <a:moveTo>
                      <a:pt x="207744" y="100236"/>
                    </a:moveTo>
                    <a:lnTo>
                      <a:pt x="128969" y="20545"/>
                    </a:lnTo>
                    <a:lnTo>
                      <a:pt x="67082" y="0"/>
                    </a:lnTo>
                    <a:lnTo>
                      <a:pt x="5342" y="20695"/>
                    </a:lnTo>
                    <a:lnTo>
                      <a:pt x="42464" y="58273"/>
                    </a:lnTo>
                    <a:lnTo>
                      <a:pt x="28999" y="47142"/>
                    </a:lnTo>
                    <a:lnTo>
                      <a:pt x="0" y="102278"/>
                    </a:lnTo>
                    <a:lnTo>
                      <a:pt x="102604" y="206074"/>
                    </a:lnTo>
                    <a:lnTo>
                      <a:pt x="131923" y="206074"/>
                    </a:lnTo>
                    <a:cubicBezTo>
                      <a:pt x="142084" y="205721"/>
                      <a:pt x="151312" y="199989"/>
                      <a:pt x="156220" y="190983"/>
                    </a:cubicBezTo>
                    <a:lnTo>
                      <a:pt x="207744" y="100236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194" name=""/>
              <p:cNvGrpSpPr/>
              <p:nvPr/>
            </p:nvGrpSpPr>
            <p:grpSpPr>
              <a:xfrm>
                <a:off x="8397332" y="-517224"/>
                <a:ext cy="63752" cx="54601"/>
                <a:chOff x="8397332" y="-517224"/>
                <a:chExt cy="63752" cx="54601"/>
              </a:xfrm>
            </p:grpSpPr>
            <p:sp>
              <p:nvSpPr>
                <p:cNvPr id="195" name=""/>
                <p:cNvSpPr/>
                <p:nvPr/>
              </p:nvSpPr>
              <p:spPr>
                <a:xfrm>
                  <a:off x="8415450" y="-506640"/>
                  <a:ext cy="53168" cx="36483"/>
                </a:xfrm>
                <a:custGeom>
                  <a:avLst/>
                  <a:gdLst/>
                  <a:ahLst/>
                  <a:cxnLst/>
                  <a:pathLst>
                    <a:path w="36483" h="53168">
                      <a:moveTo>
                        <a:pt x="9182" y="53168"/>
                      </a:moveTo>
                      <a:lnTo>
                        <a:pt x="36483" y="37230"/>
                      </a:lnTo>
                      <a:lnTo>
                        <a:pt x="36483" y="5354"/>
                      </a:lnTo>
                      <a:lnTo>
                        <a:pt x="27300" y="0"/>
                      </a:lnTo>
                      <a:lnTo>
                        <a:pt x="0" y="47814"/>
                      </a:lnTo>
                      <a:lnTo>
                        <a:pt x="9182" y="531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96" name=""/>
                <p:cNvSpPr/>
                <p:nvPr/>
              </p:nvSpPr>
              <p:spPr>
                <a:xfrm>
                  <a:off x="8397332" y="-517224"/>
                  <a:ext cy="53168" cx="36483"/>
                </a:xfrm>
                <a:custGeom>
                  <a:avLst/>
                  <a:gdLst/>
                  <a:ahLst/>
                  <a:cxnLst/>
                  <a:pathLst>
                    <a:path w="36483" h="53168">
                      <a:moveTo>
                        <a:pt x="0" y="15938"/>
                      </a:moveTo>
                      <a:lnTo>
                        <a:pt x="0" y="47814"/>
                      </a:lnTo>
                      <a:lnTo>
                        <a:pt x="9182" y="53168"/>
                      </a:lnTo>
                      <a:lnTo>
                        <a:pt x="36483" y="5354"/>
                      </a:lnTo>
                      <a:lnTo>
                        <a:pt x="27300" y="0"/>
                      </a:lnTo>
                      <a:lnTo>
                        <a:pt x="0" y="15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197" name=""/>
              <p:cNvGrpSpPr/>
              <p:nvPr/>
            </p:nvGrpSpPr>
            <p:grpSpPr>
              <a:xfrm>
                <a:off x="8357452" y="-563706"/>
                <a:ext cy="153827" cx="134360"/>
                <a:chOff x="8357452" y="-563706"/>
                <a:chExt cy="153827" cx="134360"/>
              </a:xfrm>
            </p:grpSpPr>
            <p:sp>
              <p:nvSpPr>
                <p:cNvPr id="198" name=""/>
                <p:cNvSpPr/>
                <p:nvPr/>
              </p:nvSpPr>
              <p:spPr>
                <a:xfrm>
                  <a:off x="8357452" y="-518183"/>
                  <a:ext cy="108304" cx="61814"/>
                </a:xfrm>
                <a:custGeom>
                  <a:avLst/>
                  <a:gdLst/>
                  <a:ahLst/>
                  <a:cxnLst/>
                  <a:pathLst>
                    <a:path w="61814" h="108304">
                      <a:moveTo>
                        <a:pt x="61814" y="74286"/>
                      </a:moveTo>
                      <a:lnTo>
                        <a:pt x="29097" y="55185"/>
                      </a:lnTo>
                      <a:lnTo>
                        <a:pt x="29097" y="17009"/>
                      </a:lnTo>
                      <a:lnTo>
                        <a:pt x="0" y="0"/>
                      </a:lnTo>
                      <a:lnTo>
                        <a:pt x="0" y="72194"/>
                      </a:lnTo>
                      <a:lnTo>
                        <a:pt x="61814" y="108304"/>
                      </a:lnTo>
                      <a:lnTo>
                        <a:pt x="61814" y="742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99" name=""/>
                <p:cNvSpPr/>
                <p:nvPr/>
              </p:nvSpPr>
              <p:spPr>
                <a:xfrm>
                  <a:off x="8362770" y="-563706"/>
                  <a:ext cy="53118" cx="123726"/>
                </a:xfrm>
                <a:custGeom>
                  <a:avLst/>
                  <a:gdLst/>
                  <a:ahLst/>
                  <a:cxnLst/>
                  <a:pathLst>
                    <a:path w="123726" h="53118">
                      <a:moveTo>
                        <a:pt x="29122" y="53118"/>
                      </a:moveTo>
                      <a:lnTo>
                        <a:pt x="61863" y="33993"/>
                      </a:lnTo>
                      <a:lnTo>
                        <a:pt x="94603" y="53118"/>
                      </a:lnTo>
                      <a:lnTo>
                        <a:pt x="123726" y="36135"/>
                      </a:lnTo>
                      <a:lnTo>
                        <a:pt x="61863" y="0"/>
                      </a:lnTo>
                      <a:lnTo>
                        <a:pt x="0" y="36135"/>
                      </a:lnTo>
                      <a:lnTo>
                        <a:pt x="29122" y="531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0" name=""/>
                <p:cNvSpPr/>
                <p:nvPr/>
              </p:nvSpPr>
              <p:spPr>
                <a:xfrm>
                  <a:off x="8429999" y="-518158"/>
                  <a:ext cy="108279" cx="61814"/>
                </a:xfrm>
                <a:custGeom>
                  <a:avLst/>
                  <a:gdLst/>
                  <a:ahLst/>
                  <a:cxnLst/>
                  <a:pathLst>
                    <a:path w="61814" h="108279">
                      <a:moveTo>
                        <a:pt x="32691" y="16984"/>
                      </a:moveTo>
                      <a:lnTo>
                        <a:pt x="32691" y="55161"/>
                      </a:lnTo>
                      <a:lnTo>
                        <a:pt x="0" y="74261"/>
                      </a:lnTo>
                      <a:lnTo>
                        <a:pt x="0" y="108279"/>
                      </a:lnTo>
                      <a:lnTo>
                        <a:pt x="61814" y="72169"/>
                      </a:lnTo>
                      <a:lnTo>
                        <a:pt x="61814" y="0"/>
                      </a:lnTo>
                      <a:lnTo>
                        <a:pt x="32691" y="169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id="201" name=""/>
            <p:cNvGrpSpPr/>
            <p:nvPr/>
          </p:nvGrpSpPr>
          <p:grpSpPr>
            <a:xfrm>
              <a:off x="9010586" y="-628579"/>
              <a:ext cy="286461" cx="315107"/>
              <a:chOff x="9010586" y="-628579"/>
              <a:chExt cy="286461" cx="315107"/>
            </a:xfrm>
          </p:grpSpPr>
          <p:sp>
            <p:nvSpPr>
              <p:cNvPr id="202" name=""/>
              <p:cNvSpPr/>
              <p:nvPr/>
            </p:nvSpPr>
            <p:spPr>
              <a:xfrm>
                <a:off x="9010586" y="-628579"/>
                <a:ext cy="286461" cx="315107"/>
              </a:xfrm>
              <a:custGeom>
                <a:avLst/>
                <a:gdLst/>
                <a:ahLst/>
                <a:cxnLst/>
                <a:pathLst>
                  <a:path w="315107" h="286461">
                    <a:moveTo>
                      <a:pt x="311324" y="128550"/>
                    </a:moveTo>
                    <a:lnTo>
                      <a:pt x="246581" y="14643"/>
                    </a:lnTo>
                    <a:cubicBezTo>
                      <a:pt x="241627" y="5756"/>
                      <a:pt x="232393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6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1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3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1" y="271370"/>
                    </a:cubicBezTo>
                    <a:lnTo>
                      <a:pt x="311324" y="157463"/>
                    </a:lnTo>
                    <a:cubicBezTo>
                      <a:pt x="316368" y="148501"/>
                      <a:pt x="316368" y="137512"/>
                      <a:pt x="311324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203" name=""/>
              <p:cNvSpPr/>
              <p:nvPr/>
            </p:nvSpPr>
            <p:spPr>
              <a:xfrm>
                <a:off x="9101045" y="-548266"/>
                <a:ext cy="206074" cx="207744"/>
              </a:xfrm>
              <a:custGeom>
                <a:avLst/>
                <a:gdLst/>
                <a:ahLst/>
                <a:cxnLst/>
                <a:pathLst>
                  <a:path w="207744" h="206074">
                    <a:moveTo>
                      <a:pt x="207744" y="100236"/>
                    </a:moveTo>
                    <a:lnTo>
                      <a:pt x="128969" y="20545"/>
                    </a:lnTo>
                    <a:lnTo>
                      <a:pt x="67082" y="0"/>
                    </a:lnTo>
                    <a:lnTo>
                      <a:pt x="5342" y="20695"/>
                    </a:lnTo>
                    <a:lnTo>
                      <a:pt x="42464" y="58273"/>
                    </a:lnTo>
                    <a:lnTo>
                      <a:pt x="28999" y="47142"/>
                    </a:lnTo>
                    <a:lnTo>
                      <a:pt x="0" y="102278"/>
                    </a:lnTo>
                    <a:lnTo>
                      <a:pt x="102604" y="206074"/>
                    </a:lnTo>
                    <a:lnTo>
                      <a:pt x="131923" y="206074"/>
                    </a:lnTo>
                    <a:cubicBezTo>
                      <a:pt x="142084" y="205721"/>
                      <a:pt x="151312" y="199989"/>
                      <a:pt x="156220" y="190983"/>
                    </a:cubicBezTo>
                    <a:lnTo>
                      <a:pt x="207744" y="100236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204" name=""/>
              <p:cNvGrpSpPr/>
              <p:nvPr/>
            </p:nvGrpSpPr>
            <p:grpSpPr>
              <a:xfrm>
                <a:off x="9140840" y="-517224"/>
                <a:ext cy="63752" cx="54601"/>
                <a:chOff x="9140840" y="-517224"/>
                <a:chExt cy="63752" cx="54601"/>
              </a:xfrm>
            </p:grpSpPr>
            <p:sp>
              <p:nvSpPr>
                <p:cNvPr id="205" name=""/>
                <p:cNvSpPr/>
                <p:nvPr/>
              </p:nvSpPr>
              <p:spPr>
                <a:xfrm>
                  <a:off x="9158958" y="-506640"/>
                  <a:ext cy="53168" cx="36483"/>
                </a:xfrm>
                <a:custGeom>
                  <a:avLst/>
                  <a:gdLst/>
                  <a:ahLst/>
                  <a:cxnLst/>
                  <a:pathLst>
                    <a:path w="36483" h="53168">
                      <a:moveTo>
                        <a:pt x="9182" y="53168"/>
                      </a:moveTo>
                      <a:lnTo>
                        <a:pt x="36483" y="37230"/>
                      </a:lnTo>
                      <a:lnTo>
                        <a:pt x="36483" y="5354"/>
                      </a:lnTo>
                      <a:lnTo>
                        <a:pt x="27300" y="0"/>
                      </a:lnTo>
                      <a:lnTo>
                        <a:pt x="0" y="47814"/>
                      </a:lnTo>
                      <a:lnTo>
                        <a:pt x="9182" y="531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6" name=""/>
                <p:cNvSpPr/>
                <p:nvPr/>
              </p:nvSpPr>
              <p:spPr>
                <a:xfrm>
                  <a:off x="9140840" y="-517224"/>
                  <a:ext cy="53168" cx="36483"/>
                </a:xfrm>
                <a:custGeom>
                  <a:avLst/>
                  <a:gdLst/>
                  <a:ahLst/>
                  <a:cxnLst/>
                  <a:pathLst>
                    <a:path w="36483" h="53168">
                      <a:moveTo>
                        <a:pt x="0" y="15938"/>
                      </a:moveTo>
                      <a:lnTo>
                        <a:pt x="0" y="47814"/>
                      </a:lnTo>
                      <a:lnTo>
                        <a:pt x="9182" y="53168"/>
                      </a:lnTo>
                      <a:lnTo>
                        <a:pt x="36483" y="5354"/>
                      </a:lnTo>
                      <a:lnTo>
                        <a:pt x="27300" y="0"/>
                      </a:lnTo>
                      <a:lnTo>
                        <a:pt x="0" y="15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207" name=""/>
              <p:cNvGrpSpPr/>
              <p:nvPr/>
            </p:nvGrpSpPr>
            <p:grpSpPr>
              <a:xfrm>
                <a:off x="9100960" y="-563706"/>
                <a:ext cy="153827" cx="134360"/>
                <a:chOff x="9100960" y="-563706"/>
                <a:chExt cy="153827" cx="134360"/>
              </a:xfrm>
            </p:grpSpPr>
            <p:sp>
              <p:nvSpPr>
                <p:cNvPr id="208" name=""/>
                <p:cNvSpPr/>
                <p:nvPr/>
              </p:nvSpPr>
              <p:spPr>
                <a:xfrm>
                  <a:off x="9100960" y="-518183"/>
                  <a:ext cy="108304" cx="61814"/>
                </a:xfrm>
                <a:custGeom>
                  <a:avLst/>
                  <a:gdLst/>
                  <a:ahLst/>
                  <a:cxnLst/>
                  <a:pathLst>
                    <a:path w="61814" h="108304">
                      <a:moveTo>
                        <a:pt x="61814" y="74286"/>
                      </a:moveTo>
                      <a:lnTo>
                        <a:pt x="29097" y="55185"/>
                      </a:lnTo>
                      <a:lnTo>
                        <a:pt x="29097" y="17009"/>
                      </a:lnTo>
                      <a:lnTo>
                        <a:pt x="0" y="0"/>
                      </a:lnTo>
                      <a:lnTo>
                        <a:pt x="0" y="72194"/>
                      </a:lnTo>
                      <a:lnTo>
                        <a:pt x="61814" y="108304"/>
                      </a:lnTo>
                      <a:lnTo>
                        <a:pt x="61814" y="742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9" name=""/>
                <p:cNvSpPr/>
                <p:nvPr/>
              </p:nvSpPr>
              <p:spPr>
                <a:xfrm>
                  <a:off x="9106278" y="-563706"/>
                  <a:ext cy="53118" cx="123726"/>
                </a:xfrm>
                <a:custGeom>
                  <a:avLst/>
                  <a:gdLst/>
                  <a:ahLst/>
                  <a:cxnLst/>
                  <a:pathLst>
                    <a:path w="123726" h="53118">
                      <a:moveTo>
                        <a:pt x="29122" y="53118"/>
                      </a:moveTo>
                      <a:lnTo>
                        <a:pt x="61863" y="33993"/>
                      </a:lnTo>
                      <a:lnTo>
                        <a:pt x="94603" y="53118"/>
                      </a:lnTo>
                      <a:lnTo>
                        <a:pt x="123726" y="36135"/>
                      </a:lnTo>
                      <a:lnTo>
                        <a:pt x="61863" y="0"/>
                      </a:lnTo>
                      <a:lnTo>
                        <a:pt x="0" y="36135"/>
                      </a:lnTo>
                      <a:lnTo>
                        <a:pt x="29122" y="531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0" name=""/>
                <p:cNvSpPr/>
                <p:nvPr/>
              </p:nvSpPr>
              <p:spPr>
                <a:xfrm>
                  <a:off x="9173507" y="-518158"/>
                  <a:ext cy="108279" cx="61814"/>
                </a:xfrm>
                <a:custGeom>
                  <a:avLst/>
                  <a:gdLst/>
                  <a:ahLst/>
                  <a:cxnLst/>
                  <a:pathLst>
                    <a:path w="61814" h="108279">
                      <a:moveTo>
                        <a:pt x="32691" y="16984"/>
                      </a:moveTo>
                      <a:lnTo>
                        <a:pt x="32691" y="55161"/>
                      </a:lnTo>
                      <a:lnTo>
                        <a:pt x="0" y="74261"/>
                      </a:lnTo>
                      <a:lnTo>
                        <a:pt x="0" y="108279"/>
                      </a:lnTo>
                      <a:lnTo>
                        <a:pt x="61814" y="72169"/>
                      </a:lnTo>
                      <a:lnTo>
                        <a:pt x="61814" y="0"/>
                      </a:lnTo>
                      <a:lnTo>
                        <a:pt x="32691" y="169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id="211" name=""/>
            <p:cNvGrpSpPr/>
            <p:nvPr/>
          </p:nvGrpSpPr>
          <p:grpSpPr>
            <a:xfrm>
              <a:off x="8267078" y="1006348"/>
              <a:ext cy="286461" cx="315106"/>
              <a:chOff x="8267078" y="1006348"/>
              <a:chExt cy="286461" cx="315106"/>
            </a:xfrm>
          </p:grpSpPr>
          <p:sp>
            <p:nvSpPr>
              <p:cNvPr id="212" name=""/>
              <p:cNvSpPr/>
              <p:nvPr/>
            </p:nvSpPr>
            <p:spPr>
              <a:xfrm>
                <a:off x="8267078" y="1006348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213" name=""/>
              <p:cNvSpPr/>
              <p:nvPr/>
            </p:nvSpPr>
            <p:spPr>
              <a:xfrm>
                <a:off x="8345623" y="1083125"/>
                <a:ext cy="209535" cx="227117"/>
              </a:xfrm>
              <a:custGeom>
                <a:avLst/>
                <a:gdLst/>
                <a:ahLst/>
                <a:cxnLst/>
                <a:pathLst>
                  <a:path w="227117" h="209535">
                    <a:moveTo>
                      <a:pt x="157771" y="20296"/>
                    </a:moveTo>
                    <a:lnTo>
                      <a:pt x="127492" y="12825"/>
                    </a:lnTo>
                    <a:lnTo>
                      <a:pt x="146127" y="41265"/>
                    </a:lnTo>
                    <a:lnTo>
                      <a:pt x="146373" y="73639"/>
                    </a:lnTo>
                    <a:lnTo>
                      <a:pt x="98419" y="24978"/>
                    </a:lnTo>
                    <a:lnTo>
                      <a:pt x="59302" y="24903"/>
                    </a:lnTo>
                    <a:lnTo>
                      <a:pt x="34685" y="0"/>
                    </a:lnTo>
                    <a:lnTo>
                      <a:pt x="8838" y="22214"/>
                    </a:lnTo>
                    <a:lnTo>
                      <a:pt x="0" y="112413"/>
                    </a:lnTo>
                    <a:lnTo>
                      <a:pt x="96006" y="209535"/>
                    </a:lnTo>
                    <a:lnTo>
                      <a:pt x="143739" y="209535"/>
                    </a:lnTo>
                    <a:cubicBezTo>
                      <a:pt x="153899" y="209182"/>
                      <a:pt x="163128" y="203450"/>
                      <a:pt x="168036" y="194444"/>
                    </a:cubicBezTo>
                    <a:lnTo>
                      <a:pt x="227117" y="90349"/>
                    </a:lnTo>
                    <a:lnTo>
                      <a:pt x="157771" y="20296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214" name=""/>
              <p:cNvGrpSpPr/>
              <p:nvPr/>
            </p:nvGrpSpPr>
            <p:grpSpPr>
              <a:xfrm>
                <a:off x="8377860" y="1096622"/>
                <a:ext cy="93711" cx="93545"/>
                <a:chOff x="8377860" y="1096622"/>
                <a:chExt cy="93711" cx="93545"/>
              </a:xfrm>
            </p:grpSpPr>
            <p:sp>
              <p:nvSpPr>
                <p:cNvPr id="215" name=""/>
                <p:cNvSpPr/>
                <p:nvPr/>
              </p:nvSpPr>
              <p:spPr>
                <a:xfrm>
                  <a:off x="8404939" y="1096622"/>
                  <a:ext cy="46071" cx="39387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x="0" y="34566"/>
                      </a:moveTo>
                      <a:lnTo>
                        <a:pt x="19694" y="46071"/>
                      </a:lnTo>
                      <a:lnTo>
                        <a:pt x="39387" y="34566"/>
                      </a:lnTo>
                      <a:lnTo>
                        <a:pt x="39387" y="11530"/>
                      </a:lnTo>
                      <a:lnTo>
                        <a:pt x="19694" y="0"/>
                      </a:lnTo>
                      <a:lnTo>
                        <a:pt x="0" y="11530"/>
                      </a:lnTo>
                      <a:lnTo>
                        <a:pt x="0" y="345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6" name=""/>
                <p:cNvSpPr/>
                <p:nvPr/>
              </p:nvSpPr>
              <p:spPr>
                <a:xfrm>
                  <a:off x="8432018" y="1143639"/>
                  <a:ext cy="46071" cx="39387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x="0" y="34541"/>
                      </a:moveTo>
                      <a:lnTo>
                        <a:pt x="19694" y="46071"/>
                      </a:lnTo>
                      <a:lnTo>
                        <a:pt x="39387" y="34541"/>
                      </a:lnTo>
                      <a:lnTo>
                        <a:pt x="39387" y="11505"/>
                      </a:lnTo>
                      <a:lnTo>
                        <a:pt x="19694" y="0"/>
                      </a:lnTo>
                      <a:lnTo>
                        <a:pt x="0" y="11505"/>
                      </a:lnTo>
                      <a:lnTo>
                        <a:pt x="0" y="345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7" name=""/>
                <p:cNvSpPr/>
                <p:nvPr/>
              </p:nvSpPr>
              <p:spPr>
                <a:xfrm>
                  <a:off x="8377860" y="1144262"/>
                  <a:ext cy="46071" cx="39387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x="0" y="34541"/>
                      </a:moveTo>
                      <a:lnTo>
                        <a:pt x="19694" y="46071"/>
                      </a:lnTo>
                      <a:lnTo>
                        <a:pt x="39387" y="34541"/>
                      </a:lnTo>
                      <a:lnTo>
                        <a:pt x="39387" y="11505"/>
                      </a:lnTo>
                      <a:lnTo>
                        <a:pt x="19694" y="0"/>
                      </a:lnTo>
                      <a:lnTo>
                        <a:pt x="0" y="11505"/>
                      </a:lnTo>
                      <a:lnTo>
                        <a:pt x="0" y="345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218" name=""/>
              <p:cNvGrpSpPr/>
              <p:nvPr/>
            </p:nvGrpSpPr>
            <p:grpSpPr>
              <a:xfrm>
                <a:off x="8345855" y="1083212"/>
                <a:ext cy="132734" cx="157553"/>
                <a:chOff x="8345855" y="1083212"/>
                <a:chExt cy="132734" cx="157553"/>
              </a:xfrm>
            </p:grpSpPr>
            <p:sp>
              <p:nvSpPr>
                <p:cNvPr id="219" name=""/>
                <p:cNvSpPr/>
                <p:nvPr/>
              </p:nvSpPr>
              <p:spPr>
                <a:xfrm>
                  <a:off x="8345855" y="1083212"/>
                  <a:ext cy="132734" cx="34465"/>
                </a:xfrm>
                <a:custGeom>
                  <a:avLst/>
                  <a:gdLst/>
                  <a:ahLst/>
                  <a:cxnLst/>
                  <a:pathLst>
                    <a:path w="34465" h="132734">
                      <a:moveTo>
                        <a:pt x="34465" y="17656"/>
                      </a:moveTo>
                      <a:lnTo>
                        <a:pt x="14771" y="29162"/>
                      </a:lnTo>
                      <a:lnTo>
                        <a:pt x="14771" y="103572"/>
                      </a:lnTo>
                      <a:lnTo>
                        <a:pt x="34465" y="115078"/>
                      </a:lnTo>
                      <a:lnTo>
                        <a:pt x="34465" y="132734"/>
                      </a:lnTo>
                      <a:lnTo>
                        <a:pt x="0" y="112587"/>
                      </a:lnTo>
                      <a:lnTo>
                        <a:pt x="0" y="20147"/>
                      </a:lnTo>
                      <a:lnTo>
                        <a:pt x="34465" y="0"/>
                      </a:lnTo>
                      <a:lnTo>
                        <a:pt x="34465" y="176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0" name=""/>
                <p:cNvSpPr/>
                <p:nvPr/>
              </p:nvSpPr>
              <p:spPr>
                <a:xfrm>
                  <a:off x="8468944" y="1083212"/>
                  <a:ext cy="132734" cx="34465"/>
                </a:xfrm>
                <a:custGeom>
                  <a:avLst/>
                  <a:gdLst/>
                  <a:ahLst/>
                  <a:cxnLst/>
                  <a:pathLst>
                    <a:path w="34465" h="132734">
                      <a:moveTo>
                        <a:pt x="0" y="17656"/>
                      </a:moveTo>
                      <a:lnTo>
                        <a:pt x="19694" y="29162"/>
                      </a:lnTo>
                      <a:lnTo>
                        <a:pt x="19694" y="103572"/>
                      </a:lnTo>
                      <a:lnTo>
                        <a:pt x="0" y="115078"/>
                      </a:lnTo>
                      <a:lnTo>
                        <a:pt x="0" y="132734"/>
                      </a:lnTo>
                      <a:lnTo>
                        <a:pt x="34465" y="112587"/>
                      </a:lnTo>
                      <a:lnTo>
                        <a:pt x="34465" y="20147"/>
                      </a:lnTo>
                      <a:lnTo>
                        <a:pt x="0" y="0"/>
                      </a:lnTo>
                      <a:lnTo>
                        <a:pt x="0" y="176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id="221" name=""/>
            <p:cNvGrpSpPr/>
            <p:nvPr/>
          </p:nvGrpSpPr>
          <p:grpSpPr>
            <a:xfrm>
              <a:off x="9010586" y="1006348"/>
              <a:ext cy="286461" cx="315106"/>
              <a:chOff x="9010586" y="1006348"/>
              <a:chExt cy="286461" cx="315106"/>
            </a:xfrm>
          </p:grpSpPr>
          <p:sp>
            <p:nvSpPr>
              <p:cNvPr id="222" name=""/>
              <p:cNvSpPr/>
              <p:nvPr/>
            </p:nvSpPr>
            <p:spPr>
              <a:xfrm>
                <a:off x="9010586" y="1006348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223" name=""/>
              <p:cNvSpPr/>
              <p:nvPr/>
            </p:nvSpPr>
            <p:spPr>
              <a:xfrm>
                <a:off x="9089131" y="1083125"/>
                <a:ext cy="209535" cx="227117"/>
              </a:xfrm>
              <a:custGeom>
                <a:avLst/>
                <a:gdLst/>
                <a:ahLst/>
                <a:cxnLst/>
                <a:pathLst>
                  <a:path w="227117" h="209535">
                    <a:moveTo>
                      <a:pt x="157771" y="20296"/>
                    </a:moveTo>
                    <a:lnTo>
                      <a:pt x="127492" y="12825"/>
                    </a:lnTo>
                    <a:lnTo>
                      <a:pt x="146127" y="41265"/>
                    </a:lnTo>
                    <a:lnTo>
                      <a:pt x="146373" y="73639"/>
                    </a:lnTo>
                    <a:lnTo>
                      <a:pt x="98419" y="24978"/>
                    </a:lnTo>
                    <a:lnTo>
                      <a:pt x="59302" y="24903"/>
                    </a:lnTo>
                    <a:lnTo>
                      <a:pt x="34685" y="0"/>
                    </a:lnTo>
                    <a:lnTo>
                      <a:pt x="8838" y="22214"/>
                    </a:lnTo>
                    <a:lnTo>
                      <a:pt x="0" y="112413"/>
                    </a:lnTo>
                    <a:lnTo>
                      <a:pt x="96006" y="209535"/>
                    </a:lnTo>
                    <a:lnTo>
                      <a:pt x="143739" y="209535"/>
                    </a:lnTo>
                    <a:cubicBezTo>
                      <a:pt x="153899" y="209182"/>
                      <a:pt x="163128" y="203450"/>
                      <a:pt x="168036" y="194444"/>
                    </a:cubicBezTo>
                    <a:lnTo>
                      <a:pt x="227117" y="90349"/>
                    </a:lnTo>
                    <a:lnTo>
                      <a:pt x="157771" y="20296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224" name=""/>
              <p:cNvGrpSpPr/>
              <p:nvPr/>
            </p:nvGrpSpPr>
            <p:grpSpPr>
              <a:xfrm>
                <a:off x="9121368" y="1096622"/>
                <a:ext cy="93711" cx="93545"/>
                <a:chOff x="9121368" y="1096622"/>
                <a:chExt cy="93711" cx="93545"/>
              </a:xfrm>
            </p:grpSpPr>
            <p:sp>
              <p:nvSpPr>
                <p:cNvPr id="225" name=""/>
                <p:cNvSpPr/>
                <p:nvPr/>
              </p:nvSpPr>
              <p:spPr>
                <a:xfrm>
                  <a:off x="9148447" y="1096622"/>
                  <a:ext cy="46071" cx="39387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x="0" y="34566"/>
                      </a:moveTo>
                      <a:lnTo>
                        <a:pt x="19694" y="46071"/>
                      </a:lnTo>
                      <a:lnTo>
                        <a:pt x="39387" y="34566"/>
                      </a:lnTo>
                      <a:lnTo>
                        <a:pt x="39387" y="11530"/>
                      </a:lnTo>
                      <a:lnTo>
                        <a:pt x="19694" y="0"/>
                      </a:lnTo>
                      <a:lnTo>
                        <a:pt x="0" y="11530"/>
                      </a:lnTo>
                      <a:lnTo>
                        <a:pt x="0" y="345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6" name=""/>
                <p:cNvSpPr/>
                <p:nvPr/>
              </p:nvSpPr>
              <p:spPr>
                <a:xfrm>
                  <a:off x="9175526" y="1143639"/>
                  <a:ext cy="46071" cx="39387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x="0" y="34541"/>
                      </a:moveTo>
                      <a:lnTo>
                        <a:pt x="19694" y="46071"/>
                      </a:lnTo>
                      <a:lnTo>
                        <a:pt x="39387" y="34541"/>
                      </a:lnTo>
                      <a:lnTo>
                        <a:pt x="39387" y="11505"/>
                      </a:lnTo>
                      <a:lnTo>
                        <a:pt x="19694" y="0"/>
                      </a:lnTo>
                      <a:lnTo>
                        <a:pt x="0" y="11505"/>
                      </a:lnTo>
                      <a:lnTo>
                        <a:pt x="0" y="345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7" name=""/>
                <p:cNvSpPr/>
                <p:nvPr/>
              </p:nvSpPr>
              <p:spPr>
                <a:xfrm>
                  <a:off x="9121368" y="1144262"/>
                  <a:ext cy="46071" cx="39387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x="0" y="34541"/>
                      </a:moveTo>
                      <a:lnTo>
                        <a:pt x="19694" y="46071"/>
                      </a:lnTo>
                      <a:lnTo>
                        <a:pt x="39387" y="34541"/>
                      </a:lnTo>
                      <a:lnTo>
                        <a:pt x="39387" y="11505"/>
                      </a:lnTo>
                      <a:lnTo>
                        <a:pt x="19694" y="0"/>
                      </a:lnTo>
                      <a:lnTo>
                        <a:pt x="0" y="11505"/>
                      </a:lnTo>
                      <a:lnTo>
                        <a:pt x="0" y="345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228" name=""/>
              <p:cNvGrpSpPr/>
              <p:nvPr/>
            </p:nvGrpSpPr>
            <p:grpSpPr>
              <a:xfrm>
                <a:off x="9089363" y="1083212"/>
                <a:ext cy="132734" cx="157553"/>
                <a:chOff x="9089363" y="1083212"/>
                <a:chExt cy="132734" cx="157553"/>
              </a:xfrm>
            </p:grpSpPr>
            <p:sp>
              <p:nvSpPr>
                <p:cNvPr id="229" name=""/>
                <p:cNvSpPr/>
                <p:nvPr/>
              </p:nvSpPr>
              <p:spPr>
                <a:xfrm>
                  <a:off x="9089363" y="1083212"/>
                  <a:ext cy="132734" cx="34465"/>
                </a:xfrm>
                <a:custGeom>
                  <a:avLst/>
                  <a:gdLst/>
                  <a:ahLst/>
                  <a:cxnLst/>
                  <a:pathLst>
                    <a:path w="34465" h="132734">
                      <a:moveTo>
                        <a:pt x="34465" y="17656"/>
                      </a:moveTo>
                      <a:lnTo>
                        <a:pt x="14771" y="29162"/>
                      </a:lnTo>
                      <a:lnTo>
                        <a:pt x="14771" y="103572"/>
                      </a:lnTo>
                      <a:lnTo>
                        <a:pt x="34465" y="115078"/>
                      </a:lnTo>
                      <a:lnTo>
                        <a:pt x="34465" y="132734"/>
                      </a:lnTo>
                      <a:lnTo>
                        <a:pt x="0" y="112587"/>
                      </a:lnTo>
                      <a:lnTo>
                        <a:pt x="0" y="20147"/>
                      </a:lnTo>
                      <a:lnTo>
                        <a:pt x="34465" y="0"/>
                      </a:lnTo>
                      <a:lnTo>
                        <a:pt x="34465" y="176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30" name=""/>
                <p:cNvSpPr/>
                <p:nvPr/>
              </p:nvSpPr>
              <p:spPr>
                <a:xfrm>
                  <a:off x="9212452" y="1083212"/>
                  <a:ext cy="132734" cx="34465"/>
                </a:xfrm>
                <a:custGeom>
                  <a:avLst/>
                  <a:gdLst/>
                  <a:ahLst/>
                  <a:cxnLst/>
                  <a:pathLst>
                    <a:path w="34465" h="132734">
                      <a:moveTo>
                        <a:pt x="0" y="17656"/>
                      </a:moveTo>
                      <a:lnTo>
                        <a:pt x="19694" y="29162"/>
                      </a:lnTo>
                      <a:lnTo>
                        <a:pt x="19694" y="103572"/>
                      </a:lnTo>
                      <a:lnTo>
                        <a:pt x="0" y="115078"/>
                      </a:lnTo>
                      <a:lnTo>
                        <a:pt x="0" y="132734"/>
                      </a:lnTo>
                      <a:lnTo>
                        <a:pt x="34465" y="112587"/>
                      </a:lnTo>
                      <a:lnTo>
                        <a:pt x="34465" y="20147"/>
                      </a:lnTo>
                      <a:lnTo>
                        <a:pt x="0" y="0"/>
                      </a:lnTo>
                      <a:lnTo>
                        <a:pt x="0" y="176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id="231" name=""/>
            <p:cNvGrpSpPr/>
            <p:nvPr/>
          </p:nvGrpSpPr>
          <p:grpSpPr>
            <a:xfrm>
              <a:off x="1855475" y="1006348"/>
              <a:ext cy="286461" cx="315107"/>
              <a:chOff x="1855475" y="1006348"/>
              <a:chExt cy="286461" cx="315107"/>
            </a:xfrm>
          </p:grpSpPr>
          <p:sp>
            <p:nvSpPr>
              <p:cNvPr id="232" name=""/>
              <p:cNvSpPr/>
              <p:nvPr/>
            </p:nvSpPr>
            <p:spPr>
              <a:xfrm>
                <a:off x="1855475" y="1006348"/>
                <a:ext cy="286461" cx="315107"/>
              </a:xfrm>
              <a:custGeom>
                <a:avLst/>
                <a:gdLst/>
                <a:ahLst/>
                <a:cxnLst/>
                <a:pathLst>
                  <a:path w="315107" h="286461">
                    <a:moveTo>
                      <a:pt x="311324" y="128550"/>
                    </a:moveTo>
                    <a:lnTo>
                      <a:pt x="246581" y="14643"/>
                    </a:lnTo>
                    <a:cubicBezTo>
                      <a:pt x="241627" y="5756"/>
                      <a:pt x="232393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6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1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3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1" y="271370"/>
                    </a:cubicBezTo>
                    <a:lnTo>
                      <a:pt x="311324" y="157463"/>
                    </a:lnTo>
                    <a:cubicBezTo>
                      <a:pt x="316368" y="148501"/>
                      <a:pt x="316368" y="137512"/>
                      <a:pt x="311324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233" name=""/>
              <p:cNvSpPr/>
              <p:nvPr/>
            </p:nvSpPr>
            <p:spPr>
              <a:xfrm>
                <a:off x="1954205" y="1088429"/>
                <a:ext cy="203335" cx="186671"/>
              </a:xfrm>
              <a:custGeom>
                <a:avLst/>
                <a:gdLst/>
                <a:ahLst/>
                <a:cxnLst/>
                <a:pathLst>
                  <a:path w="186671" h="203335">
                    <a:moveTo>
                      <a:pt x="68903" y="1818"/>
                    </a:moveTo>
                    <a:lnTo>
                      <a:pt x="59056" y="0"/>
                    </a:lnTo>
                    <a:lnTo>
                      <a:pt x="48963" y="21666"/>
                    </a:lnTo>
                    <a:lnTo>
                      <a:pt x="57505" y="30307"/>
                    </a:lnTo>
                    <a:lnTo>
                      <a:pt x="55044" y="44303"/>
                    </a:lnTo>
                    <a:lnTo>
                      <a:pt x="69199" y="58622"/>
                    </a:lnTo>
                    <a:lnTo>
                      <a:pt x="30993" y="62532"/>
                    </a:lnTo>
                    <a:lnTo>
                      <a:pt x="19694" y="51151"/>
                    </a:lnTo>
                    <a:lnTo>
                      <a:pt x="0" y="71223"/>
                    </a:lnTo>
                    <a:lnTo>
                      <a:pt x="130594" y="203335"/>
                    </a:lnTo>
                    <a:cubicBezTo>
                      <a:pt x="137938" y="201050"/>
                      <a:pt x="144145" y="196018"/>
                      <a:pt x="147948" y="189264"/>
                    </a:cubicBezTo>
                    <a:lnTo>
                      <a:pt x="186671" y="120880"/>
                    </a:lnTo>
                    <a:lnTo>
                      <a:pt x="68903" y="1818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234" name=""/>
              <p:cNvGrpSpPr/>
              <p:nvPr/>
            </p:nvGrpSpPr>
            <p:grpSpPr>
              <a:xfrm>
                <a:off x="1950010" y="1085827"/>
                <a:ext cy="127504" cx="126040"/>
                <a:chOff x="1950010" y="1085827"/>
                <a:chExt cy="127504" cx="126040"/>
              </a:xfrm>
            </p:grpSpPr>
            <p:sp>
              <p:nvSpPr>
                <p:cNvPr id="235" name=""/>
                <p:cNvSpPr/>
                <p:nvPr/>
              </p:nvSpPr>
              <p:spPr>
                <a:xfrm>
                  <a:off x="1999022" y="1085827"/>
                  <a:ext cy="28340" cx="28014"/>
                </a:xfrm>
                <a:custGeom>
                  <a:avLst/>
                  <a:gdLst/>
                  <a:ahLst/>
                  <a:cxnLst/>
                  <a:pathLst>
                    <a:path w="28014" h="28340">
                      <a:moveTo>
                        <a:pt x="28014" y="14170"/>
                      </a:moveTo>
                      <a:cubicBezTo>
                        <a:pt x="28014" y="21996"/>
                        <a:pt x="21743" y="28340"/>
                        <a:pt x="14007" y="28340"/>
                      </a:cubicBezTo>
                      <a:cubicBezTo>
                        <a:pt x="6271" y="28340"/>
                        <a:pt x="0" y="21996"/>
                        <a:pt x="0" y="14170"/>
                      </a:cubicBezTo>
                      <a:cubicBezTo>
                        <a:pt x="0" y="6344"/>
                        <a:pt x="6271" y="0"/>
                        <a:pt x="14007" y="0"/>
                      </a:cubicBezTo>
                      <a:cubicBezTo>
                        <a:pt x="21743" y="0"/>
                        <a:pt x="28014" y="6344"/>
                        <a:pt x="28014" y="141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36" name=""/>
                <p:cNvSpPr/>
                <p:nvPr/>
              </p:nvSpPr>
              <p:spPr>
                <a:xfrm>
                  <a:off x="1999022" y="1184992"/>
                  <a:ext cy="28340" cx="28014"/>
                </a:xfrm>
                <a:custGeom>
                  <a:avLst/>
                  <a:gdLst/>
                  <a:ahLst/>
                  <a:cxnLst/>
                  <a:pathLst>
                    <a:path w="28014" h="28340">
                      <a:moveTo>
                        <a:pt x="28014" y="14170"/>
                      </a:moveTo>
                      <a:cubicBezTo>
                        <a:pt x="28014" y="21996"/>
                        <a:pt x="21743" y="28340"/>
                        <a:pt x="14007" y="28340"/>
                      </a:cubicBezTo>
                      <a:cubicBezTo>
                        <a:pt x="6271" y="28340"/>
                        <a:pt x="0" y="21996"/>
                        <a:pt x="0" y="14170"/>
                      </a:cubicBezTo>
                      <a:cubicBezTo>
                        <a:pt x="0" y="6344"/>
                        <a:pt x="6271" y="0"/>
                        <a:pt x="14007" y="0"/>
                      </a:cubicBezTo>
                      <a:cubicBezTo>
                        <a:pt x="21743" y="0"/>
                        <a:pt x="28014" y="6344"/>
                        <a:pt x="28014" y="141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37" name=""/>
                <p:cNvSpPr/>
                <p:nvPr/>
              </p:nvSpPr>
              <p:spPr>
                <a:xfrm>
                  <a:off x="1950010" y="1135409"/>
                  <a:ext cy="28340" cx="28014"/>
                </a:xfrm>
                <a:custGeom>
                  <a:avLst/>
                  <a:gdLst/>
                  <a:ahLst/>
                  <a:cxnLst/>
                  <a:pathLst>
                    <a:path w="28014" h="28340">
                      <a:moveTo>
                        <a:pt x="28014" y="14170"/>
                      </a:moveTo>
                      <a:cubicBezTo>
                        <a:pt x="28014" y="21996"/>
                        <a:pt x="21743" y="28340"/>
                        <a:pt x="14007" y="28340"/>
                      </a:cubicBezTo>
                      <a:cubicBezTo>
                        <a:pt x="6271" y="28340"/>
                        <a:pt x="0" y="21996"/>
                        <a:pt x="0" y="14170"/>
                      </a:cubicBezTo>
                      <a:cubicBezTo>
                        <a:pt x="0" y="6344"/>
                        <a:pt x="6271" y="0"/>
                        <a:pt x="14007" y="0"/>
                      </a:cubicBezTo>
                      <a:cubicBezTo>
                        <a:pt x="21743" y="0"/>
                        <a:pt x="28014" y="6344"/>
                        <a:pt x="28014" y="141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38" name=""/>
                <p:cNvSpPr/>
                <p:nvPr/>
              </p:nvSpPr>
              <p:spPr>
                <a:xfrm>
                  <a:off x="2048035" y="1135409"/>
                  <a:ext cy="28340" cx="28014"/>
                </a:xfrm>
                <a:custGeom>
                  <a:avLst/>
                  <a:gdLst/>
                  <a:ahLst/>
                  <a:cxnLst/>
                  <a:pathLst>
                    <a:path w="28014" h="28340">
                      <a:moveTo>
                        <a:pt x="28014" y="14170"/>
                      </a:moveTo>
                      <a:cubicBezTo>
                        <a:pt x="28014" y="21996"/>
                        <a:pt x="21743" y="28340"/>
                        <a:pt x="14007" y="28340"/>
                      </a:cubicBezTo>
                      <a:cubicBezTo>
                        <a:pt x="6271" y="28340"/>
                        <a:pt x="0" y="21996"/>
                        <a:pt x="0" y="14170"/>
                      </a:cubicBezTo>
                      <a:cubicBezTo>
                        <a:pt x="0" y="6344"/>
                        <a:pt x="6271" y="0"/>
                        <a:pt x="14007" y="0"/>
                      </a:cubicBezTo>
                      <a:cubicBezTo>
                        <a:pt x="21743" y="0"/>
                        <a:pt x="28014" y="6344"/>
                        <a:pt x="28014" y="141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39" name=""/>
                <p:cNvSpPr/>
                <p:nvPr/>
              </p:nvSpPr>
              <p:spPr>
                <a:xfrm>
                  <a:off x="1951573" y="1096175"/>
                  <a:ext cy="106810" cx="122913"/>
                </a:xfrm>
                <a:custGeom>
                  <a:avLst/>
                  <a:gdLst/>
                  <a:ahLst/>
                  <a:cxnLst/>
                  <a:pathLst>
                    <a:path w="122913" h="106810">
                      <a:moveTo>
                        <a:pt x="57875" y="106810"/>
                      </a:moveTo>
                      <a:lnTo>
                        <a:pt x="0" y="48760"/>
                      </a:lnTo>
                      <a:lnTo>
                        <a:pt x="98444" y="48760"/>
                      </a:lnTo>
                      <a:lnTo>
                        <a:pt x="57875" y="7645"/>
                      </a:lnTo>
                      <a:lnTo>
                        <a:pt x="65014" y="0"/>
                      </a:lnTo>
                      <a:lnTo>
                        <a:pt x="122913" y="57925"/>
                      </a:lnTo>
                      <a:lnTo>
                        <a:pt x="24445" y="57925"/>
                      </a:lnTo>
                      <a:lnTo>
                        <a:pt x="65014" y="99165"/>
                      </a:lnTo>
                      <a:lnTo>
                        <a:pt x="57875" y="1068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40" name=""/>
                <p:cNvSpPr/>
                <p:nvPr/>
              </p:nvSpPr>
              <p:spPr>
                <a:xfrm>
                  <a:off x="2009361" y="1166364"/>
                  <a:ext cy="33594" cx="7600"/>
                </a:xfrm>
                <a:custGeom>
                  <a:avLst/>
                  <a:gdLst/>
                  <a:ahLst/>
                  <a:cxnLst/>
                  <a:pathLst>
                    <a:path w="7600" h="33594">
                      <a:moveTo>
                        <a:pt x="0" y="0"/>
                      </a:moveTo>
                      <a:lnTo>
                        <a:pt x="6031" y="335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41" name=""/>
                <p:cNvSpPr/>
                <p:nvPr/>
              </p:nvSpPr>
              <p:spPr>
                <a:xfrm>
                  <a:off x="2009361" y="1099175"/>
                  <a:ext cy="33594" cx="7600"/>
                </a:xfrm>
                <a:custGeom>
                  <a:avLst/>
                  <a:gdLst/>
                  <a:ahLst/>
                  <a:cxnLst/>
                  <a:pathLst>
                    <a:path w="7600" h="33594">
                      <a:moveTo>
                        <a:pt x="0" y="0"/>
                      </a:moveTo>
                      <a:lnTo>
                        <a:pt x="6031" y="335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46" name="Text 846"/>
              <p:cNvSpPr txBox="1"/>
              <p:nvPr/>
            </p:nvSpPr>
            <p:spPr>
              <a:xfrm>
                <a:off x="1633029" y="130801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限流限速</a:t>
                </a:r>
              </a:p>
            </p:txBody>
          </p:sp>
        </p:grpSp>
        <p:grpSp>
          <p:nvGrpSpPr>
            <p:cNvPr id="242" name=""/>
            <p:cNvGrpSpPr/>
            <p:nvPr/>
          </p:nvGrpSpPr>
          <p:grpSpPr>
            <a:xfrm>
              <a:off x="2783739" y="1006348"/>
              <a:ext cy="286461" cx="315107"/>
              <a:chOff x="2783739" y="1006348"/>
              <a:chExt cy="286461" cx="315107"/>
            </a:xfrm>
          </p:grpSpPr>
          <p:sp>
            <p:nvSpPr>
              <p:cNvPr id="243" name=""/>
              <p:cNvSpPr/>
              <p:nvPr/>
            </p:nvSpPr>
            <p:spPr>
              <a:xfrm>
                <a:off x="2783739" y="1006348"/>
                <a:ext cy="286461" cx="315107"/>
              </a:xfrm>
              <a:custGeom>
                <a:avLst/>
                <a:gdLst/>
                <a:ahLst/>
                <a:cxnLst/>
                <a:pathLst>
                  <a:path w="315107" h="286461">
                    <a:moveTo>
                      <a:pt x="311324" y="128550"/>
                    </a:moveTo>
                    <a:lnTo>
                      <a:pt x="246581" y="14643"/>
                    </a:lnTo>
                    <a:cubicBezTo>
                      <a:pt x="241627" y="5756"/>
                      <a:pt x="232393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6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1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3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1" y="271370"/>
                    </a:cubicBezTo>
                    <a:lnTo>
                      <a:pt x="311324" y="157463"/>
                    </a:lnTo>
                    <a:cubicBezTo>
                      <a:pt x="316368" y="148501"/>
                      <a:pt x="316368" y="137512"/>
                      <a:pt x="311324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244" name=""/>
              <p:cNvSpPr/>
              <p:nvPr/>
            </p:nvSpPr>
            <p:spPr>
              <a:xfrm>
                <a:off x="2864967" y="1094755"/>
                <a:ext cy="197981" cx="212421"/>
              </a:xfrm>
              <a:custGeom>
                <a:avLst/>
                <a:gdLst/>
                <a:ahLst/>
                <a:cxnLst/>
                <a:pathLst>
                  <a:path w="212421" h="197981">
                    <a:moveTo>
                      <a:pt x="129658" y="16187"/>
                    </a:moveTo>
                    <a:lnTo>
                      <a:pt x="124439" y="26373"/>
                    </a:lnTo>
                    <a:lnTo>
                      <a:pt x="114395" y="16187"/>
                    </a:lnTo>
                    <a:lnTo>
                      <a:pt x="67943" y="0"/>
                    </a:lnTo>
                    <a:lnTo>
                      <a:pt x="38107" y="16187"/>
                    </a:lnTo>
                    <a:lnTo>
                      <a:pt x="91526" y="70202"/>
                    </a:lnTo>
                    <a:lnTo>
                      <a:pt x="82738" y="76727"/>
                    </a:lnTo>
                    <a:lnTo>
                      <a:pt x="61001" y="54787"/>
                    </a:lnTo>
                    <a:lnTo>
                      <a:pt x="5194" y="54787"/>
                    </a:lnTo>
                    <a:lnTo>
                      <a:pt x="0" y="70202"/>
                    </a:lnTo>
                    <a:lnTo>
                      <a:pt x="126212" y="197981"/>
                    </a:lnTo>
                    <a:lnTo>
                      <a:pt x="140982" y="197981"/>
                    </a:lnTo>
                    <a:cubicBezTo>
                      <a:pt x="151143" y="197627"/>
                      <a:pt x="160371" y="191895"/>
                      <a:pt x="165279" y="182889"/>
                    </a:cubicBezTo>
                    <a:lnTo>
                      <a:pt x="212421" y="99961"/>
                    </a:lnTo>
                    <a:lnTo>
                      <a:pt x="129658" y="16187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245" name=""/>
              <p:cNvSpPr/>
              <p:nvPr/>
            </p:nvSpPr>
            <p:spPr>
              <a:xfrm>
                <a:off x="2864980" y="1072379"/>
                <a:ext cy="154400" cx="152626"/>
              </a:xfrm>
              <a:custGeom>
                <a:avLst/>
                <a:gdLst/>
                <a:ahLst/>
                <a:cxnLst/>
                <a:pathLst>
                  <a:path w="152626" h="154400">
                    <a:moveTo>
                      <a:pt x="129658" y="92615"/>
                    </a:moveTo>
                    <a:lnTo>
                      <a:pt x="129658" y="115775"/>
                    </a:lnTo>
                    <a:lnTo>
                      <a:pt x="91526" y="77200"/>
                    </a:lnTo>
                    <a:lnTo>
                      <a:pt x="129658" y="38625"/>
                    </a:lnTo>
                    <a:lnTo>
                      <a:pt x="129658" y="61785"/>
                    </a:lnTo>
                    <a:lnTo>
                      <a:pt x="152626" y="61785"/>
                    </a:lnTo>
                    <a:lnTo>
                      <a:pt x="152626" y="92640"/>
                    </a:lnTo>
                    <a:lnTo>
                      <a:pt x="129658" y="92615"/>
                    </a:lnTo>
                    <a:close/>
                    <a:moveTo>
                      <a:pt x="22869" y="61735"/>
                    </a:moveTo>
                    <a:lnTo>
                      <a:pt x="0" y="61735"/>
                    </a:lnTo>
                    <a:lnTo>
                      <a:pt x="0" y="92615"/>
                    </a:lnTo>
                    <a:lnTo>
                      <a:pt x="22894" y="92615"/>
                    </a:lnTo>
                    <a:lnTo>
                      <a:pt x="22894" y="115775"/>
                    </a:lnTo>
                    <a:lnTo>
                      <a:pt x="61001" y="77200"/>
                    </a:lnTo>
                    <a:lnTo>
                      <a:pt x="22869" y="38600"/>
                    </a:lnTo>
                    <a:lnTo>
                      <a:pt x="22869" y="61735"/>
                    </a:lnTo>
                    <a:close/>
                    <a:moveTo>
                      <a:pt x="91526" y="115775"/>
                    </a:moveTo>
                    <a:lnTo>
                      <a:pt x="91526" y="92615"/>
                    </a:lnTo>
                    <a:lnTo>
                      <a:pt x="61001" y="92615"/>
                    </a:lnTo>
                    <a:lnTo>
                      <a:pt x="61001" y="115800"/>
                    </a:lnTo>
                    <a:lnTo>
                      <a:pt x="38107" y="115800"/>
                    </a:lnTo>
                    <a:lnTo>
                      <a:pt x="76313" y="154400"/>
                    </a:lnTo>
                    <a:lnTo>
                      <a:pt x="114395" y="115775"/>
                    </a:lnTo>
                    <a:lnTo>
                      <a:pt x="91526" y="115775"/>
                    </a:lnTo>
                    <a:close/>
                    <a:moveTo>
                      <a:pt x="91526" y="38575"/>
                    </a:moveTo>
                    <a:lnTo>
                      <a:pt x="91526" y="61710"/>
                    </a:lnTo>
                    <a:lnTo>
                      <a:pt x="61001" y="61710"/>
                    </a:lnTo>
                    <a:lnTo>
                      <a:pt x="61001" y="38625"/>
                    </a:lnTo>
                    <a:lnTo>
                      <a:pt x="38107" y="38625"/>
                    </a:lnTo>
                    <a:lnTo>
                      <a:pt x="76313" y="0"/>
                    </a:lnTo>
                    <a:lnTo>
                      <a:pt x="114395" y="38625"/>
                    </a:lnTo>
                    <a:lnTo>
                      <a:pt x="91526" y="3857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847" name="Text 847"/>
              <p:cNvSpPr txBox="1"/>
              <p:nvPr/>
            </p:nvSpPr>
            <p:spPr>
              <a:xfrm>
                <a:off x="2561293" y="130801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安全策略</a:t>
                </a:r>
              </a:p>
            </p:txBody>
          </p:sp>
        </p:grpSp>
        <p:grpSp>
          <p:nvGrpSpPr>
            <p:cNvPr id="246" name=""/>
            <p:cNvGrpSpPr/>
            <p:nvPr/>
          </p:nvGrpSpPr>
          <p:grpSpPr>
            <a:xfrm>
              <a:off x="4640275" y="1006348"/>
              <a:ext cy="286461" cx="315108"/>
              <a:chOff x="4640275" y="1006348"/>
              <a:chExt cy="286461" cx="315108"/>
            </a:xfrm>
          </p:grpSpPr>
          <p:sp>
            <p:nvSpPr>
              <p:cNvPr id="247" name=""/>
              <p:cNvSpPr/>
              <p:nvPr/>
            </p:nvSpPr>
            <p:spPr>
              <a:xfrm>
                <a:off x="4640275" y="1006348"/>
                <a:ext cy="286461" cx="315108"/>
              </a:xfrm>
              <a:custGeom>
                <a:avLst/>
                <a:gdLst/>
                <a:ahLst/>
                <a:cxnLst/>
                <a:pathLst>
                  <a:path w="315108" h="286461">
                    <a:moveTo>
                      <a:pt x="311310" y="128528"/>
                    </a:moveTo>
                    <a:lnTo>
                      <a:pt x="246570" y="14641"/>
                    </a:lnTo>
                    <a:cubicBezTo>
                      <a:pt x="241616" y="5755"/>
                      <a:pt x="232382" y="0"/>
                      <a:pt x="222298" y="0"/>
                    </a:cubicBezTo>
                    <a:lnTo>
                      <a:pt x="92794" y="0"/>
                    </a:lnTo>
                    <a:cubicBezTo>
                      <a:pt x="82709" y="0"/>
                      <a:pt x="73472" y="5751"/>
                      <a:pt x="68522" y="14641"/>
                    </a:cubicBezTo>
                    <a:lnTo>
                      <a:pt x="3758" y="128279"/>
                    </a:lnTo>
                    <a:cubicBezTo>
                      <a:pt x="-1253" y="137098"/>
                      <a:pt x="-1253" y="147945"/>
                      <a:pt x="3758" y="156763"/>
                    </a:cubicBezTo>
                    <a:lnTo>
                      <a:pt x="68498" y="271298"/>
                    </a:lnTo>
                    <a:cubicBezTo>
                      <a:pt x="73397" y="280310"/>
                      <a:pt x="82609" y="286065"/>
                      <a:pt x="92769" y="286461"/>
                    </a:cubicBezTo>
                    <a:lnTo>
                      <a:pt x="222274" y="286461"/>
                    </a:lnTo>
                    <a:cubicBezTo>
                      <a:pt x="232434" y="286109"/>
                      <a:pt x="241662" y="280378"/>
                      <a:pt x="246570" y="271372"/>
                    </a:cubicBezTo>
                    <a:lnTo>
                      <a:pt x="311310" y="157486"/>
                    </a:lnTo>
                    <a:cubicBezTo>
                      <a:pt x="316374" y="148512"/>
                      <a:pt x="316374" y="137501"/>
                      <a:pt x="311310" y="128528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248" name=""/>
              <p:cNvSpPr/>
              <p:nvPr/>
            </p:nvSpPr>
            <p:spPr>
              <a:xfrm>
                <a:off x="4732551" y="1100864"/>
                <a:ext cy="191921" cx="208004"/>
              </a:xfrm>
              <a:custGeom>
                <a:avLst/>
                <a:gdLst/>
                <a:ahLst/>
                <a:cxnLst/>
                <a:pathLst>
                  <a:path w="208004" h="191921">
                    <a:moveTo>
                      <a:pt x="137800" y="12250"/>
                    </a:moveTo>
                    <a:lnTo>
                      <a:pt x="78131" y="13196"/>
                    </a:lnTo>
                    <a:lnTo>
                      <a:pt x="72100" y="40585"/>
                    </a:lnTo>
                    <a:lnTo>
                      <a:pt x="105651" y="74522"/>
                    </a:lnTo>
                    <a:lnTo>
                      <a:pt x="27176" y="0"/>
                    </a:lnTo>
                    <a:lnTo>
                      <a:pt x="0" y="23803"/>
                    </a:lnTo>
                    <a:lnTo>
                      <a:pt x="29982" y="56670"/>
                    </a:lnTo>
                    <a:lnTo>
                      <a:pt x="0" y="97305"/>
                    </a:lnTo>
                    <a:lnTo>
                      <a:pt x="92212" y="191921"/>
                    </a:lnTo>
                    <a:lnTo>
                      <a:pt x="129996" y="191921"/>
                    </a:lnTo>
                    <a:cubicBezTo>
                      <a:pt x="140156" y="191568"/>
                      <a:pt x="149385" y="185837"/>
                      <a:pt x="154292" y="176831"/>
                    </a:cubicBezTo>
                    <a:lnTo>
                      <a:pt x="208004" y="82216"/>
                    </a:lnTo>
                    <a:lnTo>
                      <a:pt x="137800" y="1225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249" name=""/>
              <p:cNvSpPr/>
              <p:nvPr/>
            </p:nvSpPr>
            <p:spPr>
              <a:xfrm>
                <a:off x="4732551" y="1100864"/>
                <a:ext cy="115930" cx="137799"/>
              </a:xfrm>
              <a:custGeom>
                <a:avLst/>
                <a:gdLst/>
                <a:ahLst/>
                <a:cxnLst/>
                <a:pathLst>
                  <a:path w="137799" h="115930">
                    <a:moveTo>
                      <a:pt x="101147" y="97006"/>
                    </a:moveTo>
                    <a:lnTo>
                      <a:pt x="74512" y="97006"/>
                    </a:lnTo>
                    <a:lnTo>
                      <a:pt x="16714" y="23903"/>
                    </a:lnTo>
                    <a:lnTo>
                      <a:pt x="0" y="23903"/>
                    </a:lnTo>
                    <a:lnTo>
                      <a:pt x="0" y="0"/>
                    </a:lnTo>
                    <a:lnTo>
                      <a:pt x="27176" y="0"/>
                    </a:lnTo>
                    <a:lnTo>
                      <a:pt x="84998" y="73103"/>
                    </a:lnTo>
                    <a:lnTo>
                      <a:pt x="101147" y="73103"/>
                    </a:lnTo>
                    <a:lnTo>
                      <a:pt x="101147" y="54180"/>
                    </a:lnTo>
                    <a:lnTo>
                      <a:pt x="137799" y="85030"/>
                    </a:lnTo>
                    <a:lnTo>
                      <a:pt x="101147" y="115930"/>
                    </a:lnTo>
                    <a:lnTo>
                      <a:pt x="101147" y="97006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grpSp>
            <p:nvGrpSpPr>
              <p:cNvPr id="250" name=""/>
              <p:cNvGrpSpPr/>
              <p:nvPr/>
            </p:nvGrpSpPr>
            <p:grpSpPr>
              <a:xfrm>
                <a:off x="4732551" y="1082240"/>
                <a:ext cy="115930" cx="137799"/>
                <a:chOff x="4732551" y="1082240"/>
                <a:chExt cy="115930" cx="137799"/>
              </a:xfrm>
            </p:grpSpPr>
            <p:sp>
              <p:nvSpPr>
                <p:cNvPr id="251" name=""/>
                <p:cNvSpPr/>
                <p:nvPr/>
              </p:nvSpPr>
              <p:spPr>
                <a:xfrm>
                  <a:off x="4789930" y="1082240"/>
                  <a:ext cy="61749" cx="80420"/>
                </a:xfrm>
                <a:custGeom>
                  <a:avLst/>
                  <a:gdLst/>
                  <a:ahLst/>
                  <a:cxnLst/>
                  <a:pathLst>
                    <a:path w="80420" h="61749">
                      <a:moveTo>
                        <a:pt x="14720" y="59160"/>
                      </a:moveTo>
                      <a:lnTo>
                        <a:pt x="27619" y="42826"/>
                      </a:lnTo>
                      <a:lnTo>
                        <a:pt x="43767" y="42826"/>
                      </a:lnTo>
                      <a:lnTo>
                        <a:pt x="43767" y="61749"/>
                      </a:lnTo>
                      <a:lnTo>
                        <a:pt x="80420" y="30875"/>
                      </a:lnTo>
                      <a:lnTo>
                        <a:pt x="43767" y="0"/>
                      </a:lnTo>
                      <a:lnTo>
                        <a:pt x="43767" y="18923"/>
                      </a:lnTo>
                      <a:lnTo>
                        <a:pt x="17133" y="18923"/>
                      </a:lnTo>
                      <a:lnTo>
                        <a:pt x="0" y="40560"/>
                      </a:lnTo>
                      <a:lnTo>
                        <a:pt x="14720" y="59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52" name=""/>
                <p:cNvSpPr/>
                <p:nvPr/>
              </p:nvSpPr>
              <p:spPr>
                <a:xfrm>
                  <a:off x="4732551" y="1157634"/>
                  <a:ext cy="40535" cx="44530"/>
                </a:xfrm>
                <a:custGeom>
                  <a:avLst/>
                  <a:gdLst/>
                  <a:ahLst/>
                  <a:cxnLst/>
                  <a:pathLst>
                    <a:path w="44530" h="40535">
                      <a:moveTo>
                        <a:pt x="29859" y="0"/>
                      </a:moveTo>
                      <a:lnTo>
                        <a:pt x="16714" y="16632"/>
                      </a:lnTo>
                      <a:lnTo>
                        <a:pt x="0" y="16632"/>
                      </a:lnTo>
                      <a:lnTo>
                        <a:pt x="0" y="40535"/>
                      </a:lnTo>
                      <a:lnTo>
                        <a:pt x="27176" y="40535"/>
                      </a:lnTo>
                      <a:lnTo>
                        <a:pt x="44530" y="18599"/>
                      </a:lnTo>
                      <a:lnTo>
                        <a:pt x="298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48" name="Text 848"/>
              <p:cNvSpPr txBox="1"/>
              <p:nvPr/>
            </p:nvSpPr>
            <p:spPr>
              <a:xfrm>
                <a:off x="4417829" y="130801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路由分发</a:t>
                </a:r>
              </a:p>
            </p:txBody>
          </p:sp>
        </p:grpSp>
        <p:grpSp>
          <p:nvGrpSpPr>
            <p:cNvPr id="253" name=""/>
            <p:cNvGrpSpPr/>
            <p:nvPr/>
          </p:nvGrpSpPr>
          <p:grpSpPr>
            <a:xfrm>
              <a:off x="5568546" y="1006348"/>
              <a:ext cy="286461" cx="315106"/>
              <a:chOff x="5568546" y="1006348"/>
              <a:chExt cy="286461" cx="315106"/>
            </a:xfrm>
          </p:grpSpPr>
          <p:sp>
            <p:nvSpPr>
              <p:cNvPr id="254" name=""/>
              <p:cNvSpPr/>
              <p:nvPr/>
            </p:nvSpPr>
            <p:spPr>
              <a:xfrm>
                <a:off x="5568546" y="1006348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255" name=""/>
              <p:cNvSpPr/>
              <p:nvPr/>
            </p:nvSpPr>
            <p:spPr>
              <a:xfrm>
                <a:off x="5665455" y="1095925"/>
                <a:ext cy="196810" cx="196788"/>
              </a:xfrm>
              <a:custGeom>
                <a:avLst/>
                <a:gdLst/>
                <a:ahLst/>
                <a:cxnLst/>
                <a:pathLst>
                  <a:path w="196788" h="196810">
                    <a:moveTo>
                      <a:pt x="99133" y="0"/>
                    </a:moveTo>
                    <a:lnTo>
                      <a:pt x="37049" y="19574"/>
                    </a:lnTo>
                    <a:lnTo>
                      <a:pt x="22697" y="27867"/>
                    </a:lnTo>
                    <a:lnTo>
                      <a:pt x="43400" y="48835"/>
                    </a:lnTo>
                    <a:lnTo>
                      <a:pt x="15090" y="50504"/>
                    </a:lnTo>
                    <a:lnTo>
                      <a:pt x="15706" y="77474"/>
                    </a:lnTo>
                    <a:lnTo>
                      <a:pt x="0" y="97646"/>
                    </a:lnTo>
                    <a:lnTo>
                      <a:pt x="98025" y="196810"/>
                    </a:lnTo>
                    <a:lnTo>
                      <a:pt x="125375" y="196810"/>
                    </a:lnTo>
                    <a:cubicBezTo>
                      <a:pt x="135535" y="196457"/>
                      <a:pt x="144763" y="190725"/>
                      <a:pt x="149671" y="181718"/>
                    </a:cubicBezTo>
                    <a:lnTo>
                      <a:pt x="196788" y="98816"/>
                    </a:lnTo>
                    <a:lnTo>
                      <a:pt x="99133" y="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256" name=""/>
              <p:cNvSpPr/>
              <p:nvPr/>
            </p:nvSpPr>
            <p:spPr>
              <a:xfrm>
                <a:off x="5721177" y="1122148"/>
                <a:ext cy="54164" cx="9847"/>
              </a:xfrm>
              <a:custGeom>
                <a:avLst/>
                <a:gdLst/>
                <a:ahLst/>
                <a:cxnLst/>
                <a:pathLst>
                  <a:path w="9847" h="54164">
                    <a:moveTo>
                      <a:pt x="0" y="0"/>
                    </a:moveTo>
                    <a:lnTo>
                      <a:pt x="9847" y="0"/>
                    </a:lnTo>
                    <a:lnTo>
                      <a:pt x="9847" y="54164"/>
                    </a:lnTo>
                    <a:lnTo>
                      <a:pt x="0" y="5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7" name=""/>
              <p:cNvSpPr/>
              <p:nvPr/>
            </p:nvSpPr>
            <p:spPr>
              <a:xfrm>
                <a:off x="5676853" y="1147051"/>
                <a:ext cy="32374" cx="9847"/>
              </a:xfrm>
              <a:custGeom>
                <a:avLst/>
                <a:gdLst/>
                <a:ahLst/>
                <a:cxnLst/>
                <a:pathLst>
                  <a:path w="9847" h="32374">
                    <a:moveTo>
                      <a:pt x="2289" y="0"/>
                    </a:moveTo>
                    <a:lnTo>
                      <a:pt x="9847" y="32374"/>
                    </a:lnTo>
                    <a:lnTo>
                      <a:pt x="0" y="32374"/>
                    </a:lnTo>
                    <a:lnTo>
                      <a:pt x="0" y="2316"/>
                    </a:lnTo>
                    <a:cubicBezTo>
                      <a:pt x="0" y="1037"/>
                      <a:pt x="1025" y="0"/>
                      <a:pt x="22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8" name=""/>
              <p:cNvSpPr/>
              <p:nvPr/>
            </p:nvSpPr>
            <p:spPr>
              <a:xfrm>
                <a:off x="5765474" y="1147051"/>
                <a:ext cy="32374" cx="9847"/>
              </a:xfrm>
              <a:custGeom>
                <a:avLst/>
                <a:gdLst/>
                <a:ahLst/>
                <a:cxnLst/>
                <a:pathLst>
                  <a:path w="9847" h="32374">
                    <a:moveTo>
                      <a:pt x="0" y="0"/>
                    </a:moveTo>
                    <a:cubicBezTo>
                      <a:pt x="8822" y="0"/>
                      <a:pt x="9847" y="1037"/>
                      <a:pt x="9847" y="2316"/>
                    </a:cubicBezTo>
                    <a:lnTo>
                      <a:pt x="9847" y="32374"/>
                    </a:lnTo>
                    <a:lnTo>
                      <a:pt x="0" y="323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9" name=""/>
              <p:cNvSpPr/>
              <p:nvPr/>
            </p:nvSpPr>
            <p:spPr>
              <a:xfrm>
                <a:off x="5676866" y="1142071"/>
                <a:ext cy="9961" cx="98468"/>
              </a:xfrm>
              <a:custGeom>
                <a:avLst/>
                <a:gdLst/>
                <a:ahLst/>
                <a:cxnLst/>
                <a:pathLst>
                  <a:path w="98468" h="9961">
                    <a:moveTo>
                      <a:pt x="2462" y="0"/>
                    </a:moveTo>
                    <a:lnTo>
                      <a:pt x="96006" y="0"/>
                    </a:lnTo>
                    <a:cubicBezTo>
                      <a:pt x="97366" y="0"/>
                      <a:pt x="98468" y="1115"/>
                      <a:pt x="98468" y="2490"/>
                    </a:cubicBezTo>
                    <a:lnTo>
                      <a:pt x="0" y="9961"/>
                    </a:lnTo>
                    <a:cubicBezTo>
                      <a:pt x="0" y="1115"/>
                      <a:pt x="1102" y="0"/>
                      <a:pt x="24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0" name=""/>
              <p:cNvSpPr/>
              <p:nvPr/>
            </p:nvSpPr>
            <p:spPr>
              <a:xfrm>
                <a:off x="5686713" y="1094754"/>
                <a:ext cy="29884" cx="78775"/>
              </a:xfrm>
              <a:custGeom>
                <a:avLst/>
                <a:gdLst/>
                <a:ahLst/>
                <a:cxnLst/>
                <a:pathLst>
                  <a:path w="78775" h="29884">
                    <a:moveTo>
                      <a:pt x="7600" y="0"/>
                    </a:moveTo>
                    <a:lnTo>
                      <a:pt x="71175" y="0"/>
                    </a:lnTo>
                    <a:cubicBezTo>
                      <a:pt x="75370" y="0"/>
                      <a:pt x="78775" y="3405"/>
                      <a:pt x="78775" y="7600"/>
                    </a:cubicBezTo>
                    <a:lnTo>
                      <a:pt x="78775" y="22284"/>
                    </a:lnTo>
                    <a:cubicBezTo>
                      <a:pt x="78775" y="26479"/>
                      <a:pt x="75370" y="29884"/>
                      <a:pt x="71175" y="29884"/>
                    </a:cubicBezTo>
                    <a:lnTo>
                      <a:pt x="7600" y="29884"/>
                    </a:lnTo>
                    <a:cubicBezTo>
                      <a:pt x="3405" y="29884"/>
                      <a:pt x="0" y="26479"/>
                      <a:pt x="0" y="22284"/>
                    </a:cubicBezTo>
                    <a:lnTo>
                      <a:pt x="0" y="7600"/>
                    </a:lnTo>
                    <a:cubicBezTo>
                      <a:pt x="0" y="3405"/>
                      <a:pt x="3405" y="0"/>
                      <a:pt x="7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1" name=""/>
              <p:cNvSpPr/>
              <p:nvPr/>
            </p:nvSpPr>
            <p:spPr>
              <a:xfrm>
                <a:off x="5664544" y="1169464"/>
                <a:ext cy="24903" cx="32002"/>
              </a:xfrm>
              <a:custGeom>
                <a:avLst/>
                <a:gdLst/>
                <a:ahLst/>
                <a:cxnLst/>
                <a:pathLst>
                  <a:path w="32002" h="24903">
                    <a:moveTo>
                      <a:pt x="7600" y="0"/>
                    </a:moveTo>
                    <a:lnTo>
                      <a:pt x="24402" y="0"/>
                    </a:lnTo>
                    <a:cubicBezTo>
                      <a:pt x="28598" y="0"/>
                      <a:pt x="32002" y="3405"/>
                      <a:pt x="32002" y="7600"/>
                    </a:cubicBezTo>
                    <a:lnTo>
                      <a:pt x="32002" y="17303"/>
                    </a:lnTo>
                    <a:cubicBezTo>
                      <a:pt x="32002" y="21498"/>
                      <a:pt x="28598" y="24903"/>
                      <a:pt x="24402" y="24903"/>
                    </a:cubicBezTo>
                    <a:lnTo>
                      <a:pt x="7600" y="24903"/>
                    </a:lnTo>
                    <a:cubicBezTo>
                      <a:pt x="3405" y="24903"/>
                      <a:pt x="0" y="21498"/>
                      <a:pt x="0" y="17303"/>
                    </a:cubicBezTo>
                    <a:lnTo>
                      <a:pt x="0" y="7600"/>
                    </a:lnTo>
                    <a:cubicBezTo>
                      <a:pt x="0" y="3405"/>
                      <a:pt x="3405" y="0"/>
                      <a:pt x="7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2" name=""/>
              <p:cNvSpPr/>
              <p:nvPr/>
            </p:nvSpPr>
            <p:spPr>
              <a:xfrm>
                <a:off x="5755627" y="1169464"/>
                <a:ext cy="24903" cx="32002"/>
              </a:xfrm>
              <a:custGeom>
                <a:avLst/>
                <a:gdLst/>
                <a:ahLst/>
                <a:cxnLst/>
                <a:pathLst>
                  <a:path w="32002" h="24903">
                    <a:moveTo>
                      <a:pt x="7600" y="0"/>
                    </a:moveTo>
                    <a:lnTo>
                      <a:pt x="24402" y="0"/>
                    </a:lnTo>
                    <a:cubicBezTo>
                      <a:pt x="28598" y="0"/>
                      <a:pt x="32002" y="3405"/>
                      <a:pt x="32002" y="7600"/>
                    </a:cubicBezTo>
                    <a:lnTo>
                      <a:pt x="32002" y="17303"/>
                    </a:lnTo>
                    <a:cubicBezTo>
                      <a:pt x="32002" y="21498"/>
                      <a:pt x="28598" y="24903"/>
                      <a:pt x="24402" y="24903"/>
                    </a:cubicBezTo>
                    <a:lnTo>
                      <a:pt x="7600" y="24903"/>
                    </a:lnTo>
                    <a:cubicBezTo>
                      <a:pt x="3405" y="24903"/>
                      <a:pt x="0" y="21498"/>
                      <a:pt x="0" y="17303"/>
                    </a:cubicBezTo>
                    <a:lnTo>
                      <a:pt x="0" y="7600"/>
                    </a:lnTo>
                    <a:cubicBezTo>
                      <a:pt x="0" y="3405"/>
                      <a:pt x="3405" y="0"/>
                      <a:pt x="7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3" name=""/>
              <p:cNvSpPr/>
              <p:nvPr/>
            </p:nvSpPr>
            <p:spPr>
              <a:xfrm>
                <a:off x="5708868" y="1169464"/>
                <a:ext cy="24903" cx="34464"/>
              </a:xfrm>
              <a:custGeom>
                <a:avLst/>
                <a:gdLst/>
                <a:ahLst/>
                <a:cxnLst/>
                <a:pathLst>
                  <a:path w="34464" h="24903">
                    <a:moveTo>
                      <a:pt x="7600" y="0"/>
                    </a:moveTo>
                    <a:lnTo>
                      <a:pt x="26864" y="0"/>
                    </a:lnTo>
                    <a:cubicBezTo>
                      <a:pt x="31059" y="0"/>
                      <a:pt x="34464" y="3405"/>
                      <a:pt x="34464" y="7600"/>
                    </a:cubicBezTo>
                    <a:lnTo>
                      <a:pt x="34464" y="17303"/>
                    </a:lnTo>
                    <a:cubicBezTo>
                      <a:pt x="34464" y="21498"/>
                      <a:pt x="31059" y="24903"/>
                      <a:pt x="26864" y="24903"/>
                    </a:cubicBezTo>
                    <a:lnTo>
                      <a:pt x="7600" y="24903"/>
                    </a:lnTo>
                    <a:cubicBezTo>
                      <a:pt x="3405" y="24903"/>
                      <a:pt x="0" y="21498"/>
                      <a:pt x="0" y="17303"/>
                    </a:cubicBezTo>
                    <a:lnTo>
                      <a:pt x="0" y="7600"/>
                    </a:lnTo>
                    <a:cubicBezTo>
                      <a:pt x="0" y="3405"/>
                      <a:pt x="3405" y="0"/>
                      <a:pt x="7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849" name="Text 849"/>
              <p:cNvSpPr txBox="1"/>
              <p:nvPr/>
            </p:nvSpPr>
            <p:spPr>
              <a:xfrm>
                <a:off x="5346100" y="130801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负载均衡</a:t>
                </a:r>
              </a:p>
            </p:txBody>
          </p:sp>
        </p:grpSp>
        <p:grpSp>
          <p:nvGrpSpPr>
            <p:cNvPr id="264" name=""/>
            <p:cNvGrpSpPr/>
            <p:nvPr/>
          </p:nvGrpSpPr>
          <p:grpSpPr>
            <a:xfrm>
              <a:off x="-157693" y="-875010"/>
              <a:ext cy="375611" cx="511470"/>
              <a:chOff x="-157693" y="-875010"/>
              <a:chExt cy="375611" cx="511470"/>
            </a:xfrm>
          </p:grpSpPr>
          <p:sp>
            <p:nvSpPr>
              <p:cNvPr id="265" name=""/>
              <p:cNvSpPr/>
              <p:nvPr/>
            </p:nvSpPr>
            <p:spPr>
              <a:xfrm>
                <a:off x="-157693" y="-875010"/>
                <a:ext cy="375611" cx="422980"/>
              </a:xfrm>
              <a:custGeom>
                <a:avLst/>
                <a:gdLst/>
                <a:ahLst/>
                <a:cxnLst/>
                <a:pathLst>
                  <a:path w="422980" h="375611">
                    <a:moveTo>
                      <a:pt x="12074" y="0"/>
                    </a:moveTo>
                    <a:lnTo>
                      <a:pt x="410636" y="0"/>
                    </a:lnTo>
                    <a:cubicBezTo>
                      <a:pt x="417374" y="0"/>
                      <a:pt x="422980" y="5604"/>
                      <a:pt x="422980" y="13056"/>
                    </a:cubicBezTo>
                    <a:lnTo>
                      <a:pt x="422980" y="289260"/>
                    </a:lnTo>
                    <a:cubicBezTo>
                      <a:pt x="422980" y="296712"/>
                      <a:pt x="417374" y="302754"/>
                      <a:pt x="410636" y="302754"/>
                    </a:cubicBezTo>
                    <a:lnTo>
                      <a:pt x="253702" y="302754"/>
                    </a:lnTo>
                    <a:lnTo>
                      <a:pt x="253702" y="346329"/>
                    </a:lnTo>
                    <a:lnTo>
                      <a:pt x="308669" y="346329"/>
                    </a:lnTo>
                    <a:cubicBezTo>
                      <a:pt x="308669" y="346356"/>
                      <a:pt x="313027" y="346795"/>
                      <a:pt x="313027" y="351726"/>
                    </a:cubicBezTo>
                    <a:cubicBezTo>
                      <a:pt x="313027" y="351726"/>
                      <a:pt x="313027" y="370168"/>
                      <a:pt x="313027" y="370168"/>
                    </a:cubicBezTo>
                    <a:cubicBezTo>
                      <a:pt x="313027" y="370168"/>
                      <a:pt x="312502" y="375611"/>
                      <a:pt x="308020" y="375611"/>
                    </a:cubicBezTo>
                    <a:cubicBezTo>
                      <a:pt x="308020" y="375611"/>
                      <a:pt x="114434" y="375611"/>
                      <a:pt x="114434" y="375611"/>
                    </a:cubicBezTo>
                    <a:cubicBezTo>
                      <a:pt x="109544" y="375611"/>
                      <a:pt x="109553" y="370168"/>
                      <a:pt x="109553" y="370168"/>
                    </a:cubicBezTo>
                    <a:cubicBezTo>
                      <a:pt x="109553" y="370168"/>
                      <a:pt x="109553" y="356660"/>
                      <a:pt x="109553" y="351726"/>
                    </a:cubicBezTo>
                    <a:cubicBezTo>
                      <a:pt x="109553" y="346793"/>
                      <a:pt x="114434" y="346329"/>
                      <a:pt x="114434" y="346329"/>
                    </a:cubicBezTo>
                    <a:lnTo>
                      <a:pt x="169134" y="346329"/>
                    </a:lnTo>
                    <a:lnTo>
                      <a:pt x="169134" y="302754"/>
                    </a:lnTo>
                    <a:lnTo>
                      <a:pt x="12074" y="302754"/>
                    </a:lnTo>
                    <a:cubicBezTo>
                      <a:pt x="5336" y="302754"/>
                      <a:pt x="0" y="296712"/>
                      <a:pt x="0" y="289260"/>
                    </a:cubicBezTo>
                    <a:lnTo>
                      <a:pt x="0" y="13056"/>
                    </a:lnTo>
                    <a:cubicBezTo>
                      <a:pt x="0" y="5604"/>
                      <a:pt x="5336" y="0"/>
                      <a:pt x="12074" y="0"/>
                    </a:cubicBezTo>
                    <a:close/>
                  </a:path>
                </a:pathLst>
              </a:custGeom>
              <a:solidFill>
                <a:srgbClr val="00A2FF"/>
              </a:solidFill>
              <a:ln w="7600" cap="flat">
                <a:solidFill>
                  <a:srgbClr val="00A2FF"/>
                </a:solidFill>
                <a:bevel/>
              </a:ln>
            </p:spPr>
          </p:sp>
          <p:sp>
            <p:nvSpPr>
              <p:cNvPr id="266" name=""/>
              <p:cNvSpPr/>
              <p:nvPr/>
            </p:nvSpPr>
            <p:spPr>
              <a:xfrm>
                <a:off x="-136545" y="-850861"/>
                <a:ext cy="244147" cx="380683"/>
              </a:xfrm>
              <a:custGeom>
                <a:avLst/>
                <a:gdLst/>
                <a:ahLst/>
                <a:cxnLst/>
                <a:pathLst>
                  <a:path w="380683" h="244147">
                    <a:moveTo>
                      <a:pt x="10867" y="0"/>
                    </a:moveTo>
                    <a:lnTo>
                      <a:pt x="369575" y="0"/>
                    </a:lnTo>
                    <a:cubicBezTo>
                      <a:pt x="375639" y="0"/>
                      <a:pt x="380683" y="5260"/>
                      <a:pt x="380683" y="12066"/>
                    </a:cubicBezTo>
                    <a:lnTo>
                      <a:pt x="380683" y="231825"/>
                    </a:lnTo>
                    <a:cubicBezTo>
                      <a:pt x="380683" y="238631"/>
                      <a:pt x="375639" y="244147"/>
                      <a:pt x="369575" y="244147"/>
                    </a:cubicBezTo>
                    <a:lnTo>
                      <a:pt x="10867" y="244147"/>
                    </a:lnTo>
                    <a:cubicBezTo>
                      <a:pt x="4803" y="244147"/>
                      <a:pt x="0" y="238631"/>
                      <a:pt x="0" y="231825"/>
                    </a:cubicBezTo>
                    <a:lnTo>
                      <a:pt x="0" y="12066"/>
                    </a:lnTo>
                    <a:cubicBezTo>
                      <a:pt x="0" y="5260"/>
                      <a:pt x="4803" y="0"/>
                      <a:pt x="108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267" name=""/>
              <p:cNvSpPr/>
              <p:nvPr/>
            </p:nvSpPr>
            <p:spPr>
              <a:xfrm>
                <a:off x="-100870" y="-835015"/>
                <a:ext cy="212456" cx="280075"/>
              </a:xfrm>
              <a:custGeom>
                <a:avLst/>
                <a:gdLst/>
                <a:ahLst/>
                <a:cxnLst/>
                <a:pathLst>
                  <a:path w="280075" h="212456">
                    <a:moveTo>
                      <a:pt x="26800" y="0"/>
                    </a:moveTo>
                    <a:lnTo>
                      <a:pt x="26800" y="42784"/>
                    </a:lnTo>
                    <a:lnTo>
                      <a:pt x="14837" y="42784"/>
                    </a:lnTo>
                    <a:lnTo>
                      <a:pt x="14837" y="14749"/>
                    </a:lnTo>
                    <a:cubicBezTo>
                      <a:pt x="12901" y="16203"/>
                      <a:pt x="11029" y="17379"/>
                      <a:pt x="9219" y="18279"/>
                    </a:cubicBezTo>
                    <a:cubicBezTo>
                      <a:pt x="7409" y="19178"/>
                      <a:pt x="5139" y="20038"/>
                      <a:pt x="2410" y="20861"/>
                    </a:cubicBezTo>
                    <a:lnTo>
                      <a:pt x="2410" y="11277"/>
                    </a:lnTo>
                    <a:cubicBezTo>
                      <a:pt x="6436" y="9995"/>
                      <a:pt x="9562" y="8455"/>
                      <a:pt x="11788" y="6657"/>
                    </a:cubicBezTo>
                    <a:cubicBezTo>
                      <a:pt x="14014" y="4859"/>
                      <a:pt x="15757" y="2640"/>
                      <a:pt x="17015" y="0"/>
                    </a:cubicBezTo>
                    <a:lnTo>
                      <a:pt x="26800" y="0"/>
                    </a:lnTo>
                    <a:close/>
                    <a:moveTo>
                      <a:pt x="40882" y="21579"/>
                    </a:moveTo>
                    <a:cubicBezTo>
                      <a:pt x="40882" y="13582"/>
                      <a:pt x="42338" y="7987"/>
                      <a:pt x="45252" y="4792"/>
                    </a:cubicBezTo>
                    <a:cubicBezTo>
                      <a:pt x="48165" y="1597"/>
                      <a:pt x="52602" y="0"/>
                      <a:pt x="58564" y="0"/>
                    </a:cubicBezTo>
                    <a:cubicBezTo>
                      <a:pt x="61429" y="0"/>
                      <a:pt x="63781" y="0"/>
                      <a:pt x="65620" y="1047"/>
                    </a:cubicBezTo>
                    <a:cubicBezTo>
                      <a:pt x="67459" y="1746"/>
                      <a:pt x="68959" y="2654"/>
                      <a:pt x="70120" y="3773"/>
                    </a:cubicBezTo>
                    <a:cubicBezTo>
                      <a:pt x="71282" y="4892"/>
                      <a:pt x="72196" y="6069"/>
                      <a:pt x="72864" y="7303"/>
                    </a:cubicBezTo>
                    <a:cubicBezTo>
                      <a:pt x="73532" y="8537"/>
                      <a:pt x="74069" y="9976"/>
                      <a:pt x="74476" y="11621"/>
                    </a:cubicBezTo>
                    <a:cubicBezTo>
                      <a:pt x="75269" y="14759"/>
                      <a:pt x="75666" y="18030"/>
                      <a:pt x="75666" y="21435"/>
                    </a:cubicBezTo>
                    <a:cubicBezTo>
                      <a:pt x="75666" y="29068"/>
                      <a:pt x="74360" y="34654"/>
                      <a:pt x="71746" y="38193"/>
                    </a:cubicBezTo>
                    <a:cubicBezTo>
                      <a:pt x="69133" y="41732"/>
                      <a:pt x="64633" y="43501"/>
                      <a:pt x="58245" y="43501"/>
                    </a:cubicBezTo>
                    <a:cubicBezTo>
                      <a:pt x="54664" y="43501"/>
                      <a:pt x="51770" y="42937"/>
                      <a:pt x="49563" y="41808"/>
                    </a:cubicBezTo>
                    <a:cubicBezTo>
                      <a:pt x="47357" y="40680"/>
                      <a:pt x="45547" y="39025"/>
                      <a:pt x="44134" y="36844"/>
                    </a:cubicBezTo>
                    <a:cubicBezTo>
                      <a:pt x="43108" y="35294"/>
                      <a:pt x="42309" y="33176"/>
                      <a:pt x="41738" y="30488"/>
                    </a:cubicBezTo>
                    <a:cubicBezTo>
                      <a:pt x="41167" y="27800"/>
                      <a:pt x="40882" y="24831"/>
                      <a:pt x="40882" y="21579"/>
                    </a:cubicBezTo>
                    <a:close/>
                    <a:moveTo>
                      <a:pt x="52612" y="21607"/>
                    </a:moveTo>
                    <a:cubicBezTo>
                      <a:pt x="52612" y="26963"/>
                      <a:pt x="53091" y="30622"/>
                      <a:pt x="54049" y="32583"/>
                    </a:cubicBezTo>
                    <a:cubicBezTo>
                      <a:pt x="55008" y="34544"/>
                      <a:pt x="56396" y="35524"/>
                      <a:pt x="58216" y="35524"/>
                    </a:cubicBezTo>
                    <a:cubicBezTo>
                      <a:pt x="59416" y="35524"/>
                      <a:pt x="60456" y="35108"/>
                      <a:pt x="61337" y="34276"/>
                    </a:cubicBezTo>
                    <a:cubicBezTo>
                      <a:pt x="62218" y="33444"/>
                      <a:pt x="62867" y="32129"/>
                      <a:pt x="63283" y="30330"/>
                    </a:cubicBezTo>
                    <a:cubicBezTo>
                      <a:pt x="63699" y="28532"/>
                      <a:pt x="63907" y="25730"/>
                      <a:pt x="63907" y="21923"/>
                    </a:cubicBezTo>
                    <a:cubicBezTo>
                      <a:pt x="63907" y="16337"/>
                      <a:pt x="63428" y="12583"/>
                      <a:pt x="62470" y="10660"/>
                    </a:cubicBezTo>
                    <a:cubicBezTo>
                      <a:pt x="61512" y="8738"/>
                      <a:pt x="60074" y="7776"/>
                      <a:pt x="58158" y="7776"/>
                    </a:cubicBezTo>
                    <a:cubicBezTo>
                      <a:pt x="56203" y="7776"/>
                      <a:pt x="54790" y="8757"/>
                      <a:pt x="53919" y="10717"/>
                    </a:cubicBezTo>
                    <a:cubicBezTo>
                      <a:pt x="53048" y="12678"/>
                      <a:pt x="52612" y="16308"/>
                      <a:pt x="52612" y="21607"/>
                    </a:cubicBezTo>
                    <a:close/>
                    <a:moveTo>
                      <a:pt x="108563" y="0"/>
                    </a:moveTo>
                    <a:lnTo>
                      <a:pt x="108563" y="42784"/>
                    </a:lnTo>
                    <a:lnTo>
                      <a:pt x="96601" y="42784"/>
                    </a:lnTo>
                    <a:lnTo>
                      <a:pt x="96601" y="14749"/>
                    </a:lnTo>
                    <a:cubicBezTo>
                      <a:pt x="94665" y="16203"/>
                      <a:pt x="92792" y="17379"/>
                      <a:pt x="90983" y="18279"/>
                    </a:cubicBezTo>
                    <a:cubicBezTo>
                      <a:pt x="89172" y="19178"/>
                      <a:pt x="86903" y="20038"/>
                      <a:pt x="84174" y="20861"/>
                    </a:cubicBezTo>
                    <a:lnTo>
                      <a:pt x="84174" y="11277"/>
                    </a:lnTo>
                    <a:cubicBezTo>
                      <a:pt x="88200" y="9995"/>
                      <a:pt x="91325" y="8455"/>
                      <a:pt x="93551" y="6657"/>
                    </a:cubicBezTo>
                    <a:cubicBezTo>
                      <a:pt x="95777" y="4859"/>
                      <a:pt x="97520" y="2640"/>
                      <a:pt x="98778" y="0"/>
                    </a:cubicBezTo>
                    <a:lnTo>
                      <a:pt x="108563" y="0"/>
                    </a:lnTo>
                    <a:close/>
                    <a:moveTo>
                      <a:pt x="122646" y="21579"/>
                    </a:moveTo>
                    <a:cubicBezTo>
                      <a:pt x="122646" y="13582"/>
                      <a:pt x="124102" y="7987"/>
                      <a:pt x="127015" y="4792"/>
                    </a:cubicBezTo>
                    <a:cubicBezTo>
                      <a:pt x="129929" y="1597"/>
                      <a:pt x="134366" y="0"/>
                      <a:pt x="140328" y="0"/>
                    </a:cubicBezTo>
                    <a:cubicBezTo>
                      <a:pt x="143192" y="0"/>
                      <a:pt x="145545" y="0"/>
                      <a:pt x="147383" y="1047"/>
                    </a:cubicBezTo>
                    <a:cubicBezTo>
                      <a:pt x="149222" y="1746"/>
                      <a:pt x="150722" y="2654"/>
                      <a:pt x="151884" y="3773"/>
                    </a:cubicBezTo>
                    <a:cubicBezTo>
                      <a:pt x="153045" y="4892"/>
                      <a:pt x="153960" y="6069"/>
                      <a:pt x="154628" y="7303"/>
                    </a:cubicBezTo>
                    <a:cubicBezTo>
                      <a:pt x="155296" y="8537"/>
                      <a:pt x="155833" y="9976"/>
                      <a:pt x="156239" y="11621"/>
                    </a:cubicBezTo>
                    <a:cubicBezTo>
                      <a:pt x="157033" y="14759"/>
                      <a:pt x="157429" y="18030"/>
                      <a:pt x="157429" y="21435"/>
                    </a:cubicBezTo>
                    <a:cubicBezTo>
                      <a:pt x="157429" y="29068"/>
                      <a:pt x="156123" y="34654"/>
                      <a:pt x="153510" y="38193"/>
                    </a:cubicBezTo>
                    <a:cubicBezTo>
                      <a:pt x="150897" y="41732"/>
                      <a:pt x="146397" y="43501"/>
                      <a:pt x="140038" y="43501"/>
                    </a:cubicBezTo>
                    <a:cubicBezTo>
                      <a:pt x="136428" y="43501"/>
                      <a:pt x="133534" y="42937"/>
                      <a:pt x="131327" y="41808"/>
                    </a:cubicBezTo>
                    <a:cubicBezTo>
                      <a:pt x="129120" y="40680"/>
                      <a:pt x="127311" y="39025"/>
                      <a:pt x="125897" y="36844"/>
                    </a:cubicBezTo>
                    <a:cubicBezTo>
                      <a:pt x="124872" y="35294"/>
                      <a:pt x="124073" y="33176"/>
                      <a:pt x="123502" y="30488"/>
                    </a:cubicBezTo>
                    <a:cubicBezTo>
                      <a:pt x="122931" y="27800"/>
                      <a:pt x="122646" y="24831"/>
                      <a:pt x="122646" y="21579"/>
                    </a:cubicBezTo>
                    <a:close/>
                    <a:moveTo>
                      <a:pt x="134376" y="21607"/>
                    </a:moveTo>
                    <a:cubicBezTo>
                      <a:pt x="134376" y="26963"/>
                      <a:pt x="134854" y="30622"/>
                      <a:pt x="135813" y="32583"/>
                    </a:cubicBezTo>
                    <a:cubicBezTo>
                      <a:pt x="136771" y="34544"/>
                      <a:pt x="138160" y="35524"/>
                      <a:pt x="140038" y="35524"/>
                    </a:cubicBezTo>
                    <a:cubicBezTo>
                      <a:pt x="141180" y="35524"/>
                      <a:pt x="142220" y="35108"/>
                      <a:pt x="143100" y="34276"/>
                    </a:cubicBezTo>
                    <a:cubicBezTo>
                      <a:pt x="143981" y="33444"/>
                      <a:pt x="144630" y="32129"/>
                      <a:pt x="145046" y="30330"/>
                    </a:cubicBezTo>
                    <a:cubicBezTo>
                      <a:pt x="145462" y="28532"/>
                      <a:pt x="145671" y="25730"/>
                      <a:pt x="145671" y="21923"/>
                    </a:cubicBezTo>
                    <a:cubicBezTo>
                      <a:pt x="145671" y="16337"/>
                      <a:pt x="145191" y="12583"/>
                      <a:pt x="144233" y="10660"/>
                    </a:cubicBezTo>
                    <a:cubicBezTo>
                      <a:pt x="143275" y="8738"/>
                      <a:pt x="141838" y="7776"/>
                      <a:pt x="140038" y="7776"/>
                    </a:cubicBezTo>
                    <a:cubicBezTo>
                      <a:pt x="137967" y="7776"/>
                      <a:pt x="136554" y="8757"/>
                      <a:pt x="135682" y="10717"/>
                    </a:cubicBezTo>
                    <a:cubicBezTo>
                      <a:pt x="134811" y="12678"/>
                      <a:pt x="134376" y="16308"/>
                      <a:pt x="134376" y="21607"/>
                    </a:cubicBezTo>
                    <a:close/>
                    <a:moveTo>
                      <a:pt x="190327" y="0"/>
                    </a:moveTo>
                    <a:lnTo>
                      <a:pt x="190327" y="42784"/>
                    </a:lnTo>
                    <a:lnTo>
                      <a:pt x="178364" y="42784"/>
                    </a:lnTo>
                    <a:lnTo>
                      <a:pt x="178364" y="14749"/>
                    </a:lnTo>
                    <a:cubicBezTo>
                      <a:pt x="176429" y="16203"/>
                      <a:pt x="174556" y="17379"/>
                      <a:pt x="172746" y="18279"/>
                    </a:cubicBezTo>
                    <a:cubicBezTo>
                      <a:pt x="170936" y="19178"/>
                      <a:pt x="168667" y="20038"/>
                      <a:pt x="165937" y="20861"/>
                    </a:cubicBezTo>
                    <a:lnTo>
                      <a:pt x="165937" y="11277"/>
                    </a:lnTo>
                    <a:cubicBezTo>
                      <a:pt x="169963" y="9995"/>
                      <a:pt x="173089" y="8455"/>
                      <a:pt x="175315" y="6657"/>
                    </a:cubicBezTo>
                    <a:cubicBezTo>
                      <a:pt x="177541" y="4859"/>
                      <a:pt x="179284" y="2640"/>
                      <a:pt x="180542" y="0"/>
                    </a:cubicBezTo>
                    <a:lnTo>
                      <a:pt x="190327" y="0"/>
                    </a:lnTo>
                    <a:close/>
                    <a:moveTo>
                      <a:pt x="231209" y="0"/>
                    </a:moveTo>
                    <a:lnTo>
                      <a:pt x="231209" y="42784"/>
                    </a:lnTo>
                    <a:lnTo>
                      <a:pt x="219246" y="42784"/>
                    </a:lnTo>
                    <a:lnTo>
                      <a:pt x="219246" y="14749"/>
                    </a:lnTo>
                    <a:cubicBezTo>
                      <a:pt x="217311" y="16203"/>
                      <a:pt x="215437" y="17379"/>
                      <a:pt x="213628" y="18279"/>
                    </a:cubicBezTo>
                    <a:cubicBezTo>
                      <a:pt x="211818" y="19178"/>
                      <a:pt x="209548" y="20038"/>
                      <a:pt x="206819" y="20861"/>
                    </a:cubicBezTo>
                    <a:lnTo>
                      <a:pt x="206819" y="11277"/>
                    </a:lnTo>
                    <a:cubicBezTo>
                      <a:pt x="210845" y="9995"/>
                      <a:pt x="213971" y="8455"/>
                      <a:pt x="216197" y="6657"/>
                    </a:cubicBezTo>
                    <a:cubicBezTo>
                      <a:pt x="218423" y="4859"/>
                      <a:pt x="220165" y="2640"/>
                      <a:pt x="221424" y="0"/>
                    </a:cubicBezTo>
                    <a:lnTo>
                      <a:pt x="231209" y="0"/>
                    </a:lnTo>
                    <a:close/>
                    <a:moveTo>
                      <a:pt x="272091" y="0"/>
                    </a:moveTo>
                    <a:lnTo>
                      <a:pt x="272091" y="42784"/>
                    </a:lnTo>
                    <a:lnTo>
                      <a:pt x="260128" y="42784"/>
                    </a:lnTo>
                    <a:lnTo>
                      <a:pt x="260128" y="14749"/>
                    </a:lnTo>
                    <a:cubicBezTo>
                      <a:pt x="258192" y="16203"/>
                      <a:pt x="256319" y="17379"/>
                      <a:pt x="254510" y="18279"/>
                    </a:cubicBezTo>
                    <a:cubicBezTo>
                      <a:pt x="252700" y="19178"/>
                      <a:pt x="250430" y="20038"/>
                      <a:pt x="247701" y="20861"/>
                    </a:cubicBezTo>
                    <a:lnTo>
                      <a:pt x="247701" y="11277"/>
                    </a:lnTo>
                    <a:cubicBezTo>
                      <a:pt x="251727" y="9995"/>
                      <a:pt x="254853" y="8455"/>
                      <a:pt x="257079" y="6657"/>
                    </a:cubicBezTo>
                    <a:cubicBezTo>
                      <a:pt x="259305" y="4859"/>
                      <a:pt x="261047" y="2640"/>
                      <a:pt x="262306" y="0"/>
                    </a:cubicBezTo>
                    <a:lnTo>
                      <a:pt x="272091" y="0"/>
                    </a:lnTo>
                    <a:close/>
                    <a:moveTo>
                      <a:pt x="0" y="106228"/>
                    </a:moveTo>
                    <a:cubicBezTo>
                      <a:pt x="0" y="98060"/>
                      <a:pt x="1457" y="92464"/>
                      <a:pt x="4370" y="89270"/>
                    </a:cubicBezTo>
                    <a:cubicBezTo>
                      <a:pt x="7283" y="86075"/>
                      <a:pt x="11721" y="84477"/>
                      <a:pt x="17683" y="84477"/>
                    </a:cubicBezTo>
                    <a:cubicBezTo>
                      <a:pt x="20547" y="84477"/>
                      <a:pt x="22899" y="84827"/>
                      <a:pt x="24738" y="85525"/>
                    </a:cubicBezTo>
                    <a:cubicBezTo>
                      <a:pt x="26577" y="86223"/>
                      <a:pt x="28077" y="87132"/>
                      <a:pt x="29239" y="88250"/>
                    </a:cubicBezTo>
                    <a:cubicBezTo>
                      <a:pt x="30400" y="89370"/>
                      <a:pt x="31315" y="90546"/>
                      <a:pt x="31982" y="91780"/>
                    </a:cubicBezTo>
                    <a:cubicBezTo>
                      <a:pt x="32650" y="93014"/>
                      <a:pt x="33188" y="94454"/>
                      <a:pt x="33594" y="96099"/>
                    </a:cubicBezTo>
                    <a:cubicBezTo>
                      <a:pt x="34388" y="99236"/>
                      <a:pt x="34785" y="102507"/>
                      <a:pt x="34785" y="105912"/>
                    </a:cubicBezTo>
                    <a:cubicBezTo>
                      <a:pt x="34785" y="113545"/>
                      <a:pt x="33478" y="119131"/>
                      <a:pt x="30865" y="122670"/>
                    </a:cubicBezTo>
                    <a:cubicBezTo>
                      <a:pt x="28251" y="126209"/>
                      <a:pt x="23751" y="127979"/>
                      <a:pt x="17363" y="127979"/>
                    </a:cubicBezTo>
                    <a:cubicBezTo>
                      <a:pt x="13782" y="127979"/>
                      <a:pt x="10888" y="127414"/>
                      <a:pt x="8682" y="126285"/>
                    </a:cubicBezTo>
                    <a:cubicBezTo>
                      <a:pt x="6475" y="125157"/>
                      <a:pt x="4665" y="123502"/>
                      <a:pt x="3252" y="121321"/>
                    </a:cubicBezTo>
                    <a:cubicBezTo>
                      <a:pt x="2226" y="119771"/>
                      <a:pt x="1428" y="117653"/>
                      <a:pt x="857" y="114965"/>
                    </a:cubicBezTo>
                    <a:cubicBezTo>
                      <a:pt x="0" y="112278"/>
                      <a:pt x="0" y="109308"/>
                      <a:pt x="0" y="106228"/>
                    </a:cubicBezTo>
                    <a:close/>
                    <a:moveTo>
                      <a:pt x="11730" y="106228"/>
                    </a:moveTo>
                    <a:cubicBezTo>
                      <a:pt x="11730" y="111441"/>
                      <a:pt x="12209" y="115100"/>
                      <a:pt x="13168" y="117061"/>
                    </a:cubicBezTo>
                    <a:cubicBezTo>
                      <a:pt x="14126" y="119021"/>
                      <a:pt x="15515" y="120002"/>
                      <a:pt x="17334" y="120002"/>
                    </a:cubicBezTo>
                    <a:cubicBezTo>
                      <a:pt x="18534" y="120002"/>
                      <a:pt x="19575" y="119585"/>
                      <a:pt x="20455" y="118753"/>
                    </a:cubicBezTo>
                    <a:cubicBezTo>
                      <a:pt x="21336" y="117921"/>
                      <a:pt x="21985" y="116606"/>
                      <a:pt x="22401" y="114808"/>
                    </a:cubicBezTo>
                    <a:cubicBezTo>
                      <a:pt x="22817" y="113010"/>
                      <a:pt x="23025" y="110207"/>
                      <a:pt x="23025" y="106228"/>
                    </a:cubicBezTo>
                    <a:cubicBezTo>
                      <a:pt x="23025" y="100814"/>
                      <a:pt x="22546" y="97060"/>
                      <a:pt x="21588" y="95138"/>
                    </a:cubicBezTo>
                    <a:cubicBezTo>
                      <a:pt x="20630" y="93215"/>
                      <a:pt x="19192" y="92253"/>
                      <a:pt x="17276" y="92253"/>
                    </a:cubicBezTo>
                    <a:cubicBezTo>
                      <a:pt x="15321" y="92253"/>
                      <a:pt x="13908" y="93234"/>
                      <a:pt x="13037" y="95195"/>
                    </a:cubicBezTo>
                    <a:cubicBezTo>
                      <a:pt x="12166" y="97155"/>
                      <a:pt x="11730" y="100785"/>
                      <a:pt x="11730" y="106228"/>
                    </a:cubicBezTo>
                    <a:close/>
                    <a:moveTo>
                      <a:pt x="40882" y="106228"/>
                    </a:moveTo>
                    <a:cubicBezTo>
                      <a:pt x="40882" y="98060"/>
                      <a:pt x="42338" y="92464"/>
                      <a:pt x="45252" y="89270"/>
                    </a:cubicBezTo>
                    <a:cubicBezTo>
                      <a:pt x="48165" y="86075"/>
                      <a:pt x="52602" y="84477"/>
                      <a:pt x="58564" y="84477"/>
                    </a:cubicBezTo>
                    <a:cubicBezTo>
                      <a:pt x="61429" y="84477"/>
                      <a:pt x="63781" y="84827"/>
                      <a:pt x="65620" y="85525"/>
                    </a:cubicBezTo>
                    <a:cubicBezTo>
                      <a:pt x="67459" y="86223"/>
                      <a:pt x="68959" y="87132"/>
                      <a:pt x="70120" y="88250"/>
                    </a:cubicBezTo>
                    <a:cubicBezTo>
                      <a:pt x="71282" y="89370"/>
                      <a:pt x="72196" y="90546"/>
                      <a:pt x="72864" y="91780"/>
                    </a:cubicBezTo>
                    <a:cubicBezTo>
                      <a:pt x="73532" y="93014"/>
                      <a:pt x="74069" y="94454"/>
                      <a:pt x="74476" y="96099"/>
                    </a:cubicBezTo>
                    <a:cubicBezTo>
                      <a:pt x="75269" y="99236"/>
                      <a:pt x="75666" y="102507"/>
                      <a:pt x="75666" y="105912"/>
                    </a:cubicBezTo>
                    <a:cubicBezTo>
                      <a:pt x="75666" y="113545"/>
                      <a:pt x="74360" y="119131"/>
                      <a:pt x="71746" y="122670"/>
                    </a:cubicBezTo>
                    <a:cubicBezTo>
                      <a:pt x="69133" y="126209"/>
                      <a:pt x="64633" y="127979"/>
                      <a:pt x="58245" y="127979"/>
                    </a:cubicBezTo>
                    <a:cubicBezTo>
                      <a:pt x="54664" y="127979"/>
                      <a:pt x="51770" y="127414"/>
                      <a:pt x="49563" y="126285"/>
                    </a:cubicBezTo>
                    <a:cubicBezTo>
                      <a:pt x="47357" y="125157"/>
                      <a:pt x="45547" y="123502"/>
                      <a:pt x="44134" y="121321"/>
                    </a:cubicBezTo>
                    <a:cubicBezTo>
                      <a:pt x="43108" y="119771"/>
                      <a:pt x="42309" y="117653"/>
                      <a:pt x="41738" y="114965"/>
                    </a:cubicBezTo>
                    <a:cubicBezTo>
                      <a:pt x="41167" y="112278"/>
                      <a:pt x="40882" y="109308"/>
                      <a:pt x="40882" y="106228"/>
                    </a:cubicBezTo>
                    <a:close/>
                    <a:moveTo>
                      <a:pt x="52612" y="106228"/>
                    </a:moveTo>
                    <a:cubicBezTo>
                      <a:pt x="52612" y="111441"/>
                      <a:pt x="53091" y="115100"/>
                      <a:pt x="54049" y="117061"/>
                    </a:cubicBezTo>
                    <a:cubicBezTo>
                      <a:pt x="55008" y="119021"/>
                      <a:pt x="56396" y="120002"/>
                      <a:pt x="58216" y="120002"/>
                    </a:cubicBezTo>
                    <a:cubicBezTo>
                      <a:pt x="59416" y="120002"/>
                      <a:pt x="60456" y="119585"/>
                      <a:pt x="61337" y="118753"/>
                    </a:cubicBezTo>
                    <a:cubicBezTo>
                      <a:pt x="62218" y="117921"/>
                      <a:pt x="62867" y="116606"/>
                      <a:pt x="63283" y="114808"/>
                    </a:cubicBezTo>
                    <a:cubicBezTo>
                      <a:pt x="63699" y="113010"/>
                      <a:pt x="63907" y="110207"/>
                      <a:pt x="63907" y="106228"/>
                    </a:cubicBezTo>
                    <a:cubicBezTo>
                      <a:pt x="63907" y="100814"/>
                      <a:pt x="63428" y="97060"/>
                      <a:pt x="62470" y="95138"/>
                    </a:cubicBezTo>
                    <a:cubicBezTo>
                      <a:pt x="61512" y="93215"/>
                      <a:pt x="60074" y="92253"/>
                      <a:pt x="58158" y="92253"/>
                    </a:cubicBezTo>
                    <a:cubicBezTo>
                      <a:pt x="56203" y="92253"/>
                      <a:pt x="54790" y="93234"/>
                      <a:pt x="53919" y="95195"/>
                    </a:cubicBezTo>
                    <a:cubicBezTo>
                      <a:pt x="53048" y="97155"/>
                      <a:pt x="52612" y="100785"/>
                      <a:pt x="52612" y="106228"/>
                    </a:cubicBezTo>
                    <a:close/>
                    <a:moveTo>
                      <a:pt x="108563" y="84477"/>
                    </a:moveTo>
                    <a:lnTo>
                      <a:pt x="108563" y="127261"/>
                    </a:lnTo>
                    <a:lnTo>
                      <a:pt x="96601" y="127261"/>
                    </a:lnTo>
                    <a:lnTo>
                      <a:pt x="96601" y="99226"/>
                    </a:lnTo>
                    <a:cubicBezTo>
                      <a:pt x="94665" y="100680"/>
                      <a:pt x="92792" y="101857"/>
                      <a:pt x="90983" y="102756"/>
                    </a:cubicBezTo>
                    <a:cubicBezTo>
                      <a:pt x="89172" y="103655"/>
                      <a:pt x="86903" y="104516"/>
                      <a:pt x="84174" y="105338"/>
                    </a:cubicBezTo>
                    <a:lnTo>
                      <a:pt x="84174" y="95754"/>
                    </a:lnTo>
                    <a:cubicBezTo>
                      <a:pt x="88200" y="94473"/>
                      <a:pt x="91325" y="92933"/>
                      <a:pt x="93551" y="91135"/>
                    </a:cubicBezTo>
                    <a:cubicBezTo>
                      <a:pt x="95777" y="89336"/>
                      <a:pt x="97520" y="87117"/>
                      <a:pt x="98778" y="84477"/>
                    </a:cubicBezTo>
                    <a:lnTo>
                      <a:pt x="108563" y="84477"/>
                    </a:lnTo>
                    <a:close/>
                    <a:moveTo>
                      <a:pt x="122646" y="106228"/>
                    </a:moveTo>
                    <a:cubicBezTo>
                      <a:pt x="122646" y="98060"/>
                      <a:pt x="124102" y="92464"/>
                      <a:pt x="127015" y="89270"/>
                    </a:cubicBezTo>
                    <a:cubicBezTo>
                      <a:pt x="129929" y="86075"/>
                      <a:pt x="134366" y="84477"/>
                      <a:pt x="140328" y="84477"/>
                    </a:cubicBezTo>
                    <a:cubicBezTo>
                      <a:pt x="143192" y="84477"/>
                      <a:pt x="145545" y="84827"/>
                      <a:pt x="147383" y="85525"/>
                    </a:cubicBezTo>
                    <a:cubicBezTo>
                      <a:pt x="149222" y="86223"/>
                      <a:pt x="150722" y="87132"/>
                      <a:pt x="151884" y="88250"/>
                    </a:cubicBezTo>
                    <a:cubicBezTo>
                      <a:pt x="153045" y="89370"/>
                      <a:pt x="153960" y="90546"/>
                      <a:pt x="154628" y="91780"/>
                    </a:cubicBezTo>
                    <a:cubicBezTo>
                      <a:pt x="155296" y="93014"/>
                      <a:pt x="155833" y="94454"/>
                      <a:pt x="156239" y="96099"/>
                    </a:cubicBezTo>
                    <a:cubicBezTo>
                      <a:pt x="157033" y="99236"/>
                      <a:pt x="157429" y="102507"/>
                      <a:pt x="157429" y="105912"/>
                    </a:cubicBezTo>
                    <a:cubicBezTo>
                      <a:pt x="157429" y="113545"/>
                      <a:pt x="156123" y="119131"/>
                      <a:pt x="153510" y="122670"/>
                    </a:cubicBezTo>
                    <a:cubicBezTo>
                      <a:pt x="150897" y="126209"/>
                      <a:pt x="146397" y="127979"/>
                      <a:pt x="140038" y="127979"/>
                    </a:cubicBezTo>
                    <a:cubicBezTo>
                      <a:pt x="136428" y="127979"/>
                      <a:pt x="133534" y="127414"/>
                      <a:pt x="131327" y="126285"/>
                    </a:cubicBezTo>
                    <a:cubicBezTo>
                      <a:pt x="129120" y="125157"/>
                      <a:pt x="127311" y="123502"/>
                      <a:pt x="125897" y="121321"/>
                    </a:cubicBezTo>
                    <a:cubicBezTo>
                      <a:pt x="124872" y="119771"/>
                      <a:pt x="124073" y="117653"/>
                      <a:pt x="123502" y="114965"/>
                    </a:cubicBezTo>
                    <a:cubicBezTo>
                      <a:pt x="122931" y="112278"/>
                      <a:pt x="122646" y="109308"/>
                      <a:pt x="122646" y="106228"/>
                    </a:cubicBezTo>
                    <a:close/>
                    <a:moveTo>
                      <a:pt x="134376" y="106228"/>
                    </a:moveTo>
                    <a:cubicBezTo>
                      <a:pt x="134376" y="111441"/>
                      <a:pt x="134854" y="115100"/>
                      <a:pt x="135813" y="117061"/>
                    </a:cubicBezTo>
                    <a:cubicBezTo>
                      <a:pt x="136771" y="119021"/>
                      <a:pt x="138160" y="120002"/>
                      <a:pt x="140038" y="120002"/>
                    </a:cubicBezTo>
                    <a:cubicBezTo>
                      <a:pt x="141180" y="120002"/>
                      <a:pt x="142220" y="119585"/>
                      <a:pt x="143100" y="118753"/>
                    </a:cubicBezTo>
                    <a:cubicBezTo>
                      <a:pt x="143981" y="117921"/>
                      <a:pt x="144630" y="116606"/>
                      <a:pt x="145046" y="114808"/>
                    </a:cubicBezTo>
                    <a:cubicBezTo>
                      <a:pt x="145462" y="113010"/>
                      <a:pt x="145671" y="110207"/>
                      <a:pt x="145671" y="106228"/>
                    </a:cubicBezTo>
                    <a:cubicBezTo>
                      <a:pt x="145671" y="100814"/>
                      <a:pt x="145191" y="97060"/>
                      <a:pt x="144233" y="95138"/>
                    </a:cubicBezTo>
                    <a:cubicBezTo>
                      <a:pt x="143275" y="93215"/>
                      <a:pt x="141838" y="92253"/>
                      <a:pt x="140038" y="92253"/>
                    </a:cubicBezTo>
                    <a:cubicBezTo>
                      <a:pt x="137967" y="92253"/>
                      <a:pt x="136554" y="93234"/>
                      <a:pt x="135682" y="95195"/>
                    </a:cubicBezTo>
                    <a:cubicBezTo>
                      <a:pt x="134811" y="97155"/>
                      <a:pt x="134376" y="100785"/>
                      <a:pt x="134376" y="106228"/>
                    </a:cubicBezTo>
                    <a:close/>
                    <a:moveTo>
                      <a:pt x="190327" y="84477"/>
                    </a:moveTo>
                    <a:lnTo>
                      <a:pt x="190327" y="127261"/>
                    </a:lnTo>
                    <a:lnTo>
                      <a:pt x="178364" y="127261"/>
                    </a:lnTo>
                    <a:lnTo>
                      <a:pt x="178364" y="99226"/>
                    </a:lnTo>
                    <a:cubicBezTo>
                      <a:pt x="176429" y="100680"/>
                      <a:pt x="174556" y="101857"/>
                      <a:pt x="172746" y="102756"/>
                    </a:cubicBezTo>
                    <a:cubicBezTo>
                      <a:pt x="170936" y="103655"/>
                      <a:pt x="168667" y="104516"/>
                      <a:pt x="165937" y="105338"/>
                    </a:cubicBezTo>
                    <a:lnTo>
                      <a:pt x="165937" y="95754"/>
                    </a:lnTo>
                    <a:cubicBezTo>
                      <a:pt x="169963" y="94473"/>
                      <a:pt x="173089" y="92933"/>
                      <a:pt x="175315" y="91135"/>
                    </a:cubicBezTo>
                    <a:cubicBezTo>
                      <a:pt x="177541" y="89336"/>
                      <a:pt x="179284" y="87117"/>
                      <a:pt x="180542" y="84477"/>
                    </a:cubicBezTo>
                    <a:lnTo>
                      <a:pt x="190327" y="84477"/>
                    </a:lnTo>
                    <a:close/>
                    <a:moveTo>
                      <a:pt x="231209" y="84477"/>
                    </a:moveTo>
                    <a:lnTo>
                      <a:pt x="231209" y="127261"/>
                    </a:lnTo>
                    <a:lnTo>
                      <a:pt x="219246" y="127261"/>
                    </a:lnTo>
                    <a:lnTo>
                      <a:pt x="219246" y="99226"/>
                    </a:lnTo>
                    <a:cubicBezTo>
                      <a:pt x="217311" y="100680"/>
                      <a:pt x="215437" y="101857"/>
                      <a:pt x="213628" y="102756"/>
                    </a:cubicBezTo>
                    <a:cubicBezTo>
                      <a:pt x="211818" y="103655"/>
                      <a:pt x="209548" y="104516"/>
                      <a:pt x="206819" y="105338"/>
                    </a:cubicBezTo>
                    <a:lnTo>
                      <a:pt x="206819" y="95754"/>
                    </a:lnTo>
                    <a:cubicBezTo>
                      <a:pt x="210845" y="94473"/>
                      <a:pt x="213971" y="92933"/>
                      <a:pt x="216197" y="91135"/>
                    </a:cubicBezTo>
                    <a:cubicBezTo>
                      <a:pt x="218423" y="89336"/>
                      <a:pt x="220165" y="87117"/>
                      <a:pt x="221424" y="84477"/>
                    </a:cubicBezTo>
                    <a:lnTo>
                      <a:pt x="231209" y="84477"/>
                    </a:lnTo>
                    <a:close/>
                    <a:moveTo>
                      <a:pt x="245291" y="106228"/>
                    </a:moveTo>
                    <a:cubicBezTo>
                      <a:pt x="245291" y="98060"/>
                      <a:pt x="246747" y="92464"/>
                      <a:pt x="249661" y="89270"/>
                    </a:cubicBezTo>
                    <a:cubicBezTo>
                      <a:pt x="252574" y="86075"/>
                      <a:pt x="257011" y="84477"/>
                      <a:pt x="262973" y="84477"/>
                    </a:cubicBezTo>
                    <a:cubicBezTo>
                      <a:pt x="265838" y="84477"/>
                      <a:pt x="268190" y="84827"/>
                      <a:pt x="270029" y="85525"/>
                    </a:cubicBezTo>
                    <a:cubicBezTo>
                      <a:pt x="271868" y="86223"/>
                      <a:pt x="273368" y="87132"/>
                      <a:pt x="274529" y="88250"/>
                    </a:cubicBezTo>
                    <a:cubicBezTo>
                      <a:pt x="275691" y="89370"/>
                      <a:pt x="276605" y="90546"/>
                      <a:pt x="277273" y="91780"/>
                    </a:cubicBezTo>
                    <a:cubicBezTo>
                      <a:pt x="277941" y="93014"/>
                      <a:pt x="278478" y="94454"/>
                      <a:pt x="278885" y="96099"/>
                    </a:cubicBezTo>
                    <a:cubicBezTo>
                      <a:pt x="279678" y="99236"/>
                      <a:pt x="280075" y="102507"/>
                      <a:pt x="280075" y="105912"/>
                    </a:cubicBezTo>
                    <a:cubicBezTo>
                      <a:pt x="280075" y="113545"/>
                      <a:pt x="278769" y="119131"/>
                      <a:pt x="276155" y="122670"/>
                    </a:cubicBezTo>
                    <a:cubicBezTo>
                      <a:pt x="273542" y="126209"/>
                      <a:pt x="269042" y="127979"/>
                      <a:pt x="262654" y="127979"/>
                    </a:cubicBezTo>
                    <a:cubicBezTo>
                      <a:pt x="259073" y="127979"/>
                      <a:pt x="256179" y="127414"/>
                      <a:pt x="253972" y="126285"/>
                    </a:cubicBezTo>
                    <a:cubicBezTo>
                      <a:pt x="251766" y="125157"/>
                      <a:pt x="249956" y="123502"/>
                      <a:pt x="248543" y="121321"/>
                    </a:cubicBezTo>
                    <a:cubicBezTo>
                      <a:pt x="247517" y="119771"/>
                      <a:pt x="246719" y="117653"/>
                      <a:pt x="246147" y="114965"/>
                    </a:cubicBezTo>
                    <a:cubicBezTo>
                      <a:pt x="245577" y="112278"/>
                      <a:pt x="245291" y="109308"/>
                      <a:pt x="245291" y="106228"/>
                    </a:cubicBezTo>
                    <a:close/>
                    <a:moveTo>
                      <a:pt x="257021" y="106228"/>
                    </a:moveTo>
                    <a:cubicBezTo>
                      <a:pt x="257021" y="111441"/>
                      <a:pt x="257500" y="115100"/>
                      <a:pt x="258459" y="117061"/>
                    </a:cubicBezTo>
                    <a:cubicBezTo>
                      <a:pt x="259416" y="119021"/>
                      <a:pt x="260805" y="120002"/>
                      <a:pt x="262625" y="120002"/>
                    </a:cubicBezTo>
                    <a:cubicBezTo>
                      <a:pt x="263825" y="120002"/>
                      <a:pt x="264865" y="119585"/>
                      <a:pt x="265746" y="118753"/>
                    </a:cubicBezTo>
                    <a:cubicBezTo>
                      <a:pt x="266627" y="117921"/>
                      <a:pt x="267275" y="116606"/>
                      <a:pt x="267692" y="114808"/>
                    </a:cubicBezTo>
                    <a:cubicBezTo>
                      <a:pt x="268107" y="113010"/>
                      <a:pt x="268316" y="110207"/>
                      <a:pt x="268316" y="106228"/>
                    </a:cubicBezTo>
                    <a:cubicBezTo>
                      <a:pt x="268316" y="100814"/>
                      <a:pt x="267837" y="97060"/>
                      <a:pt x="266879" y="95138"/>
                    </a:cubicBezTo>
                    <a:cubicBezTo>
                      <a:pt x="265920" y="93215"/>
                      <a:pt x="264483" y="92253"/>
                      <a:pt x="262567" y="92253"/>
                    </a:cubicBezTo>
                    <a:cubicBezTo>
                      <a:pt x="260612" y="92253"/>
                      <a:pt x="259199" y="93234"/>
                      <a:pt x="258328" y="95195"/>
                    </a:cubicBezTo>
                    <a:cubicBezTo>
                      <a:pt x="257457" y="97155"/>
                      <a:pt x="257021" y="100785"/>
                      <a:pt x="257021" y="106228"/>
                    </a:cubicBezTo>
                    <a:close/>
                    <a:moveTo>
                      <a:pt x="26800" y="168955"/>
                    </a:moveTo>
                    <a:lnTo>
                      <a:pt x="26800" y="211738"/>
                    </a:lnTo>
                    <a:lnTo>
                      <a:pt x="14837" y="211738"/>
                    </a:lnTo>
                    <a:lnTo>
                      <a:pt x="14837" y="183703"/>
                    </a:lnTo>
                    <a:cubicBezTo>
                      <a:pt x="12901" y="185157"/>
                      <a:pt x="11029" y="186334"/>
                      <a:pt x="9219" y="187233"/>
                    </a:cubicBezTo>
                    <a:cubicBezTo>
                      <a:pt x="7409" y="188132"/>
                      <a:pt x="5139" y="188993"/>
                      <a:pt x="2410" y="189815"/>
                    </a:cubicBezTo>
                    <a:lnTo>
                      <a:pt x="2410" y="180232"/>
                    </a:lnTo>
                    <a:cubicBezTo>
                      <a:pt x="6436" y="178950"/>
                      <a:pt x="9562" y="177410"/>
                      <a:pt x="11788" y="175612"/>
                    </a:cubicBezTo>
                    <a:cubicBezTo>
                      <a:pt x="14014" y="173814"/>
                      <a:pt x="15757" y="171594"/>
                      <a:pt x="17015" y="168955"/>
                    </a:cubicBezTo>
                    <a:lnTo>
                      <a:pt x="26800" y="168955"/>
                    </a:lnTo>
                    <a:close/>
                    <a:moveTo>
                      <a:pt x="40882" y="190533"/>
                    </a:moveTo>
                    <a:cubicBezTo>
                      <a:pt x="40882" y="182537"/>
                      <a:pt x="42338" y="176941"/>
                      <a:pt x="45252" y="173747"/>
                    </a:cubicBezTo>
                    <a:cubicBezTo>
                      <a:pt x="48165" y="170552"/>
                      <a:pt x="52602" y="168955"/>
                      <a:pt x="58564" y="168955"/>
                    </a:cubicBezTo>
                    <a:cubicBezTo>
                      <a:pt x="61429" y="168955"/>
                      <a:pt x="63781" y="169304"/>
                      <a:pt x="65620" y="170002"/>
                    </a:cubicBezTo>
                    <a:cubicBezTo>
                      <a:pt x="67459" y="170700"/>
                      <a:pt x="68959" y="171609"/>
                      <a:pt x="70120" y="172727"/>
                    </a:cubicBezTo>
                    <a:cubicBezTo>
                      <a:pt x="71282" y="173847"/>
                      <a:pt x="72196" y="175023"/>
                      <a:pt x="72864" y="176258"/>
                    </a:cubicBezTo>
                    <a:cubicBezTo>
                      <a:pt x="73532" y="177491"/>
                      <a:pt x="74069" y="178931"/>
                      <a:pt x="74476" y="180576"/>
                    </a:cubicBezTo>
                    <a:cubicBezTo>
                      <a:pt x="75269" y="183713"/>
                      <a:pt x="75666" y="186984"/>
                      <a:pt x="75666" y="190389"/>
                    </a:cubicBezTo>
                    <a:cubicBezTo>
                      <a:pt x="75666" y="198023"/>
                      <a:pt x="74360" y="203609"/>
                      <a:pt x="71746" y="207147"/>
                    </a:cubicBezTo>
                    <a:cubicBezTo>
                      <a:pt x="69133" y="210686"/>
                      <a:pt x="64633" y="212456"/>
                      <a:pt x="58245" y="212456"/>
                    </a:cubicBezTo>
                    <a:cubicBezTo>
                      <a:pt x="54664" y="212456"/>
                      <a:pt x="51770" y="211892"/>
                      <a:pt x="49563" y="210762"/>
                    </a:cubicBezTo>
                    <a:cubicBezTo>
                      <a:pt x="47357" y="209634"/>
                      <a:pt x="45547" y="207979"/>
                      <a:pt x="44134" y="205799"/>
                    </a:cubicBezTo>
                    <a:cubicBezTo>
                      <a:pt x="43108" y="204249"/>
                      <a:pt x="42309" y="202130"/>
                      <a:pt x="41738" y="199443"/>
                    </a:cubicBezTo>
                    <a:cubicBezTo>
                      <a:pt x="41167" y="196755"/>
                      <a:pt x="40882" y="193785"/>
                      <a:pt x="40882" y="190533"/>
                    </a:cubicBezTo>
                    <a:close/>
                    <a:moveTo>
                      <a:pt x="52612" y="190562"/>
                    </a:moveTo>
                    <a:cubicBezTo>
                      <a:pt x="52612" y="195918"/>
                      <a:pt x="53091" y="199577"/>
                      <a:pt x="54049" y="201538"/>
                    </a:cubicBezTo>
                    <a:cubicBezTo>
                      <a:pt x="55008" y="203498"/>
                      <a:pt x="56396" y="204479"/>
                      <a:pt x="58216" y="204479"/>
                    </a:cubicBezTo>
                    <a:cubicBezTo>
                      <a:pt x="59416" y="204479"/>
                      <a:pt x="60456" y="204062"/>
                      <a:pt x="61337" y="203231"/>
                    </a:cubicBezTo>
                    <a:cubicBezTo>
                      <a:pt x="62218" y="202399"/>
                      <a:pt x="62867" y="201083"/>
                      <a:pt x="63283" y="199285"/>
                    </a:cubicBezTo>
                    <a:cubicBezTo>
                      <a:pt x="63699" y="197487"/>
                      <a:pt x="63907" y="194685"/>
                      <a:pt x="63907" y="190877"/>
                    </a:cubicBezTo>
                    <a:cubicBezTo>
                      <a:pt x="63907" y="185291"/>
                      <a:pt x="63428" y="181537"/>
                      <a:pt x="62470" y="179615"/>
                    </a:cubicBezTo>
                    <a:cubicBezTo>
                      <a:pt x="61512" y="177692"/>
                      <a:pt x="60074" y="176731"/>
                      <a:pt x="58158" y="176731"/>
                    </a:cubicBezTo>
                    <a:cubicBezTo>
                      <a:pt x="56203" y="176731"/>
                      <a:pt x="54790" y="177712"/>
                      <a:pt x="53919" y="179672"/>
                    </a:cubicBezTo>
                    <a:cubicBezTo>
                      <a:pt x="53048" y="181633"/>
                      <a:pt x="52612" y="185263"/>
                      <a:pt x="52612" y="190562"/>
                    </a:cubicBezTo>
                    <a:close/>
                    <a:moveTo>
                      <a:pt x="108563" y="168955"/>
                    </a:moveTo>
                    <a:lnTo>
                      <a:pt x="108563" y="211738"/>
                    </a:lnTo>
                    <a:lnTo>
                      <a:pt x="96601" y="211738"/>
                    </a:lnTo>
                    <a:lnTo>
                      <a:pt x="96601" y="183703"/>
                    </a:lnTo>
                    <a:cubicBezTo>
                      <a:pt x="94665" y="185157"/>
                      <a:pt x="92792" y="186334"/>
                      <a:pt x="90983" y="187233"/>
                    </a:cubicBezTo>
                    <a:cubicBezTo>
                      <a:pt x="89172" y="188132"/>
                      <a:pt x="86903" y="188993"/>
                      <a:pt x="84174" y="189815"/>
                    </a:cubicBezTo>
                    <a:lnTo>
                      <a:pt x="84174" y="180232"/>
                    </a:lnTo>
                    <a:cubicBezTo>
                      <a:pt x="88200" y="178950"/>
                      <a:pt x="91325" y="177410"/>
                      <a:pt x="93551" y="175612"/>
                    </a:cubicBezTo>
                    <a:cubicBezTo>
                      <a:pt x="95777" y="173814"/>
                      <a:pt x="97520" y="171594"/>
                      <a:pt x="98778" y="168955"/>
                    </a:cubicBezTo>
                    <a:lnTo>
                      <a:pt x="108563" y="168955"/>
                    </a:lnTo>
                    <a:close/>
                    <a:moveTo>
                      <a:pt x="149445" y="168955"/>
                    </a:moveTo>
                    <a:lnTo>
                      <a:pt x="149445" y="211738"/>
                    </a:lnTo>
                    <a:lnTo>
                      <a:pt x="137482" y="211738"/>
                    </a:lnTo>
                    <a:lnTo>
                      <a:pt x="137482" y="183703"/>
                    </a:lnTo>
                    <a:cubicBezTo>
                      <a:pt x="135547" y="185157"/>
                      <a:pt x="133674" y="186334"/>
                      <a:pt x="131864" y="187233"/>
                    </a:cubicBezTo>
                    <a:cubicBezTo>
                      <a:pt x="130054" y="188132"/>
                      <a:pt x="127785" y="188993"/>
                      <a:pt x="125055" y="189815"/>
                    </a:cubicBezTo>
                    <a:lnTo>
                      <a:pt x="125055" y="180232"/>
                    </a:lnTo>
                    <a:cubicBezTo>
                      <a:pt x="129081" y="178950"/>
                      <a:pt x="132208" y="177410"/>
                      <a:pt x="134434" y="175612"/>
                    </a:cubicBezTo>
                    <a:cubicBezTo>
                      <a:pt x="136660" y="173814"/>
                      <a:pt x="138402" y="171594"/>
                      <a:pt x="139660" y="168955"/>
                    </a:cubicBezTo>
                    <a:lnTo>
                      <a:pt x="149445" y="168955"/>
                    </a:lnTo>
                    <a:close/>
                    <a:moveTo>
                      <a:pt x="190327" y="168955"/>
                    </a:moveTo>
                    <a:lnTo>
                      <a:pt x="190327" y="211738"/>
                    </a:lnTo>
                    <a:lnTo>
                      <a:pt x="178364" y="211738"/>
                    </a:lnTo>
                    <a:lnTo>
                      <a:pt x="178364" y="183703"/>
                    </a:lnTo>
                    <a:cubicBezTo>
                      <a:pt x="176429" y="185157"/>
                      <a:pt x="174556" y="186334"/>
                      <a:pt x="172746" y="187233"/>
                    </a:cubicBezTo>
                    <a:cubicBezTo>
                      <a:pt x="170936" y="188132"/>
                      <a:pt x="168667" y="188993"/>
                      <a:pt x="165937" y="189815"/>
                    </a:cubicBezTo>
                    <a:lnTo>
                      <a:pt x="165937" y="180232"/>
                    </a:lnTo>
                    <a:cubicBezTo>
                      <a:pt x="169963" y="178950"/>
                      <a:pt x="173089" y="177410"/>
                      <a:pt x="175315" y="175612"/>
                    </a:cubicBezTo>
                    <a:cubicBezTo>
                      <a:pt x="177541" y="173814"/>
                      <a:pt x="179284" y="171594"/>
                      <a:pt x="180542" y="168955"/>
                    </a:cubicBezTo>
                    <a:lnTo>
                      <a:pt x="190327" y="168955"/>
                    </a:lnTo>
                    <a:close/>
                    <a:moveTo>
                      <a:pt x="231209" y="168955"/>
                    </a:moveTo>
                    <a:lnTo>
                      <a:pt x="231209" y="211738"/>
                    </a:lnTo>
                    <a:lnTo>
                      <a:pt x="219246" y="211738"/>
                    </a:lnTo>
                    <a:lnTo>
                      <a:pt x="219246" y="183703"/>
                    </a:lnTo>
                    <a:cubicBezTo>
                      <a:pt x="217311" y="185157"/>
                      <a:pt x="215437" y="186334"/>
                      <a:pt x="213628" y="187233"/>
                    </a:cubicBezTo>
                    <a:cubicBezTo>
                      <a:pt x="211818" y="188132"/>
                      <a:pt x="209548" y="188993"/>
                      <a:pt x="206819" y="189815"/>
                    </a:cubicBezTo>
                    <a:lnTo>
                      <a:pt x="206819" y="180232"/>
                    </a:lnTo>
                    <a:cubicBezTo>
                      <a:pt x="210845" y="178950"/>
                      <a:pt x="213971" y="177410"/>
                      <a:pt x="216197" y="175612"/>
                    </a:cubicBezTo>
                    <a:cubicBezTo>
                      <a:pt x="218423" y="173814"/>
                      <a:pt x="220165" y="171594"/>
                      <a:pt x="221424" y="168955"/>
                    </a:cubicBezTo>
                    <a:lnTo>
                      <a:pt x="231209" y="168955"/>
                    </a:lnTo>
                    <a:close/>
                    <a:moveTo>
                      <a:pt x="272091" y="168955"/>
                    </a:moveTo>
                    <a:lnTo>
                      <a:pt x="272091" y="211738"/>
                    </a:lnTo>
                    <a:lnTo>
                      <a:pt x="260128" y="211738"/>
                    </a:lnTo>
                    <a:lnTo>
                      <a:pt x="260128" y="183703"/>
                    </a:lnTo>
                    <a:cubicBezTo>
                      <a:pt x="258192" y="185157"/>
                      <a:pt x="256319" y="186334"/>
                      <a:pt x="254510" y="187233"/>
                    </a:cubicBezTo>
                    <a:cubicBezTo>
                      <a:pt x="252700" y="188132"/>
                      <a:pt x="250430" y="188993"/>
                      <a:pt x="247701" y="189815"/>
                    </a:cubicBezTo>
                    <a:lnTo>
                      <a:pt x="247701" y="180232"/>
                    </a:lnTo>
                    <a:cubicBezTo>
                      <a:pt x="251727" y="178950"/>
                      <a:pt x="254853" y="177410"/>
                      <a:pt x="257079" y="175612"/>
                    </a:cubicBezTo>
                    <a:cubicBezTo>
                      <a:pt x="259305" y="173814"/>
                      <a:pt x="261047" y="171594"/>
                      <a:pt x="262306" y="168955"/>
                    </a:cubicBezTo>
                    <a:lnTo>
                      <a:pt x="272091" y="168955"/>
                    </a:lnTo>
                    <a:close/>
                  </a:path>
                </a:pathLst>
              </a:custGeom>
              <a:solidFill>
                <a:srgbClr val="717070"/>
              </a:solidFill>
              <a:ln w="3333" cap="flat">
                <a:solidFill>
                  <a:srgbClr val="717070"/>
                </a:solidFill>
                <a:bevel/>
              </a:ln>
            </p:spPr>
          </p:sp>
          <p:sp>
            <p:nvSpPr>
              <p:cNvPr id="268" name=""/>
              <p:cNvSpPr/>
              <p:nvPr/>
            </p:nvSpPr>
            <p:spPr>
              <a:xfrm>
                <a:off x="139124" y="-826873"/>
                <a:ext cy="212135" cx="214653"/>
              </a:xfrm>
              <a:custGeom>
                <a:avLst/>
                <a:gdLst/>
                <a:ahLst/>
                <a:cxnLst/>
                <a:pathLst>
                  <a:path w="214653" h="212135">
                    <a:moveTo>
                      <a:pt x="0" y="106067"/>
                    </a:moveTo>
                    <a:cubicBezTo>
                      <a:pt x="0" y="47488"/>
                      <a:pt x="48052" y="0"/>
                      <a:pt x="107326" y="0"/>
                    </a:cubicBezTo>
                    <a:cubicBezTo>
                      <a:pt x="166601" y="0"/>
                      <a:pt x="214653" y="47488"/>
                      <a:pt x="214653" y="106067"/>
                    </a:cubicBezTo>
                    <a:cubicBezTo>
                      <a:pt x="214653" y="164647"/>
                      <a:pt x="166601" y="212135"/>
                      <a:pt x="107326" y="212135"/>
                    </a:cubicBezTo>
                    <a:cubicBezTo>
                      <a:pt x="48052" y="212135"/>
                      <a:pt x="0" y="164647"/>
                      <a:pt x="0" y="1060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269" name=""/>
              <p:cNvSpPr/>
              <p:nvPr/>
            </p:nvSpPr>
            <p:spPr>
              <a:xfrm>
                <a:off x="160371" y="-809875"/>
                <a:ext cy="219641" cx="205512"/>
              </a:xfrm>
              <a:custGeom>
                <a:avLst/>
                <a:gdLst/>
                <a:ahLst/>
                <a:cxnLst/>
                <a:pathLst>
                  <a:path w="205512" h="219641">
                    <a:moveTo>
                      <a:pt x="10420" y="153488"/>
                    </a:moveTo>
                    <a:cubicBezTo>
                      <a:pt x="-24773" y="112038"/>
                      <a:pt x="-19302" y="50242"/>
                      <a:pt x="22639" y="15461"/>
                    </a:cubicBezTo>
                    <a:cubicBezTo>
                      <a:pt x="64581" y="-19319"/>
                      <a:pt x="127112" y="-13913"/>
                      <a:pt x="162306" y="27537"/>
                    </a:cubicBezTo>
                    <a:cubicBezTo>
                      <a:pt x="194364" y="65294"/>
                      <a:pt x="192680" y="119935"/>
                      <a:pt x="160424" y="155659"/>
                    </a:cubicBezTo>
                    <a:lnTo>
                      <a:pt x="192086" y="192950"/>
                    </a:lnTo>
                    <a:cubicBezTo>
                      <a:pt x="193074" y="194114"/>
                      <a:pt x="192920" y="195848"/>
                      <a:pt x="191743" y="196825"/>
                    </a:cubicBezTo>
                    <a:lnTo>
                      <a:pt x="174004" y="211535"/>
                    </a:lnTo>
                    <a:cubicBezTo>
                      <a:pt x="172826" y="212511"/>
                      <a:pt x="171071" y="212359"/>
                      <a:pt x="170083" y="211196"/>
                    </a:cubicBezTo>
                    <a:lnTo>
                      <a:pt x="138421" y="173905"/>
                    </a:lnTo>
                    <a:cubicBezTo>
                      <a:pt x="97221" y="199096"/>
                      <a:pt x="42479" y="191246"/>
                      <a:pt x="10420" y="153488"/>
                    </a:cubicBezTo>
                    <a:close/>
                    <a:moveTo>
                      <a:pt x="138844" y="152323"/>
                    </a:moveTo>
                    <a:cubicBezTo>
                      <a:pt x="173386" y="123679"/>
                      <a:pt x="177892" y="72784"/>
                      <a:pt x="148908" y="38647"/>
                    </a:cubicBezTo>
                    <a:cubicBezTo>
                      <a:pt x="119923" y="4510"/>
                      <a:pt x="68424" y="0"/>
                      <a:pt x="33882" y="28702"/>
                    </a:cubicBezTo>
                    <a:cubicBezTo>
                      <a:pt x="-660" y="57346"/>
                      <a:pt x="-5166" y="108241"/>
                      <a:pt x="23818" y="142378"/>
                    </a:cubicBezTo>
                    <a:cubicBezTo>
                      <a:pt x="52803" y="176515"/>
                      <a:pt x="104302" y="180967"/>
                      <a:pt x="138844" y="152323"/>
                    </a:cubicBezTo>
                    <a:close/>
                  </a:path>
                </a:pathLst>
              </a:custGeom>
              <a:solidFill>
                <a:srgbClr val="717070"/>
              </a:solidFill>
              <a:ln w="7600" cap="flat">
                <a:solidFill>
                  <a:srgbClr val="717070"/>
                </a:solidFill>
                <a:bevel/>
              </a:ln>
            </p:spPr>
          </p:sp>
        </p:grpSp>
        <p:grpSp>
          <p:nvGrpSpPr>
            <p:cNvPr id="270" name=""/>
            <p:cNvGrpSpPr/>
            <p:nvPr/>
          </p:nvGrpSpPr>
          <p:grpSpPr>
            <a:xfrm>
              <a:off x="-218636" y="-274250"/>
              <a:ext cy="349599" cx="616942"/>
              <a:chOff x="-218636" y="-274250"/>
              <a:chExt cy="349599" cx="616942"/>
            </a:xfrm>
          </p:grpSpPr>
          <p:sp>
            <p:nvSpPr>
              <p:cNvPr id="271" name=""/>
              <p:cNvSpPr/>
              <p:nvPr/>
            </p:nvSpPr>
            <p:spPr>
              <a:xfrm>
                <a:off x="-171608" y="-274249"/>
                <a:ext cy="327362" cx="522883"/>
              </a:xfrm>
              <a:custGeom>
                <a:avLst/>
                <a:gdLst/>
                <a:ahLst/>
                <a:cxnLst/>
                <a:pathLst>
                  <a:path w="522883" h="327362">
                    <a:moveTo>
                      <a:pt x="14609" y="0"/>
                    </a:moveTo>
                    <a:lnTo>
                      <a:pt x="508082" y="0"/>
                    </a:lnTo>
                    <a:cubicBezTo>
                      <a:pt x="516221" y="0"/>
                      <a:pt x="522883" y="6062"/>
                      <a:pt x="522883" y="13608"/>
                    </a:cubicBezTo>
                    <a:lnTo>
                      <a:pt x="522883" y="313642"/>
                    </a:lnTo>
                    <a:cubicBezTo>
                      <a:pt x="522883" y="321188"/>
                      <a:pt x="516221" y="327362"/>
                      <a:pt x="508082" y="327362"/>
                    </a:cubicBezTo>
                    <a:lnTo>
                      <a:pt x="14609" y="327362"/>
                    </a:lnTo>
                    <a:cubicBezTo>
                      <a:pt x="6470" y="327362"/>
                      <a:pt x="0" y="321188"/>
                      <a:pt x="0" y="313642"/>
                    </a:cubicBezTo>
                    <a:lnTo>
                      <a:pt x="0" y="13608"/>
                    </a:lnTo>
                    <a:cubicBezTo>
                      <a:pt x="0" y="6062"/>
                      <a:pt x="6470" y="0"/>
                      <a:pt x="146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272" name=""/>
              <p:cNvSpPr/>
              <p:nvPr/>
            </p:nvSpPr>
            <p:spPr>
              <a:xfrm>
                <a:off x="-148517" y="-251948"/>
                <a:ext cy="281962" cx="476702"/>
              </a:xfrm>
              <a:custGeom>
                <a:avLst/>
                <a:gdLst/>
                <a:ahLst/>
                <a:cxnLst/>
                <a:pathLst>
                  <a:path w="476702" h="281962">
                    <a:moveTo>
                      <a:pt x="0" y="0"/>
                    </a:moveTo>
                    <a:lnTo>
                      <a:pt x="476702" y="0"/>
                    </a:lnTo>
                    <a:lnTo>
                      <a:pt x="476702" y="281962"/>
                    </a:lnTo>
                    <a:lnTo>
                      <a:pt x="0" y="2819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273" name=""/>
              <p:cNvSpPr/>
              <p:nvPr/>
            </p:nvSpPr>
            <p:spPr>
              <a:xfrm>
                <a:off x="-218636" y="67361"/>
                <a:ext cy="7989" cx="616942"/>
              </a:xfrm>
              <a:custGeom>
                <a:avLst/>
                <a:gdLst/>
                <a:ahLst/>
                <a:cxnLst/>
                <a:pathLst>
                  <a:path w="616942" h="7989">
                    <a:moveTo>
                      <a:pt x="0" y="0"/>
                    </a:moveTo>
                    <a:cubicBezTo>
                      <a:pt x="0" y="7985"/>
                      <a:pt x="13512" y="7985"/>
                      <a:pt x="13512" y="7985"/>
                    </a:cubicBezTo>
                    <a:lnTo>
                      <a:pt x="605418" y="7985"/>
                    </a:lnTo>
                    <a:cubicBezTo>
                      <a:pt x="605418" y="7985"/>
                      <a:pt x="616941" y="8449"/>
                      <a:pt x="616941" y="0"/>
                    </a:cubicBezTo>
                    <a:cubicBezTo>
                      <a:pt x="617836" y="341"/>
                      <a:pt x="0" y="497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274" name=""/>
              <p:cNvSpPr/>
              <p:nvPr/>
            </p:nvSpPr>
            <p:spPr>
              <a:xfrm>
                <a:off x="-218025" y="52315"/>
                <a:ext cy="15247" cx="615718"/>
              </a:xfrm>
              <a:custGeom>
                <a:avLst/>
                <a:gdLst/>
                <a:ahLst/>
                <a:cxnLst/>
                <a:pathLst>
                  <a:path w="615718" h="15247">
                    <a:moveTo>
                      <a:pt x="2033" y="0"/>
                    </a:moveTo>
                    <a:lnTo>
                      <a:pt x="613685" y="0"/>
                    </a:lnTo>
                    <a:cubicBezTo>
                      <a:pt x="614808" y="0"/>
                      <a:pt x="615718" y="918"/>
                      <a:pt x="615718" y="2051"/>
                    </a:cubicBezTo>
                    <a:lnTo>
                      <a:pt x="615718" y="15247"/>
                    </a:lnTo>
                    <a:lnTo>
                      <a:pt x="0" y="15247"/>
                    </a:lnTo>
                    <a:lnTo>
                      <a:pt x="0" y="2051"/>
                    </a:lnTo>
                    <a:cubicBezTo>
                      <a:pt x="0" y="918"/>
                      <a:pt x="910" y="0"/>
                      <a:pt x="2033" y="0"/>
                    </a:cubicBezTo>
                    <a:close/>
                  </a:path>
                </a:pathLst>
              </a:custGeom>
              <a:solidFill>
                <a:srgbClr val="3E3938"/>
              </a:solidFill>
              <a:ln w="7600" cap="flat">
                <a:solidFill>
                  <a:srgbClr val="3E3938"/>
                </a:solidFill>
                <a:bevel/>
              </a:ln>
            </p:spPr>
          </p:sp>
          <p:sp>
            <p:nvSpPr>
              <p:cNvPr id="275" name=""/>
              <p:cNvSpPr/>
              <p:nvPr/>
            </p:nvSpPr>
            <p:spPr>
              <a:xfrm>
                <a:off x="24287" y="52315"/>
                <a:ext cy="10355" cx="131093"/>
              </a:xfrm>
              <a:custGeom>
                <a:avLst/>
                <a:gdLst/>
                <a:ahLst/>
                <a:cxnLst/>
                <a:pathLst>
                  <a:path w="131093" h="10355">
                    <a:moveTo>
                      <a:pt x="0" y="0"/>
                    </a:moveTo>
                    <a:lnTo>
                      <a:pt x="131093" y="0"/>
                    </a:lnTo>
                    <a:lnTo>
                      <a:pt x="131093" y="10355"/>
                    </a:lnTo>
                    <a:lnTo>
                      <a:pt x="0" y="103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8889"/>
              </a:solidFill>
              <a:ln w="7600" cap="flat">
                <a:solidFill>
                  <a:srgbClr val="888889"/>
                </a:solidFill>
                <a:bevel/>
              </a:ln>
            </p:spPr>
          </p:sp>
          <p:sp>
            <p:nvSpPr>
              <p:cNvPr id="276" name=""/>
              <p:cNvSpPr/>
              <p:nvPr/>
            </p:nvSpPr>
            <p:spPr>
              <a:xfrm>
                <a:off x="-148517" y="-251948"/>
                <a:ext cy="19269" cx="476702"/>
              </a:xfrm>
              <a:custGeom>
                <a:avLst/>
                <a:gdLst/>
                <a:ahLst/>
                <a:cxnLst/>
                <a:pathLst>
                  <a:path w="476702" h="19269">
                    <a:moveTo>
                      <a:pt x="0" y="0"/>
                    </a:moveTo>
                    <a:lnTo>
                      <a:pt x="476702" y="0"/>
                    </a:lnTo>
                    <a:lnTo>
                      <a:pt x="476702" y="19269"/>
                    </a:lnTo>
                    <a:lnTo>
                      <a:pt x="0" y="19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68A5"/>
              </a:solidFill>
              <a:ln w="7600" cap="flat">
                <a:solidFill>
                  <a:srgbClr val="0168A5"/>
                </a:solidFill>
                <a:bevel/>
              </a:ln>
            </p:spPr>
          </p:sp>
          <p:grpSp>
            <p:nvGrpSpPr>
              <p:cNvPr id="277" name="Gene Map"/>
              <p:cNvGrpSpPr/>
              <p:nvPr/>
            </p:nvGrpSpPr>
            <p:grpSpPr>
              <a:xfrm>
                <a:off x="128829" y="-189970"/>
                <a:ext cy="176402" cx="129126"/>
                <a:chOff x="128829" y="-189970"/>
                <a:chExt cy="176402" cx="129126"/>
              </a:xfrm>
            </p:grpSpPr>
            <p:sp>
              <p:nvSpPr>
                <p:cNvPr id="278" name=""/>
                <p:cNvSpPr/>
                <p:nvPr/>
              </p:nvSpPr>
              <p:spPr>
                <a:xfrm>
                  <a:off x="202154" y="-111752"/>
                  <a:ext cy="9286" cx="7854"/>
                </a:xfrm>
                <a:custGeom>
                  <a:avLst/>
                  <a:gdLst/>
                  <a:ahLst/>
                  <a:cxnLst/>
                  <a:pathLst>
                    <a:path w="7854" h="9286">
                      <a:moveTo>
                        <a:pt x="1869" y="0"/>
                      </a:moveTo>
                      <a:lnTo>
                        <a:pt x="9723" y="9286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2500" cap="flat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id="279" name=""/>
                <p:cNvSpPr/>
                <p:nvPr/>
              </p:nvSpPr>
              <p:spPr>
                <a:xfrm>
                  <a:off x="196340" y="-104297"/>
                  <a:ext cy="12270" cx="17473"/>
                </a:xfrm>
                <a:custGeom>
                  <a:avLst/>
                  <a:gdLst/>
                  <a:ahLst/>
                  <a:cxnLst/>
                  <a:pathLst>
                    <a:path w="17473" h="12270">
                      <a:moveTo>
                        <a:pt x="2492" y="0"/>
                      </a:moveTo>
                      <a:lnTo>
                        <a:pt x="19964" y="12270"/>
                      </a:lnTo>
                      <a:lnTo>
                        <a:pt x="2492" y="0"/>
                      </a:lnTo>
                      <a:close/>
                    </a:path>
                  </a:pathLst>
                </a:custGeom>
                <a:solidFill>
                  <a:srgbClr val="E30003"/>
                </a:solidFill>
                <a:ln w="2500" cap="flat">
                  <a:solidFill>
                    <a:srgbClr val="FF1418"/>
                  </a:solidFill>
                  <a:bevel/>
                </a:ln>
              </p:spPr>
            </p:sp>
            <p:sp>
              <p:nvSpPr>
                <p:cNvPr id="280" name=""/>
                <p:cNvSpPr/>
                <p:nvPr/>
              </p:nvSpPr>
              <p:spPr>
                <a:xfrm>
                  <a:off x="188073" y="-94317"/>
                  <a:ext cy="17587" cx="22939"/>
                </a:xfrm>
                <a:custGeom>
                  <a:avLst/>
                  <a:gdLst/>
                  <a:ahLst/>
                  <a:cxnLst/>
                  <a:pathLst>
                    <a:path w="22939" h="17587">
                      <a:moveTo>
                        <a:pt x="2676" y="-39"/>
                      </a:moveTo>
                      <a:cubicBezTo>
                        <a:pt x="2676" y="479"/>
                        <a:pt x="25615" y="17548"/>
                        <a:pt x="25615" y="17548"/>
                      </a:cubicBezTo>
                      <a:lnTo>
                        <a:pt x="2676" y="-39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id="281" name=""/>
                <p:cNvSpPr/>
                <p:nvPr/>
              </p:nvSpPr>
              <p:spPr>
                <a:xfrm>
                  <a:off x="178085" y="-82139"/>
                  <a:ext cy="16410" cx="19837"/>
                </a:xfrm>
                <a:custGeom>
                  <a:avLst/>
                  <a:gdLst/>
                  <a:ahLst/>
                  <a:cxnLst/>
                  <a:pathLst>
                    <a:path w="19837" h="16410">
                      <a:moveTo>
                        <a:pt x="2684" y="0"/>
                      </a:moveTo>
                      <a:lnTo>
                        <a:pt x="22521" y="16410"/>
                      </a:lnTo>
                      <a:lnTo>
                        <a:pt x="2684" y="0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id="282" name=""/>
                <p:cNvSpPr/>
                <p:nvPr/>
              </p:nvSpPr>
              <p:spPr>
                <a:xfrm>
                  <a:off x="168089" y="-69093"/>
                  <a:ext cy="9988" cx="10871"/>
                </a:xfrm>
                <a:custGeom>
                  <a:avLst/>
                  <a:gdLst/>
                  <a:ahLst/>
                  <a:cxnLst/>
                  <a:pathLst>
                    <a:path w="10871" h="9988">
                      <a:moveTo>
                        <a:pt x="3129" y="0"/>
                      </a:moveTo>
                      <a:lnTo>
                        <a:pt x="14000" y="9988"/>
                      </a:lnTo>
                      <a:lnTo>
                        <a:pt x="3129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2500" cap="flat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id="283" name=""/>
                <p:cNvSpPr/>
                <p:nvPr/>
              </p:nvSpPr>
              <p:spPr>
                <a:xfrm>
                  <a:off x="210266" y="-185575"/>
                  <a:ext cy="14042" cx="19590"/>
                </a:xfrm>
                <a:custGeom>
                  <a:avLst/>
                  <a:gdLst/>
                  <a:ahLst/>
                  <a:cxnLst/>
                  <a:pathLst>
                    <a:path w="19590" h="14042">
                      <a:moveTo>
                        <a:pt x="22408" y="14042"/>
                      </a:moveTo>
                      <a:lnTo>
                        <a:pt x="2818" y="0"/>
                      </a:lnTo>
                      <a:lnTo>
                        <a:pt x="22408" y="14042"/>
                      </a:lnTo>
                      <a:close/>
                    </a:path>
                  </a:pathLst>
                </a:custGeom>
                <a:solidFill>
                  <a:srgbClr val="E30003"/>
                </a:solidFill>
                <a:ln w="2500" cap="flat">
                  <a:solidFill>
                    <a:srgbClr val="FF1418"/>
                  </a:solidFill>
                  <a:bevel/>
                </a:ln>
              </p:spPr>
            </p:sp>
            <p:sp>
              <p:nvSpPr>
                <p:cNvPr id="284" name=""/>
                <p:cNvSpPr/>
                <p:nvPr/>
              </p:nvSpPr>
              <p:spPr>
                <a:xfrm>
                  <a:off x="201008" y="-171389"/>
                  <a:ext cy="12008" cx="25549"/>
                </a:xfrm>
                <a:custGeom>
                  <a:avLst/>
                  <a:gdLst/>
                  <a:ahLst/>
                  <a:cxnLst/>
                  <a:pathLst>
                    <a:path w="25549" h="12008">
                      <a:moveTo>
                        <a:pt x="1342" y="0"/>
                      </a:moveTo>
                      <a:lnTo>
                        <a:pt x="26891" y="12008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2500" cap="flat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id="285" name=""/>
                <p:cNvSpPr/>
                <p:nvPr/>
              </p:nvSpPr>
              <p:spPr>
                <a:xfrm>
                  <a:off x="197788" y="-156935"/>
                  <a:ext cy="9565" cx="24298"/>
                </a:xfrm>
                <a:custGeom>
                  <a:avLst/>
                  <a:gdLst/>
                  <a:ahLst/>
                  <a:cxnLst/>
                  <a:pathLst>
                    <a:path w="24298" h="9565">
                      <a:moveTo>
                        <a:pt x="0" y="0"/>
                      </a:moveTo>
                      <a:lnTo>
                        <a:pt x="24298" y="95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id="286" name=""/>
                <p:cNvSpPr/>
                <p:nvPr/>
              </p:nvSpPr>
              <p:spPr>
                <a:xfrm>
                  <a:off x="199130" y="-138733"/>
                  <a:ext cy="7600" cx="15472"/>
                </a:xfrm>
                <a:custGeom>
                  <a:avLst/>
                  <a:gdLst/>
                  <a:ahLst/>
                  <a:cxnLst/>
                  <a:pathLst>
                    <a:path w="15472" h="7600">
                      <a:moveTo>
                        <a:pt x="1878" y="4818"/>
                      </a:moveTo>
                      <a:lnTo>
                        <a:pt x="17350" y="8551"/>
                      </a:lnTo>
                      <a:lnTo>
                        <a:pt x="1878" y="4818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w="2500" cap="flat">
                  <a:solidFill>
                    <a:srgbClr val="00AF54"/>
                  </a:solidFill>
                  <a:bevel/>
                </a:ln>
              </p:spPr>
            </p:sp>
            <p:sp>
              <p:nvSpPr>
                <p:cNvPr id="287" name=""/>
                <p:cNvSpPr/>
                <p:nvPr/>
              </p:nvSpPr>
              <p:spPr>
                <a:xfrm>
                  <a:off x="142237" y="-53884"/>
                  <a:ext cy="7600" cx="7600"/>
                </a:xfrm>
                <a:custGeom>
                  <a:avLst/>
                  <a:gdLst/>
                  <a:ahLst/>
                  <a:cxnLst/>
                  <a:pathLst>
                    <a:path w="7600" h="7600">
                      <a:moveTo>
                        <a:pt x="7514" y="0"/>
                      </a:moveTo>
                      <a:cubicBezTo>
                        <a:pt x="9929" y="0"/>
                        <a:pt x="15082" y="1151"/>
                        <a:pt x="15070" y="1151"/>
                      </a:cubicBezTo>
                      <a:lnTo>
                        <a:pt x="7514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2500" cap="flat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id="288" name=""/>
                <p:cNvSpPr/>
                <p:nvPr/>
              </p:nvSpPr>
              <p:spPr>
                <a:xfrm>
                  <a:off x="131771" y="-50940"/>
                  <a:ext cy="7600" cx="20345"/>
                </a:xfrm>
                <a:custGeom>
                  <a:avLst/>
                  <a:gdLst/>
                  <a:ahLst/>
                  <a:cxnLst/>
                  <a:pathLst>
                    <a:path w="20345" h="7600">
                      <a:moveTo>
                        <a:pt x="0" y="0"/>
                      </a:moveTo>
                      <a:lnTo>
                        <a:pt x="20345" y="60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id="289" name=""/>
                <p:cNvSpPr/>
                <p:nvPr/>
              </p:nvSpPr>
              <p:spPr>
                <a:xfrm>
                  <a:off x="131771" y="-42443"/>
                  <a:ext cy="10211" cx="20138"/>
                </a:xfrm>
                <a:custGeom>
                  <a:avLst/>
                  <a:gdLst/>
                  <a:ahLst/>
                  <a:cxnLst/>
                  <a:pathLst>
                    <a:path w="20138" h="10211">
                      <a:moveTo>
                        <a:pt x="0" y="0"/>
                      </a:moveTo>
                      <a:lnTo>
                        <a:pt x="20138" y="102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id="290" name=""/>
                <p:cNvSpPr/>
                <p:nvPr/>
              </p:nvSpPr>
              <p:spPr>
                <a:xfrm>
                  <a:off x="128802" y="-189991"/>
                  <a:ext cy="160999" cx="88596"/>
                </a:xfrm>
                <a:custGeom>
                  <a:avLst/>
                  <a:gdLst/>
                  <a:ahLst/>
                  <a:cxnLst/>
                  <a:pathLst>
                    <a:path w="88596" h="160999">
                      <a:moveTo>
                        <a:pt x="86698" y="0"/>
                      </a:moveTo>
                      <a:cubicBezTo>
                        <a:pt x="67577" y="16261"/>
                        <a:pt x="66915" y="34609"/>
                        <a:pt x="68449" y="45503"/>
                      </a:cubicBezTo>
                      <a:cubicBezTo>
                        <a:pt x="72810" y="76485"/>
                        <a:pt x="92482" y="97341"/>
                        <a:pt x="83075" y="112552"/>
                      </a:cubicBezTo>
                      <a:cubicBezTo>
                        <a:pt x="74219" y="126872"/>
                        <a:pt x="54766" y="129588"/>
                        <a:pt x="6860" y="135973"/>
                      </a:cubicBezTo>
                      <a:cubicBezTo>
                        <a:pt x="-7699" y="137913"/>
                        <a:pt x="5384" y="160999"/>
                        <a:pt x="5384" y="160999"/>
                      </a:cubicBezTo>
                      <a:cubicBezTo>
                        <a:pt x="9275" y="158390"/>
                        <a:pt x="-957" y="142037"/>
                        <a:pt x="7598" y="139118"/>
                      </a:cubicBezTo>
                      <a:cubicBezTo>
                        <a:pt x="15246" y="136508"/>
                        <a:pt x="76835" y="136107"/>
                        <a:pt x="86295" y="113824"/>
                      </a:cubicBezTo>
                      <a:cubicBezTo>
                        <a:pt x="95549" y="92025"/>
                        <a:pt x="73853" y="72434"/>
                        <a:pt x="71401" y="44967"/>
                      </a:cubicBezTo>
                      <a:cubicBezTo>
                        <a:pt x="68784" y="15658"/>
                        <a:pt x="88962" y="3011"/>
                        <a:pt x="86698" y="0"/>
                      </a:cubicBezTo>
                      <a:close/>
                    </a:path>
                  </a:pathLst>
                </a:custGeom>
                <a:solidFill>
                  <a:srgbClr val="2671A5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id="291" name=""/>
                <p:cNvSpPr/>
                <p:nvPr/>
              </p:nvSpPr>
              <p:spPr>
                <a:xfrm>
                  <a:off x="154947" y="-161296"/>
                  <a:ext cy="147707" cx="102966"/>
                </a:xfrm>
                <a:custGeom>
                  <a:avLst/>
                  <a:gdLst/>
                  <a:ahLst/>
                  <a:cxnLst/>
                  <a:pathLst>
                    <a:path w="102966" h="147707">
                      <a:moveTo>
                        <a:pt x="102966" y="0"/>
                      </a:moveTo>
                      <a:cubicBezTo>
                        <a:pt x="98278" y="24629"/>
                        <a:pt x="82626" y="34293"/>
                        <a:pt x="72379" y="38362"/>
                      </a:cubicBezTo>
                      <a:cubicBezTo>
                        <a:pt x="43236" y="49934"/>
                        <a:pt x="15326" y="43223"/>
                        <a:pt x="6739" y="58910"/>
                      </a:cubicBezTo>
                      <a:cubicBezTo>
                        <a:pt x="-1345" y="73678"/>
                        <a:pt x="5929" y="91876"/>
                        <a:pt x="24103" y="136545"/>
                      </a:cubicBezTo>
                      <a:cubicBezTo>
                        <a:pt x="29626" y="150119"/>
                        <a:pt x="8899" y="147505"/>
                        <a:pt x="8899" y="147505"/>
                      </a:cubicBezTo>
                      <a:cubicBezTo>
                        <a:pt x="9909" y="144003"/>
                        <a:pt x="22695" y="146321"/>
                        <a:pt x="20998" y="137463"/>
                      </a:cubicBezTo>
                      <a:cubicBezTo>
                        <a:pt x="19482" y="129544"/>
                        <a:pt x="-10684" y="75986"/>
                        <a:pt x="4036" y="56751"/>
                      </a:cubicBezTo>
                      <a:cubicBezTo>
                        <a:pt x="18436" y="37933"/>
                        <a:pt x="46246" y="47023"/>
                        <a:pt x="71382" y="35539"/>
                      </a:cubicBezTo>
                      <a:cubicBezTo>
                        <a:pt x="98204" y="23284"/>
                        <a:pt x="99221" y="0"/>
                        <a:pt x="102966" y="0"/>
                      </a:cubicBezTo>
                      <a:close/>
                    </a:path>
                  </a:pathLst>
                </a:custGeom>
                <a:solidFill>
                  <a:srgbClr val="2671A5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</p:grpSp>
          <p:grpSp>
            <p:nvGrpSpPr>
              <p:cNvPr id="292" name="Molecular diagram"/>
              <p:cNvGrpSpPr/>
              <p:nvPr/>
            </p:nvGrpSpPr>
            <p:grpSpPr>
              <a:xfrm>
                <a:off x="-83239" y="-190736"/>
                <a:ext cy="179075" cx="161378"/>
                <a:chOff x="-83239" y="-190736"/>
                <a:chExt cy="179075" cx="161378"/>
              </a:xfrm>
            </p:grpSpPr>
            <p:grpSp>
              <p:nvGrpSpPr>
                <p:cNvPr id="293" name=""/>
                <p:cNvGrpSpPr/>
                <p:nvPr/>
              </p:nvGrpSpPr>
              <p:grpSpPr>
                <a:xfrm>
                  <a:off x="-71853" y="-179248"/>
                  <a:ext cy="156404" cx="141334"/>
                  <a:chOff x="-71853" y="-179248"/>
                  <a:chExt cy="156404" cx="141334"/>
                </a:xfrm>
              </p:grpSpPr>
              <p:sp>
                <p:nvSpPr>
                  <p:cNvPr id="294" name=""/>
                  <p:cNvSpPr/>
                  <p:nvPr/>
                </p:nvSpPr>
                <p:spPr>
                  <a:xfrm>
                    <a:off x="-21435" y="-132599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w="22194" h="7600">
                        <a:moveTo>
                          <a:pt x="0" y="0"/>
                        </a:moveTo>
                        <a:lnTo>
                          <a:pt x="221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295" name=""/>
                  <p:cNvSpPr/>
                  <p:nvPr/>
                </p:nvSpPr>
                <p:spPr>
                  <a:xfrm>
                    <a:off x="-21719" y="-67235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w="22194" h="7600">
                        <a:moveTo>
                          <a:pt x="0" y="0"/>
                        </a:moveTo>
                        <a:lnTo>
                          <a:pt x="221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296" name=""/>
                  <p:cNvSpPr/>
                  <p:nvPr/>
                </p:nvSpPr>
                <p:spPr>
                  <a:xfrm>
                    <a:off x="-44924" y="-125392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0" y="19388"/>
                        </a:moveTo>
                        <a:lnTo>
                          <a:pt x="11095" y="0"/>
                        </a:lnTo>
                        <a:lnTo>
                          <a:pt x="0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297" name=""/>
                  <p:cNvSpPr/>
                  <p:nvPr/>
                </p:nvSpPr>
                <p:spPr>
                  <a:xfrm>
                    <a:off x="13250" y="-125392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11095" y="19388"/>
                        </a:moveTo>
                        <a:lnTo>
                          <a:pt x="0" y="0"/>
                        </a:lnTo>
                        <a:lnTo>
                          <a:pt x="11095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298" name=""/>
                  <p:cNvSpPr/>
                  <p:nvPr/>
                </p:nvSpPr>
                <p:spPr>
                  <a:xfrm>
                    <a:off x="13250" y="-91222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11095" y="0"/>
                        </a:moveTo>
                        <a:lnTo>
                          <a:pt x="0" y="19388"/>
                        </a:lnTo>
                        <a:lnTo>
                          <a:pt x="11095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299" name=""/>
                  <p:cNvSpPr/>
                  <p:nvPr/>
                </p:nvSpPr>
                <p:spPr>
                  <a:xfrm>
                    <a:off x="-45133" y="-91952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0" y="0"/>
                        </a:moveTo>
                        <a:lnTo>
                          <a:pt x="11095" y="193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0" name=""/>
                  <p:cNvSpPr/>
                  <p:nvPr/>
                </p:nvSpPr>
                <p:spPr>
                  <a:xfrm>
                    <a:off x="-71853" y="-99842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w="22194" h="7600">
                        <a:moveTo>
                          <a:pt x="0" y="0"/>
                        </a:moveTo>
                        <a:lnTo>
                          <a:pt x="221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1" name=""/>
                  <p:cNvSpPr/>
                  <p:nvPr/>
                </p:nvSpPr>
                <p:spPr>
                  <a:xfrm>
                    <a:off x="-64717" y="-44606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w="22194" h="7600">
                        <a:moveTo>
                          <a:pt x="0" y="0"/>
                        </a:moveTo>
                        <a:lnTo>
                          <a:pt x="221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2" name=""/>
                  <p:cNvSpPr/>
                  <p:nvPr/>
                </p:nvSpPr>
                <p:spPr>
                  <a:xfrm>
                    <a:off x="24299" y="-44850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w="22194" h="7600">
                        <a:moveTo>
                          <a:pt x="0" y="0"/>
                        </a:moveTo>
                        <a:lnTo>
                          <a:pt x="221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3" name=""/>
                  <p:cNvSpPr/>
                  <p:nvPr/>
                </p:nvSpPr>
                <p:spPr>
                  <a:xfrm>
                    <a:off x="27902" y="-101302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w="22194" h="7600">
                        <a:moveTo>
                          <a:pt x="0" y="0"/>
                        </a:moveTo>
                        <a:lnTo>
                          <a:pt x="221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4" name=""/>
                  <p:cNvSpPr/>
                  <p:nvPr/>
                </p:nvSpPr>
                <p:spPr>
                  <a:xfrm>
                    <a:off x="-44924" y="-63182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0" y="19388"/>
                        </a:moveTo>
                        <a:lnTo>
                          <a:pt x="11095" y="0"/>
                        </a:lnTo>
                        <a:lnTo>
                          <a:pt x="0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5" name=""/>
                  <p:cNvSpPr/>
                  <p:nvPr/>
                </p:nvSpPr>
                <p:spPr>
                  <a:xfrm>
                    <a:off x="10020" y="-154673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0" y="19388"/>
                        </a:moveTo>
                        <a:lnTo>
                          <a:pt x="11095" y="0"/>
                        </a:lnTo>
                        <a:lnTo>
                          <a:pt x="0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6" name=""/>
                  <p:cNvSpPr/>
                  <p:nvPr/>
                </p:nvSpPr>
                <p:spPr>
                  <a:xfrm>
                    <a:off x="-40780" y="-179249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0" y="19388"/>
                        </a:moveTo>
                        <a:lnTo>
                          <a:pt x="11095" y="0"/>
                        </a:lnTo>
                        <a:lnTo>
                          <a:pt x="0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7" name=""/>
                  <p:cNvSpPr/>
                  <p:nvPr/>
                </p:nvSpPr>
                <p:spPr>
                  <a:xfrm>
                    <a:off x="-68004" y="-157023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w="22194" h="7600">
                        <a:moveTo>
                          <a:pt x="0" y="0"/>
                        </a:moveTo>
                        <a:lnTo>
                          <a:pt x="221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8" name=""/>
                  <p:cNvSpPr/>
                  <p:nvPr/>
                </p:nvSpPr>
                <p:spPr>
                  <a:xfrm>
                    <a:off x="-39721" y="-153617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11095" y="19388"/>
                        </a:moveTo>
                        <a:lnTo>
                          <a:pt x="0" y="0"/>
                        </a:lnTo>
                        <a:lnTo>
                          <a:pt x="11095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09" name=""/>
                  <p:cNvSpPr/>
                  <p:nvPr/>
                </p:nvSpPr>
                <p:spPr>
                  <a:xfrm>
                    <a:off x="58385" y="-93411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11095" y="19388"/>
                        </a:moveTo>
                        <a:lnTo>
                          <a:pt x="0" y="0"/>
                        </a:lnTo>
                        <a:lnTo>
                          <a:pt x="11095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10" name=""/>
                  <p:cNvSpPr/>
                  <p:nvPr/>
                </p:nvSpPr>
                <p:spPr>
                  <a:xfrm>
                    <a:off x="9632" y="-63182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11095" y="19388"/>
                        </a:moveTo>
                        <a:lnTo>
                          <a:pt x="0" y="0"/>
                        </a:lnTo>
                        <a:lnTo>
                          <a:pt x="11095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11" name=""/>
                  <p:cNvSpPr/>
                  <p:nvPr/>
                </p:nvSpPr>
                <p:spPr>
                  <a:xfrm>
                    <a:off x="-40796" y="-42233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11095" y="19388"/>
                        </a:moveTo>
                        <a:lnTo>
                          <a:pt x="0" y="0"/>
                        </a:lnTo>
                        <a:lnTo>
                          <a:pt x="11095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id="312" name=""/>
                  <p:cNvSpPr/>
                  <p:nvPr/>
                </p:nvSpPr>
                <p:spPr>
                  <a:xfrm>
                    <a:off x="55879" y="-125392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w="11095" h="19388">
                        <a:moveTo>
                          <a:pt x="0" y="19388"/>
                        </a:moveTo>
                        <a:lnTo>
                          <a:pt x="11095" y="0"/>
                        </a:lnTo>
                        <a:lnTo>
                          <a:pt x="0" y="19388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</p:grpSp>
            <p:grpSp>
              <p:nvGrpSpPr>
                <p:cNvPr id="313" name=""/>
                <p:cNvGrpSpPr/>
                <p:nvPr/>
              </p:nvGrpSpPr>
              <p:grpSpPr>
                <a:xfrm>
                  <a:off x="-83239" y="-190736"/>
                  <a:ext cy="179075" cx="161378"/>
                  <a:chOff x="-83239" y="-190736"/>
                  <a:chExt cy="179075" cx="161378"/>
                </a:xfrm>
              </p:grpSpPr>
              <p:sp>
                <p:nvSpPr>
                  <p:cNvPr id="314" name=""/>
                  <p:cNvSpPr/>
                  <p:nvPr/>
                </p:nvSpPr>
                <p:spPr>
                  <a:xfrm>
                    <a:off x="-79287" y="-52759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15" name=""/>
                  <p:cNvSpPr/>
                  <p:nvPr/>
                </p:nvSpPr>
                <p:spPr>
                  <a:xfrm>
                    <a:off x="-52515" y="-52515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16" name=""/>
                  <p:cNvSpPr/>
                  <p:nvPr/>
                </p:nvSpPr>
                <p:spPr>
                  <a:xfrm>
                    <a:off x="-39542" y="-30368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17" name=""/>
                  <p:cNvSpPr/>
                  <p:nvPr/>
                </p:nvSpPr>
                <p:spPr>
                  <a:xfrm>
                    <a:off x="-38087" y="-75142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18" name=""/>
                  <p:cNvSpPr/>
                  <p:nvPr/>
                </p:nvSpPr>
                <p:spPr>
                  <a:xfrm>
                    <a:off x="-1002" y="-75142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19" name=""/>
                  <p:cNvSpPr/>
                  <p:nvPr/>
                </p:nvSpPr>
                <p:spPr>
                  <a:xfrm>
                    <a:off x="11081" y="-51056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0" name=""/>
                  <p:cNvSpPr/>
                  <p:nvPr/>
                </p:nvSpPr>
                <p:spPr>
                  <a:xfrm>
                    <a:off x="39019" y="-51056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1" name=""/>
                  <p:cNvSpPr/>
                  <p:nvPr/>
                </p:nvSpPr>
                <p:spPr>
                  <a:xfrm>
                    <a:off x="59560" y="-79522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2" name=""/>
                  <p:cNvSpPr/>
                  <p:nvPr/>
                </p:nvSpPr>
                <p:spPr>
                  <a:xfrm>
                    <a:off x="44124" y="-107744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3" name=""/>
                  <p:cNvSpPr/>
                  <p:nvPr/>
                </p:nvSpPr>
                <p:spPr>
                  <a:xfrm>
                    <a:off x="16846" y="-107744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4" name=""/>
                  <p:cNvSpPr/>
                  <p:nvPr/>
                </p:nvSpPr>
                <p:spPr>
                  <a:xfrm>
                    <a:off x="-56867" y="-107744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5" name=""/>
                  <p:cNvSpPr/>
                  <p:nvPr/>
                </p:nvSpPr>
                <p:spPr>
                  <a:xfrm>
                    <a:off x="-83246" y="-107744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6" name=""/>
                  <p:cNvSpPr/>
                  <p:nvPr/>
                </p:nvSpPr>
                <p:spPr>
                  <a:xfrm>
                    <a:off x="-38087" y="-139616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7" name=""/>
                  <p:cNvSpPr/>
                  <p:nvPr/>
                </p:nvSpPr>
                <p:spPr>
                  <a:xfrm>
                    <a:off x="-1002" y="-139616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8" name=""/>
                  <p:cNvSpPr/>
                  <p:nvPr/>
                </p:nvSpPr>
                <p:spPr>
                  <a:xfrm>
                    <a:off x="59347" y="-136210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29" name=""/>
                  <p:cNvSpPr/>
                  <p:nvPr/>
                </p:nvSpPr>
                <p:spPr>
                  <a:xfrm>
                    <a:off x="13228" y="-162973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30" name=""/>
                  <p:cNvSpPr/>
                  <p:nvPr/>
                </p:nvSpPr>
                <p:spPr>
                  <a:xfrm>
                    <a:off x="-50618" y="-164190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31" name=""/>
                  <p:cNvSpPr/>
                  <p:nvPr/>
                </p:nvSpPr>
                <p:spPr>
                  <a:xfrm>
                    <a:off x="-79287" y="-164920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2"/>
                          <a:pt x="9286" y="18702"/>
                        </a:cubicBezTo>
                        <a:cubicBezTo>
                          <a:pt x="4157" y="18702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id="332" name=""/>
                  <p:cNvSpPr/>
                  <p:nvPr/>
                </p:nvSpPr>
                <p:spPr>
                  <a:xfrm>
                    <a:off x="-35391" y="-190709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w="18571" h="18734">
                        <a:moveTo>
                          <a:pt x="0" y="9334"/>
                        </a:moveTo>
                        <a:cubicBezTo>
                          <a:pt x="0" y="4161"/>
                          <a:pt x="4157" y="-33"/>
                          <a:pt x="9286" y="-33"/>
                        </a:cubicBezTo>
                        <a:cubicBezTo>
                          <a:pt x="14414" y="-33"/>
                          <a:pt x="18571" y="4161"/>
                          <a:pt x="18571" y="9334"/>
                        </a:cubicBezTo>
                        <a:cubicBezTo>
                          <a:pt x="18571" y="14508"/>
                          <a:pt x="14414" y="18701"/>
                          <a:pt x="9286" y="18701"/>
                        </a:cubicBezTo>
                        <a:cubicBezTo>
                          <a:pt x="4157" y="18701"/>
                          <a:pt x="0" y="14508"/>
                          <a:pt x="0" y="9334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</p:grpSp>
          </p:grpSp>
        </p:grpSp>
        <p:sp>
          <p:nvSpPr>
            <p:cNvPr id="333" name="Connector"/>
            <p:cNvSpPr/>
            <p:nvPr/>
          </p:nvSpPr>
          <p:spPr>
            <a:xfrm>
              <a:off x="547354" y="-579778"/>
              <a:ext cy="7600" cx="627076"/>
            </a:xfrm>
            <a:custGeom>
              <a:avLst/>
              <a:gdLst>
                <a:gd fmla="*/ 82718 w 627076" name="rtl"/>
                <a:gd fmla="*/ -200708 h 7600" name="rtt"/>
                <a:gd fmla="*/ 607118 w 627076" name="rtr"/>
                <a:gd fmla="*/ -18308 h 7600" name="rtb"/>
              </a:gdLst>
              <a:ahLst/>
              <a:cxnLst/>
              <a:rect l="rtl" t="rtt" r="rtr" b="rtb"/>
              <a:pathLst>
                <a:path w="627076" h="7600" fill="none">
                  <a:moveTo>
                    <a:pt x="0" y="0"/>
                  </a:moveTo>
                  <a:lnTo>
                    <a:pt x="627076" y="0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Http/Https</a:t>
              </a:r>
            </a:p>
          </p:txBody>
        </p:sp>
        <p:sp>
          <p:nvSpPr>
            <p:cNvPr id="334" name="Connector"/>
            <p:cNvSpPr/>
            <p:nvPr/>
          </p:nvSpPr>
          <p:spPr>
            <a:xfrm>
              <a:off x="543554" y="-333918"/>
              <a:ext cy="7600" cx="627076"/>
            </a:xfrm>
            <a:custGeom>
              <a:avLst/>
              <a:gdLst>
                <a:gd fmla="*/ 94118 w 627076" name="rtl"/>
                <a:gd fmla="*/ -165368 h 7600" name="rtt"/>
                <a:gd fmla="*/ 603318 w 627076" name="rtr"/>
                <a:gd fmla="*/ 17032 h 7600" name="rtb"/>
              </a:gdLst>
              <a:ahLst/>
              <a:cxnLst/>
              <a:rect l="rtl" t="rtt" r="rtr" b="rtb"/>
              <a:pathLst>
                <a:path w="627076" h="7600" fill="none">
                  <a:moveTo>
                    <a:pt x="0" y="0"/>
                  </a:moveTo>
                  <a:lnTo>
                    <a:pt x="627076" y="0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WS/WSS</a:t>
              </a:r>
            </a:p>
          </p:txBody>
        </p:sp>
        <p:sp>
          <p:nvSpPr>
            <p:cNvPr id="335" name="Connector"/>
            <p:cNvSpPr/>
            <p:nvPr/>
          </p:nvSpPr>
          <p:spPr>
            <a:xfrm>
              <a:off x="532154" y="1191022"/>
              <a:ext cy="7600" cx="627076"/>
            </a:xfrm>
            <a:custGeom>
              <a:avLst/>
              <a:gdLst>
                <a:gd fmla="*/ 97918 w 627076" name="rtl"/>
                <a:gd fmla="*/ -193108 h 7600" name="rtt"/>
                <a:gd fmla="*/ 622318 w 627076" name="rtr"/>
                <a:gd fmla="*/ -10708 h 7600" name="rtb"/>
              </a:gdLst>
              <a:ahLst/>
              <a:cxnLst/>
              <a:rect l="rtl" t="rtt" r="rtr" b="rtb"/>
              <a:pathLst>
                <a:path w="627076" h="7600" fill="none">
                  <a:moveTo>
                    <a:pt x="0" y="0"/>
                  </a:moveTo>
                  <a:lnTo>
                    <a:pt x="627076" y="0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Http/Https</a:t>
              </a:r>
            </a:p>
          </p:txBody>
        </p:sp>
        <p:grpSp>
          <p:nvGrpSpPr>
            <p:cNvPr id="850" name="Group 850"/>
            <p:cNvGrpSpPr/>
            <p:nvPr/>
          </p:nvGrpSpPr>
          <p:grpSpPr>
            <a:xfrm rot="5400000">
              <a:off x="2218590" y="4662"/>
              <a:ext cy="525928" cx="7600"/>
              <a:chOff x="2218590" y="4662"/>
              <a:chExt cy="525928" cx="7600"/>
            </a:xfrm>
          </p:grpSpPr>
          <p:sp>
            <p:nvSpPr>
              <p:cNvPr id="336" name="Connector"/>
              <p:cNvSpPr/>
              <p:nvPr/>
            </p:nvSpPr>
            <p:spPr>
              <a:xfrm>
                <a:off x="2218590" y="4662"/>
                <a:ext cy="525928" cx="7600"/>
              </a:xfrm>
              <a:custGeom>
                <a:avLst/>
                <a:gdLst/>
                <a:ahLst/>
                <a:cxnLst/>
                <a:pathLst>
                  <a:path w="7600" h="525928" fill="none">
                    <a:moveTo>
                      <a:pt x="0" y="0"/>
                    </a:moveTo>
                    <a:lnTo>
                      <a:pt x="525928" y="0"/>
                    </a:lnTo>
                  </a:path>
                </a:pathLst>
              </a:custGeom>
              <a:noFill/>
              <a:ln w="15200" cap="flat">
                <a:solidFill>
                  <a:srgbClr val="236EA1"/>
                </a:solidFill>
                <a:bevel/>
                <a:tailEnd w="med" len="med" type="stealth"/>
              </a:ln>
            </p:spPr>
          </p:sp>
          <p:sp>
            <p:nvSpPr>
              <p:cNvPr id="851" name="Text 851"/>
              <p:cNvSpPr txBox="1"/>
              <p:nvPr/>
            </p:nvSpPr>
            <p:spPr>
              <a:xfrm rot="-5400000">
                <a:off x="2219354" y="-86538"/>
                <a:ext cy="182400" cx="5244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Http/Https</a:t>
                </a:r>
              </a:p>
            </p:txBody>
          </p:sp>
        </p:grpSp>
        <p:grpSp>
          <p:nvGrpSpPr>
            <p:cNvPr id="852" name="Group 852"/>
            <p:cNvGrpSpPr/>
            <p:nvPr/>
          </p:nvGrpSpPr>
          <p:grpSpPr>
            <a:xfrm rot="5400000">
              <a:off x="5907509" y="15219"/>
              <a:ext cy="525928" cx="7600"/>
              <a:chOff x="5907509" y="15219"/>
              <a:chExt cy="525928" cx="7600"/>
            </a:xfrm>
          </p:grpSpPr>
          <p:sp>
            <p:nvSpPr>
              <p:cNvPr id="337" name="Connector"/>
              <p:cNvSpPr/>
              <p:nvPr/>
            </p:nvSpPr>
            <p:spPr>
              <a:xfrm>
                <a:off x="5907509" y="15219"/>
                <a:ext cy="525928" cx="7600"/>
              </a:xfrm>
              <a:custGeom>
                <a:avLst/>
                <a:gdLst/>
                <a:ahLst/>
                <a:cxnLst/>
                <a:pathLst>
                  <a:path w="7600" h="525928" fill="none">
                    <a:moveTo>
                      <a:pt x="0" y="0"/>
                    </a:moveTo>
                    <a:lnTo>
                      <a:pt x="525928" y="0"/>
                    </a:lnTo>
                  </a:path>
                </a:pathLst>
              </a:custGeom>
              <a:noFill/>
              <a:ln w="15200" cap="flat">
                <a:solidFill>
                  <a:srgbClr val="236EA1"/>
                </a:solidFill>
                <a:bevel/>
                <a:tailEnd w="med" len="med" type="stealth"/>
              </a:ln>
            </p:spPr>
          </p:sp>
          <p:sp>
            <p:nvSpPr>
              <p:cNvPr id="853" name="Text 853"/>
              <p:cNvSpPr txBox="1"/>
              <p:nvPr/>
            </p:nvSpPr>
            <p:spPr>
              <a:xfrm rot="-5400000">
                <a:off x="5915872" y="-75981"/>
                <a:ext cy="182400" cx="5092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WS/WSS</a:t>
                </a:r>
              </a:p>
            </p:txBody>
          </p:sp>
        </p:grpSp>
        <p:sp>
          <p:nvSpPr>
            <p:cNvPr id="338" name="Rounded Rectangle"/>
            <p:cNvSpPr/>
            <p:nvPr/>
          </p:nvSpPr>
          <p:spPr>
            <a:xfrm>
              <a:off x="1265364" y="6248993"/>
              <a:ext cy="1456745" cx="1140000"/>
            </a:xfrm>
            <a:custGeom>
              <a:avLst/>
              <a:gdLst>
                <a:gd fmla="*/ 570000 w 1140000" name="connsiteX0"/>
                <a:gd fmla="*/ 1456745 h 1456745" name="connsiteY0"/>
                <a:gd fmla="*/ 570000 w 1140000" name="connsiteX1"/>
                <a:gd fmla="*/ 0 h 1456745" name="connsiteY1"/>
                <a:gd fmla="*/ 1140000 w 1140000" name="connsiteX2"/>
                <a:gd fmla="*/ 728373 h 1456745" name="connsiteY2"/>
                <a:gd fmla="*/ 0 w 1140000" name="connsiteX3"/>
                <a:gd fmla="*/ 728373 h 1456745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140000" h="1456745">
                  <a:moveTo>
                    <a:pt x="1053824" y="1456745"/>
                  </a:moveTo>
                  <a:cubicBezTo>
                    <a:pt x="1101422" y="1456745"/>
                    <a:pt x="1140000" y="1418168"/>
                    <a:pt x="1140000" y="1370569"/>
                  </a:cubicBezTo>
                  <a:lnTo>
                    <a:pt x="1140000" y="86173"/>
                  </a:lnTo>
                  <a:cubicBezTo>
                    <a:pt x="1140000" y="38580"/>
                    <a:pt x="1101422" y="0"/>
                    <a:pt x="10538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370569"/>
                  </a:lnTo>
                  <a:cubicBezTo>
                    <a:pt x="0" y="1418168"/>
                    <a:pt x="38580" y="1456745"/>
                    <a:pt x="86173" y="1456745"/>
                  </a:cubicBezTo>
                  <a:lnTo>
                    <a:pt x="1053824" y="1456745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sp>
          <p:nvSpPr>
            <p:cNvPr id="339" name=""/>
            <p:cNvSpPr/>
            <p:nvPr/>
          </p:nvSpPr>
          <p:spPr>
            <a:xfrm>
              <a:off x="1989585" y="6415679"/>
              <a:ext cy="286461" cx="315107"/>
            </a:xfrm>
            <a:custGeom>
              <a:avLst/>
              <a:gdLst>
                <a:gd fmla="*/ 0 w 315107" name="connsiteX0"/>
                <a:gd fmla="*/ 143231 h 286461" name="connsiteY0"/>
                <a:gd fmla="*/ 157554 w 315107" name="connsiteX1"/>
                <a:gd fmla="*/ 0 h 286461" name="connsiteY1"/>
                <a:gd fmla="*/ 315107 w 315107" name="connsiteX2"/>
                <a:gd fmla="*/ 143231 h 286461" name="connsiteY2"/>
                <a:gd fmla="*/ 157554 w 315107" name="connsiteX3"/>
                <a:gd fmla="*/ 286461 h 286461" name="connsiteY3"/>
                <a:gd fmla="*/ -222446 w 315107" name="rtl"/>
                <a:gd fmla="*/ 301661 h 286461" name="rtt"/>
                <a:gd fmla="*/ 537554 w 315107" name="rtr"/>
                <a:gd fmla="*/ 453661 h 286461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315107" h="286461">
                  <a:moveTo>
                    <a:pt x="197212" y="84431"/>
                  </a:moveTo>
                  <a:cubicBezTo>
                    <a:pt x="194112" y="90763"/>
                    <a:pt x="195413" y="98443"/>
                    <a:pt x="201124" y="103635"/>
                  </a:cubicBezTo>
                  <a:cubicBezTo>
                    <a:pt x="204826" y="107000"/>
                    <a:pt x="209674" y="108680"/>
                    <a:pt x="214524" y="108680"/>
                  </a:cubicBezTo>
                  <a:cubicBezTo>
                    <a:pt x="217157" y="108680"/>
                    <a:pt x="219791" y="108184"/>
                    <a:pt x="222241" y="107194"/>
                  </a:cubicBezTo>
                  <a:cubicBezTo>
                    <a:pt x="226356" y="113286"/>
                    <a:pt x="229457" y="120006"/>
                    <a:pt x="231335" y="127156"/>
                  </a:cubicBezTo>
                  <a:cubicBezTo>
                    <a:pt x="224223" y="129641"/>
                    <a:pt x="219172" y="135906"/>
                    <a:pt x="219172" y="143231"/>
                  </a:cubicBezTo>
                  <a:cubicBezTo>
                    <a:pt x="219172" y="150585"/>
                    <a:pt x="224218" y="156849"/>
                    <a:pt x="231335" y="159336"/>
                  </a:cubicBezTo>
                  <a:cubicBezTo>
                    <a:pt x="229445" y="166485"/>
                    <a:pt x="226340" y="173202"/>
                    <a:pt x="222222" y="179292"/>
                  </a:cubicBezTo>
                  <a:cubicBezTo>
                    <a:pt x="219778" y="178307"/>
                    <a:pt x="217151" y="177814"/>
                    <a:pt x="214524" y="177814"/>
                  </a:cubicBezTo>
                  <a:cubicBezTo>
                    <a:pt x="209675" y="177814"/>
                    <a:pt x="204825" y="179495"/>
                    <a:pt x="201125" y="182860"/>
                  </a:cubicBezTo>
                  <a:cubicBezTo>
                    <a:pt x="195422" y="188045"/>
                    <a:pt x="194116" y="195709"/>
                    <a:pt x="197199" y="202034"/>
                  </a:cubicBezTo>
                  <a:cubicBezTo>
                    <a:pt x="190498" y="205776"/>
                    <a:pt x="183110" y="208596"/>
                    <a:pt x="175245" y="210305"/>
                  </a:cubicBezTo>
                  <a:cubicBezTo>
                    <a:pt x="172506" y="203849"/>
                    <a:pt x="165621" y="199267"/>
                    <a:pt x="157554" y="199267"/>
                  </a:cubicBezTo>
                  <a:cubicBezTo>
                    <a:pt x="149487" y="199267"/>
                    <a:pt x="142601" y="203849"/>
                    <a:pt x="139863" y="210305"/>
                  </a:cubicBezTo>
                  <a:cubicBezTo>
                    <a:pt x="131998" y="208596"/>
                    <a:pt x="124610" y="205776"/>
                    <a:pt x="117909" y="202035"/>
                  </a:cubicBezTo>
                  <a:cubicBezTo>
                    <a:pt x="120991" y="195709"/>
                    <a:pt x="119686" y="188045"/>
                    <a:pt x="113983" y="182860"/>
                  </a:cubicBezTo>
                  <a:cubicBezTo>
                    <a:pt x="110281" y="179495"/>
                    <a:pt x="105433" y="177814"/>
                    <a:pt x="100583" y="177814"/>
                  </a:cubicBezTo>
                  <a:cubicBezTo>
                    <a:pt x="97956" y="177814"/>
                    <a:pt x="95329" y="178307"/>
                    <a:pt x="92885" y="179292"/>
                  </a:cubicBezTo>
                  <a:cubicBezTo>
                    <a:pt x="88767" y="173202"/>
                    <a:pt x="85663" y="166485"/>
                    <a:pt x="83773" y="159336"/>
                  </a:cubicBezTo>
                  <a:cubicBezTo>
                    <a:pt x="90889" y="156849"/>
                    <a:pt x="95936" y="150586"/>
                    <a:pt x="95936" y="143231"/>
                  </a:cubicBezTo>
                  <a:cubicBezTo>
                    <a:pt x="95936" y="135906"/>
                    <a:pt x="90885" y="129639"/>
                    <a:pt x="83773" y="127156"/>
                  </a:cubicBezTo>
                  <a:cubicBezTo>
                    <a:pt x="85650" y="120006"/>
                    <a:pt x="88752" y="113286"/>
                    <a:pt x="92866" y="107194"/>
                  </a:cubicBezTo>
                  <a:cubicBezTo>
                    <a:pt x="95316" y="108185"/>
                    <a:pt x="97950" y="108681"/>
                    <a:pt x="100584" y="108681"/>
                  </a:cubicBezTo>
                  <a:cubicBezTo>
                    <a:pt x="105433" y="108681"/>
                    <a:pt x="110282" y="107000"/>
                    <a:pt x="113983" y="103635"/>
                  </a:cubicBezTo>
                  <a:cubicBezTo>
                    <a:pt x="119695" y="98442"/>
                    <a:pt x="120997" y="90763"/>
                    <a:pt x="117897" y="84432"/>
                  </a:cubicBezTo>
                  <a:cubicBezTo>
                    <a:pt x="124597" y="80688"/>
                    <a:pt x="131985" y="77867"/>
                    <a:pt x="139849" y="76157"/>
                  </a:cubicBezTo>
                  <a:cubicBezTo>
                    <a:pt x="142579" y="82629"/>
                    <a:pt x="149475" y="87227"/>
                    <a:pt x="157554" y="87227"/>
                  </a:cubicBezTo>
                  <a:cubicBezTo>
                    <a:pt x="165634" y="87227"/>
                    <a:pt x="172530" y="82629"/>
                    <a:pt x="175260" y="76157"/>
                  </a:cubicBezTo>
                  <a:cubicBezTo>
                    <a:pt x="183124" y="77867"/>
                    <a:pt x="190513" y="80688"/>
                    <a:pt x="197212" y="84431"/>
                  </a:cubicBezTo>
                  <a:close/>
                  <a:moveTo>
                    <a:pt x="157900" y="180025"/>
                  </a:moveTo>
                  <a:cubicBezTo>
                    <a:pt x="180274" y="180025"/>
                    <a:pt x="198412" y="163536"/>
                    <a:pt x="198412" y="143231"/>
                  </a:cubicBezTo>
                  <a:cubicBezTo>
                    <a:pt x="198412" y="122856"/>
                    <a:pt x="180274" y="106367"/>
                    <a:pt x="157900" y="106367"/>
                  </a:cubicBezTo>
                  <a:cubicBezTo>
                    <a:pt x="135525" y="106367"/>
                    <a:pt x="117388" y="122856"/>
                    <a:pt x="117388" y="143231"/>
                  </a:cubicBezTo>
                  <a:cubicBezTo>
                    <a:pt x="117388" y="163536"/>
                    <a:pt x="135525" y="180025"/>
                    <a:pt x="157900" y="180025"/>
                  </a:cubicBezTo>
                  <a:close/>
                  <a:moveTo>
                    <a:pt x="62514" y="220030"/>
                  </a:moveTo>
                  <a:cubicBezTo>
                    <a:pt x="85805" y="243833"/>
                    <a:pt x="119753" y="258828"/>
                    <a:pt x="157554" y="258828"/>
                  </a:cubicBezTo>
                  <a:cubicBezTo>
                    <a:pt x="227781" y="258828"/>
                    <a:pt x="284711" y="207073"/>
                    <a:pt x="284711" y="143231"/>
                  </a:cubicBezTo>
                  <a:cubicBezTo>
                    <a:pt x="284711" y="143231"/>
                    <a:pt x="284710" y="142759"/>
                    <a:pt x="284709" y="142524"/>
                  </a:cubicBezTo>
                  <a:lnTo>
                    <a:pt x="315107" y="142524"/>
                  </a:lnTo>
                  <a:cubicBezTo>
                    <a:pt x="315107" y="142759"/>
                    <a:pt x="315107" y="143231"/>
                    <a:pt x="315107" y="143231"/>
                  </a:cubicBezTo>
                  <a:cubicBezTo>
                    <a:pt x="315107" y="222335"/>
                    <a:pt x="244568" y="286461"/>
                    <a:pt x="157554" y="286461"/>
                  </a:cubicBezTo>
                  <a:cubicBezTo>
                    <a:pt x="111360" y="286461"/>
                    <a:pt x="69809" y="268389"/>
                    <a:pt x="40990" y="239597"/>
                  </a:cubicBezTo>
                  <a:lnTo>
                    <a:pt x="19230" y="259379"/>
                  </a:lnTo>
                  <a:cubicBezTo>
                    <a:pt x="15690" y="259379"/>
                    <a:pt x="12820" y="256770"/>
                    <a:pt x="12820" y="253551"/>
                  </a:cubicBezTo>
                  <a:lnTo>
                    <a:pt x="12820" y="203536"/>
                  </a:lnTo>
                  <a:cubicBezTo>
                    <a:pt x="12820" y="200317"/>
                    <a:pt x="15690" y="197709"/>
                    <a:pt x="19230" y="197709"/>
                  </a:cubicBezTo>
                  <a:lnTo>
                    <a:pt x="74248" y="197709"/>
                  </a:lnTo>
                  <a:cubicBezTo>
                    <a:pt x="77788" y="197709"/>
                    <a:pt x="80657" y="200317"/>
                    <a:pt x="80657" y="203536"/>
                  </a:cubicBezTo>
                  <a:lnTo>
                    <a:pt x="62514" y="220030"/>
                  </a:lnTo>
                  <a:close/>
                  <a:moveTo>
                    <a:pt x="0" y="143937"/>
                  </a:moveTo>
                  <a:lnTo>
                    <a:pt x="30399" y="143937"/>
                  </a:lnTo>
                  <a:cubicBezTo>
                    <a:pt x="30397" y="143702"/>
                    <a:pt x="30396" y="143231"/>
                    <a:pt x="30396" y="143231"/>
                  </a:cubicBezTo>
                  <a:cubicBezTo>
                    <a:pt x="30396" y="79388"/>
                    <a:pt x="87326" y="27633"/>
                    <a:pt x="157554" y="27633"/>
                  </a:cubicBezTo>
                  <a:cubicBezTo>
                    <a:pt x="193748" y="27633"/>
                    <a:pt x="226409" y="41380"/>
                    <a:pt x="249566" y="63444"/>
                  </a:cubicBezTo>
                  <a:lnTo>
                    <a:pt x="231341" y="80012"/>
                  </a:lnTo>
                  <a:cubicBezTo>
                    <a:pt x="231341" y="83230"/>
                    <a:pt x="234211" y="85839"/>
                    <a:pt x="237751" y="85839"/>
                  </a:cubicBezTo>
                  <a:lnTo>
                    <a:pt x="292768" y="85839"/>
                  </a:lnTo>
                  <a:cubicBezTo>
                    <a:pt x="295616" y="85839"/>
                    <a:pt x="298029" y="84151"/>
                    <a:pt x="298865" y="81815"/>
                  </a:cubicBezTo>
                  <a:cubicBezTo>
                    <a:pt x="299678" y="81334"/>
                    <a:pt x="299423" y="80853"/>
                    <a:pt x="299166" y="80375"/>
                  </a:cubicBezTo>
                  <a:cubicBezTo>
                    <a:pt x="299173" y="80254"/>
                    <a:pt x="299178" y="80134"/>
                    <a:pt x="299178" y="80012"/>
                  </a:cubicBezTo>
                  <a:lnTo>
                    <a:pt x="299178" y="29996"/>
                  </a:lnTo>
                  <a:cubicBezTo>
                    <a:pt x="299178" y="26778"/>
                    <a:pt x="296308" y="24169"/>
                    <a:pt x="292768" y="24169"/>
                  </a:cubicBezTo>
                  <a:lnTo>
                    <a:pt x="271064" y="43900"/>
                  </a:lnTo>
                  <a:cubicBezTo>
                    <a:pt x="242402" y="16838"/>
                    <a:pt x="202141" y="0"/>
                    <a:pt x="157554" y="0"/>
                  </a:cubicBezTo>
                  <a:cubicBezTo>
                    <a:pt x="70539" y="0"/>
                    <a:pt x="0" y="64127"/>
                    <a:pt x="0" y="143231"/>
                  </a:cubicBezTo>
                  <a:cubicBezTo>
                    <a:pt x="0" y="143231"/>
                    <a:pt x="0" y="143702"/>
                    <a:pt x="0" y="143937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solidFill>
                <a:srgbClr val="4285F4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ETL</a:t>
              </a:r>
            </a:p>
          </p:txBody>
        </p:sp>
        <p:grpSp>
          <p:nvGrpSpPr>
            <p:cNvPr id="340" name="AWS Data Pipeline"/>
            <p:cNvGrpSpPr/>
            <p:nvPr/>
          </p:nvGrpSpPr>
          <p:grpSpPr>
            <a:xfrm>
              <a:off x="1989585" y="7193995"/>
              <a:ext cy="286462" cx="315107"/>
              <a:chOff x="1989585" y="7193995"/>
              <a:chExt cy="286462" cx="315107"/>
            </a:xfrm>
          </p:grpSpPr>
          <p:sp>
            <p:nvSpPr>
              <p:cNvPr id="341" name=""/>
              <p:cNvSpPr/>
              <p:nvPr/>
            </p:nvSpPr>
            <p:spPr>
              <a:xfrm>
                <a:off x="2063218" y="7413857"/>
                <a:ext cy="66599" cx="83921"/>
              </a:xfrm>
              <a:custGeom>
                <a:avLst/>
                <a:gdLst/>
                <a:ahLst/>
                <a:cxnLst/>
                <a:pathLst>
                  <a:path w="83921" h="66599">
                    <a:moveTo>
                      <a:pt x="83921" y="23086"/>
                    </a:moveTo>
                    <a:lnTo>
                      <a:pt x="83921" y="66599"/>
                    </a:lnTo>
                    <a:lnTo>
                      <a:pt x="0" y="33965"/>
                    </a:lnTo>
                    <a:lnTo>
                      <a:pt x="0" y="0"/>
                    </a:lnTo>
                    <a:lnTo>
                      <a:pt x="83921" y="23086"/>
                    </a:lnTo>
                    <a:close/>
                  </a:path>
                </a:pathLst>
              </a:custGeom>
              <a:solidFill>
                <a:srgbClr val="3065BB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id="342" name=""/>
              <p:cNvSpPr/>
              <p:nvPr/>
            </p:nvSpPr>
            <p:spPr>
              <a:xfrm flipH="true">
                <a:off x="2147138" y="7413857"/>
                <a:ext cy="66599" cx="83921"/>
              </a:xfrm>
              <a:custGeom>
                <a:avLst/>
                <a:gdLst/>
                <a:ahLst/>
                <a:cxnLst/>
                <a:pathLst>
                  <a:path w="83921" h="66599">
                    <a:moveTo>
                      <a:pt x="83921" y="23086"/>
                    </a:moveTo>
                    <a:lnTo>
                      <a:pt x="83921" y="66599"/>
                    </a:lnTo>
                    <a:lnTo>
                      <a:pt x="0" y="33965"/>
                    </a:lnTo>
                    <a:lnTo>
                      <a:pt x="0" y="0"/>
                    </a:lnTo>
                    <a:lnTo>
                      <a:pt x="83921" y="23086"/>
                    </a:lnTo>
                    <a:close/>
                  </a:path>
                </a:pathLst>
              </a:custGeom>
              <a:solidFill>
                <a:srgbClr val="4285F4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id="343" name=""/>
              <p:cNvSpPr/>
              <p:nvPr/>
            </p:nvSpPr>
            <p:spPr>
              <a:xfrm>
                <a:off x="2018652" y="7323325"/>
                <a:ext cy="57413" cx="128487"/>
              </a:xfrm>
              <a:custGeom>
                <a:avLst/>
                <a:gdLst/>
                <a:ahLst/>
                <a:cxnLst/>
                <a:pathLst>
                  <a:path w="128487" h="57413">
                    <a:moveTo>
                      <a:pt x="128487" y="0"/>
                    </a:moveTo>
                    <a:lnTo>
                      <a:pt x="128487" y="57413"/>
                    </a:lnTo>
                    <a:lnTo>
                      <a:pt x="0" y="41942"/>
                    </a:lnTo>
                    <a:lnTo>
                      <a:pt x="0" y="3505"/>
                    </a:lnTo>
                    <a:lnTo>
                      <a:pt x="128487" y="0"/>
                    </a:lnTo>
                    <a:close/>
                  </a:path>
                </a:pathLst>
              </a:custGeom>
              <a:solidFill>
                <a:srgbClr val="3065BB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id="344" name=""/>
              <p:cNvSpPr/>
              <p:nvPr/>
            </p:nvSpPr>
            <p:spPr>
              <a:xfrm flipH="true">
                <a:off x="2147139" y="7323325"/>
                <a:ext cy="57413" cx="128487"/>
              </a:xfrm>
              <a:custGeom>
                <a:avLst/>
                <a:gdLst/>
                <a:ahLst/>
                <a:cxnLst/>
                <a:pathLst>
                  <a:path w="128487" h="57413">
                    <a:moveTo>
                      <a:pt x="128487" y="0"/>
                    </a:moveTo>
                    <a:lnTo>
                      <a:pt x="128487" y="57413"/>
                    </a:lnTo>
                    <a:lnTo>
                      <a:pt x="0" y="41942"/>
                    </a:lnTo>
                    <a:lnTo>
                      <a:pt x="0" y="3505"/>
                    </a:lnTo>
                    <a:lnTo>
                      <a:pt x="128487" y="0"/>
                    </a:lnTo>
                    <a:close/>
                  </a:path>
                </a:pathLst>
              </a:custGeom>
              <a:solidFill>
                <a:srgbClr val="4285F4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id="345" name=""/>
              <p:cNvSpPr/>
              <p:nvPr/>
            </p:nvSpPr>
            <p:spPr>
              <a:xfrm>
                <a:off x="1989585" y="7193995"/>
                <a:ext cy="92465" cx="157554"/>
              </a:xfrm>
              <a:custGeom>
                <a:avLst/>
                <a:gdLst/>
                <a:ahLst/>
                <a:cxnLst/>
                <a:pathLst>
                  <a:path w="157554" h="92465">
                    <a:moveTo>
                      <a:pt x="0" y="92465"/>
                    </a:moveTo>
                    <a:lnTo>
                      <a:pt x="0" y="58018"/>
                    </a:lnTo>
                    <a:lnTo>
                      <a:pt x="157554" y="0"/>
                    </a:lnTo>
                    <a:lnTo>
                      <a:pt x="157554" y="59226"/>
                    </a:lnTo>
                    <a:lnTo>
                      <a:pt x="0" y="92465"/>
                    </a:lnTo>
                    <a:close/>
                  </a:path>
                </a:pathLst>
              </a:custGeom>
              <a:solidFill>
                <a:srgbClr val="3065BB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id="346" name=""/>
              <p:cNvSpPr/>
              <p:nvPr/>
            </p:nvSpPr>
            <p:spPr>
              <a:xfrm flipH="true">
                <a:off x="2147138" y="7193995"/>
                <a:ext cy="92465" cx="157554"/>
              </a:xfrm>
              <a:custGeom>
                <a:avLst/>
                <a:gdLst/>
                <a:ahLst/>
                <a:cxnLst/>
                <a:pathLst>
                  <a:path w="157554" h="92465">
                    <a:moveTo>
                      <a:pt x="0" y="92465"/>
                    </a:moveTo>
                    <a:lnTo>
                      <a:pt x="0" y="58018"/>
                    </a:lnTo>
                    <a:lnTo>
                      <a:pt x="157554" y="0"/>
                    </a:lnTo>
                    <a:lnTo>
                      <a:pt x="157554" y="59226"/>
                    </a:lnTo>
                    <a:lnTo>
                      <a:pt x="0" y="92465"/>
                    </a:lnTo>
                    <a:close/>
                  </a:path>
                </a:pathLst>
              </a:custGeom>
              <a:solidFill>
                <a:srgbClr val="4285F4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id="347" name=""/>
              <p:cNvSpPr/>
              <p:nvPr/>
            </p:nvSpPr>
            <p:spPr>
              <a:xfrm>
                <a:off x="1989585" y="7253221"/>
                <a:ext cy="48952" cx="315107"/>
              </a:xfrm>
              <a:custGeom>
                <a:avLst/>
                <a:gdLst/>
                <a:ahLst/>
                <a:cxnLst/>
                <a:pathLst>
                  <a:path w="315107" h="48952">
                    <a:moveTo>
                      <a:pt x="0" y="33239"/>
                    </a:moveTo>
                    <a:lnTo>
                      <a:pt x="157554" y="48952"/>
                    </a:lnTo>
                    <a:lnTo>
                      <a:pt x="315107" y="33239"/>
                    </a:lnTo>
                    <a:lnTo>
                      <a:pt x="157554" y="0"/>
                    </a:lnTo>
                    <a:lnTo>
                      <a:pt x="0" y="33239"/>
                    </a:lnTo>
                    <a:close/>
                  </a:path>
                </a:pathLst>
              </a:custGeom>
              <a:solidFill>
                <a:srgbClr val="265199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id="348" name=""/>
              <p:cNvSpPr/>
              <p:nvPr/>
            </p:nvSpPr>
            <p:spPr>
              <a:xfrm>
                <a:off x="2063218" y="7400077"/>
                <a:ext cy="36865" cx="167841"/>
              </a:xfrm>
              <a:custGeom>
                <a:avLst/>
                <a:gdLst/>
                <a:ahLst/>
                <a:cxnLst/>
                <a:pathLst>
                  <a:path w="167841" h="36865">
                    <a:moveTo>
                      <a:pt x="0" y="13779"/>
                    </a:moveTo>
                    <a:lnTo>
                      <a:pt x="83921" y="0"/>
                    </a:lnTo>
                    <a:lnTo>
                      <a:pt x="167841" y="13779"/>
                    </a:lnTo>
                    <a:lnTo>
                      <a:pt x="83921" y="36865"/>
                    </a:lnTo>
                    <a:lnTo>
                      <a:pt x="0" y="13779"/>
                    </a:lnTo>
                    <a:close/>
                  </a:path>
                </a:pathLst>
              </a:custGeom>
              <a:solidFill>
                <a:srgbClr val="93AEF7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id="854" name="Text 854"/>
              <p:cNvSpPr txBox="1"/>
              <p:nvPr/>
            </p:nvSpPr>
            <p:spPr>
              <a:xfrm>
                <a:off x="1788084" y="7499845"/>
                <a:ext cy="143622" cx="71811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Pipeline</a:t>
                </a:r>
              </a:p>
            </p:txBody>
          </p:sp>
        </p:grpSp>
        <p:sp>
          <p:nvSpPr>
            <p:cNvPr id="349" name="Connector"/>
            <p:cNvSpPr/>
            <p:nvPr/>
          </p:nvSpPr>
          <p:spPr>
            <a:xfrm>
              <a:off x="536699" y="6972806"/>
              <a:ext cy="7600" cx="632943"/>
            </a:xfrm>
            <a:custGeom>
              <a:avLst/>
              <a:gdLst>
                <a:gd fmla="*/ 104774 w 632943" name="rtl"/>
                <a:gd fmla="*/ -176092 h 7600" name="rtt"/>
                <a:gd fmla="*/ 484774 w 632943" name="rtr"/>
                <a:gd fmla="*/ 6308 h 7600" name="rtb"/>
              </a:gdLst>
              <a:ahLst/>
              <a:cxnLst/>
              <a:rect l="rtl" t="rtt" r="rtr" b="rtb"/>
              <a:pathLst>
                <a:path w="632943" h="7600" fill="none">
                  <a:moveTo>
                    <a:pt x="0" y="0"/>
                  </a:moveTo>
                  <a:lnTo>
                    <a:pt x="632943" y="0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Off-line</a:t>
              </a:r>
            </a:p>
          </p:txBody>
        </p:sp>
        <p:grpSp>
          <p:nvGrpSpPr>
            <p:cNvPr id="350" name=""/>
            <p:cNvGrpSpPr/>
            <p:nvPr/>
          </p:nvGrpSpPr>
          <p:grpSpPr>
            <a:xfrm>
              <a:off x="1989585" y="4417996"/>
              <a:ext cy="286461" cx="315107"/>
              <a:chOff x="1989585" y="4417996"/>
              <a:chExt cy="286461" cx="315107"/>
            </a:xfrm>
          </p:grpSpPr>
          <p:sp>
            <p:nvSpPr>
              <p:cNvPr id="351" name=""/>
              <p:cNvSpPr/>
              <p:nvPr/>
            </p:nvSpPr>
            <p:spPr>
              <a:xfrm>
                <a:off x="2091010" y="4434160"/>
                <a:ext cy="55676" cx="61052"/>
              </a:xfrm>
              <a:custGeom>
                <a:avLst/>
                <a:gdLst/>
                <a:ahLst/>
                <a:cxnLst/>
                <a:pathLst>
                  <a:path w="61052" h="55676">
                    <a:moveTo>
                      <a:pt x="61052" y="27838"/>
                    </a:moveTo>
                    <a:cubicBezTo>
                      <a:pt x="61052" y="43212"/>
                      <a:pt x="47385" y="55676"/>
                      <a:pt x="30526" y="55676"/>
                    </a:cubicBezTo>
                    <a:cubicBezTo>
                      <a:pt x="13667" y="55676"/>
                      <a:pt x="0" y="43212"/>
                      <a:pt x="0" y="27838"/>
                    </a:cubicBezTo>
                    <a:cubicBezTo>
                      <a:pt x="0" y="12463"/>
                      <a:pt x="13667" y="0"/>
                      <a:pt x="30526" y="0"/>
                    </a:cubicBezTo>
                    <a:cubicBezTo>
                      <a:pt x="47385" y="0"/>
                      <a:pt x="61052" y="12463"/>
                      <a:pt x="61052" y="27838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52" name=""/>
              <p:cNvSpPr/>
              <p:nvPr/>
            </p:nvSpPr>
            <p:spPr>
              <a:xfrm>
                <a:off x="2155016" y="4518572"/>
                <a:ext cy="66452" cx="72869"/>
              </a:xfrm>
              <a:custGeom>
                <a:avLst/>
                <a:gdLst/>
                <a:ahLst/>
                <a:cxnLst/>
                <a:pathLst>
                  <a:path w="72869" h="66452">
                    <a:moveTo>
                      <a:pt x="72869" y="33226"/>
                    </a:moveTo>
                    <a:cubicBezTo>
                      <a:pt x="72869" y="51576"/>
                      <a:pt x="56556" y="66452"/>
                      <a:pt x="36434" y="66452"/>
                    </a:cubicBezTo>
                    <a:cubicBezTo>
                      <a:pt x="16312" y="66452"/>
                      <a:pt x="0" y="51576"/>
                      <a:pt x="0" y="33226"/>
                    </a:cubicBezTo>
                    <a:cubicBezTo>
                      <a:pt x="0" y="14876"/>
                      <a:pt x="16312" y="0"/>
                      <a:pt x="36434" y="0"/>
                    </a:cubicBezTo>
                    <a:cubicBezTo>
                      <a:pt x="56556" y="0"/>
                      <a:pt x="72869" y="14876"/>
                      <a:pt x="72869" y="33226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53" name=""/>
              <p:cNvSpPr/>
              <p:nvPr/>
            </p:nvSpPr>
            <p:spPr>
              <a:xfrm>
                <a:off x="2223946" y="4624535"/>
                <a:ext cy="52084" cx="57113"/>
              </a:xfrm>
              <a:custGeom>
                <a:avLst/>
                <a:gdLst/>
                <a:ahLst/>
                <a:cxnLst/>
                <a:pathLst>
                  <a:path w="57113" h="52084">
                    <a:moveTo>
                      <a:pt x="57113" y="26042"/>
                    </a:moveTo>
                    <a:cubicBezTo>
                      <a:pt x="57113" y="40424"/>
                      <a:pt x="44328" y="52084"/>
                      <a:pt x="28557" y="52084"/>
                    </a:cubicBezTo>
                    <a:cubicBezTo>
                      <a:pt x="12785" y="52084"/>
                      <a:pt x="0" y="40424"/>
                      <a:pt x="0" y="26042"/>
                    </a:cubicBezTo>
                    <a:cubicBezTo>
                      <a:pt x="0" y="11659"/>
                      <a:pt x="12785" y="0"/>
                      <a:pt x="28557" y="0"/>
                    </a:cubicBezTo>
                    <a:cubicBezTo>
                      <a:pt x="44328" y="0"/>
                      <a:pt x="57113" y="11659"/>
                      <a:pt x="57113" y="26042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54" name=""/>
              <p:cNvSpPr/>
              <p:nvPr/>
            </p:nvSpPr>
            <p:spPr>
              <a:xfrm>
                <a:off x="2114643" y="4610168"/>
                <a:ext cy="44900" cx="49236"/>
              </a:xfrm>
              <a:custGeom>
                <a:avLst/>
                <a:gdLst/>
                <a:ahLst/>
                <a:cxnLst/>
                <a:pathLst>
                  <a:path w="49236" h="44900">
                    <a:moveTo>
                      <a:pt x="49236" y="22450"/>
                    </a:moveTo>
                    <a:cubicBezTo>
                      <a:pt x="49236" y="34849"/>
                      <a:pt x="38214" y="44900"/>
                      <a:pt x="24618" y="44900"/>
                    </a:cubicBezTo>
                    <a:cubicBezTo>
                      <a:pt x="11022" y="44900"/>
                      <a:pt x="0" y="34849"/>
                      <a:pt x="0" y="22450"/>
                    </a:cubicBezTo>
                    <a:cubicBezTo>
                      <a:pt x="0" y="10051"/>
                      <a:pt x="11022" y="0"/>
                      <a:pt x="24618" y="0"/>
                    </a:cubicBezTo>
                    <a:cubicBezTo>
                      <a:pt x="38214" y="0"/>
                      <a:pt x="49236" y="10051"/>
                      <a:pt x="49236" y="22450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55" name=""/>
              <p:cNvSpPr/>
              <p:nvPr/>
            </p:nvSpPr>
            <p:spPr>
              <a:xfrm>
                <a:off x="2015187" y="4541920"/>
                <a:ext cy="44900" cx="49236"/>
              </a:xfrm>
              <a:custGeom>
                <a:avLst/>
                <a:gdLst/>
                <a:ahLst/>
                <a:cxnLst/>
                <a:pathLst>
                  <a:path w="49236" h="44900">
                    <a:moveTo>
                      <a:pt x="49236" y="22450"/>
                    </a:moveTo>
                    <a:cubicBezTo>
                      <a:pt x="49236" y="34849"/>
                      <a:pt x="38214" y="44900"/>
                      <a:pt x="24618" y="44900"/>
                    </a:cubicBezTo>
                    <a:cubicBezTo>
                      <a:pt x="11022" y="44900"/>
                      <a:pt x="0" y="34849"/>
                      <a:pt x="0" y="22450"/>
                    </a:cubicBezTo>
                    <a:cubicBezTo>
                      <a:pt x="0" y="10051"/>
                      <a:pt x="11022" y="0"/>
                      <a:pt x="24618" y="0"/>
                    </a:cubicBezTo>
                    <a:cubicBezTo>
                      <a:pt x="38214" y="0"/>
                      <a:pt x="49236" y="10051"/>
                      <a:pt x="49236" y="22450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56" name=""/>
              <p:cNvSpPr/>
              <p:nvPr/>
            </p:nvSpPr>
            <p:spPr>
              <a:xfrm>
                <a:off x="2113982" y="4456659"/>
                <a:ext cy="98625" cx="82545"/>
              </a:xfrm>
              <a:custGeom>
                <a:avLst/>
                <a:gdLst/>
                <a:ahLst/>
                <a:cxnLst/>
                <a:pathLst>
                  <a:path w="82545" h="98625">
                    <a:moveTo>
                      <a:pt x="12889" y="0"/>
                    </a:moveTo>
                    <a:lnTo>
                      <a:pt x="82545" y="90362"/>
                    </a:lnTo>
                    <a:lnTo>
                      <a:pt x="69656" y="98625"/>
                    </a:lnTo>
                    <a:lnTo>
                      <a:pt x="0" y="8263"/>
                    </a:lnTo>
                    <a:lnTo>
                      <a:pt x="12889" y="0"/>
                    </a:ln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57" name=""/>
              <p:cNvSpPr/>
              <p:nvPr/>
            </p:nvSpPr>
            <p:spPr>
              <a:xfrm>
                <a:off x="2183849" y="4547061"/>
                <a:ext cy="105339" cx="75314"/>
              </a:xfrm>
              <a:custGeom>
                <a:avLst/>
                <a:gdLst/>
                <a:ahLst/>
                <a:cxnLst/>
                <a:pathLst>
                  <a:path w="75314" h="105339">
                    <a:moveTo>
                      <a:pt x="13674" y="0"/>
                    </a:moveTo>
                    <a:lnTo>
                      <a:pt x="75314" y="98201"/>
                    </a:lnTo>
                    <a:lnTo>
                      <a:pt x="61640" y="105339"/>
                    </a:lnTo>
                    <a:lnTo>
                      <a:pt x="0" y="7138"/>
                    </a:lnTo>
                    <a:lnTo>
                      <a:pt x="13674" y="0"/>
                    </a:ln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58" name=""/>
              <p:cNvSpPr/>
              <p:nvPr/>
            </p:nvSpPr>
            <p:spPr>
              <a:xfrm>
                <a:off x="2039031" y="4544070"/>
                <a:ext cy="25688" cx="151452"/>
              </a:xfrm>
              <a:custGeom>
                <a:avLst/>
                <a:gdLst/>
                <a:ahLst/>
                <a:cxnLst/>
                <a:pathLst>
                  <a:path w="151452" h="25688">
                    <a:moveTo>
                      <a:pt x="150149" y="0"/>
                    </a:moveTo>
                    <a:lnTo>
                      <a:pt x="151452" y="14319"/>
                    </a:lnTo>
                    <a:lnTo>
                      <a:pt x="1304" y="25688"/>
                    </a:lnTo>
                    <a:lnTo>
                      <a:pt x="0" y="11369"/>
                    </a:lnTo>
                    <a:lnTo>
                      <a:pt x="150149" y="0"/>
                    </a:ln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59" name=""/>
              <p:cNvSpPr/>
              <p:nvPr/>
            </p:nvSpPr>
            <p:spPr>
              <a:xfrm>
                <a:off x="2130817" y="4547668"/>
                <a:ext cy="87405" cx="66348"/>
              </a:xfrm>
              <a:custGeom>
                <a:avLst/>
                <a:gdLst/>
                <a:ahLst/>
                <a:cxnLst/>
                <a:pathLst>
                  <a:path w="66348" h="87405">
                    <a:moveTo>
                      <a:pt x="52854" y="0"/>
                    </a:moveTo>
                    <a:lnTo>
                      <a:pt x="66348" y="7415"/>
                    </a:lnTo>
                    <a:lnTo>
                      <a:pt x="13495" y="87405"/>
                    </a:lnTo>
                    <a:lnTo>
                      <a:pt x="0" y="79990"/>
                    </a:lnTo>
                    <a:lnTo>
                      <a:pt x="52854" y="0"/>
                    </a:ln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60" name=""/>
              <p:cNvSpPr/>
              <p:nvPr/>
            </p:nvSpPr>
            <p:spPr>
              <a:xfrm>
                <a:off x="2215083" y="4417996"/>
                <a:ext cy="80820" cx="89609"/>
              </a:xfrm>
              <a:custGeom>
                <a:avLst/>
                <a:gdLst/>
                <a:ahLst/>
                <a:cxnLst/>
                <a:pathLst>
                  <a:path w="89609" h="80820">
                    <a:moveTo>
                      <a:pt x="84685" y="0"/>
                    </a:moveTo>
                    <a:lnTo>
                      <a:pt x="4924" y="0"/>
                    </a:lnTo>
                    <a:cubicBezTo>
                      <a:pt x="1969" y="0"/>
                      <a:pt x="0" y="1796"/>
                      <a:pt x="0" y="5388"/>
                    </a:cubicBezTo>
                    <a:lnTo>
                      <a:pt x="0" y="31430"/>
                    </a:lnTo>
                    <a:cubicBezTo>
                      <a:pt x="0" y="34124"/>
                      <a:pt x="1969" y="35920"/>
                      <a:pt x="4924" y="35920"/>
                    </a:cubicBezTo>
                    <a:lnTo>
                      <a:pt x="50220" y="35920"/>
                    </a:lnTo>
                    <a:lnTo>
                      <a:pt x="50220" y="76330"/>
                    </a:lnTo>
                    <a:cubicBezTo>
                      <a:pt x="50220" y="79024"/>
                      <a:pt x="52190" y="80820"/>
                      <a:pt x="56129" y="80820"/>
                    </a:cubicBezTo>
                    <a:lnTo>
                      <a:pt x="84685" y="80820"/>
                    </a:lnTo>
                    <a:cubicBezTo>
                      <a:pt x="87639" y="80820"/>
                      <a:pt x="89609" y="79024"/>
                      <a:pt x="89609" y="76330"/>
                    </a:cubicBezTo>
                    <a:lnTo>
                      <a:pt x="89609" y="4490"/>
                    </a:lnTo>
                    <a:cubicBezTo>
                      <a:pt x="89609" y="1796"/>
                      <a:pt x="87639" y="0"/>
                      <a:pt x="84685" y="0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361" name=""/>
              <p:cNvSpPr/>
              <p:nvPr/>
            </p:nvSpPr>
            <p:spPr>
              <a:xfrm>
                <a:off x="1989585" y="4623637"/>
                <a:ext cy="80820" cx="89609"/>
              </a:xfrm>
              <a:custGeom>
                <a:avLst/>
                <a:gdLst/>
                <a:ahLst/>
                <a:cxnLst/>
                <a:pathLst>
                  <a:path w="89609" h="80820">
                    <a:moveTo>
                      <a:pt x="4924" y="80820"/>
                    </a:moveTo>
                    <a:lnTo>
                      <a:pt x="84685" y="80820"/>
                    </a:lnTo>
                    <a:cubicBezTo>
                      <a:pt x="87639" y="80820"/>
                      <a:pt x="89609" y="79024"/>
                      <a:pt x="89609" y="75432"/>
                    </a:cubicBezTo>
                    <a:lnTo>
                      <a:pt x="89609" y="49390"/>
                    </a:lnTo>
                    <a:cubicBezTo>
                      <a:pt x="89609" y="46696"/>
                      <a:pt x="87639" y="44900"/>
                      <a:pt x="84685" y="44900"/>
                    </a:cubicBezTo>
                    <a:lnTo>
                      <a:pt x="39388" y="44900"/>
                    </a:lnTo>
                    <a:lnTo>
                      <a:pt x="39388" y="4490"/>
                    </a:lnTo>
                    <a:cubicBezTo>
                      <a:pt x="39388" y="1796"/>
                      <a:pt x="37419" y="0"/>
                      <a:pt x="33480" y="0"/>
                    </a:cubicBezTo>
                    <a:lnTo>
                      <a:pt x="4924" y="0"/>
                    </a:lnTo>
                    <a:cubicBezTo>
                      <a:pt x="1969" y="0"/>
                      <a:pt x="0" y="1796"/>
                      <a:pt x="0" y="4490"/>
                    </a:cubicBezTo>
                    <a:lnTo>
                      <a:pt x="0" y="76330"/>
                    </a:lnTo>
                    <a:cubicBezTo>
                      <a:pt x="0" y="79024"/>
                      <a:pt x="1969" y="80820"/>
                      <a:pt x="4924" y="80820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id="855" name="Text 855"/>
              <p:cNvSpPr txBox="1"/>
              <p:nvPr/>
            </p:nvSpPr>
            <p:spPr>
              <a:xfrm>
                <a:off x="1767139" y="4719657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事件总线</a:t>
                </a:r>
              </a:p>
            </p:txBody>
          </p:sp>
        </p:grpSp>
        <p:grpSp>
          <p:nvGrpSpPr>
            <p:cNvPr id="362" name=""/>
            <p:cNvGrpSpPr/>
            <p:nvPr/>
          </p:nvGrpSpPr>
          <p:grpSpPr>
            <a:xfrm>
              <a:off x="1989585" y="5231903"/>
              <a:ext cy="286461" cx="315107"/>
              <a:chOff x="1989585" y="5231903"/>
              <a:chExt cy="286461" cx="315107"/>
            </a:xfrm>
          </p:grpSpPr>
          <p:sp>
            <p:nvSpPr>
              <p:cNvPr id="363" name=""/>
              <p:cNvSpPr/>
              <p:nvPr/>
            </p:nvSpPr>
            <p:spPr>
              <a:xfrm>
                <a:off x="2131583" y="5328329"/>
                <a:ext cy="37303" cx="53449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x="53449" y="32376"/>
                    </a:moveTo>
                    <a:cubicBezTo>
                      <a:pt x="53449" y="35192"/>
                      <a:pt x="51055" y="37303"/>
                      <a:pt x="47864" y="37303"/>
                    </a:cubicBezTo>
                    <a:lnTo>
                      <a:pt x="5584" y="37303"/>
                    </a:lnTo>
                    <a:cubicBezTo>
                      <a:pt x="2393" y="37303"/>
                      <a:pt x="0" y="35192"/>
                      <a:pt x="0" y="32376"/>
                    </a:cubicBezTo>
                    <a:lnTo>
                      <a:pt x="0" y="4927"/>
                    </a:lnTo>
                    <a:cubicBezTo>
                      <a:pt x="0" y="2112"/>
                      <a:pt x="2393" y="0"/>
                      <a:pt x="5584" y="0"/>
                    </a:cubicBezTo>
                    <a:lnTo>
                      <a:pt x="47864" y="0"/>
                    </a:lnTo>
                    <a:cubicBezTo>
                      <a:pt x="51055" y="0"/>
                      <a:pt x="53449" y="2112"/>
                      <a:pt x="53449" y="4927"/>
                    </a:cubicBezTo>
                    <a:lnTo>
                      <a:pt x="53449" y="32376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364" name=""/>
              <p:cNvSpPr/>
              <p:nvPr/>
            </p:nvSpPr>
            <p:spPr>
              <a:xfrm>
                <a:off x="2207368" y="5357186"/>
                <a:ext cy="37303" cx="53449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x="53449" y="32376"/>
                    </a:moveTo>
                    <a:cubicBezTo>
                      <a:pt x="53449" y="35192"/>
                      <a:pt x="51055" y="37303"/>
                      <a:pt x="47864" y="37303"/>
                    </a:cubicBezTo>
                    <a:lnTo>
                      <a:pt x="5584" y="37303"/>
                    </a:lnTo>
                    <a:cubicBezTo>
                      <a:pt x="2393" y="37303"/>
                      <a:pt x="0" y="35192"/>
                      <a:pt x="0" y="32376"/>
                    </a:cubicBezTo>
                    <a:lnTo>
                      <a:pt x="0" y="4927"/>
                    </a:lnTo>
                    <a:cubicBezTo>
                      <a:pt x="0" y="2112"/>
                      <a:pt x="2393" y="0"/>
                      <a:pt x="5584" y="0"/>
                    </a:cubicBezTo>
                    <a:lnTo>
                      <a:pt x="47864" y="0"/>
                    </a:lnTo>
                    <a:cubicBezTo>
                      <a:pt x="51055" y="0"/>
                      <a:pt x="53449" y="2112"/>
                      <a:pt x="53449" y="4927"/>
                    </a:cubicBezTo>
                    <a:lnTo>
                      <a:pt x="53449" y="32376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365" name=""/>
              <p:cNvSpPr/>
              <p:nvPr/>
            </p:nvSpPr>
            <p:spPr>
              <a:xfrm>
                <a:off x="2131583" y="5385339"/>
                <a:ext cy="37303" cx="53449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x="53449" y="32376"/>
                    </a:moveTo>
                    <a:cubicBezTo>
                      <a:pt x="53449" y="35192"/>
                      <a:pt x="51055" y="37303"/>
                      <a:pt x="47864" y="37303"/>
                    </a:cubicBezTo>
                    <a:lnTo>
                      <a:pt x="5584" y="37303"/>
                    </a:lnTo>
                    <a:cubicBezTo>
                      <a:pt x="2393" y="37303"/>
                      <a:pt x="0" y="35192"/>
                      <a:pt x="0" y="32376"/>
                    </a:cubicBezTo>
                    <a:lnTo>
                      <a:pt x="0" y="4927"/>
                    </a:lnTo>
                    <a:cubicBezTo>
                      <a:pt x="0" y="2112"/>
                      <a:pt x="2393" y="0"/>
                      <a:pt x="5584" y="0"/>
                    </a:cubicBezTo>
                    <a:lnTo>
                      <a:pt x="47864" y="0"/>
                    </a:lnTo>
                    <a:cubicBezTo>
                      <a:pt x="51055" y="0"/>
                      <a:pt x="53449" y="2112"/>
                      <a:pt x="53449" y="4927"/>
                    </a:cubicBezTo>
                    <a:lnTo>
                      <a:pt x="53449" y="32376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366" name=""/>
              <p:cNvSpPr/>
              <p:nvPr/>
            </p:nvSpPr>
            <p:spPr>
              <a:xfrm>
                <a:off x="2054999" y="5298063"/>
                <a:ext cy="38711" cx="54246"/>
              </a:xfrm>
              <a:custGeom>
                <a:avLst/>
                <a:gdLst/>
                <a:ahLst/>
                <a:cxnLst/>
                <a:pathLst>
                  <a:path w="54246" h="38711">
                    <a:moveTo>
                      <a:pt x="54246" y="33784"/>
                    </a:moveTo>
                    <a:cubicBezTo>
                      <a:pt x="54246" y="36599"/>
                      <a:pt x="51853" y="38711"/>
                      <a:pt x="48662" y="38711"/>
                    </a:cubicBezTo>
                    <a:lnTo>
                      <a:pt x="5584" y="38711"/>
                    </a:lnTo>
                    <a:cubicBezTo>
                      <a:pt x="2393" y="38711"/>
                      <a:pt x="0" y="36599"/>
                      <a:pt x="0" y="33784"/>
                    </a:cubicBezTo>
                    <a:lnTo>
                      <a:pt x="0" y="4927"/>
                    </a:lnTo>
                    <a:cubicBezTo>
                      <a:pt x="0" y="2112"/>
                      <a:pt x="2393" y="0"/>
                      <a:pt x="5584" y="0"/>
                    </a:cubicBezTo>
                    <a:lnTo>
                      <a:pt x="47864" y="0"/>
                    </a:lnTo>
                    <a:cubicBezTo>
                      <a:pt x="51853" y="0"/>
                      <a:pt x="54246" y="2112"/>
                      <a:pt x="54246" y="4927"/>
                    </a:cubicBezTo>
                    <a:lnTo>
                      <a:pt x="54246" y="33784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367" name=""/>
              <p:cNvSpPr/>
              <p:nvPr/>
            </p:nvSpPr>
            <p:spPr>
              <a:xfrm>
                <a:off x="1989585" y="5231903"/>
                <a:ext cy="66864" cx="314309"/>
              </a:xfrm>
              <a:custGeom>
                <a:avLst/>
                <a:gdLst/>
                <a:ahLst/>
                <a:cxnLst/>
                <a:pathLst>
                  <a:path w="314309" h="66864">
                    <a:moveTo>
                      <a:pt x="308726" y="0"/>
                    </a:moveTo>
                    <a:lnTo>
                      <a:pt x="276816" y="0"/>
                    </a:lnTo>
                    <a:lnTo>
                      <a:pt x="37494" y="0"/>
                    </a:lnTo>
                    <a:lnTo>
                      <a:pt x="16753" y="0"/>
                    </a:lnTo>
                    <a:lnTo>
                      <a:pt x="5584" y="0"/>
                    </a:lnTo>
                    <a:cubicBezTo>
                      <a:pt x="2393" y="0"/>
                      <a:pt x="0" y="2112"/>
                      <a:pt x="0" y="4927"/>
                    </a:cubicBezTo>
                    <a:lnTo>
                      <a:pt x="0" y="61938"/>
                    </a:lnTo>
                    <a:cubicBezTo>
                      <a:pt x="0" y="64753"/>
                      <a:pt x="2393" y="66864"/>
                      <a:pt x="5584" y="66864"/>
                    </a:cubicBezTo>
                    <a:lnTo>
                      <a:pt x="38291" y="66864"/>
                    </a:lnTo>
                    <a:cubicBezTo>
                      <a:pt x="41483" y="66864"/>
                      <a:pt x="43876" y="64753"/>
                      <a:pt x="43876" y="61938"/>
                    </a:cubicBezTo>
                    <a:lnTo>
                      <a:pt x="43876" y="38007"/>
                    </a:lnTo>
                    <a:lnTo>
                      <a:pt x="271232" y="38007"/>
                    </a:lnTo>
                    <a:lnTo>
                      <a:pt x="271232" y="61938"/>
                    </a:lnTo>
                    <a:cubicBezTo>
                      <a:pt x="271232" y="64753"/>
                      <a:pt x="273624" y="66864"/>
                      <a:pt x="277614" y="66864"/>
                    </a:cubicBezTo>
                    <a:lnTo>
                      <a:pt x="308726" y="66864"/>
                    </a:lnTo>
                    <a:cubicBezTo>
                      <a:pt x="311916" y="66864"/>
                      <a:pt x="314309" y="64753"/>
                      <a:pt x="314309" y="61938"/>
                    </a:cubicBezTo>
                    <a:lnTo>
                      <a:pt x="314309" y="33080"/>
                    </a:lnTo>
                    <a:lnTo>
                      <a:pt x="314309" y="4223"/>
                    </a:lnTo>
                    <a:cubicBezTo>
                      <a:pt x="314309" y="1408"/>
                      <a:pt x="311916" y="0"/>
                      <a:pt x="308726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368" name=""/>
              <p:cNvSpPr/>
              <p:nvPr/>
            </p:nvSpPr>
            <p:spPr>
              <a:xfrm>
                <a:off x="1990382" y="5451500"/>
                <a:ext cy="66864" cx="314309"/>
              </a:xfrm>
              <a:custGeom>
                <a:avLst/>
                <a:gdLst/>
                <a:ahLst/>
                <a:cxnLst/>
                <a:pathLst>
                  <a:path w="314309" h="66864">
                    <a:moveTo>
                      <a:pt x="307928" y="704"/>
                    </a:moveTo>
                    <a:lnTo>
                      <a:pt x="276816" y="704"/>
                    </a:lnTo>
                    <a:cubicBezTo>
                      <a:pt x="273624" y="704"/>
                      <a:pt x="271232" y="2815"/>
                      <a:pt x="271232" y="5631"/>
                    </a:cubicBezTo>
                    <a:lnTo>
                      <a:pt x="271232" y="28857"/>
                    </a:lnTo>
                    <a:lnTo>
                      <a:pt x="43078" y="28857"/>
                    </a:lnTo>
                    <a:lnTo>
                      <a:pt x="43078" y="4927"/>
                    </a:lnTo>
                    <a:cubicBezTo>
                      <a:pt x="43078" y="2112"/>
                      <a:pt x="40685" y="0"/>
                      <a:pt x="36696" y="0"/>
                    </a:cubicBezTo>
                    <a:lnTo>
                      <a:pt x="5584" y="0"/>
                    </a:lnTo>
                    <a:cubicBezTo>
                      <a:pt x="2393" y="0"/>
                      <a:pt x="0" y="2112"/>
                      <a:pt x="0" y="5631"/>
                    </a:cubicBezTo>
                    <a:lnTo>
                      <a:pt x="0" y="61938"/>
                    </a:lnTo>
                    <a:cubicBezTo>
                      <a:pt x="0" y="64753"/>
                      <a:pt x="2393" y="66864"/>
                      <a:pt x="5584" y="66864"/>
                    </a:cubicBezTo>
                    <a:lnTo>
                      <a:pt x="16753" y="66864"/>
                    </a:lnTo>
                    <a:lnTo>
                      <a:pt x="38291" y="66864"/>
                    </a:lnTo>
                    <a:lnTo>
                      <a:pt x="277614" y="66864"/>
                    </a:lnTo>
                    <a:lnTo>
                      <a:pt x="307928" y="66864"/>
                    </a:lnTo>
                    <a:cubicBezTo>
                      <a:pt x="311916" y="66864"/>
                      <a:pt x="314309" y="64753"/>
                      <a:pt x="314309" y="61938"/>
                    </a:cubicBezTo>
                    <a:lnTo>
                      <a:pt x="314309" y="5631"/>
                    </a:lnTo>
                    <a:cubicBezTo>
                      <a:pt x="313512" y="2815"/>
                      <a:pt x="311119" y="704"/>
                      <a:pt x="307928" y="704"/>
                    </a:cubicBez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369" name=""/>
              <p:cNvSpPr/>
              <p:nvPr/>
            </p:nvSpPr>
            <p:spPr>
              <a:xfrm>
                <a:off x="2054999" y="5356482"/>
                <a:ext cy="37303" cx="53449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x="53449" y="32376"/>
                    </a:moveTo>
                    <a:cubicBezTo>
                      <a:pt x="53449" y="35192"/>
                      <a:pt x="51055" y="37303"/>
                      <a:pt x="47864" y="37303"/>
                    </a:cubicBezTo>
                    <a:lnTo>
                      <a:pt x="5584" y="37303"/>
                    </a:lnTo>
                    <a:cubicBezTo>
                      <a:pt x="2393" y="37303"/>
                      <a:pt x="0" y="35192"/>
                      <a:pt x="0" y="32376"/>
                    </a:cubicBezTo>
                    <a:lnTo>
                      <a:pt x="0" y="4927"/>
                    </a:lnTo>
                    <a:cubicBezTo>
                      <a:pt x="0" y="2112"/>
                      <a:pt x="2393" y="0"/>
                      <a:pt x="5584" y="0"/>
                    </a:cubicBezTo>
                    <a:lnTo>
                      <a:pt x="47864" y="0"/>
                    </a:lnTo>
                    <a:cubicBezTo>
                      <a:pt x="51055" y="0"/>
                      <a:pt x="53449" y="2112"/>
                      <a:pt x="53449" y="4927"/>
                    </a:cubicBezTo>
                    <a:lnTo>
                      <a:pt x="53449" y="32376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370" name=""/>
              <p:cNvSpPr/>
              <p:nvPr/>
            </p:nvSpPr>
            <p:spPr>
              <a:xfrm>
                <a:off x="2054999" y="5413493"/>
                <a:ext cy="37303" cx="53449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x="53449" y="32376"/>
                    </a:moveTo>
                    <a:cubicBezTo>
                      <a:pt x="53449" y="35192"/>
                      <a:pt x="51055" y="37303"/>
                      <a:pt x="47864" y="37303"/>
                    </a:cubicBezTo>
                    <a:lnTo>
                      <a:pt x="5584" y="37303"/>
                    </a:lnTo>
                    <a:cubicBezTo>
                      <a:pt x="2393" y="37303"/>
                      <a:pt x="0" y="35192"/>
                      <a:pt x="0" y="32376"/>
                    </a:cubicBezTo>
                    <a:lnTo>
                      <a:pt x="0" y="4927"/>
                    </a:lnTo>
                    <a:cubicBezTo>
                      <a:pt x="0" y="2112"/>
                      <a:pt x="2393" y="0"/>
                      <a:pt x="5584" y="0"/>
                    </a:cubicBezTo>
                    <a:lnTo>
                      <a:pt x="47864" y="0"/>
                    </a:lnTo>
                    <a:cubicBezTo>
                      <a:pt x="51055" y="0"/>
                      <a:pt x="53449" y="2112"/>
                      <a:pt x="53449" y="4927"/>
                    </a:cubicBezTo>
                    <a:lnTo>
                      <a:pt x="53449" y="32376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856" name="Text 856"/>
              <p:cNvSpPr txBox="1"/>
              <p:nvPr/>
            </p:nvSpPr>
            <p:spPr>
              <a:xfrm>
                <a:off x="1767139" y="5533564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IoT Hub</a:t>
                </a:r>
              </a:p>
            </p:txBody>
          </p:sp>
        </p:grpSp>
        <p:grpSp>
          <p:nvGrpSpPr>
            <p:cNvPr id="371" name=""/>
            <p:cNvGrpSpPr/>
            <p:nvPr/>
          </p:nvGrpSpPr>
          <p:grpSpPr>
            <a:xfrm>
              <a:off x="-210428" y="4823287"/>
              <a:ext cy="429725" cx="616942"/>
              <a:chOff x="-210428" y="4823287"/>
              <a:chExt cy="429725" cx="616942"/>
            </a:xfrm>
          </p:grpSpPr>
          <p:grpSp>
            <p:nvGrpSpPr>
              <p:cNvPr id="372" name=""/>
              <p:cNvGrpSpPr/>
              <p:nvPr/>
            </p:nvGrpSpPr>
            <p:grpSpPr>
              <a:xfrm>
                <a:off x="146035" y="4878363"/>
                <a:ext cy="320691" cx="260478"/>
                <a:chOff x="146035" y="4878363"/>
                <a:chExt cy="320691" cx="260478"/>
              </a:xfrm>
            </p:grpSpPr>
            <p:sp>
              <p:nvSpPr>
                <p:cNvPr id="373" name=""/>
                <p:cNvSpPr/>
                <p:nvPr/>
              </p:nvSpPr>
              <p:spPr>
                <a:xfrm>
                  <a:off x="150519" y="4878363"/>
                  <a:ext cy="54623" cx="251509"/>
                </a:xfrm>
                <a:custGeom>
                  <a:avLst/>
                  <a:gdLst/>
                  <a:ahLst/>
                  <a:cxnLst/>
                  <a:pathLst>
                    <a:path w="251509" h="54623">
                      <a:moveTo>
                        <a:pt x="0" y="27311"/>
                      </a:moveTo>
                      <a:cubicBezTo>
                        <a:pt x="0" y="12228"/>
                        <a:pt x="56302" y="0"/>
                        <a:pt x="125755" y="0"/>
                      </a:cubicBezTo>
                      <a:cubicBezTo>
                        <a:pt x="195207" y="0"/>
                        <a:pt x="251509" y="12228"/>
                        <a:pt x="251509" y="27311"/>
                      </a:cubicBezTo>
                      <a:cubicBezTo>
                        <a:pt x="251509" y="42395"/>
                        <a:pt x="195207" y="54623"/>
                        <a:pt x="125755" y="54623"/>
                      </a:cubicBezTo>
                      <a:cubicBezTo>
                        <a:pt x="56302" y="54623"/>
                        <a:pt x="0" y="42395"/>
                        <a:pt x="0" y="27311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noFill/>
                  <a:bevel/>
                </a:ln>
              </p:spPr>
            </p:sp>
            <p:sp>
              <p:nvSpPr>
                <p:cNvPr id="374" name=""/>
                <p:cNvSpPr/>
                <p:nvPr/>
              </p:nvSpPr>
              <p:spPr>
                <a:xfrm>
                  <a:off x="146035" y="4918911"/>
                  <a:ext cy="103210" cx="260478"/>
                </a:xfrm>
                <a:custGeom>
                  <a:avLst/>
                  <a:gdLst/>
                  <a:ahLst/>
                  <a:cxnLst/>
                  <a:pathLst>
                    <a:path w="260478" h="103210">
                      <a:moveTo>
                        <a:pt x="260478" y="0"/>
                      </a:moveTo>
                      <a:lnTo>
                        <a:pt x="260478" y="71748"/>
                      </a:lnTo>
                      <a:cubicBezTo>
                        <a:pt x="260478" y="71977"/>
                        <a:pt x="260478" y="72206"/>
                        <a:pt x="260478" y="72436"/>
                      </a:cubicBezTo>
                      <a:cubicBezTo>
                        <a:pt x="260478" y="89432"/>
                        <a:pt x="202159" y="103210"/>
                        <a:pt x="130239" y="103210"/>
                      </a:cubicBezTo>
                      <a:cubicBezTo>
                        <a:pt x="58319" y="103210"/>
                        <a:pt x="0" y="89432"/>
                        <a:pt x="0" y="72436"/>
                      </a:cubicBezTo>
                      <a:cubicBezTo>
                        <a:pt x="0" y="72206"/>
                        <a:pt x="0" y="71977"/>
                        <a:pt x="0" y="71748"/>
                      </a:cubicBezTo>
                      <a:lnTo>
                        <a:pt x="0" y="0"/>
                      </a:lnTo>
                      <a:cubicBezTo>
                        <a:pt x="9206" y="15049"/>
                        <a:pt x="64009" y="26611"/>
                        <a:pt x="130239" y="26611"/>
                      </a:cubicBezTo>
                      <a:cubicBezTo>
                        <a:pt x="196469" y="26611"/>
                        <a:pt x="251272" y="15049"/>
                        <a:pt x="260478" y="0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noFill/>
                  <a:bevel/>
                </a:ln>
              </p:spPr>
            </p:sp>
            <p:sp>
              <p:nvSpPr>
                <p:cNvPr id="375" name=""/>
                <p:cNvSpPr/>
                <p:nvPr/>
              </p:nvSpPr>
              <p:spPr>
                <a:xfrm>
                  <a:off x="146035" y="5007377"/>
                  <a:ext cy="103210" cx="260478"/>
                </a:xfrm>
                <a:custGeom>
                  <a:avLst/>
                  <a:gdLst/>
                  <a:ahLst/>
                  <a:cxnLst/>
                  <a:pathLst>
                    <a:path w="260478" h="103210">
                      <a:moveTo>
                        <a:pt x="260478" y="0"/>
                      </a:moveTo>
                      <a:lnTo>
                        <a:pt x="260478" y="71748"/>
                      </a:lnTo>
                      <a:cubicBezTo>
                        <a:pt x="260478" y="71977"/>
                        <a:pt x="260478" y="72206"/>
                        <a:pt x="260478" y="72436"/>
                      </a:cubicBezTo>
                      <a:cubicBezTo>
                        <a:pt x="260478" y="89432"/>
                        <a:pt x="202159" y="103210"/>
                        <a:pt x="130239" y="103210"/>
                      </a:cubicBezTo>
                      <a:cubicBezTo>
                        <a:pt x="58319" y="103210"/>
                        <a:pt x="0" y="89432"/>
                        <a:pt x="0" y="72436"/>
                      </a:cubicBezTo>
                      <a:cubicBezTo>
                        <a:pt x="0" y="72206"/>
                        <a:pt x="0" y="71977"/>
                        <a:pt x="0" y="71748"/>
                      </a:cubicBezTo>
                      <a:lnTo>
                        <a:pt x="0" y="0"/>
                      </a:lnTo>
                      <a:cubicBezTo>
                        <a:pt x="9206" y="15049"/>
                        <a:pt x="64009" y="26611"/>
                        <a:pt x="130239" y="26611"/>
                      </a:cubicBezTo>
                      <a:cubicBezTo>
                        <a:pt x="196469" y="26611"/>
                        <a:pt x="251272" y="15049"/>
                        <a:pt x="260478" y="0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noFill/>
                  <a:bevel/>
                </a:ln>
              </p:spPr>
            </p:sp>
            <p:sp>
              <p:nvSpPr>
                <p:cNvPr id="376" name=""/>
                <p:cNvSpPr/>
                <p:nvPr/>
              </p:nvSpPr>
              <p:spPr>
                <a:xfrm>
                  <a:off x="146035" y="5095843"/>
                  <a:ext cy="103210" cx="260478"/>
                </a:xfrm>
                <a:custGeom>
                  <a:avLst/>
                  <a:gdLst/>
                  <a:ahLst/>
                  <a:cxnLst/>
                  <a:pathLst>
                    <a:path w="260478" h="103210">
                      <a:moveTo>
                        <a:pt x="260478" y="0"/>
                      </a:moveTo>
                      <a:lnTo>
                        <a:pt x="260478" y="71748"/>
                      </a:lnTo>
                      <a:cubicBezTo>
                        <a:pt x="260478" y="71977"/>
                        <a:pt x="260478" y="72206"/>
                        <a:pt x="260478" y="72436"/>
                      </a:cubicBezTo>
                      <a:cubicBezTo>
                        <a:pt x="260478" y="89432"/>
                        <a:pt x="202159" y="103210"/>
                        <a:pt x="130239" y="103210"/>
                      </a:cubicBezTo>
                      <a:cubicBezTo>
                        <a:pt x="58319" y="103210"/>
                        <a:pt x="0" y="89432"/>
                        <a:pt x="0" y="72436"/>
                      </a:cubicBezTo>
                      <a:cubicBezTo>
                        <a:pt x="0" y="72206"/>
                        <a:pt x="0" y="71977"/>
                        <a:pt x="0" y="71748"/>
                      </a:cubicBezTo>
                      <a:lnTo>
                        <a:pt x="0" y="0"/>
                      </a:lnTo>
                      <a:cubicBezTo>
                        <a:pt x="9206" y="15049"/>
                        <a:pt x="64009" y="26611"/>
                        <a:pt x="130239" y="26611"/>
                      </a:cubicBezTo>
                      <a:cubicBezTo>
                        <a:pt x="196469" y="26611"/>
                        <a:pt x="251272" y="15049"/>
                        <a:pt x="260478" y="0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377" name=""/>
              <p:cNvGrpSpPr/>
              <p:nvPr/>
            </p:nvGrpSpPr>
            <p:grpSpPr>
              <a:xfrm>
                <a:off x="-210429" y="4823287"/>
                <a:ext cy="429725" cx="349040"/>
                <a:chOff x="-210429" y="4823287"/>
                <a:chExt cy="429725" cx="349040"/>
              </a:xfrm>
            </p:grpSpPr>
            <p:sp>
              <p:nvSpPr>
                <p:cNvPr id="378" name=""/>
                <p:cNvSpPr/>
                <p:nvPr/>
              </p:nvSpPr>
              <p:spPr>
                <a:xfrm>
                  <a:off x="-204420" y="4823287"/>
                  <a:ext cy="73194" cx="337023"/>
                </a:xfrm>
                <a:custGeom>
                  <a:avLst/>
                  <a:gdLst/>
                  <a:ahLst/>
                  <a:cxnLst/>
                  <a:pathLst>
                    <a:path w="337023" h="73194">
                      <a:moveTo>
                        <a:pt x="0" y="36597"/>
                      </a:moveTo>
                      <a:cubicBezTo>
                        <a:pt x="0" y="16385"/>
                        <a:pt x="75445" y="0"/>
                        <a:pt x="168511" y="0"/>
                      </a:cubicBezTo>
                      <a:cubicBezTo>
                        <a:pt x="261578" y="0"/>
                        <a:pt x="337023" y="16385"/>
                        <a:pt x="337023" y="36597"/>
                      </a:cubicBezTo>
                      <a:cubicBezTo>
                        <a:pt x="337023" y="56809"/>
                        <a:pt x="261578" y="73194"/>
                        <a:pt x="168511" y="73194"/>
                      </a:cubicBezTo>
                      <a:cubicBezTo>
                        <a:pt x="75445" y="73194"/>
                        <a:pt x="0" y="56809"/>
                        <a:pt x="0" y="36597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379" name=""/>
                <p:cNvSpPr/>
                <p:nvPr/>
              </p:nvSpPr>
              <p:spPr>
                <a:xfrm>
                  <a:off x="-210429" y="4877622"/>
                  <a:ext cy="138302" cx="349040"/>
                </a:xfrm>
                <a:custGeom>
                  <a:avLst/>
                  <a:gdLst/>
                  <a:ahLst/>
                  <a:cxnLst/>
                  <a:pathLst>
                    <a:path w="349040" h="138302">
                      <a:moveTo>
                        <a:pt x="349040" y="0"/>
                      </a:moveTo>
                      <a:lnTo>
                        <a:pt x="349040" y="96142"/>
                      </a:lnTo>
                      <a:cubicBezTo>
                        <a:pt x="349040" y="96449"/>
                        <a:pt x="349040" y="96756"/>
                        <a:pt x="349040" y="97063"/>
                      </a:cubicBezTo>
                      <a:cubicBezTo>
                        <a:pt x="349040" y="119839"/>
                        <a:pt x="270893" y="138302"/>
                        <a:pt x="174520" y="138302"/>
                      </a:cubicBezTo>
                      <a:cubicBezTo>
                        <a:pt x="78147" y="138302"/>
                        <a:pt x="0" y="119839"/>
                        <a:pt x="0" y="97063"/>
                      </a:cubicBezTo>
                      <a:cubicBezTo>
                        <a:pt x="0" y="96756"/>
                        <a:pt x="0" y="96449"/>
                        <a:pt x="0" y="96142"/>
                      </a:cubicBezTo>
                      <a:lnTo>
                        <a:pt x="0" y="0"/>
                      </a:lnTo>
                      <a:cubicBezTo>
                        <a:pt x="12336" y="20166"/>
                        <a:pt x="85771" y="35659"/>
                        <a:pt x="174520" y="35659"/>
                      </a:cubicBezTo>
                      <a:cubicBezTo>
                        <a:pt x="263269" y="35659"/>
                        <a:pt x="336704" y="20166"/>
                        <a:pt x="349040" y="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380" name=""/>
                <p:cNvSpPr/>
                <p:nvPr/>
              </p:nvSpPr>
              <p:spPr>
                <a:xfrm>
                  <a:off x="-210429" y="4996166"/>
                  <a:ext cy="138302" cx="349040"/>
                </a:xfrm>
                <a:custGeom>
                  <a:avLst/>
                  <a:gdLst/>
                  <a:ahLst/>
                  <a:cxnLst/>
                  <a:pathLst>
                    <a:path w="349040" h="138302">
                      <a:moveTo>
                        <a:pt x="349040" y="0"/>
                      </a:moveTo>
                      <a:lnTo>
                        <a:pt x="349040" y="96142"/>
                      </a:lnTo>
                      <a:cubicBezTo>
                        <a:pt x="349040" y="96449"/>
                        <a:pt x="349040" y="96756"/>
                        <a:pt x="349040" y="97063"/>
                      </a:cubicBezTo>
                      <a:cubicBezTo>
                        <a:pt x="349040" y="119839"/>
                        <a:pt x="270893" y="138302"/>
                        <a:pt x="174520" y="138302"/>
                      </a:cubicBezTo>
                      <a:cubicBezTo>
                        <a:pt x="78147" y="138302"/>
                        <a:pt x="0" y="119839"/>
                        <a:pt x="0" y="97063"/>
                      </a:cubicBezTo>
                      <a:cubicBezTo>
                        <a:pt x="0" y="96756"/>
                        <a:pt x="0" y="96449"/>
                        <a:pt x="0" y="96142"/>
                      </a:cubicBezTo>
                      <a:lnTo>
                        <a:pt x="0" y="0"/>
                      </a:lnTo>
                      <a:cubicBezTo>
                        <a:pt x="12336" y="20166"/>
                        <a:pt x="85771" y="35659"/>
                        <a:pt x="174520" y="35659"/>
                      </a:cubicBezTo>
                      <a:cubicBezTo>
                        <a:pt x="263269" y="35659"/>
                        <a:pt x="336704" y="20166"/>
                        <a:pt x="349040" y="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381" name=""/>
                <p:cNvSpPr/>
                <p:nvPr/>
              </p:nvSpPr>
              <p:spPr>
                <a:xfrm>
                  <a:off x="-210429" y="5114711"/>
                  <a:ext cy="138302" cx="349040"/>
                </a:xfrm>
                <a:custGeom>
                  <a:avLst/>
                  <a:gdLst/>
                  <a:ahLst/>
                  <a:cxnLst/>
                  <a:pathLst>
                    <a:path w="349040" h="138302">
                      <a:moveTo>
                        <a:pt x="349040" y="0"/>
                      </a:moveTo>
                      <a:lnTo>
                        <a:pt x="349040" y="96142"/>
                      </a:lnTo>
                      <a:cubicBezTo>
                        <a:pt x="349040" y="96449"/>
                        <a:pt x="349040" y="96756"/>
                        <a:pt x="349040" y="97063"/>
                      </a:cubicBezTo>
                      <a:cubicBezTo>
                        <a:pt x="349040" y="119839"/>
                        <a:pt x="270893" y="138302"/>
                        <a:pt x="174520" y="138302"/>
                      </a:cubicBezTo>
                      <a:cubicBezTo>
                        <a:pt x="78147" y="138302"/>
                        <a:pt x="0" y="119839"/>
                        <a:pt x="0" y="97063"/>
                      </a:cubicBezTo>
                      <a:cubicBezTo>
                        <a:pt x="0" y="96756"/>
                        <a:pt x="0" y="96449"/>
                        <a:pt x="0" y="96142"/>
                      </a:cubicBezTo>
                      <a:lnTo>
                        <a:pt x="0" y="0"/>
                      </a:lnTo>
                      <a:cubicBezTo>
                        <a:pt x="12336" y="20166"/>
                        <a:pt x="85771" y="35659"/>
                        <a:pt x="174520" y="35659"/>
                      </a:cubicBezTo>
                      <a:cubicBezTo>
                        <a:pt x="263269" y="35659"/>
                        <a:pt x="336704" y="20166"/>
                        <a:pt x="349040" y="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382" name=""/>
              <p:cNvSpPr/>
              <p:nvPr/>
            </p:nvSpPr>
            <p:spPr>
              <a:xfrm flipH="true" rot="-5400000">
                <a:off x="44066" y="5072368"/>
                <a:ext cy="88393" cx="154883"/>
              </a:xfrm>
              <a:custGeom>
                <a:avLst/>
                <a:gdLst/>
                <a:ahLst/>
                <a:cxnLst/>
                <a:pathLst>
                  <a:path w="154883" h="88393">
                    <a:moveTo>
                      <a:pt x="22391" y="0"/>
                    </a:moveTo>
                    <a:lnTo>
                      <a:pt x="66655" y="0"/>
                    </a:lnTo>
                    <a:lnTo>
                      <a:pt x="66329" y="87602"/>
                    </a:lnTo>
                    <a:lnTo>
                      <a:pt x="88393" y="87602"/>
                    </a:lnTo>
                    <a:lnTo>
                      <a:pt x="44197" y="154883"/>
                    </a:lnTo>
                    <a:lnTo>
                      <a:pt x="0" y="87602"/>
                    </a:lnTo>
                    <a:lnTo>
                      <a:pt x="22065" y="87602"/>
                    </a:lnTo>
                    <a:lnTo>
                      <a:pt x="223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383" name=""/>
            <p:cNvGrpSpPr/>
            <p:nvPr/>
          </p:nvGrpSpPr>
          <p:grpSpPr>
            <a:xfrm>
              <a:off x="-210428" y="6688320"/>
              <a:ext cy="577028" cx="616941"/>
              <a:chOff x="-210428" y="6688320"/>
              <a:chExt cy="577028" cx="616941"/>
            </a:xfrm>
          </p:grpSpPr>
          <p:sp>
            <p:nvSpPr>
              <p:cNvPr id="384" name=""/>
              <p:cNvSpPr/>
              <p:nvPr/>
            </p:nvSpPr>
            <p:spPr>
              <a:xfrm>
                <a:off x="-210428" y="6688320"/>
                <a:ext cy="577028" cx="479014"/>
              </a:xfrm>
              <a:custGeom>
                <a:avLst/>
                <a:gdLst/>
                <a:ahLst/>
                <a:cxnLst/>
                <a:pathLst>
                  <a:path w="479014" h="577028">
                    <a:moveTo>
                      <a:pt x="0" y="0"/>
                    </a:moveTo>
                    <a:lnTo>
                      <a:pt x="479014" y="0"/>
                    </a:lnTo>
                    <a:lnTo>
                      <a:pt x="479014" y="577028"/>
                    </a:lnTo>
                    <a:lnTo>
                      <a:pt x="0" y="577028"/>
                    </a:lnTo>
                    <a:lnTo>
                      <a:pt x="0" y="0"/>
                    </a:lnTo>
                    <a:close/>
                    <a:moveTo>
                      <a:pt x="22374" y="556906"/>
                    </a:moveTo>
                    <a:lnTo>
                      <a:pt x="456640" y="556906"/>
                    </a:lnTo>
                    <a:lnTo>
                      <a:pt x="456640" y="20122"/>
                    </a:lnTo>
                    <a:lnTo>
                      <a:pt x="22374" y="20122"/>
                    </a:lnTo>
                    <a:lnTo>
                      <a:pt x="22374" y="556906"/>
                    </a:lnTo>
                    <a:close/>
                  </a:path>
                </a:pathLst>
              </a:custGeom>
              <a:solidFill>
                <a:srgbClr val="00A2FF"/>
              </a:solidFill>
              <a:ln w="7600" cap="flat">
                <a:solidFill>
                  <a:srgbClr val="00A2FF"/>
                </a:solidFill>
                <a:bevel/>
              </a:ln>
            </p:spPr>
          </p:sp>
          <p:grpSp>
            <p:nvGrpSpPr>
              <p:cNvPr id="385" name=""/>
              <p:cNvGrpSpPr/>
              <p:nvPr/>
            </p:nvGrpSpPr>
            <p:grpSpPr>
              <a:xfrm>
                <a:off x="-122192" y="6763796"/>
                <a:ext cy="426076" cx="302539"/>
                <a:chOff x="-122192" y="6763796"/>
                <a:chExt cy="426076" cx="302539"/>
              </a:xfrm>
            </p:grpSpPr>
            <p:sp>
              <p:nvSpPr>
                <p:cNvPr id="386" name=""/>
                <p:cNvSpPr/>
                <p:nvPr/>
              </p:nvSpPr>
              <p:spPr>
                <a:xfrm rot="-5400000">
                  <a:off x="-256113" y="6629875"/>
                  <a:ext cy="34698" cx="302539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x="0" y="0"/>
                      </a:moveTo>
                      <a:lnTo>
                        <a:pt x="34698" y="0"/>
                      </a:lnTo>
                      <a:lnTo>
                        <a:pt x="34698" y="302539"/>
                      </a:lnTo>
                      <a:lnTo>
                        <a:pt x="0" y="3025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id="387" name=""/>
                <p:cNvSpPr/>
                <p:nvPr/>
              </p:nvSpPr>
              <p:spPr>
                <a:xfrm rot="-5400000">
                  <a:off x="-256113" y="6727719"/>
                  <a:ext cy="34698" cx="302539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x="0" y="0"/>
                      </a:moveTo>
                      <a:lnTo>
                        <a:pt x="34698" y="0"/>
                      </a:lnTo>
                      <a:lnTo>
                        <a:pt x="34698" y="302539"/>
                      </a:lnTo>
                      <a:lnTo>
                        <a:pt x="0" y="3025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id="388" name=""/>
                <p:cNvSpPr/>
                <p:nvPr/>
              </p:nvSpPr>
              <p:spPr>
                <a:xfrm rot="-5400000">
                  <a:off x="-256113" y="6825564"/>
                  <a:ext cy="34698" cx="302539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x="0" y="0"/>
                      </a:moveTo>
                      <a:lnTo>
                        <a:pt x="34698" y="0"/>
                      </a:lnTo>
                      <a:lnTo>
                        <a:pt x="34698" y="302539"/>
                      </a:lnTo>
                      <a:lnTo>
                        <a:pt x="0" y="3025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id="389" name=""/>
                <p:cNvSpPr/>
                <p:nvPr/>
              </p:nvSpPr>
              <p:spPr>
                <a:xfrm rot="-5400000">
                  <a:off x="-256113" y="6927279"/>
                  <a:ext cy="34698" cx="302539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x="0" y="0"/>
                      </a:moveTo>
                      <a:lnTo>
                        <a:pt x="34698" y="0"/>
                      </a:lnTo>
                      <a:lnTo>
                        <a:pt x="34698" y="302539"/>
                      </a:lnTo>
                      <a:lnTo>
                        <a:pt x="0" y="3025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id="390" name=""/>
                <p:cNvSpPr/>
                <p:nvPr/>
              </p:nvSpPr>
              <p:spPr>
                <a:xfrm rot="-5400000">
                  <a:off x="-256113" y="7021253"/>
                  <a:ext cy="34698" cx="302539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x="0" y="0"/>
                      </a:moveTo>
                      <a:lnTo>
                        <a:pt x="34698" y="0"/>
                      </a:lnTo>
                      <a:lnTo>
                        <a:pt x="34698" y="302539"/>
                      </a:lnTo>
                      <a:lnTo>
                        <a:pt x="0" y="3025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</p:grpSp>
          <p:sp>
            <p:nvSpPr>
              <p:cNvPr id="391" name=""/>
              <p:cNvSpPr/>
              <p:nvPr/>
            </p:nvSpPr>
            <p:spPr>
              <a:xfrm>
                <a:off x="109076" y="6822678"/>
                <a:ext cy="308312" cx="297437"/>
              </a:xfrm>
              <a:custGeom>
                <a:avLst/>
                <a:gdLst/>
                <a:ahLst/>
                <a:cxnLst/>
                <a:pathLst>
                  <a:path w="297437" h="308312">
                    <a:moveTo>
                      <a:pt x="0" y="0"/>
                    </a:moveTo>
                    <a:lnTo>
                      <a:pt x="297437" y="0"/>
                    </a:lnTo>
                    <a:lnTo>
                      <a:pt x="297437" y="308312"/>
                    </a:lnTo>
                    <a:lnTo>
                      <a:pt x="0" y="3083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392" name=""/>
              <p:cNvSpPr/>
              <p:nvPr/>
            </p:nvSpPr>
            <p:spPr>
              <a:xfrm flipH="true" rot="-5400000">
                <a:off x="83067" y="6904824"/>
                <a:ext cy="112653" cx="232703"/>
              </a:xfrm>
              <a:custGeom>
                <a:avLst/>
                <a:gdLst/>
                <a:ahLst/>
                <a:cxnLst/>
                <a:pathLst>
                  <a:path w="232703" h="112653">
                    <a:moveTo>
                      <a:pt x="28536" y="0"/>
                    </a:moveTo>
                    <a:lnTo>
                      <a:pt x="84947" y="0"/>
                    </a:lnTo>
                    <a:lnTo>
                      <a:pt x="84533" y="131618"/>
                    </a:lnTo>
                    <a:lnTo>
                      <a:pt x="112653" y="131618"/>
                    </a:lnTo>
                    <a:lnTo>
                      <a:pt x="56326" y="232703"/>
                    </a:lnTo>
                    <a:lnTo>
                      <a:pt x="0" y="131618"/>
                    </a:lnTo>
                    <a:lnTo>
                      <a:pt x="28120" y="131618"/>
                    </a:lnTo>
                    <a:lnTo>
                      <a:pt x="28536" y="0"/>
                    </a:lnTo>
                    <a:close/>
                  </a:path>
                </a:pathLst>
              </a:custGeom>
              <a:solidFill>
                <a:srgbClr val="717070"/>
              </a:solidFill>
              <a:ln w="7600" cap="flat">
                <a:solidFill>
                  <a:srgbClr val="717070"/>
                </a:solidFill>
                <a:bevel/>
              </a:ln>
            </p:spPr>
          </p:sp>
          <p:sp>
            <p:nvSpPr>
              <p:cNvPr id="393" name=""/>
              <p:cNvSpPr/>
              <p:nvPr/>
            </p:nvSpPr>
            <p:spPr>
              <a:xfrm rot="5400000">
                <a:off x="203118" y="7048115"/>
                <a:ext cy="112653" cx="232702"/>
              </a:xfrm>
              <a:custGeom>
                <a:avLst/>
                <a:gdLst/>
                <a:ahLst/>
                <a:cxnLst/>
                <a:pathLst>
                  <a:path w="232702" h="112653">
                    <a:moveTo>
                      <a:pt x="28536" y="0"/>
                    </a:moveTo>
                    <a:lnTo>
                      <a:pt x="84947" y="0"/>
                    </a:lnTo>
                    <a:lnTo>
                      <a:pt x="84533" y="131618"/>
                    </a:lnTo>
                    <a:lnTo>
                      <a:pt x="112653" y="131618"/>
                    </a:lnTo>
                    <a:lnTo>
                      <a:pt x="56326" y="232702"/>
                    </a:lnTo>
                    <a:lnTo>
                      <a:pt x="0" y="131618"/>
                    </a:lnTo>
                    <a:lnTo>
                      <a:pt x="28120" y="131618"/>
                    </a:lnTo>
                    <a:lnTo>
                      <a:pt x="28536" y="0"/>
                    </a:lnTo>
                    <a:close/>
                  </a:path>
                </a:pathLst>
              </a:custGeom>
              <a:solidFill>
                <a:srgbClr val="717070"/>
              </a:solidFill>
              <a:ln w="7600" cap="flat">
                <a:solidFill>
                  <a:srgbClr val="717070"/>
                </a:solidFill>
                <a:bevel/>
              </a:ln>
            </p:spPr>
          </p:sp>
        </p:grpSp>
        <p:grpSp>
          <p:nvGrpSpPr>
            <p:cNvPr id="394" name=""/>
            <p:cNvGrpSpPr/>
            <p:nvPr/>
          </p:nvGrpSpPr>
          <p:grpSpPr>
            <a:xfrm>
              <a:off x="1309353" y="4893750"/>
              <a:ext cy="288800" cx="440800"/>
              <a:chOff x="1309353" y="4893750"/>
              <a:chExt cy="288800" cx="440800"/>
            </a:xfrm>
          </p:grpSpPr>
          <p:sp>
            <p:nvSpPr>
              <p:cNvPr id="395" name=""/>
              <p:cNvSpPr/>
              <p:nvPr/>
            </p:nvSpPr>
            <p:spPr>
              <a:xfrm>
                <a:off x="1629934" y="5014272"/>
                <a:ext cy="54577" cx="120218"/>
              </a:xfrm>
              <a:custGeom>
                <a:avLst/>
                <a:gdLst/>
                <a:ahLst/>
                <a:cxnLst/>
                <a:pathLst>
                  <a:path w="120218" h="54577">
                    <a:moveTo>
                      <a:pt x="0" y="27288"/>
                    </a:moveTo>
                    <a:cubicBezTo>
                      <a:pt x="0" y="12507"/>
                      <a:pt x="11449" y="1137"/>
                      <a:pt x="25189" y="0"/>
                    </a:cubicBezTo>
                    <a:cubicBezTo>
                      <a:pt x="25189" y="0"/>
                      <a:pt x="25189" y="0"/>
                      <a:pt x="26334" y="0"/>
                    </a:cubicBezTo>
                    <a:cubicBezTo>
                      <a:pt x="26334" y="0"/>
                      <a:pt x="27478" y="0"/>
                      <a:pt x="27478" y="0"/>
                    </a:cubicBezTo>
                    <a:lnTo>
                      <a:pt x="92740" y="0"/>
                    </a:lnTo>
                    <a:cubicBezTo>
                      <a:pt x="107624" y="0"/>
                      <a:pt x="120218" y="12507"/>
                      <a:pt x="120218" y="27288"/>
                    </a:cubicBezTo>
                    <a:cubicBezTo>
                      <a:pt x="120218" y="42069"/>
                      <a:pt x="107624" y="54577"/>
                      <a:pt x="92740" y="54577"/>
                    </a:cubicBezTo>
                    <a:lnTo>
                      <a:pt x="27478" y="54577"/>
                    </a:lnTo>
                    <a:cubicBezTo>
                      <a:pt x="27478" y="54577"/>
                      <a:pt x="26334" y="54577"/>
                      <a:pt x="26334" y="54577"/>
                    </a:cubicBezTo>
                    <a:cubicBezTo>
                      <a:pt x="26334" y="54577"/>
                      <a:pt x="26334" y="54577"/>
                      <a:pt x="25189" y="54577"/>
                    </a:cubicBezTo>
                    <a:cubicBezTo>
                      <a:pt x="11449" y="53440"/>
                      <a:pt x="0" y="42069"/>
                      <a:pt x="0" y="27288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396" name=""/>
              <p:cNvSpPr/>
              <p:nvPr/>
            </p:nvSpPr>
            <p:spPr>
              <a:xfrm>
                <a:off x="1309353" y="4893750"/>
                <a:ext cy="288800" cx="354931"/>
              </a:xfrm>
              <a:custGeom>
                <a:avLst/>
                <a:gdLst/>
                <a:ahLst/>
                <a:cxnLst/>
                <a:pathLst>
                  <a:path w="354931" h="288800">
                    <a:moveTo>
                      <a:pt x="185480" y="145537"/>
                    </a:moveTo>
                    <a:cubicBezTo>
                      <a:pt x="185480" y="114838"/>
                      <a:pt x="210668" y="90961"/>
                      <a:pt x="240437" y="90961"/>
                    </a:cubicBezTo>
                    <a:cubicBezTo>
                      <a:pt x="271350" y="90961"/>
                      <a:pt x="295394" y="115975"/>
                      <a:pt x="295394" y="145537"/>
                    </a:cubicBezTo>
                    <a:cubicBezTo>
                      <a:pt x="295394" y="175099"/>
                      <a:pt x="270205" y="200113"/>
                      <a:pt x="240437" y="200113"/>
                    </a:cubicBezTo>
                    <a:cubicBezTo>
                      <a:pt x="210668" y="201250"/>
                      <a:pt x="185480" y="176236"/>
                      <a:pt x="185480" y="145537"/>
                    </a:cubicBezTo>
                    <a:close/>
                    <a:moveTo>
                      <a:pt x="26334" y="175099"/>
                    </a:moveTo>
                    <a:cubicBezTo>
                      <a:pt x="27479" y="175099"/>
                      <a:pt x="27479" y="175099"/>
                      <a:pt x="27479" y="175099"/>
                    </a:cubicBezTo>
                    <a:lnTo>
                      <a:pt x="92740" y="175099"/>
                    </a:lnTo>
                    <a:cubicBezTo>
                      <a:pt x="95030" y="175099"/>
                      <a:pt x="97320" y="175099"/>
                      <a:pt x="98465" y="173962"/>
                    </a:cubicBezTo>
                    <a:cubicBezTo>
                      <a:pt x="112204" y="239908"/>
                      <a:pt x="170596" y="288800"/>
                      <a:pt x="240437" y="288800"/>
                    </a:cubicBezTo>
                    <a:cubicBezTo>
                      <a:pt x="279365" y="288800"/>
                      <a:pt x="313713" y="274019"/>
                      <a:pt x="340047" y="249005"/>
                    </a:cubicBezTo>
                    <a:cubicBezTo>
                      <a:pt x="344627" y="244457"/>
                      <a:pt x="348061" y="237635"/>
                      <a:pt x="348061" y="229676"/>
                    </a:cubicBezTo>
                    <a:cubicBezTo>
                      <a:pt x="348061" y="214895"/>
                      <a:pt x="335467" y="202387"/>
                      <a:pt x="320582" y="202387"/>
                    </a:cubicBezTo>
                    <a:cubicBezTo>
                      <a:pt x="316003" y="202387"/>
                      <a:pt x="311423" y="203524"/>
                      <a:pt x="307988" y="205798"/>
                    </a:cubicBezTo>
                    <a:cubicBezTo>
                      <a:pt x="304554" y="209209"/>
                      <a:pt x="301119" y="212621"/>
                      <a:pt x="297684" y="214895"/>
                    </a:cubicBezTo>
                    <a:cubicBezTo>
                      <a:pt x="281654" y="227402"/>
                      <a:pt x="262191" y="235361"/>
                      <a:pt x="240437" y="235361"/>
                    </a:cubicBezTo>
                    <a:cubicBezTo>
                      <a:pt x="190060" y="235361"/>
                      <a:pt x="148842" y="194429"/>
                      <a:pt x="148842" y="144400"/>
                    </a:cubicBezTo>
                    <a:cubicBezTo>
                      <a:pt x="148842" y="94371"/>
                      <a:pt x="190060" y="53439"/>
                      <a:pt x="240437" y="53439"/>
                    </a:cubicBezTo>
                    <a:cubicBezTo>
                      <a:pt x="265625" y="53439"/>
                      <a:pt x="288524" y="63672"/>
                      <a:pt x="304554" y="79591"/>
                    </a:cubicBezTo>
                    <a:cubicBezTo>
                      <a:pt x="306843" y="81865"/>
                      <a:pt x="307988" y="83002"/>
                      <a:pt x="310278" y="85276"/>
                    </a:cubicBezTo>
                    <a:cubicBezTo>
                      <a:pt x="314858" y="88687"/>
                      <a:pt x="320582" y="90961"/>
                      <a:pt x="327452" y="90961"/>
                    </a:cubicBezTo>
                    <a:cubicBezTo>
                      <a:pt x="342337" y="90961"/>
                      <a:pt x="354931" y="78454"/>
                      <a:pt x="354931" y="63672"/>
                    </a:cubicBezTo>
                    <a:cubicBezTo>
                      <a:pt x="354931" y="59124"/>
                      <a:pt x="353786" y="54576"/>
                      <a:pt x="351496" y="51165"/>
                    </a:cubicBezTo>
                    <a:cubicBezTo>
                      <a:pt x="348061" y="47754"/>
                      <a:pt x="345771" y="44343"/>
                      <a:pt x="342337" y="40932"/>
                    </a:cubicBezTo>
                    <a:cubicBezTo>
                      <a:pt x="316003" y="15918"/>
                      <a:pt x="280510" y="0"/>
                      <a:pt x="240437" y="0"/>
                    </a:cubicBezTo>
                    <a:cubicBezTo>
                      <a:pt x="168306" y="0"/>
                      <a:pt x="108769" y="52302"/>
                      <a:pt x="97320" y="120523"/>
                    </a:cubicBezTo>
                    <a:cubicBezTo>
                      <a:pt x="96175" y="120523"/>
                      <a:pt x="93885" y="120523"/>
                      <a:pt x="91595" y="120523"/>
                    </a:cubicBezTo>
                    <a:lnTo>
                      <a:pt x="27479" y="120523"/>
                    </a:lnTo>
                    <a:cubicBezTo>
                      <a:pt x="27479" y="120523"/>
                      <a:pt x="26334" y="120523"/>
                      <a:pt x="26334" y="120523"/>
                    </a:cubicBezTo>
                    <a:cubicBezTo>
                      <a:pt x="26334" y="120523"/>
                      <a:pt x="26334" y="120523"/>
                      <a:pt x="25189" y="120523"/>
                    </a:cubicBezTo>
                    <a:cubicBezTo>
                      <a:pt x="11449" y="121660"/>
                      <a:pt x="0" y="133030"/>
                      <a:pt x="0" y="147811"/>
                    </a:cubicBezTo>
                    <a:cubicBezTo>
                      <a:pt x="1145" y="162592"/>
                      <a:pt x="12594" y="173962"/>
                      <a:pt x="26334" y="175099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857" name="Text 857"/>
              <p:cNvSpPr txBox="1"/>
              <p:nvPr/>
            </p:nvSpPr>
            <p:spPr>
              <a:xfrm>
                <a:off x="1149753" y="519775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数据接入</a:t>
                </a:r>
              </a:p>
            </p:txBody>
          </p:sp>
        </p:grpSp>
        <p:sp>
          <p:nvSpPr>
            <p:cNvPr id="397" name="ConnectLine"/>
            <p:cNvSpPr/>
            <p:nvPr/>
          </p:nvSpPr>
          <p:spPr>
            <a:xfrm>
              <a:off x="1529752" y="4893754"/>
              <a:ext cy="332523" cx="459832"/>
            </a:xfrm>
            <a:custGeom>
              <a:avLst/>
              <a:gdLst/>
              <a:ahLst/>
              <a:cxnLst/>
              <a:pathLst>
                <a:path w="459832" h="332523" fill="none">
                  <a:moveTo>
                    <a:pt x="0" y="0"/>
                  </a:moveTo>
                  <a:lnTo>
                    <a:pt x="0" y="-332523"/>
                  </a:lnTo>
                  <a:lnTo>
                    <a:pt x="459832" y="-332523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id="398" name="ConnectLine"/>
            <p:cNvSpPr/>
            <p:nvPr/>
          </p:nvSpPr>
          <p:spPr>
            <a:xfrm>
              <a:off x="1750153" y="5038150"/>
              <a:ext cy="336984" cx="239430"/>
            </a:xfrm>
            <a:custGeom>
              <a:avLst/>
              <a:gdLst/>
              <a:ahLst/>
              <a:cxnLst/>
              <a:pathLst>
                <a:path w="239430" h="336984" fill="none">
                  <a:moveTo>
                    <a:pt x="0" y="0"/>
                  </a:moveTo>
                  <a:lnTo>
                    <a:pt x="117832" y="0"/>
                  </a:lnTo>
                  <a:lnTo>
                    <a:pt x="117832" y="336984"/>
                  </a:lnTo>
                  <a:lnTo>
                    <a:pt x="239430" y="336984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grpSp>
          <p:nvGrpSpPr>
            <p:cNvPr id="399" name=""/>
            <p:cNvGrpSpPr/>
            <p:nvPr/>
          </p:nvGrpSpPr>
          <p:grpSpPr>
            <a:xfrm>
              <a:off x="1372199" y="6833603"/>
              <a:ext cy="286461" cx="315106"/>
              <a:chOff x="1372199" y="6833603"/>
              <a:chExt cy="286461" cx="315106"/>
            </a:xfrm>
          </p:grpSpPr>
          <p:sp>
            <p:nvSpPr>
              <p:cNvPr id="400" name=""/>
              <p:cNvSpPr/>
              <p:nvPr/>
            </p:nvSpPr>
            <p:spPr>
              <a:xfrm>
                <a:off x="1372199" y="6833603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401" name=""/>
              <p:cNvSpPr/>
              <p:nvPr/>
            </p:nvSpPr>
            <p:spPr>
              <a:xfrm>
                <a:off x="1451433" y="6935681"/>
                <a:ext cy="184308" cx="221824"/>
              </a:xfrm>
              <a:custGeom>
                <a:avLst/>
                <a:gdLst/>
                <a:ahLst/>
                <a:cxnLst/>
                <a:pathLst>
                  <a:path w="221824" h="184308">
                    <a:moveTo>
                      <a:pt x="167347" y="169217"/>
                    </a:moveTo>
                    <a:lnTo>
                      <a:pt x="221824" y="73489"/>
                    </a:lnTo>
                    <a:lnTo>
                      <a:pt x="148884" y="0"/>
                    </a:lnTo>
                    <a:lnTo>
                      <a:pt x="54231" y="4308"/>
                    </a:lnTo>
                    <a:lnTo>
                      <a:pt x="51228" y="20197"/>
                    </a:lnTo>
                    <a:lnTo>
                      <a:pt x="61075" y="30382"/>
                    </a:lnTo>
                    <a:lnTo>
                      <a:pt x="37959" y="13722"/>
                    </a:lnTo>
                    <a:lnTo>
                      <a:pt x="12949" y="22762"/>
                    </a:lnTo>
                    <a:lnTo>
                      <a:pt x="24839" y="34790"/>
                    </a:lnTo>
                    <a:lnTo>
                      <a:pt x="0" y="45498"/>
                    </a:lnTo>
                    <a:lnTo>
                      <a:pt x="13367" y="59021"/>
                    </a:lnTo>
                    <a:lnTo>
                      <a:pt x="12973" y="68235"/>
                    </a:lnTo>
                    <a:lnTo>
                      <a:pt x="127713" y="184308"/>
                    </a:lnTo>
                    <a:lnTo>
                      <a:pt x="143049" y="184308"/>
                    </a:lnTo>
                    <a:cubicBezTo>
                      <a:pt x="153210" y="183956"/>
                      <a:pt x="162439" y="178224"/>
                      <a:pt x="167347" y="169217"/>
                    </a:cubicBez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402" name=""/>
              <p:cNvSpPr/>
              <p:nvPr/>
            </p:nvSpPr>
            <p:spPr>
              <a:xfrm>
                <a:off x="1501848" y="6934934"/>
                <a:ext cy="21641" cx="99281"/>
              </a:xfrm>
              <a:custGeom>
                <a:avLst/>
                <a:gdLst/>
                <a:ahLst/>
                <a:cxnLst/>
                <a:pathLst>
                  <a:path w="99281" h="21641">
                    <a:moveTo>
                      <a:pt x="96819" y="0"/>
                    </a:moveTo>
                    <a:lnTo>
                      <a:pt x="2462" y="0"/>
                    </a:lnTo>
                    <a:cubicBezTo>
                      <a:pt x="1102" y="0"/>
                      <a:pt x="0" y="1115"/>
                      <a:pt x="0" y="2490"/>
                    </a:cubicBezTo>
                    <a:lnTo>
                      <a:pt x="0" y="19151"/>
                    </a:lnTo>
                    <a:cubicBezTo>
                      <a:pt x="0" y="20526"/>
                      <a:pt x="1102" y="21641"/>
                      <a:pt x="2462" y="21641"/>
                    </a:cubicBezTo>
                    <a:lnTo>
                      <a:pt x="96819" y="21641"/>
                    </a:lnTo>
                    <a:cubicBezTo>
                      <a:pt x="98178" y="21641"/>
                      <a:pt x="99281" y="20526"/>
                      <a:pt x="99281" y="19151"/>
                    </a:cubicBezTo>
                    <a:lnTo>
                      <a:pt x="99281" y="2515"/>
                    </a:lnTo>
                    <a:cubicBezTo>
                      <a:pt x="99281" y="1850"/>
                      <a:pt x="99031" y="1211"/>
                      <a:pt x="98568" y="738"/>
                    </a:cubicBezTo>
                    <a:cubicBezTo>
                      <a:pt x="98106" y="266"/>
                      <a:pt x="97476" y="0"/>
                      <a:pt x="96819" y="0"/>
                    </a:cubicBezTo>
                    <a:close/>
                    <a:moveTo>
                      <a:pt x="11816" y="16486"/>
                    </a:moveTo>
                    <a:cubicBezTo>
                      <a:pt x="8852" y="16486"/>
                      <a:pt x="6450" y="14055"/>
                      <a:pt x="6450" y="11057"/>
                    </a:cubicBezTo>
                    <a:cubicBezTo>
                      <a:pt x="6450" y="8059"/>
                      <a:pt x="8852" y="5628"/>
                      <a:pt x="11816" y="5628"/>
                    </a:cubicBezTo>
                    <a:cubicBezTo>
                      <a:pt x="14780" y="5628"/>
                      <a:pt x="17183" y="8059"/>
                      <a:pt x="17183" y="11057"/>
                    </a:cubicBezTo>
                    <a:cubicBezTo>
                      <a:pt x="17183" y="14055"/>
                      <a:pt x="14780" y="16486"/>
                      <a:pt x="11816" y="164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03" name=""/>
              <p:cNvSpPr/>
              <p:nvPr/>
            </p:nvSpPr>
            <p:spPr>
              <a:xfrm>
                <a:off x="1501848" y="6966063"/>
                <a:ext cy="21541" cx="99280"/>
              </a:xfrm>
              <a:custGeom>
                <a:avLst/>
                <a:gdLst/>
                <a:ahLst/>
                <a:cxnLst/>
                <a:pathLst>
                  <a:path w="99280" h="21541">
                    <a:moveTo>
                      <a:pt x="96819" y="0"/>
                    </a:moveTo>
                    <a:lnTo>
                      <a:pt x="2462" y="0"/>
                    </a:lnTo>
                    <a:cubicBezTo>
                      <a:pt x="1102" y="0"/>
                      <a:pt x="0" y="1115"/>
                      <a:pt x="0" y="2490"/>
                    </a:cubicBezTo>
                    <a:lnTo>
                      <a:pt x="0" y="19051"/>
                    </a:lnTo>
                    <a:cubicBezTo>
                      <a:pt x="0" y="20426"/>
                      <a:pt x="1102" y="21541"/>
                      <a:pt x="2462" y="21541"/>
                    </a:cubicBezTo>
                    <a:lnTo>
                      <a:pt x="96819" y="21541"/>
                    </a:lnTo>
                    <a:cubicBezTo>
                      <a:pt x="98178" y="21541"/>
                      <a:pt x="99280" y="20426"/>
                      <a:pt x="99280" y="19051"/>
                    </a:cubicBezTo>
                    <a:lnTo>
                      <a:pt x="99280" y="2465"/>
                    </a:lnTo>
                    <a:cubicBezTo>
                      <a:pt x="99280" y="1100"/>
                      <a:pt x="98169" y="0"/>
                      <a:pt x="96819" y="0"/>
                    </a:cubicBezTo>
                    <a:close/>
                    <a:moveTo>
                      <a:pt x="11816" y="16561"/>
                    </a:moveTo>
                    <a:cubicBezTo>
                      <a:pt x="8852" y="16561"/>
                      <a:pt x="6450" y="14130"/>
                      <a:pt x="6450" y="11132"/>
                    </a:cubicBezTo>
                    <a:cubicBezTo>
                      <a:pt x="6450" y="8133"/>
                      <a:pt x="8852" y="5703"/>
                      <a:pt x="11816" y="5703"/>
                    </a:cubicBezTo>
                    <a:cubicBezTo>
                      <a:pt x="14780" y="5703"/>
                      <a:pt x="17183" y="8133"/>
                      <a:pt x="17183" y="11132"/>
                    </a:cubicBezTo>
                    <a:cubicBezTo>
                      <a:pt x="17183" y="14130"/>
                      <a:pt x="14780" y="16561"/>
                      <a:pt x="11816" y="16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04" name=""/>
              <p:cNvSpPr/>
              <p:nvPr/>
            </p:nvSpPr>
            <p:spPr>
              <a:xfrm>
                <a:off x="1502291" y="6997043"/>
                <a:ext cy="21641" cx="99182"/>
              </a:xfrm>
              <a:custGeom>
                <a:avLst/>
                <a:gdLst/>
                <a:ahLst/>
                <a:cxnLst/>
                <a:pathLst>
                  <a:path w="99182" h="21641">
                    <a:moveTo>
                      <a:pt x="96720" y="0"/>
                    </a:moveTo>
                    <a:lnTo>
                      <a:pt x="2462" y="0"/>
                    </a:lnTo>
                    <a:cubicBezTo>
                      <a:pt x="1102" y="0"/>
                      <a:pt x="0" y="1115"/>
                      <a:pt x="0" y="2490"/>
                    </a:cubicBezTo>
                    <a:lnTo>
                      <a:pt x="0" y="19151"/>
                    </a:lnTo>
                    <a:cubicBezTo>
                      <a:pt x="0" y="20526"/>
                      <a:pt x="1102" y="21641"/>
                      <a:pt x="2462" y="21641"/>
                    </a:cubicBezTo>
                    <a:lnTo>
                      <a:pt x="96720" y="21641"/>
                    </a:lnTo>
                    <a:cubicBezTo>
                      <a:pt x="98080" y="21641"/>
                      <a:pt x="99182" y="20526"/>
                      <a:pt x="99182" y="19151"/>
                    </a:cubicBezTo>
                    <a:lnTo>
                      <a:pt x="99182" y="2465"/>
                    </a:lnTo>
                    <a:cubicBezTo>
                      <a:pt x="99182" y="1100"/>
                      <a:pt x="98070" y="0"/>
                      <a:pt x="96720" y="0"/>
                    </a:cubicBezTo>
                    <a:close/>
                    <a:moveTo>
                      <a:pt x="11792" y="16386"/>
                    </a:moveTo>
                    <a:cubicBezTo>
                      <a:pt x="8828" y="16386"/>
                      <a:pt x="6425" y="13956"/>
                      <a:pt x="6425" y="10957"/>
                    </a:cubicBezTo>
                    <a:cubicBezTo>
                      <a:pt x="6425" y="7959"/>
                      <a:pt x="8828" y="5529"/>
                      <a:pt x="11792" y="5529"/>
                    </a:cubicBezTo>
                    <a:cubicBezTo>
                      <a:pt x="14755" y="5529"/>
                      <a:pt x="17158" y="7959"/>
                      <a:pt x="17158" y="10957"/>
                    </a:cubicBezTo>
                    <a:cubicBezTo>
                      <a:pt x="17158" y="13956"/>
                      <a:pt x="14755" y="16386"/>
                      <a:pt x="11792" y="163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05" name=""/>
              <p:cNvSpPr/>
              <p:nvPr/>
            </p:nvSpPr>
            <p:spPr>
              <a:xfrm>
                <a:off x="1461804" y="6947809"/>
                <a:ext cy="12588" cx="30263"/>
              </a:xfrm>
              <a:custGeom>
                <a:avLst/>
                <a:gdLst/>
                <a:ahLst/>
                <a:cxnLst/>
                <a:pathLst>
                  <a:path w="30263" h="12588">
                    <a:moveTo>
                      <a:pt x="23280" y="12502"/>
                    </a:moveTo>
                    <a:lnTo>
                      <a:pt x="6984" y="12502"/>
                    </a:lnTo>
                    <a:cubicBezTo>
                      <a:pt x="4599" y="12807"/>
                      <a:pt x="2254" y="11692"/>
                      <a:pt x="966" y="9639"/>
                    </a:cubicBezTo>
                    <a:cubicBezTo>
                      <a:pt x="-322" y="7586"/>
                      <a:pt x="-322" y="4965"/>
                      <a:pt x="966" y="2912"/>
                    </a:cubicBezTo>
                    <a:cubicBezTo>
                      <a:pt x="2254" y="860"/>
                      <a:pt x="4599" y="-256"/>
                      <a:pt x="6984" y="0"/>
                    </a:cubicBezTo>
                    <a:lnTo>
                      <a:pt x="23280" y="0"/>
                    </a:lnTo>
                    <a:cubicBezTo>
                      <a:pt x="25665" y="-256"/>
                      <a:pt x="28009" y="860"/>
                      <a:pt x="29297" y="2912"/>
                    </a:cubicBezTo>
                    <a:cubicBezTo>
                      <a:pt x="30585" y="4965"/>
                      <a:pt x="30585" y="7586"/>
                      <a:pt x="29297" y="9639"/>
                    </a:cubicBezTo>
                    <a:cubicBezTo>
                      <a:pt x="28009" y="11692"/>
                      <a:pt x="25665" y="12807"/>
                      <a:pt x="23280" y="125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06" name=""/>
              <p:cNvSpPr/>
              <p:nvPr/>
            </p:nvSpPr>
            <p:spPr>
              <a:xfrm>
                <a:off x="1448904" y="6970558"/>
                <a:ext cy="12588" cx="43163"/>
              </a:xfrm>
              <a:custGeom>
                <a:avLst/>
                <a:gdLst/>
                <a:ahLst/>
                <a:cxnLst/>
                <a:pathLst>
                  <a:path w="43163" h="12588">
                    <a:moveTo>
                      <a:pt x="36179" y="12502"/>
                    </a:moveTo>
                    <a:lnTo>
                      <a:pt x="6984" y="12502"/>
                    </a:lnTo>
                    <a:cubicBezTo>
                      <a:pt x="4599" y="12807"/>
                      <a:pt x="2254" y="11692"/>
                      <a:pt x="966" y="9639"/>
                    </a:cubicBezTo>
                    <a:cubicBezTo>
                      <a:pt x="-322" y="7586"/>
                      <a:pt x="-322" y="4965"/>
                      <a:pt x="966" y="2912"/>
                    </a:cubicBezTo>
                    <a:cubicBezTo>
                      <a:pt x="2254" y="860"/>
                      <a:pt x="4599" y="-256"/>
                      <a:pt x="6984" y="0"/>
                    </a:cubicBezTo>
                    <a:lnTo>
                      <a:pt x="36179" y="0"/>
                    </a:lnTo>
                    <a:cubicBezTo>
                      <a:pt x="38564" y="-256"/>
                      <a:pt x="40908" y="860"/>
                      <a:pt x="42197" y="2912"/>
                    </a:cubicBezTo>
                    <a:cubicBezTo>
                      <a:pt x="43485" y="4965"/>
                      <a:pt x="43485" y="7586"/>
                      <a:pt x="42197" y="9639"/>
                    </a:cubicBezTo>
                    <a:cubicBezTo>
                      <a:pt x="40908" y="11692"/>
                      <a:pt x="38564" y="12807"/>
                      <a:pt x="36179" y="125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07" name=""/>
              <p:cNvSpPr/>
              <p:nvPr/>
            </p:nvSpPr>
            <p:spPr>
              <a:xfrm>
                <a:off x="1461804" y="6993257"/>
                <a:ext cy="12588" cx="30263"/>
              </a:xfrm>
              <a:custGeom>
                <a:avLst/>
                <a:gdLst/>
                <a:ahLst/>
                <a:cxnLst/>
                <a:pathLst>
                  <a:path w="30263" h="12588">
                    <a:moveTo>
                      <a:pt x="23280" y="12502"/>
                    </a:moveTo>
                    <a:lnTo>
                      <a:pt x="6984" y="12502"/>
                    </a:lnTo>
                    <a:cubicBezTo>
                      <a:pt x="4599" y="12807"/>
                      <a:pt x="2254" y="11692"/>
                      <a:pt x="966" y="9639"/>
                    </a:cubicBezTo>
                    <a:cubicBezTo>
                      <a:pt x="-322" y="7586"/>
                      <a:pt x="-322" y="4965"/>
                      <a:pt x="966" y="2912"/>
                    </a:cubicBezTo>
                    <a:cubicBezTo>
                      <a:pt x="2254" y="860"/>
                      <a:pt x="4599" y="-256"/>
                      <a:pt x="6984" y="0"/>
                    </a:cubicBezTo>
                    <a:lnTo>
                      <a:pt x="23280" y="0"/>
                    </a:lnTo>
                    <a:cubicBezTo>
                      <a:pt x="25665" y="-256"/>
                      <a:pt x="28009" y="860"/>
                      <a:pt x="29297" y="2912"/>
                    </a:cubicBezTo>
                    <a:cubicBezTo>
                      <a:pt x="30585" y="4965"/>
                      <a:pt x="30585" y="7586"/>
                      <a:pt x="29297" y="9639"/>
                    </a:cubicBezTo>
                    <a:cubicBezTo>
                      <a:pt x="28009" y="11692"/>
                      <a:pt x="25665" y="12807"/>
                      <a:pt x="23280" y="125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858" name="Text 858"/>
              <p:cNvSpPr txBox="1"/>
              <p:nvPr/>
            </p:nvSpPr>
            <p:spPr>
              <a:xfrm>
                <a:off x="1149753" y="7135264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数据转换</a:t>
                </a:r>
              </a:p>
            </p:txBody>
          </p:sp>
        </p:grpSp>
        <p:sp>
          <p:nvSpPr>
            <p:cNvPr id="408" name="ConnectLine"/>
            <p:cNvSpPr/>
            <p:nvPr/>
          </p:nvSpPr>
          <p:spPr>
            <a:xfrm>
              <a:off x="1529752" y="6833588"/>
              <a:ext cy="274693" cx="459832"/>
            </a:xfrm>
            <a:custGeom>
              <a:avLst/>
              <a:gdLst/>
              <a:ahLst/>
              <a:cxnLst/>
              <a:pathLst>
                <a:path w="459832" h="274693" fill="none">
                  <a:moveTo>
                    <a:pt x="0" y="0"/>
                  </a:moveTo>
                  <a:lnTo>
                    <a:pt x="0" y="-274693"/>
                  </a:lnTo>
                  <a:lnTo>
                    <a:pt x="459832" y="-274693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id="409" name="ConnectLine"/>
            <p:cNvSpPr/>
            <p:nvPr/>
          </p:nvSpPr>
          <p:spPr>
            <a:xfrm>
              <a:off x="1687303" y="6976834"/>
              <a:ext cy="360392" cx="302279"/>
            </a:xfrm>
            <a:custGeom>
              <a:avLst/>
              <a:gdLst/>
              <a:ahLst/>
              <a:cxnLst/>
              <a:pathLst>
                <a:path w="302279" h="360392" fill="none">
                  <a:moveTo>
                    <a:pt x="0" y="0"/>
                  </a:moveTo>
                  <a:lnTo>
                    <a:pt x="180679" y="0"/>
                  </a:lnTo>
                  <a:lnTo>
                    <a:pt x="180679" y="360392"/>
                  </a:lnTo>
                  <a:lnTo>
                    <a:pt x="302279" y="360392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id="410" name="Rounded Rectangle"/>
            <p:cNvSpPr/>
            <p:nvPr/>
          </p:nvSpPr>
          <p:spPr>
            <a:xfrm>
              <a:off x="4685638" y="2233750"/>
              <a:ext cy="1520000" cx="2705152"/>
            </a:xfrm>
            <a:custGeom>
              <a:avLst/>
              <a:gdLst>
                <a:gd fmla="*/ 1352572 w 2705152" name="connsiteX0"/>
                <a:gd fmla="*/ 1520000 h 1520000" name="connsiteY0"/>
                <a:gd fmla="*/ 1352572 w 2705152" name="connsiteX1"/>
                <a:gd fmla="*/ 0 h 1520000" name="connsiteY1"/>
                <a:gd fmla="*/ 2705152 w 2705152" name="connsiteX2"/>
                <a:gd fmla="*/ 760000 h 1520000" name="connsiteY2"/>
                <a:gd fmla="*/ 0 w 2705152" name="connsiteX3"/>
                <a:gd fmla="*/ 760000 h 1520000" name="connsiteY3"/>
                <a:gd fmla="*/ 972572 w 2705152" name="rtl"/>
                <a:gd fmla="*/ 1535200 h 1520000" name="rtt"/>
                <a:gd fmla="*/ 1732572 w 2705152" name="rtr"/>
                <a:gd fmla="*/ 1687200 h 15200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2705152" h="1520000">
                  <a:moveTo>
                    <a:pt x="2618975" y="1520000"/>
                  </a:moveTo>
                  <a:cubicBezTo>
                    <a:pt x="2666574" y="1520000"/>
                    <a:pt x="2705152" y="1481422"/>
                    <a:pt x="2705152" y="1433824"/>
                  </a:cubicBezTo>
                  <a:lnTo>
                    <a:pt x="2705152" y="86173"/>
                  </a:lnTo>
                  <a:cubicBezTo>
                    <a:pt x="2705152" y="38580"/>
                    <a:pt x="2666574" y="0"/>
                    <a:pt x="2618975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433824"/>
                  </a:lnTo>
                  <a:cubicBezTo>
                    <a:pt x="0" y="1481422"/>
                    <a:pt x="38580" y="1520000"/>
                    <a:pt x="86173" y="1520000"/>
                  </a:cubicBezTo>
                  <a:lnTo>
                    <a:pt x="2618975" y="1520000"/>
                  </a:lnTo>
                  <a:close/>
                </a:path>
              </a:pathLst>
            </a:custGeom>
            <a:noFill/>
            <a:ln w="10133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计算引擎</a:t>
              </a:r>
            </a:p>
          </p:txBody>
        </p:sp>
        <p:grpSp>
          <p:nvGrpSpPr>
            <p:cNvPr id="411" name="Data analysis diagram"/>
            <p:cNvGrpSpPr/>
            <p:nvPr/>
          </p:nvGrpSpPr>
          <p:grpSpPr>
            <a:xfrm>
              <a:off x="1665804" y="-771480"/>
              <a:ext cy="653651" cx="694450"/>
              <a:chOff x="1665804" y="-771480"/>
              <a:chExt cy="653651" cx="694450"/>
            </a:xfrm>
          </p:grpSpPr>
          <p:sp>
            <p:nvSpPr>
              <p:cNvPr id="412" name=""/>
              <p:cNvSpPr/>
              <p:nvPr/>
            </p:nvSpPr>
            <p:spPr>
              <a:xfrm>
                <a:off x="1729333" y="-661055"/>
                <a:ext cy="541038" cx="61340"/>
              </a:xfrm>
              <a:custGeom>
                <a:avLst/>
                <a:gdLst/>
                <a:ahLst/>
                <a:cxnLst/>
                <a:pathLst>
                  <a:path w="61340" h="541038">
                    <a:moveTo>
                      <a:pt x="0" y="0"/>
                    </a:moveTo>
                    <a:lnTo>
                      <a:pt x="61340" y="0"/>
                    </a:lnTo>
                    <a:lnTo>
                      <a:pt x="61340" y="541038"/>
                    </a:lnTo>
                    <a:lnTo>
                      <a:pt x="0" y="541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9DBE"/>
              </a:solidFill>
              <a:ln w="7600" cap="flat">
                <a:solidFill>
                  <a:srgbClr val="189DBE"/>
                </a:solidFill>
                <a:bevel/>
              </a:ln>
            </p:spPr>
          </p:sp>
          <p:sp>
            <p:nvSpPr>
              <p:cNvPr id="413" name=""/>
              <p:cNvSpPr/>
              <p:nvPr/>
            </p:nvSpPr>
            <p:spPr>
              <a:xfrm>
                <a:off x="1850093" y="-572584"/>
                <a:ext cy="452564" cx="61340"/>
              </a:xfrm>
              <a:custGeom>
                <a:avLst/>
                <a:gdLst/>
                <a:ahLst/>
                <a:cxnLst/>
                <a:pathLst>
                  <a:path w="61340" h="452564">
                    <a:moveTo>
                      <a:pt x="0" y="0"/>
                    </a:moveTo>
                    <a:lnTo>
                      <a:pt x="61340" y="0"/>
                    </a:lnTo>
                    <a:lnTo>
                      <a:pt x="61340" y="452564"/>
                    </a:lnTo>
                    <a:lnTo>
                      <a:pt x="0" y="4525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372"/>
              </a:solidFill>
              <a:ln w="7600" cap="flat">
                <a:solidFill>
                  <a:srgbClr val="FED372"/>
                </a:solidFill>
                <a:bevel/>
              </a:ln>
            </p:spPr>
          </p:sp>
          <p:sp>
            <p:nvSpPr>
              <p:cNvPr id="414" name=""/>
              <p:cNvSpPr/>
              <p:nvPr/>
            </p:nvSpPr>
            <p:spPr>
              <a:xfrm>
                <a:off x="1970853" y="-620510"/>
                <a:ext cy="500487" cx="61340"/>
              </a:xfrm>
              <a:custGeom>
                <a:avLst/>
                <a:gdLst/>
                <a:ahLst/>
                <a:cxnLst/>
                <a:pathLst>
                  <a:path w="61340" h="500487">
                    <a:moveTo>
                      <a:pt x="0" y="0"/>
                    </a:moveTo>
                    <a:lnTo>
                      <a:pt x="61340" y="0"/>
                    </a:lnTo>
                    <a:lnTo>
                      <a:pt x="61340" y="500487"/>
                    </a:lnTo>
                    <a:lnTo>
                      <a:pt x="0" y="500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CBB1"/>
              </a:solidFill>
              <a:ln w="7600" cap="flat">
                <a:solidFill>
                  <a:srgbClr val="19CBB1"/>
                </a:solidFill>
                <a:bevel/>
              </a:ln>
            </p:spPr>
          </p:sp>
          <p:sp>
            <p:nvSpPr>
              <p:cNvPr id="415" name=""/>
              <p:cNvSpPr/>
              <p:nvPr/>
            </p:nvSpPr>
            <p:spPr>
              <a:xfrm>
                <a:off x="2091606" y="-532038"/>
                <a:ext cy="412014" cx="61340"/>
              </a:xfrm>
              <a:custGeom>
                <a:avLst/>
                <a:gdLst/>
                <a:ahLst/>
                <a:cxnLst/>
                <a:pathLst>
                  <a:path w="61340" h="412014">
                    <a:moveTo>
                      <a:pt x="0" y="0"/>
                    </a:moveTo>
                    <a:lnTo>
                      <a:pt x="61340" y="0"/>
                    </a:lnTo>
                    <a:lnTo>
                      <a:pt x="61340" y="412014"/>
                    </a:lnTo>
                    <a:lnTo>
                      <a:pt x="0" y="4120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92CE"/>
              </a:solidFill>
              <a:ln w="7600" cap="flat">
                <a:solidFill>
                  <a:srgbClr val="AA92CE"/>
                </a:solidFill>
                <a:bevel/>
              </a:ln>
            </p:spPr>
          </p:sp>
          <p:sp>
            <p:nvSpPr>
              <p:cNvPr id="416" name=""/>
              <p:cNvSpPr/>
              <p:nvPr/>
            </p:nvSpPr>
            <p:spPr>
              <a:xfrm>
                <a:off x="2212372" y="-390114"/>
                <a:ext cy="270094" cx="61340"/>
              </a:xfrm>
              <a:custGeom>
                <a:avLst/>
                <a:gdLst/>
                <a:ahLst/>
                <a:cxnLst/>
                <a:pathLst>
                  <a:path w="61340" h="270094">
                    <a:moveTo>
                      <a:pt x="0" y="0"/>
                    </a:moveTo>
                    <a:lnTo>
                      <a:pt x="61340" y="0"/>
                    </a:lnTo>
                    <a:lnTo>
                      <a:pt x="61340" y="270094"/>
                    </a:lnTo>
                    <a:lnTo>
                      <a:pt x="0" y="2700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6E5"/>
              </a:solidFill>
              <a:ln w="7600" cap="flat">
                <a:solidFill>
                  <a:srgbClr val="FED6E5"/>
                </a:solidFill>
                <a:bevel/>
              </a:ln>
            </p:spPr>
          </p:sp>
          <p:sp>
            <p:nvSpPr>
              <p:cNvPr id="417" name=""/>
              <p:cNvSpPr/>
              <p:nvPr/>
            </p:nvSpPr>
            <p:spPr>
              <a:xfrm>
                <a:off x="1665804" y="-768142"/>
                <a:ext cy="650262" cx="694450"/>
              </a:xfrm>
              <a:custGeom>
                <a:avLst/>
                <a:gdLst/>
                <a:ahLst/>
                <a:cxnLst/>
                <a:pathLst>
                  <a:path w="694450" h="650262" fill="none">
                    <a:moveTo>
                      <a:pt x="0" y="0"/>
                    </a:moveTo>
                    <a:lnTo>
                      <a:pt x="0" y="650262"/>
                    </a:lnTo>
                    <a:lnTo>
                      <a:pt x="694450" y="650262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717070"/>
                </a:solidFill>
                <a:bevel/>
                <a:headEnd w="med" len="med" type="triangle"/>
                <a:tailEnd w="med" len="med" type="triangle"/>
              </a:ln>
            </p:spPr>
          </p:sp>
          <p:sp>
            <p:nvSpPr>
              <p:cNvPr id="418" name=""/>
              <p:cNvSpPr/>
              <p:nvPr/>
            </p:nvSpPr>
            <p:spPr>
              <a:xfrm>
                <a:off x="1757507" y="-771531"/>
                <a:ext cy="325199" cx="485545"/>
              </a:xfrm>
              <a:custGeom>
                <a:avLst/>
                <a:gdLst/>
                <a:ahLst/>
                <a:cxnLst/>
                <a:pathLst>
                  <a:path w="485545" h="325199" fill="none">
                    <a:moveTo>
                      <a:pt x="485545" y="325199"/>
                    </a:moveTo>
                    <a:cubicBezTo>
                      <a:pt x="481893" y="325199"/>
                      <a:pt x="282907" y="-9331"/>
                      <a:pt x="189802" y="89277"/>
                    </a:cubicBezTo>
                    <a:cubicBezTo>
                      <a:pt x="189802" y="89277"/>
                      <a:pt x="155117" y="137199"/>
                      <a:pt x="122257" y="135356"/>
                    </a:cubicBezTo>
                    <a:cubicBezTo>
                      <a:pt x="69396" y="132391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E85464"/>
                </a:solidFill>
                <a:bevel/>
              </a:ln>
            </p:spPr>
          </p:sp>
          <p:sp>
            <p:nvSpPr>
              <p:cNvPr id="859" name="Text 859"/>
              <p:cNvSpPr txBox="1"/>
              <p:nvPr/>
            </p:nvSpPr>
            <p:spPr>
              <a:xfrm>
                <a:off x="1633029" y="-10268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可视化</a:t>
                </a:r>
              </a:p>
            </p:txBody>
          </p:sp>
        </p:grpSp>
        <p:grpSp>
          <p:nvGrpSpPr>
            <p:cNvPr id="419" name=""/>
            <p:cNvGrpSpPr/>
            <p:nvPr/>
          </p:nvGrpSpPr>
          <p:grpSpPr>
            <a:xfrm>
              <a:off x="2814263" y="-771480"/>
              <a:ext cy="653600" cx="694449"/>
              <a:chOff x="2814263" y="-771480"/>
              <a:chExt cy="653600" cx="694449"/>
            </a:xfrm>
          </p:grpSpPr>
          <p:sp>
            <p:nvSpPr>
              <p:cNvPr id="420" name=""/>
              <p:cNvSpPr/>
              <p:nvPr/>
            </p:nvSpPr>
            <p:spPr>
              <a:xfrm>
                <a:off x="2814263" y="-771480"/>
                <a:ext cy="653600" cx="694449"/>
              </a:xfrm>
              <a:custGeom>
                <a:avLst/>
                <a:gdLst/>
                <a:ahLst/>
                <a:cxnLst/>
                <a:pathLst>
                  <a:path w="694449" h="653600">
                    <a:moveTo>
                      <a:pt x="686111" y="293305"/>
                    </a:moveTo>
                    <a:lnTo>
                      <a:pt x="543427" y="33410"/>
                    </a:lnTo>
                    <a:cubicBezTo>
                      <a:pt x="532509" y="13132"/>
                      <a:pt x="512158" y="0"/>
                      <a:pt x="489935" y="0"/>
                    </a:cubicBezTo>
                    <a:lnTo>
                      <a:pt x="204513" y="0"/>
                    </a:lnTo>
                    <a:cubicBezTo>
                      <a:pt x="182285" y="0"/>
                      <a:pt x="161929" y="13124"/>
                      <a:pt x="151020" y="33410"/>
                    </a:cubicBezTo>
                    <a:lnTo>
                      <a:pt x="8282" y="292623"/>
                    </a:lnTo>
                    <a:cubicBezTo>
                      <a:pt x="-2761" y="312747"/>
                      <a:pt x="-2761" y="337501"/>
                      <a:pt x="8282" y="357625"/>
                    </a:cubicBezTo>
                    <a:lnTo>
                      <a:pt x="150965" y="618996"/>
                    </a:lnTo>
                    <a:cubicBezTo>
                      <a:pt x="161763" y="639563"/>
                      <a:pt x="182066" y="652696"/>
                      <a:pt x="204458" y="653600"/>
                    </a:cubicBezTo>
                    <a:lnTo>
                      <a:pt x="489879" y="653600"/>
                    </a:lnTo>
                    <a:cubicBezTo>
                      <a:pt x="512272" y="652794"/>
                      <a:pt x="532610" y="639717"/>
                      <a:pt x="543427" y="619167"/>
                    </a:cubicBezTo>
                    <a:lnTo>
                      <a:pt x="686111" y="359273"/>
                    </a:lnTo>
                    <a:cubicBezTo>
                      <a:pt x="697228" y="338825"/>
                      <a:pt x="697228" y="313752"/>
                      <a:pt x="686111" y="293305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421" name=""/>
              <p:cNvSpPr/>
              <p:nvPr/>
            </p:nvSpPr>
            <p:spPr>
              <a:xfrm>
                <a:off x="2998159" y="-609544"/>
                <a:ext cy="491493" cx="479373"/>
              </a:xfrm>
              <a:custGeom>
                <a:avLst/>
                <a:gdLst/>
                <a:ahLst/>
                <a:cxnLst/>
                <a:pathLst>
                  <a:path w="479373" h="491493">
                    <a:moveTo>
                      <a:pt x="251080" y="0"/>
                    </a:moveTo>
                    <a:lnTo>
                      <a:pt x="185000" y="34092"/>
                    </a:lnTo>
                    <a:lnTo>
                      <a:pt x="152449" y="0"/>
                    </a:lnTo>
                    <a:lnTo>
                      <a:pt x="37760" y="68184"/>
                    </a:lnTo>
                    <a:lnTo>
                      <a:pt x="62933" y="94549"/>
                    </a:lnTo>
                    <a:lnTo>
                      <a:pt x="0" y="193188"/>
                    </a:lnTo>
                    <a:lnTo>
                      <a:pt x="38519" y="233303"/>
                    </a:lnTo>
                    <a:lnTo>
                      <a:pt x="75519" y="329556"/>
                    </a:lnTo>
                    <a:lnTo>
                      <a:pt x="230138" y="491493"/>
                    </a:lnTo>
                    <a:lnTo>
                      <a:pt x="306092" y="491493"/>
                    </a:lnTo>
                    <a:cubicBezTo>
                      <a:pt x="328483" y="490688"/>
                      <a:pt x="348822" y="477610"/>
                      <a:pt x="359638" y="457059"/>
                    </a:cubicBezTo>
                    <a:lnTo>
                      <a:pt x="479373" y="238985"/>
                    </a:lnTo>
                    <a:lnTo>
                      <a:pt x="251080" y="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422" name=""/>
              <p:cNvSpPr/>
              <p:nvPr/>
            </p:nvSpPr>
            <p:spPr>
              <a:xfrm>
                <a:off x="3172310" y="-609458"/>
                <a:ext cy="329556" cx="168182"/>
              </a:xfrm>
              <a:custGeom>
                <a:avLst/>
                <a:gdLst/>
                <a:ahLst/>
                <a:cxnLst/>
                <a:pathLst>
                  <a:path w="168182" h="329556">
                    <a:moveTo>
                      <a:pt x="75573" y="221598"/>
                    </a:moveTo>
                    <a:lnTo>
                      <a:pt x="91415" y="193187"/>
                    </a:lnTo>
                    <a:lnTo>
                      <a:pt x="152449" y="193187"/>
                    </a:lnTo>
                    <a:lnTo>
                      <a:pt x="168182" y="164778"/>
                    </a:lnTo>
                    <a:lnTo>
                      <a:pt x="127276" y="90912"/>
                    </a:lnTo>
                    <a:lnTo>
                      <a:pt x="63638" y="90912"/>
                    </a:lnTo>
                    <a:lnTo>
                      <a:pt x="45192" y="56820"/>
                    </a:lnTo>
                    <a:lnTo>
                      <a:pt x="27126" y="56820"/>
                    </a:lnTo>
                    <a:lnTo>
                      <a:pt x="27126" y="34092"/>
                    </a:lnTo>
                    <a:lnTo>
                      <a:pt x="57887" y="34092"/>
                    </a:lnTo>
                    <a:lnTo>
                      <a:pt x="76279" y="68184"/>
                    </a:lnTo>
                    <a:lnTo>
                      <a:pt x="114689" y="68184"/>
                    </a:lnTo>
                    <a:lnTo>
                      <a:pt x="76929" y="0"/>
                    </a:lnTo>
                    <a:lnTo>
                      <a:pt x="0" y="0"/>
                    </a:lnTo>
                    <a:lnTo>
                      <a:pt x="0" y="96594"/>
                    </a:lnTo>
                    <a:lnTo>
                      <a:pt x="32660" y="96594"/>
                    </a:lnTo>
                    <a:lnTo>
                      <a:pt x="45301" y="119322"/>
                    </a:lnTo>
                    <a:lnTo>
                      <a:pt x="0" y="119322"/>
                    </a:lnTo>
                    <a:lnTo>
                      <a:pt x="0" y="164778"/>
                    </a:lnTo>
                    <a:lnTo>
                      <a:pt x="41232" y="164778"/>
                    </a:lnTo>
                    <a:lnTo>
                      <a:pt x="60003" y="130686"/>
                    </a:lnTo>
                    <a:lnTo>
                      <a:pt x="110566" y="130686"/>
                    </a:lnTo>
                    <a:lnTo>
                      <a:pt x="123098" y="153414"/>
                    </a:lnTo>
                    <a:lnTo>
                      <a:pt x="72535" y="153414"/>
                    </a:lnTo>
                    <a:lnTo>
                      <a:pt x="53710" y="187506"/>
                    </a:lnTo>
                    <a:lnTo>
                      <a:pt x="0" y="187506"/>
                    </a:lnTo>
                    <a:lnTo>
                      <a:pt x="0" y="272736"/>
                    </a:lnTo>
                    <a:lnTo>
                      <a:pt x="67761" y="272736"/>
                    </a:lnTo>
                    <a:lnTo>
                      <a:pt x="55229" y="295464"/>
                    </a:lnTo>
                    <a:lnTo>
                      <a:pt x="0" y="295464"/>
                    </a:lnTo>
                    <a:lnTo>
                      <a:pt x="0" y="329556"/>
                    </a:lnTo>
                    <a:lnTo>
                      <a:pt x="76929" y="329556"/>
                    </a:lnTo>
                    <a:lnTo>
                      <a:pt x="139862" y="215915"/>
                    </a:lnTo>
                    <a:lnTo>
                      <a:pt x="103893" y="215915"/>
                    </a:lnTo>
                    <a:lnTo>
                      <a:pt x="87997" y="244326"/>
                    </a:lnTo>
                    <a:lnTo>
                      <a:pt x="27126" y="244326"/>
                    </a:lnTo>
                    <a:lnTo>
                      <a:pt x="27126" y="221598"/>
                    </a:lnTo>
                    <a:lnTo>
                      <a:pt x="75573" y="22159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3" name=""/>
              <p:cNvSpPr/>
              <p:nvPr/>
            </p:nvSpPr>
            <p:spPr>
              <a:xfrm>
                <a:off x="2982426" y="-609458"/>
                <a:ext cy="329556" cx="168182"/>
              </a:xfrm>
              <a:custGeom>
                <a:avLst/>
                <a:gdLst/>
                <a:ahLst/>
                <a:cxnLst/>
                <a:pathLst>
                  <a:path w="168182" h="329556">
                    <a:moveTo>
                      <a:pt x="92608" y="221598"/>
                    </a:moveTo>
                    <a:lnTo>
                      <a:pt x="76767" y="193187"/>
                    </a:lnTo>
                    <a:lnTo>
                      <a:pt x="15733" y="193187"/>
                    </a:lnTo>
                    <a:lnTo>
                      <a:pt x="0" y="164778"/>
                    </a:lnTo>
                    <a:lnTo>
                      <a:pt x="40906" y="90912"/>
                    </a:lnTo>
                    <a:lnTo>
                      <a:pt x="104544" y="90912"/>
                    </a:lnTo>
                    <a:lnTo>
                      <a:pt x="122990" y="56820"/>
                    </a:lnTo>
                    <a:lnTo>
                      <a:pt x="141056" y="56820"/>
                    </a:lnTo>
                    <a:lnTo>
                      <a:pt x="141056" y="34092"/>
                    </a:lnTo>
                    <a:lnTo>
                      <a:pt x="110295" y="34092"/>
                    </a:lnTo>
                    <a:lnTo>
                      <a:pt x="91903" y="68184"/>
                    </a:lnTo>
                    <a:lnTo>
                      <a:pt x="53493" y="68184"/>
                    </a:lnTo>
                    <a:lnTo>
                      <a:pt x="91252" y="0"/>
                    </a:lnTo>
                    <a:lnTo>
                      <a:pt x="168182" y="0"/>
                    </a:lnTo>
                    <a:lnTo>
                      <a:pt x="168182" y="96594"/>
                    </a:lnTo>
                    <a:lnTo>
                      <a:pt x="135522" y="96594"/>
                    </a:lnTo>
                    <a:lnTo>
                      <a:pt x="122881" y="119322"/>
                    </a:lnTo>
                    <a:lnTo>
                      <a:pt x="168182" y="119322"/>
                    </a:lnTo>
                    <a:lnTo>
                      <a:pt x="168182" y="164778"/>
                    </a:lnTo>
                    <a:lnTo>
                      <a:pt x="126950" y="164778"/>
                    </a:lnTo>
                    <a:lnTo>
                      <a:pt x="108179" y="130686"/>
                    </a:lnTo>
                    <a:lnTo>
                      <a:pt x="57616" y="130686"/>
                    </a:lnTo>
                    <a:lnTo>
                      <a:pt x="45029" y="153414"/>
                    </a:lnTo>
                    <a:lnTo>
                      <a:pt x="95647" y="153414"/>
                    </a:lnTo>
                    <a:lnTo>
                      <a:pt x="114472" y="187506"/>
                    </a:lnTo>
                    <a:lnTo>
                      <a:pt x="168182" y="187506"/>
                    </a:lnTo>
                    <a:lnTo>
                      <a:pt x="168182" y="272736"/>
                    </a:lnTo>
                    <a:lnTo>
                      <a:pt x="100421" y="272736"/>
                    </a:lnTo>
                    <a:lnTo>
                      <a:pt x="112953" y="295464"/>
                    </a:lnTo>
                    <a:lnTo>
                      <a:pt x="168182" y="295464"/>
                    </a:lnTo>
                    <a:lnTo>
                      <a:pt x="168182" y="329556"/>
                    </a:lnTo>
                    <a:lnTo>
                      <a:pt x="91252" y="329556"/>
                    </a:lnTo>
                    <a:lnTo>
                      <a:pt x="28320" y="215915"/>
                    </a:lnTo>
                    <a:lnTo>
                      <a:pt x="64289" y="215915"/>
                    </a:lnTo>
                    <a:lnTo>
                      <a:pt x="80185" y="244326"/>
                    </a:lnTo>
                    <a:lnTo>
                      <a:pt x="141056" y="244326"/>
                    </a:lnTo>
                    <a:lnTo>
                      <a:pt x="141056" y="221598"/>
                    </a:lnTo>
                    <a:lnTo>
                      <a:pt x="92608" y="22159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860" name="Text 860"/>
              <p:cNvSpPr txBox="1"/>
              <p:nvPr/>
            </p:nvSpPr>
            <p:spPr>
              <a:xfrm>
                <a:off x="2781488" y="-10268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机器学习</a:t>
                </a:r>
              </a:p>
            </p:txBody>
          </p:sp>
        </p:grpSp>
        <p:grpSp>
          <p:nvGrpSpPr>
            <p:cNvPr id="424" name=""/>
            <p:cNvGrpSpPr/>
            <p:nvPr/>
          </p:nvGrpSpPr>
          <p:grpSpPr>
            <a:xfrm>
              <a:off x="3962728" y="-738897"/>
              <a:ext cy="588434" cx="741939"/>
              <a:chOff x="3962728" y="-738897"/>
              <a:chExt cy="588434" cx="741939"/>
            </a:xfrm>
          </p:grpSpPr>
          <p:sp>
            <p:nvSpPr>
              <p:cNvPr id="425" name=""/>
              <p:cNvSpPr/>
              <p:nvPr/>
            </p:nvSpPr>
            <p:spPr>
              <a:xfrm>
                <a:off x="3984550" y="-670345"/>
                <a:ext cy="519883" cx="720117"/>
              </a:xfrm>
              <a:custGeom>
                <a:avLst/>
                <a:gdLst/>
                <a:ahLst/>
                <a:cxnLst/>
                <a:pathLst>
                  <a:path w="720117" h="519883">
                    <a:moveTo>
                      <a:pt x="0" y="491242"/>
                    </a:moveTo>
                    <a:cubicBezTo>
                      <a:pt x="0" y="506864"/>
                      <a:pt x="13093" y="519883"/>
                      <a:pt x="28805" y="519883"/>
                    </a:cubicBezTo>
                    <a:lnTo>
                      <a:pt x="691312" y="519883"/>
                    </a:lnTo>
                    <a:cubicBezTo>
                      <a:pt x="707023" y="519883"/>
                      <a:pt x="720117" y="506864"/>
                      <a:pt x="720117" y="491242"/>
                    </a:cubicBezTo>
                    <a:lnTo>
                      <a:pt x="720117" y="0"/>
                    </a:lnTo>
                    <a:lnTo>
                      <a:pt x="0" y="0"/>
                    </a:lnTo>
                    <a:lnTo>
                      <a:pt x="0" y="491242"/>
                    </a:lnTo>
                    <a:close/>
                  </a:path>
                </a:pathLst>
              </a:custGeom>
              <a:solidFill>
                <a:srgbClr val="0078D7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26" name=""/>
              <p:cNvSpPr/>
              <p:nvPr/>
            </p:nvSpPr>
            <p:spPr>
              <a:xfrm>
                <a:off x="3962728" y="-738897"/>
                <a:ext cy="100968" cx="720117"/>
              </a:xfrm>
              <a:custGeom>
                <a:avLst/>
                <a:gdLst/>
                <a:ahLst/>
                <a:cxnLst/>
                <a:pathLst>
                  <a:path w="720117" h="100968">
                    <a:moveTo>
                      <a:pt x="691312" y="0"/>
                    </a:moveTo>
                    <a:lnTo>
                      <a:pt x="28805" y="0"/>
                    </a:lnTo>
                    <a:cubicBezTo>
                      <a:pt x="13093" y="0"/>
                      <a:pt x="0" y="11283"/>
                      <a:pt x="0" y="25170"/>
                    </a:cubicBezTo>
                    <a:lnTo>
                      <a:pt x="0" y="100968"/>
                    </a:lnTo>
                    <a:lnTo>
                      <a:pt x="720117" y="100968"/>
                    </a:lnTo>
                    <a:lnTo>
                      <a:pt x="720117" y="25170"/>
                    </a:lnTo>
                    <a:cubicBezTo>
                      <a:pt x="720117" y="11283"/>
                      <a:pt x="707023" y="0"/>
                      <a:pt x="691312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27" name=""/>
              <p:cNvSpPr/>
              <p:nvPr/>
            </p:nvSpPr>
            <p:spPr>
              <a:xfrm>
                <a:off x="4135556" y="-567078"/>
                <a:ext cy="372337" cx="547288"/>
              </a:xfrm>
              <a:custGeom>
                <a:avLst/>
                <a:gdLst/>
                <a:ahLst/>
                <a:cxnLst/>
                <a:pathLst>
                  <a:path w="547288" h="372337">
                    <a:moveTo>
                      <a:pt x="0" y="0"/>
                    </a:moveTo>
                    <a:lnTo>
                      <a:pt x="547288" y="0"/>
                    </a:lnTo>
                    <a:lnTo>
                      <a:pt x="547288" y="372337"/>
                    </a:lnTo>
                    <a:lnTo>
                      <a:pt x="0" y="3723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7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28" name=""/>
              <p:cNvSpPr/>
              <p:nvPr/>
            </p:nvSpPr>
            <p:spPr>
              <a:xfrm>
                <a:off x="3962727" y="-567078"/>
                <a:ext cy="372337" cx="172828"/>
              </a:xfrm>
              <a:custGeom>
                <a:avLst/>
                <a:gdLst/>
                <a:ahLst/>
                <a:cxnLst/>
                <a:pathLst>
                  <a:path w="172828" h="372337">
                    <a:moveTo>
                      <a:pt x="0" y="0"/>
                    </a:moveTo>
                    <a:lnTo>
                      <a:pt x="172828" y="0"/>
                    </a:lnTo>
                    <a:lnTo>
                      <a:pt x="172828" y="372337"/>
                    </a:lnTo>
                    <a:lnTo>
                      <a:pt x="0" y="3723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7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861" name="Text 861"/>
              <p:cNvSpPr txBox="1"/>
              <p:nvPr/>
            </p:nvSpPr>
            <p:spPr>
              <a:xfrm>
                <a:off x="3953697" y="-135263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门户集成</a:t>
                </a:r>
              </a:p>
            </p:txBody>
          </p:sp>
        </p:grpSp>
        <p:grpSp>
          <p:nvGrpSpPr>
            <p:cNvPr id="429" name=""/>
            <p:cNvGrpSpPr/>
            <p:nvPr/>
          </p:nvGrpSpPr>
          <p:grpSpPr>
            <a:xfrm>
              <a:off x="5158681" y="-771480"/>
              <a:ext cy="653600" cx="694449"/>
              <a:chOff x="5158681" y="-771480"/>
              <a:chExt cy="653600" cx="694449"/>
            </a:xfrm>
          </p:grpSpPr>
          <p:sp>
            <p:nvSpPr>
              <p:cNvPr id="430" name=""/>
              <p:cNvSpPr/>
              <p:nvPr/>
            </p:nvSpPr>
            <p:spPr>
              <a:xfrm>
                <a:off x="5158681" y="-771480"/>
                <a:ext cy="653600" cx="694449"/>
              </a:xfrm>
              <a:custGeom>
                <a:avLst/>
                <a:gdLst/>
                <a:ahLst/>
                <a:cxnLst/>
                <a:pathLst>
                  <a:path w="694449" h="653600">
                    <a:moveTo>
                      <a:pt x="686111" y="293305"/>
                    </a:moveTo>
                    <a:lnTo>
                      <a:pt x="543427" y="33410"/>
                    </a:lnTo>
                    <a:cubicBezTo>
                      <a:pt x="532509" y="13132"/>
                      <a:pt x="512158" y="0"/>
                      <a:pt x="489935" y="0"/>
                    </a:cubicBezTo>
                    <a:lnTo>
                      <a:pt x="204513" y="0"/>
                    </a:lnTo>
                    <a:cubicBezTo>
                      <a:pt x="182285" y="0"/>
                      <a:pt x="161929" y="13124"/>
                      <a:pt x="151020" y="33410"/>
                    </a:cubicBezTo>
                    <a:lnTo>
                      <a:pt x="8282" y="292623"/>
                    </a:lnTo>
                    <a:cubicBezTo>
                      <a:pt x="-2761" y="312747"/>
                      <a:pt x="-2761" y="337501"/>
                      <a:pt x="8282" y="357625"/>
                    </a:cubicBezTo>
                    <a:lnTo>
                      <a:pt x="150965" y="618996"/>
                    </a:lnTo>
                    <a:cubicBezTo>
                      <a:pt x="161763" y="639563"/>
                      <a:pt x="182066" y="652696"/>
                      <a:pt x="204458" y="653600"/>
                    </a:cubicBezTo>
                    <a:lnTo>
                      <a:pt x="489879" y="653600"/>
                    </a:lnTo>
                    <a:cubicBezTo>
                      <a:pt x="512272" y="652794"/>
                      <a:pt x="532610" y="639717"/>
                      <a:pt x="543427" y="619167"/>
                    </a:cubicBezTo>
                    <a:lnTo>
                      <a:pt x="686111" y="359273"/>
                    </a:lnTo>
                    <a:cubicBezTo>
                      <a:pt x="697228" y="338825"/>
                      <a:pt x="697228" y="313752"/>
                      <a:pt x="686111" y="293305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grpSp>
            <p:nvGrpSpPr>
              <p:cNvPr id="431" name=""/>
              <p:cNvGrpSpPr/>
              <p:nvPr/>
            </p:nvGrpSpPr>
            <p:grpSpPr>
              <a:xfrm>
                <a:off x="5361403" y="-608009"/>
                <a:ext cy="489959" cx="487836"/>
                <a:chOff x="5361403" y="-608009"/>
                <a:chExt cy="489959" cx="487836"/>
              </a:xfrm>
            </p:grpSpPr>
            <p:sp>
              <p:nvSpPr>
                <p:cNvPr id="432" name=""/>
                <p:cNvSpPr/>
                <p:nvPr/>
              </p:nvSpPr>
              <p:spPr>
                <a:xfrm>
                  <a:off x="5587147" y="-495846"/>
                  <a:ext cy="211484" cx="205670"/>
                </a:xfrm>
                <a:custGeom>
                  <a:avLst/>
                  <a:gdLst/>
                  <a:ahLst/>
                  <a:cxnLst/>
                  <a:pathLst>
                    <a:path w="205670" h="211484">
                      <a:moveTo>
                        <a:pt x="35589" y="0"/>
                      </a:moveTo>
                      <a:lnTo>
                        <a:pt x="0" y="15285"/>
                      </a:lnTo>
                      <a:lnTo>
                        <a:pt x="187333" y="211484"/>
                      </a:lnTo>
                      <a:lnTo>
                        <a:pt x="205670" y="178130"/>
                      </a:lnTo>
                      <a:lnTo>
                        <a:pt x="35589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433" name=""/>
                <p:cNvSpPr/>
                <p:nvPr/>
              </p:nvSpPr>
              <p:spPr>
                <a:xfrm>
                  <a:off x="5558935" y="-445617"/>
                  <a:ext cy="211939" cx="206050"/>
                </a:xfrm>
                <a:custGeom>
                  <a:avLst/>
                  <a:gdLst/>
                  <a:ahLst/>
                  <a:cxnLst/>
                  <a:pathLst>
                    <a:path w="206050" h="211939">
                      <a:moveTo>
                        <a:pt x="187767" y="211939"/>
                      </a:moveTo>
                      <a:lnTo>
                        <a:pt x="206050" y="178585"/>
                      </a:lnTo>
                      <a:lnTo>
                        <a:pt x="35589" y="0"/>
                      </a:lnTo>
                      <a:lnTo>
                        <a:pt x="0" y="15285"/>
                      </a:lnTo>
                      <a:lnTo>
                        <a:pt x="187767" y="211939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434" name=""/>
                <p:cNvSpPr/>
                <p:nvPr/>
              </p:nvSpPr>
              <p:spPr>
                <a:xfrm>
                  <a:off x="5609662" y="-608010"/>
                  <a:ext cy="273020" cx="239578"/>
                </a:xfrm>
                <a:custGeom>
                  <a:avLst/>
                  <a:gdLst/>
                  <a:ahLst/>
                  <a:cxnLst/>
                  <a:pathLst>
                    <a:path w="239578" h="273020">
                      <a:moveTo>
                        <a:pt x="62607" y="0"/>
                      </a:moveTo>
                      <a:lnTo>
                        <a:pt x="0" y="37103"/>
                      </a:lnTo>
                      <a:lnTo>
                        <a:pt x="23491" y="61707"/>
                      </a:lnTo>
                      <a:lnTo>
                        <a:pt x="5696" y="77218"/>
                      </a:lnTo>
                      <a:lnTo>
                        <a:pt x="192649" y="273020"/>
                      </a:lnTo>
                      <a:lnTo>
                        <a:pt x="235130" y="195632"/>
                      </a:lnTo>
                      <a:cubicBezTo>
                        <a:pt x="236900" y="192348"/>
                        <a:pt x="238389" y="188906"/>
                        <a:pt x="239578" y="185347"/>
                      </a:cubicBezTo>
                      <a:lnTo>
                        <a:pt x="62607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435" name=""/>
                <p:cNvSpPr/>
                <p:nvPr/>
              </p:nvSpPr>
              <p:spPr>
                <a:xfrm>
                  <a:off x="5361404" y="-502324"/>
                  <a:ext cy="384273" cx="375806"/>
                </a:xfrm>
                <a:custGeom>
                  <a:avLst/>
                  <a:gdLst/>
                  <a:ahLst/>
                  <a:cxnLst/>
                  <a:pathLst>
                    <a:path w="375806" h="384273">
                      <a:moveTo>
                        <a:pt x="217009" y="384273"/>
                      </a:moveTo>
                      <a:lnTo>
                        <a:pt x="287157" y="384273"/>
                      </a:lnTo>
                      <a:cubicBezTo>
                        <a:pt x="309549" y="383469"/>
                        <a:pt x="329887" y="370391"/>
                        <a:pt x="340704" y="349841"/>
                      </a:cubicBezTo>
                      <a:lnTo>
                        <a:pt x="375806" y="285862"/>
                      </a:lnTo>
                      <a:lnTo>
                        <a:pt x="199214" y="100855"/>
                      </a:lnTo>
                      <a:lnTo>
                        <a:pt x="174638" y="136368"/>
                      </a:lnTo>
                      <a:lnTo>
                        <a:pt x="101777" y="0"/>
                      </a:lnTo>
                      <a:lnTo>
                        <a:pt x="0" y="156994"/>
                      </a:lnTo>
                      <a:lnTo>
                        <a:pt x="217009" y="384273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436" name=""/>
              <p:cNvSpPr/>
              <p:nvPr/>
            </p:nvSpPr>
            <p:spPr>
              <a:xfrm>
                <a:off x="5375508" y="-528462"/>
                <a:ext cy="165232" cx="171438"/>
              </a:xfrm>
              <a:custGeom>
                <a:avLst/>
                <a:gdLst/>
                <a:ahLst/>
                <a:cxnLst/>
                <a:pathLst>
                  <a:path w="171438" h="165232">
                    <a:moveTo>
                      <a:pt x="19965" y="165232"/>
                    </a:moveTo>
                    <a:lnTo>
                      <a:pt x="0" y="152733"/>
                    </a:lnTo>
                    <a:lnTo>
                      <a:pt x="87455" y="0"/>
                    </a:lnTo>
                    <a:lnTo>
                      <a:pt x="171438" y="148471"/>
                    </a:lnTo>
                    <a:lnTo>
                      <a:pt x="151419" y="160914"/>
                    </a:lnTo>
                    <a:lnTo>
                      <a:pt x="87346" y="47615"/>
                    </a:lnTo>
                    <a:lnTo>
                      <a:pt x="19965" y="165232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7" name=""/>
              <p:cNvSpPr/>
              <p:nvPr/>
            </p:nvSpPr>
            <p:spPr>
              <a:xfrm>
                <a:off x="5501049" y="-411980"/>
                <a:ext cy="73298" cx="69985"/>
              </a:xfrm>
              <a:custGeom>
                <a:avLst/>
                <a:gdLst/>
                <a:ahLst/>
                <a:cxnLst/>
                <a:pathLst>
                  <a:path w="69985" h="73298">
                    <a:moveTo>
                      <a:pt x="69985" y="36649"/>
                    </a:moveTo>
                    <a:cubicBezTo>
                      <a:pt x="69985" y="56890"/>
                      <a:pt x="54318" y="73298"/>
                      <a:pt x="34993" y="73298"/>
                    </a:cubicBezTo>
                    <a:cubicBezTo>
                      <a:pt x="15667" y="73298"/>
                      <a:pt x="0" y="56890"/>
                      <a:pt x="0" y="36649"/>
                    </a:cubicBezTo>
                    <a:cubicBezTo>
                      <a:pt x="0" y="16408"/>
                      <a:pt x="15667" y="0"/>
                      <a:pt x="34993" y="0"/>
                    </a:cubicBezTo>
                    <a:cubicBezTo>
                      <a:pt x="54318" y="0"/>
                      <a:pt x="69985" y="16408"/>
                      <a:pt x="69985" y="366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8" name=""/>
              <p:cNvSpPr/>
              <p:nvPr/>
            </p:nvSpPr>
            <p:spPr>
              <a:xfrm>
                <a:off x="5351367" y="-407719"/>
                <a:ext cy="73298" cx="69985"/>
              </a:xfrm>
              <a:custGeom>
                <a:avLst/>
                <a:gdLst/>
                <a:ahLst/>
                <a:cxnLst/>
                <a:pathLst>
                  <a:path w="69985" h="73298">
                    <a:moveTo>
                      <a:pt x="69985" y="36649"/>
                    </a:moveTo>
                    <a:cubicBezTo>
                      <a:pt x="69985" y="56890"/>
                      <a:pt x="54318" y="73298"/>
                      <a:pt x="34993" y="73298"/>
                    </a:cubicBezTo>
                    <a:cubicBezTo>
                      <a:pt x="15667" y="73298"/>
                      <a:pt x="0" y="56890"/>
                      <a:pt x="0" y="36649"/>
                    </a:cubicBezTo>
                    <a:cubicBezTo>
                      <a:pt x="0" y="16408"/>
                      <a:pt x="15667" y="0"/>
                      <a:pt x="34993" y="0"/>
                    </a:cubicBezTo>
                    <a:cubicBezTo>
                      <a:pt x="54318" y="0"/>
                      <a:pt x="69985" y="16408"/>
                      <a:pt x="69985" y="366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9" name=""/>
              <p:cNvSpPr/>
              <p:nvPr/>
            </p:nvSpPr>
            <p:spPr>
              <a:xfrm>
                <a:off x="5558935" y="-558405"/>
                <a:ext cy="140459" cx="91795"/>
              </a:xfrm>
              <a:custGeom>
                <a:avLst/>
                <a:gdLst/>
                <a:ahLst/>
                <a:cxnLst/>
                <a:pathLst>
                  <a:path w="91795" h="140459">
                    <a:moveTo>
                      <a:pt x="20073" y="140459"/>
                    </a:moveTo>
                    <a:lnTo>
                      <a:pt x="0" y="128072"/>
                    </a:lnTo>
                    <a:lnTo>
                      <a:pt x="15516" y="100458"/>
                    </a:lnTo>
                    <a:lnTo>
                      <a:pt x="35590" y="112844"/>
                    </a:lnTo>
                    <a:lnTo>
                      <a:pt x="20073" y="140459"/>
                    </a:lnTo>
                    <a:close/>
                  </a:path>
                  <a:path w="91795" h="140459">
                    <a:moveTo>
                      <a:pt x="48285" y="90230"/>
                    </a:moveTo>
                    <a:lnTo>
                      <a:pt x="28320" y="77843"/>
                    </a:lnTo>
                    <a:lnTo>
                      <a:pt x="43836" y="50229"/>
                    </a:lnTo>
                    <a:lnTo>
                      <a:pt x="63801" y="62502"/>
                    </a:lnTo>
                    <a:lnTo>
                      <a:pt x="48285" y="90230"/>
                    </a:lnTo>
                    <a:close/>
                  </a:path>
                  <a:path w="91795" h="140459">
                    <a:moveTo>
                      <a:pt x="76496" y="39774"/>
                    </a:moveTo>
                    <a:lnTo>
                      <a:pt x="56423" y="27387"/>
                    </a:lnTo>
                    <a:lnTo>
                      <a:pt x="71722" y="0"/>
                    </a:lnTo>
                    <a:lnTo>
                      <a:pt x="91795" y="12387"/>
                    </a:lnTo>
                    <a:lnTo>
                      <a:pt x="76496" y="39774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40" name=""/>
              <p:cNvSpPr/>
              <p:nvPr/>
            </p:nvSpPr>
            <p:spPr>
              <a:xfrm>
                <a:off x="5609662" y="-608009"/>
                <a:ext cy="75343" cx="62607"/>
              </a:xfrm>
              <a:custGeom>
                <a:avLst/>
                <a:gdLst/>
                <a:ahLst/>
                <a:cxnLst/>
                <a:pathLst>
                  <a:path w="62607" h="75343">
                    <a:moveTo>
                      <a:pt x="62010" y="75343"/>
                    </a:moveTo>
                    <a:lnTo>
                      <a:pt x="62607" y="0"/>
                    </a:lnTo>
                    <a:lnTo>
                      <a:pt x="0" y="37103"/>
                    </a:lnTo>
                    <a:lnTo>
                      <a:pt x="62010" y="75343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862" name="Text 862"/>
              <p:cNvSpPr txBox="1"/>
              <p:nvPr/>
            </p:nvSpPr>
            <p:spPr>
              <a:xfrm>
                <a:off x="5125906" y="-10268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场景预测</a:t>
                </a:r>
              </a:p>
            </p:txBody>
          </p:sp>
        </p:grpSp>
        <p:sp>
          <p:nvSpPr>
            <p:cNvPr id="443" name="Rounded Rectangle"/>
            <p:cNvSpPr/>
            <p:nvPr/>
          </p:nvSpPr>
          <p:spPr>
            <a:xfrm>
              <a:off x="6341982" y="4259309"/>
              <a:ext cy="3501001" cx="1048800"/>
            </a:xfrm>
            <a:custGeom>
              <a:avLst/>
              <a:gdLst>
                <a:gd fmla="*/ 524400 w 1048800" name="connsiteX0"/>
                <a:gd fmla="*/ 3501001 h 3501001" name="connsiteY0"/>
                <a:gd fmla="*/ 524400 w 1048800" name="connsiteX1"/>
                <a:gd fmla="*/ 0 h 3501001" name="connsiteY1"/>
                <a:gd fmla="*/ 1048800 w 1048800" name="connsiteX2"/>
                <a:gd fmla="*/ 1750500 h 3501001" name="connsiteY2"/>
                <a:gd fmla="*/ 0 w 1048800" name="connsiteX3"/>
                <a:gd fmla="*/ 1750500 h 3501001" name="connsiteY3"/>
                <a:gd fmla="*/ 144400 w 1048800" name="rtl"/>
                <a:gd fmla="*/ 3516201 h 3501001" name="rtt"/>
                <a:gd fmla="*/ 904400 w 1048800" name="rtr"/>
                <a:gd fmla="*/ 3668201 h 3501001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048800" h="3501001">
                  <a:moveTo>
                    <a:pt x="962624" y="3501001"/>
                  </a:moveTo>
                  <a:cubicBezTo>
                    <a:pt x="1010222" y="3501001"/>
                    <a:pt x="1048800" y="3462423"/>
                    <a:pt x="1048800" y="3414824"/>
                  </a:cubicBezTo>
                  <a:lnTo>
                    <a:pt x="1048800" y="86173"/>
                  </a:lnTo>
                  <a:cubicBezTo>
                    <a:pt x="1048800" y="38580"/>
                    <a:pt x="1010222" y="0"/>
                    <a:pt x="9626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3414824"/>
                  </a:lnTo>
                  <a:cubicBezTo>
                    <a:pt x="0" y="3462423"/>
                    <a:pt x="38580" y="3501001"/>
                    <a:pt x="86173" y="3501001"/>
                  </a:cubicBezTo>
                  <a:lnTo>
                    <a:pt x="962624" y="3501001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存储服务</a:t>
              </a:r>
            </a:p>
          </p:txBody>
        </p:sp>
        <p:sp>
          <p:nvSpPr>
            <p:cNvPr id="446" name=""/>
            <p:cNvSpPr/>
            <p:nvPr/>
          </p:nvSpPr>
          <p:spPr>
            <a:xfrm>
              <a:off x="8370818" y="188885"/>
              <a:ext cy="285100" cx="315107"/>
            </a:xfrm>
            <a:custGeom>
              <a:avLst/>
              <a:gdLst>
                <a:gd fmla="*/ 0 w 315107" name="connsiteX0"/>
                <a:gd fmla="*/ 143231 h 285100" name="connsiteY0"/>
                <a:gd fmla="*/ 157554 w 315107" name="connsiteX1"/>
                <a:gd fmla="*/ 0 h 285100" name="connsiteY1"/>
                <a:gd fmla="*/ 315107 w 315107" name="connsiteX2"/>
                <a:gd fmla="*/ 143231 h 285100" name="connsiteY2"/>
                <a:gd fmla="*/ 157554 w 315107" name="connsiteX3"/>
                <a:gd fmla="*/ 286461 h 285100" name="connsiteY3"/>
                <a:gd fmla="*/ -222446 w 315107" name="rtl"/>
                <a:gd fmla="*/ 301661 h 285100" name="rtt"/>
                <a:gd fmla="*/ 537554 w 315107" name="rtr"/>
                <a:gd fmla="*/ 453661 h 2851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315107" h="285100">
                  <a:moveTo>
                    <a:pt x="155589" y="161943"/>
                  </a:moveTo>
                  <a:lnTo>
                    <a:pt x="173157" y="178273"/>
                  </a:lnTo>
                  <a:lnTo>
                    <a:pt x="192833" y="159902"/>
                  </a:lnTo>
                  <a:cubicBezTo>
                    <a:pt x="191427" y="151056"/>
                    <a:pt x="194942" y="141529"/>
                    <a:pt x="201968" y="134725"/>
                  </a:cubicBezTo>
                  <a:cubicBezTo>
                    <a:pt x="208995" y="127921"/>
                    <a:pt x="219537" y="124519"/>
                    <a:pt x="228673" y="125880"/>
                  </a:cubicBezTo>
                  <a:lnTo>
                    <a:pt x="315107" y="44909"/>
                  </a:lnTo>
                  <a:lnTo>
                    <a:pt x="266619" y="0"/>
                  </a:lnTo>
                  <a:lnTo>
                    <a:pt x="180887" y="80971"/>
                  </a:lnTo>
                  <a:cubicBezTo>
                    <a:pt x="181590" y="89817"/>
                    <a:pt x="178779" y="99343"/>
                    <a:pt x="171752" y="106147"/>
                  </a:cubicBezTo>
                  <a:cubicBezTo>
                    <a:pt x="164724" y="112951"/>
                    <a:pt x="154183" y="115674"/>
                    <a:pt x="145048" y="114993"/>
                  </a:cubicBezTo>
                  <a:lnTo>
                    <a:pt x="124669" y="133365"/>
                  </a:lnTo>
                  <a:lnTo>
                    <a:pt x="142237" y="149695"/>
                  </a:lnTo>
                  <a:lnTo>
                    <a:pt x="57207" y="229306"/>
                  </a:lnTo>
                  <a:lnTo>
                    <a:pt x="37531" y="238832"/>
                  </a:lnTo>
                  <a:lnTo>
                    <a:pt x="10124" y="279657"/>
                  </a:lnTo>
                  <a:lnTo>
                    <a:pt x="60721" y="260606"/>
                  </a:lnTo>
                  <a:lnTo>
                    <a:pt x="74072" y="244956"/>
                  </a:lnTo>
                  <a:lnTo>
                    <a:pt x="155589" y="161943"/>
                  </a:lnTo>
                  <a:close/>
                </a:path>
                <a:path w="315107" h="285100">
                  <a:moveTo>
                    <a:pt x="204780" y="154458"/>
                  </a:moveTo>
                  <a:cubicBezTo>
                    <a:pt x="204077" y="157179"/>
                    <a:pt x="204077" y="159902"/>
                    <a:pt x="204077" y="162623"/>
                  </a:cubicBezTo>
                  <a:lnTo>
                    <a:pt x="182292" y="186438"/>
                  </a:lnTo>
                  <a:lnTo>
                    <a:pt x="157554" y="176912"/>
                  </a:lnTo>
                  <a:lnTo>
                    <a:pt x="148561" y="185758"/>
                  </a:lnTo>
                  <a:lnTo>
                    <a:pt x="244835" y="276255"/>
                  </a:lnTo>
                  <a:cubicBezTo>
                    <a:pt x="251159" y="282379"/>
                    <a:pt x="258889" y="285100"/>
                    <a:pt x="267322" y="285100"/>
                  </a:cubicBezTo>
                  <a:cubicBezTo>
                    <a:pt x="275755" y="285100"/>
                    <a:pt x="283485" y="282379"/>
                    <a:pt x="289809" y="276255"/>
                  </a:cubicBezTo>
                  <a:cubicBezTo>
                    <a:pt x="302459" y="264687"/>
                    <a:pt x="302459" y="245636"/>
                    <a:pt x="289809" y="234069"/>
                  </a:cubicBezTo>
                  <a:lnTo>
                    <a:pt x="204780" y="154458"/>
                  </a:lnTo>
                  <a:close/>
                </a:path>
                <a:path w="315107" h="285100">
                  <a:moveTo>
                    <a:pt x="88127" y="129962"/>
                  </a:moveTo>
                  <a:lnTo>
                    <a:pt x="116939" y="157179"/>
                  </a:lnTo>
                  <a:lnTo>
                    <a:pt x="126074" y="148334"/>
                  </a:lnTo>
                  <a:lnTo>
                    <a:pt x="114128" y="136767"/>
                  </a:lnTo>
                  <a:lnTo>
                    <a:pt x="138724" y="104106"/>
                  </a:lnTo>
                  <a:cubicBezTo>
                    <a:pt x="142939" y="104787"/>
                    <a:pt x="144345" y="104787"/>
                    <a:pt x="145048" y="104787"/>
                  </a:cubicBezTo>
                  <a:cubicBezTo>
                    <a:pt x="147156" y="104787"/>
                    <a:pt x="148561" y="104787"/>
                    <a:pt x="150670" y="104106"/>
                  </a:cubicBezTo>
                  <a:lnTo>
                    <a:pt x="133102" y="87775"/>
                  </a:lnTo>
                  <a:cubicBezTo>
                    <a:pt x="138021" y="66002"/>
                    <a:pt x="132399" y="42187"/>
                    <a:pt x="114831" y="25856"/>
                  </a:cubicBezTo>
                  <a:cubicBezTo>
                    <a:pt x="97263" y="9526"/>
                    <a:pt x="71964" y="4083"/>
                    <a:pt x="49477" y="9526"/>
                  </a:cubicBezTo>
                  <a:lnTo>
                    <a:pt x="87424" y="44909"/>
                  </a:lnTo>
                  <a:lnTo>
                    <a:pt x="77586" y="80291"/>
                  </a:lnTo>
                  <a:lnTo>
                    <a:pt x="40341" y="89137"/>
                  </a:lnTo>
                  <a:lnTo>
                    <a:pt x="2394" y="53074"/>
                  </a:lnTo>
                  <a:cubicBezTo>
                    <a:pt x="-3930" y="74167"/>
                    <a:pt x="2394" y="97301"/>
                    <a:pt x="19962" y="114312"/>
                  </a:cubicBezTo>
                  <a:cubicBezTo>
                    <a:pt x="38233" y="132004"/>
                    <a:pt x="64937" y="136767"/>
                    <a:pt x="88127" y="129962"/>
                  </a:cubicBezTo>
                  <a:close/>
                </a:path>
              </a:pathLst>
            </a:custGeom>
            <a:solidFill>
              <a:srgbClr val="00188F"/>
            </a:solidFill>
            <a:ln w="7600" cap="flat">
              <a:noFill/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CI / CD</a:t>
              </a:r>
            </a:p>
          </p:txBody>
        </p:sp>
        <p:sp>
          <p:nvSpPr>
            <p:cNvPr id="447" name="Rounded Rectangle"/>
            <p:cNvSpPr/>
            <p:nvPr/>
          </p:nvSpPr>
          <p:spPr>
            <a:xfrm>
              <a:off x="8201578" y="160297"/>
              <a:ext cy="484526" cx="1189689"/>
            </a:xfrm>
            <a:custGeom>
              <a:avLst/>
              <a:gdLst>
                <a:gd fmla="*/ 594846 w 1189689" name="connsiteX0"/>
                <a:gd fmla="*/ 484526 h 484526" name="connsiteY0"/>
                <a:gd fmla="*/ 594846 w 1189689" name="connsiteX1"/>
                <a:gd fmla="*/ 0 h 484526" name="connsiteY1"/>
                <a:gd fmla="*/ 1189689 w 1189689" name="connsiteX2"/>
                <a:gd fmla="*/ 242263 h 484526" name="connsiteY2"/>
                <a:gd fmla="*/ 0 w 1189689" name="connsiteX3"/>
                <a:gd fmla="*/ 242263 h 484526" name="connsiteY3"/>
                <a:gd fmla="*/ 214846 w 1189689" name="rtl"/>
                <a:gd fmla="*/ 499726 h 484526" name="rtt"/>
                <a:gd fmla="*/ 974846 w 1189689" name="rtr"/>
                <a:gd fmla="*/ 651726 h 484526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189689" h="484526">
                  <a:moveTo>
                    <a:pt x="1103520" y="484526"/>
                  </a:moveTo>
                  <a:cubicBezTo>
                    <a:pt x="1151111" y="484526"/>
                    <a:pt x="1189689" y="445947"/>
                    <a:pt x="1189689" y="398353"/>
                  </a:cubicBezTo>
                  <a:lnTo>
                    <a:pt x="1189689" y="86173"/>
                  </a:lnTo>
                  <a:cubicBezTo>
                    <a:pt x="1189689" y="38580"/>
                    <a:pt x="1151111" y="0"/>
                    <a:pt x="1103520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398353"/>
                  </a:lnTo>
                  <a:cubicBezTo>
                    <a:pt x="0" y="445947"/>
                    <a:pt x="38580" y="484526"/>
                    <a:pt x="86173" y="484526"/>
                  </a:cubicBezTo>
                  <a:lnTo>
                    <a:pt x="1103520" y="484526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Dev/Ops</a:t>
              </a:r>
            </a:p>
          </p:txBody>
        </p:sp>
        <p:grpSp>
          <p:nvGrpSpPr>
            <p:cNvPr id="448" name=""/>
            <p:cNvGrpSpPr/>
            <p:nvPr/>
          </p:nvGrpSpPr>
          <p:grpSpPr>
            <a:xfrm>
              <a:off x="8943934" y="188885"/>
              <a:ext cy="286461" cx="315107"/>
              <a:chOff x="8943934" y="188885"/>
              <a:chExt cy="286461" cx="315107"/>
            </a:xfrm>
          </p:grpSpPr>
          <p:sp>
            <p:nvSpPr>
              <p:cNvPr id="449" name=""/>
              <p:cNvSpPr/>
              <p:nvPr/>
            </p:nvSpPr>
            <p:spPr>
              <a:xfrm>
                <a:off x="8943934" y="188885"/>
                <a:ext cy="286461" cx="315107"/>
              </a:xfrm>
              <a:custGeom>
                <a:avLst/>
                <a:gdLst/>
                <a:ahLst/>
                <a:cxnLst/>
                <a:pathLst>
                  <a:path w="315107" h="286461">
                    <a:moveTo>
                      <a:pt x="315107" y="143231"/>
                    </a:moveTo>
                    <a:cubicBezTo>
                      <a:pt x="315107" y="222326"/>
                      <a:pt x="244559" y="286461"/>
                      <a:pt x="157554" y="286461"/>
                    </a:cubicBezTo>
                    <a:cubicBezTo>
                      <a:pt x="70549" y="286461"/>
                      <a:pt x="0" y="222326"/>
                      <a:pt x="0" y="143231"/>
                    </a:cubicBezTo>
                    <a:cubicBezTo>
                      <a:pt x="0" y="64136"/>
                      <a:pt x="70549" y="0"/>
                      <a:pt x="157554" y="0"/>
                    </a:cubicBezTo>
                    <a:cubicBezTo>
                      <a:pt x="244559" y="0"/>
                      <a:pt x="315107" y="64136"/>
                      <a:pt x="315107" y="143231"/>
                    </a:cubicBezTo>
                    <a:close/>
                  </a:path>
                </a:pathLst>
              </a:custGeom>
              <a:solidFill>
                <a:srgbClr val="002855"/>
              </a:solidFill>
              <a:ln w="7600" cap="flat">
                <a:noFill/>
                <a:bevel/>
              </a:ln>
            </p:spPr>
          </p:sp>
          <p:sp>
            <p:nvSpPr>
              <p:cNvPr id="450" name=""/>
              <p:cNvSpPr/>
              <p:nvPr/>
            </p:nvSpPr>
            <p:spPr>
              <a:xfrm>
                <a:off x="8997371" y="261396"/>
                <a:ext cy="151466" cx="208234"/>
              </a:xfrm>
              <a:custGeom>
                <a:avLst/>
                <a:gdLst/>
                <a:ahLst/>
                <a:cxnLst/>
                <a:pathLst>
                  <a:path w="208234" h="151466">
                    <a:moveTo>
                      <a:pt x="203157" y="4655"/>
                    </a:moveTo>
                    <a:cubicBezTo>
                      <a:pt x="199743" y="1552"/>
                      <a:pt x="195673" y="0"/>
                      <a:pt x="190903" y="0"/>
                    </a:cubicBezTo>
                    <a:lnTo>
                      <a:pt x="17331" y="0"/>
                    </a:lnTo>
                    <a:cubicBezTo>
                      <a:pt x="12604" y="0"/>
                      <a:pt x="8490" y="1552"/>
                      <a:pt x="5121" y="4655"/>
                    </a:cubicBezTo>
                    <a:cubicBezTo>
                      <a:pt x="1707" y="7758"/>
                      <a:pt x="0" y="11458"/>
                      <a:pt x="0" y="15795"/>
                    </a:cubicBezTo>
                    <a:lnTo>
                      <a:pt x="0" y="135671"/>
                    </a:lnTo>
                    <a:cubicBezTo>
                      <a:pt x="0" y="140048"/>
                      <a:pt x="1707" y="143748"/>
                      <a:pt x="5121" y="146811"/>
                    </a:cubicBezTo>
                    <a:cubicBezTo>
                      <a:pt x="8490" y="149915"/>
                      <a:pt x="12604" y="151466"/>
                      <a:pt x="17331" y="151466"/>
                    </a:cubicBezTo>
                    <a:lnTo>
                      <a:pt x="190903" y="151466"/>
                    </a:lnTo>
                    <a:cubicBezTo>
                      <a:pt x="195673" y="151466"/>
                      <a:pt x="199743" y="149915"/>
                      <a:pt x="203157" y="146811"/>
                    </a:cubicBezTo>
                    <a:cubicBezTo>
                      <a:pt x="206570" y="143748"/>
                      <a:pt x="208234" y="140048"/>
                      <a:pt x="208234" y="135671"/>
                    </a:cubicBezTo>
                    <a:lnTo>
                      <a:pt x="208234" y="15795"/>
                    </a:lnTo>
                    <a:cubicBezTo>
                      <a:pt x="208234" y="11458"/>
                      <a:pt x="206570" y="7758"/>
                      <a:pt x="203157" y="4655"/>
                    </a:cubicBezTo>
                    <a:close/>
                    <a:moveTo>
                      <a:pt x="194360" y="135671"/>
                    </a:moveTo>
                    <a:cubicBezTo>
                      <a:pt x="194360" y="136547"/>
                      <a:pt x="194054" y="137302"/>
                      <a:pt x="193310" y="137900"/>
                    </a:cubicBezTo>
                    <a:cubicBezTo>
                      <a:pt x="192653" y="138536"/>
                      <a:pt x="191822" y="138854"/>
                      <a:pt x="190903" y="138854"/>
                    </a:cubicBezTo>
                    <a:lnTo>
                      <a:pt x="17331" y="138854"/>
                    </a:lnTo>
                    <a:cubicBezTo>
                      <a:pt x="16412" y="138854"/>
                      <a:pt x="15624" y="138536"/>
                      <a:pt x="14924" y="137900"/>
                    </a:cubicBezTo>
                    <a:cubicBezTo>
                      <a:pt x="14224" y="137302"/>
                      <a:pt x="13873" y="136547"/>
                      <a:pt x="13873" y="135671"/>
                    </a:cubicBezTo>
                    <a:lnTo>
                      <a:pt x="13873" y="15795"/>
                    </a:lnTo>
                    <a:cubicBezTo>
                      <a:pt x="13873" y="14960"/>
                      <a:pt x="14224" y="14204"/>
                      <a:pt x="14924" y="13567"/>
                    </a:cubicBezTo>
                    <a:cubicBezTo>
                      <a:pt x="15624" y="12931"/>
                      <a:pt x="16412" y="12612"/>
                      <a:pt x="17331" y="12612"/>
                    </a:cubicBezTo>
                    <a:lnTo>
                      <a:pt x="190903" y="12612"/>
                    </a:lnTo>
                    <a:cubicBezTo>
                      <a:pt x="191822" y="12612"/>
                      <a:pt x="192653" y="12931"/>
                      <a:pt x="193310" y="13567"/>
                    </a:cubicBezTo>
                    <a:cubicBezTo>
                      <a:pt x="194054" y="14204"/>
                      <a:pt x="194360" y="14960"/>
                      <a:pt x="194360" y="15795"/>
                    </a:cubicBezTo>
                    <a:lnTo>
                      <a:pt x="194360" y="135671"/>
                    </a:lnTo>
                    <a:close/>
                    <a:moveTo>
                      <a:pt x="26828" y="126520"/>
                    </a:moveTo>
                    <a:lnTo>
                      <a:pt x="35887" y="126520"/>
                    </a:lnTo>
                    <a:lnTo>
                      <a:pt x="35887" y="114107"/>
                    </a:lnTo>
                    <a:lnTo>
                      <a:pt x="26828" y="114107"/>
                    </a:lnTo>
                    <a:lnTo>
                      <a:pt x="26828" y="126520"/>
                    </a:lnTo>
                    <a:close/>
                    <a:moveTo>
                      <a:pt x="29498" y="64693"/>
                    </a:moveTo>
                    <a:cubicBezTo>
                      <a:pt x="30023" y="64971"/>
                      <a:pt x="30592" y="65091"/>
                      <a:pt x="31204" y="65091"/>
                    </a:cubicBezTo>
                    <a:lnTo>
                      <a:pt x="72343" y="65091"/>
                    </a:lnTo>
                    <a:cubicBezTo>
                      <a:pt x="72956" y="65091"/>
                      <a:pt x="73525" y="64971"/>
                      <a:pt x="74050" y="64693"/>
                    </a:cubicBezTo>
                    <a:cubicBezTo>
                      <a:pt x="74576" y="64414"/>
                      <a:pt x="75013" y="64016"/>
                      <a:pt x="75320" y="63539"/>
                    </a:cubicBezTo>
                    <a:cubicBezTo>
                      <a:pt x="75976" y="62544"/>
                      <a:pt x="75976" y="61510"/>
                      <a:pt x="75363" y="60475"/>
                    </a:cubicBezTo>
                    <a:lnTo>
                      <a:pt x="54794" y="26219"/>
                    </a:lnTo>
                    <a:cubicBezTo>
                      <a:pt x="54487" y="25702"/>
                      <a:pt x="54050" y="25304"/>
                      <a:pt x="53525" y="25026"/>
                    </a:cubicBezTo>
                    <a:cubicBezTo>
                      <a:pt x="52999" y="24707"/>
                      <a:pt x="52387" y="24588"/>
                      <a:pt x="51774" y="24588"/>
                    </a:cubicBezTo>
                    <a:cubicBezTo>
                      <a:pt x="51161" y="24588"/>
                      <a:pt x="50592" y="24707"/>
                      <a:pt x="50023" y="25026"/>
                    </a:cubicBezTo>
                    <a:cubicBezTo>
                      <a:pt x="49498" y="25304"/>
                      <a:pt x="49104" y="25702"/>
                      <a:pt x="48798" y="26219"/>
                    </a:cubicBezTo>
                    <a:lnTo>
                      <a:pt x="28228" y="60475"/>
                    </a:lnTo>
                    <a:cubicBezTo>
                      <a:pt x="27572" y="61510"/>
                      <a:pt x="27616" y="62544"/>
                      <a:pt x="28272" y="63539"/>
                    </a:cubicBezTo>
                    <a:cubicBezTo>
                      <a:pt x="28579" y="64016"/>
                      <a:pt x="28972" y="64414"/>
                      <a:pt x="29498" y="64693"/>
                    </a:cubicBezTo>
                    <a:close/>
                    <a:moveTo>
                      <a:pt x="55231" y="58048"/>
                    </a:moveTo>
                    <a:cubicBezTo>
                      <a:pt x="55231" y="58287"/>
                      <a:pt x="55144" y="58486"/>
                      <a:pt x="54969" y="58645"/>
                    </a:cubicBezTo>
                    <a:cubicBezTo>
                      <a:pt x="54794" y="58764"/>
                      <a:pt x="54575" y="58844"/>
                      <a:pt x="54356" y="58844"/>
                    </a:cubicBezTo>
                    <a:cubicBezTo>
                      <a:pt x="48973" y="58844"/>
                      <a:pt x="48798" y="58764"/>
                      <a:pt x="48623" y="58645"/>
                    </a:cubicBezTo>
                    <a:cubicBezTo>
                      <a:pt x="48448" y="58486"/>
                      <a:pt x="48360" y="58287"/>
                      <a:pt x="48360" y="58048"/>
                    </a:cubicBezTo>
                    <a:cubicBezTo>
                      <a:pt x="48360" y="53194"/>
                      <a:pt x="48448" y="52995"/>
                      <a:pt x="48623" y="52876"/>
                    </a:cubicBezTo>
                    <a:cubicBezTo>
                      <a:pt x="48798" y="52717"/>
                      <a:pt x="48973" y="52637"/>
                      <a:pt x="49192" y="52637"/>
                    </a:cubicBezTo>
                    <a:cubicBezTo>
                      <a:pt x="54575" y="52637"/>
                      <a:pt x="54794" y="52717"/>
                      <a:pt x="54969" y="52876"/>
                    </a:cubicBezTo>
                    <a:cubicBezTo>
                      <a:pt x="55144" y="52995"/>
                      <a:pt x="55231" y="53194"/>
                      <a:pt x="55231" y="58048"/>
                    </a:cubicBezTo>
                    <a:close/>
                    <a:moveTo>
                      <a:pt x="48185" y="37320"/>
                    </a:moveTo>
                    <a:cubicBezTo>
                      <a:pt x="48404" y="37121"/>
                      <a:pt x="48623" y="37041"/>
                      <a:pt x="48842" y="37041"/>
                    </a:cubicBezTo>
                    <a:cubicBezTo>
                      <a:pt x="54925" y="37041"/>
                      <a:pt x="55144" y="37121"/>
                      <a:pt x="55363" y="37320"/>
                    </a:cubicBezTo>
                    <a:cubicBezTo>
                      <a:pt x="55538" y="37399"/>
                      <a:pt x="55625" y="37598"/>
                      <a:pt x="55625" y="37757"/>
                    </a:cubicBezTo>
                    <a:lnTo>
                      <a:pt x="55144" y="48937"/>
                    </a:lnTo>
                    <a:cubicBezTo>
                      <a:pt x="55144" y="49096"/>
                      <a:pt x="55056" y="49255"/>
                      <a:pt x="54881" y="49375"/>
                    </a:cubicBezTo>
                    <a:cubicBezTo>
                      <a:pt x="54706" y="49454"/>
                      <a:pt x="54487" y="49494"/>
                      <a:pt x="54269" y="49494"/>
                    </a:cubicBezTo>
                    <a:cubicBezTo>
                      <a:pt x="49060" y="49494"/>
                      <a:pt x="48842" y="49454"/>
                      <a:pt x="48667" y="49375"/>
                    </a:cubicBezTo>
                    <a:cubicBezTo>
                      <a:pt x="48492" y="49255"/>
                      <a:pt x="48360" y="49096"/>
                      <a:pt x="48360" y="48937"/>
                    </a:cubicBezTo>
                    <a:lnTo>
                      <a:pt x="47923" y="37837"/>
                    </a:lnTo>
                    <a:cubicBezTo>
                      <a:pt x="47923" y="37598"/>
                      <a:pt x="48010" y="37399"/>
                      <a:pt x="48185" y="37320"/>
                    </a:cubicBezTo>
                    <a:close/>
                    <a:moveTo>
                      <a:pt x="40439" y="126481"/>
                    </a:moveTo>
                    <a:lnTo>
                      <a:pt x="49498" y="126481"/>
                    </a:lnTo>
                    <a:lnTo>
                      <a:pt x="49498" y="83272"/>
                    </a:lnTo>
                    <a:lnTo>
                      <a:pt x="40439" y="83272"/>
                    </a:lnTo>
                    <a:lnTo>
                      <a:pt x="40439" y="126481"/>
                    </a:lnTo>
                    <a:close/>
                    <a:moveTo>
                      <a:pt x="54050" y="126481"/>
                    </a:moveTo>
                    <a:lnTo>
                      <a:pt x="63109" y="126481"/>
                    </a:lnTo>
                    <a:lnTo>
                      <a:pt x="63109" y="105872"/>
                    </a:lnTo>
                    <a:lnTo>
                      <a:pt x="54050" y="105872"/>
                    </a:lnTo>
                    <a:lnTo>
                      <a:pt x="54050" y="126481"/>
                    </a:lnTo>
                    <a:close/>
                    <a:moveTo>
                      <a:pt x="67661" y="126481"/>
                    </a:moveTo>
                    <a:lnTo>
                      <a:pt x="76764" y="126481"/>
                    </a:lnTo>
                    <a:lnTo>
                      <a:pt x="76764" y="93498"/>
                    </a:lnTo>
                    <a:lnTo>
                      <a:pt x="67661" y="93498"/>
                    </a:lnTo>
                    <a:lnTo>
                      <a:pt x="67661" y="126481"/>
                    </a:lnTo>
                    <a:close/>
                    <a:moveTo>
                      <a:pt x="93482" y="126481"/>
                    </a:moveTo>
                    <a:lnTo>
                      <a:pt x="111382" y="126481"/>
                    </a:lnTo>
                    <a:lnTo>
                      <a:pt x="111382" y="116813"/>
                    </a:lnTo>
                    <a:lnTo>
                      <a:pt x="93482" y="116813"/>
                    </a:lnTo>
                    <a:lnTo>
                      <a:pt x="93482" y="126481"/>
                    </a:lnTo>
                    <a:close/>
                    <a:moveTo>
                      <a:pt x="93482" y="108617"/>
                    </a:moveTo>
                    <a:lnTo>
                      <a:pt x="111382" y="108617"/>
                    </a:lnTo>
                    <a:lnTo>
                      <a:pt x="111382" y="98909"/>
                    </a:lnTo>
                    <a:lnTo>
                      <a:pt x="93482" y="98909"/>
                    </a:lnTo>
                    <a:lnTo>
                      <a:pt x="93482" y="108617"/>
                    </a:lnTo>
                    <a:close/>
                    <a:moveTo>
                      <a:pt x="93482" y="90195"/>
                    </a:moveTo>
                    <a:lnTo>
                      <a:pt x="111382" y="90195"/>
                    </a:lnTo>
                    <a:lnTo>
                      <a:pt x="111382" y="80488"/>
                    </a:lnTo>
                    <a:lnTo>
                      <a:pt x="93482" y="80488"/>
                    </a:lnTo>
                    <a:lnTo>
                      <a:pt x="93482" y="90195"/>
                    </a:lnTo>
                    <a:close/>
                    <a:moveTo>
                      <a:pt x="153396" y="47386"/>
                    </a:moveTo>
                    <a:lnTo>
                      <a:pt x="149151" y="24150"/>
                    </a:lnTo>
                    <a:lnTo>
                      <a:pt x="133877" y="56855"/>
                    </a:lnTo>
                    <a:lnTo>
                      <a:pt x="119916" y="45516"/>
                    </a:lnTo>
                    <a:lnTo>
                      <a:pt x="96940" y="56337"/>
                    </a:lnTo>
                    <a:lnTo>
                      <a:pt x="119303" y="52399"/>
                    </a:lnTo>
                    <a:lnTo>
                      <a:pt x="135540" y="65608"/>
                    </a:lnTo>
                    <a:lnTo>
                      <a:pt x="147050" y="40980"/>
                    </a:lnTo>
                    <a:lnTo>
                      <a:pt x="149544" y="54587"/>
                    </a:lnTo>
                    <a:lnTo>
                      <a:pt x="168189" y="50051"/>
                    </a:lnTo>
                    <a:lnTo>
                      <a:pt x="181056" y="53990"/>
                    </a:lnTo>
                    <a:lnTo>
                      <a:pt x="168276" y="43765"/>
                    </a:lnTo>
                    <a:lnTo>
                      <a:pt x="153396" y="47386"/>
                    </a:lnTo>
                    <a:close/>
                    <a:moveTo>
                      <a:pt x="120485" y="126481"/>
                    </a:moveTo>
                    <a:lnTo>
                      <a:pt x="181187" y="126481"/>
                    </a:lnTo>
                    <a:lnTo>
                      <a:pt x="181187" y="116813"/>
                    </a:lnTo>
                    <a:lnTo>
                      <a:pt x="120485" y="116813"/>
                    </a:lnTo>
                    <a:lnTo>
                      <a:pt x="120485" y="126481"/>
                    </a:lnTo>
                    <a:close/>
                    <a:moveTo>
                      <a:pt x="120485" y="108617"/>
                    </a:moveTo>
                    <a:lnTo>
                      <a:pt x="181187" y="108617"/>
                    </a:lnTo>
                    <a:lnTo>
                      <a:pt x="181187" y="98909"/>
                    </a:lnTo>
                    <a:lnTo>
                      <a:pt x="120485" y="98909"/>
                    </a:lnTo>
                    <a:lnTo>
                      <a:pt x="120485" y="108617"/>
                    </a:lnTo>
                    <a:close/>
                    <a:moveTo>
                      <a:pt x="120485" y="90195"/>
                    </a:moveTo>
                    <a:lnTo>
                      <a:pt x="181187" y="90195"/>
                    </a:lnTo>
                    <a:lnTo>
                      <a:pt x="181187" y="80488"/>
                    </a:lnTo>
                    <a:lnTo>
                      <a:pt x="120485" y="80488"/>
                    </a:lnTo>
                    <a:lnTo>
                      <a:pt x="120485" y="9019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863" name="Text 863"/>
              <p:cNvSpPr txBox="1"/>
              <p:nvPr/>
            </p:nvSpPr>
            <p:spPr>
              <a:xfrm>
                <a:off x="8721488" y="490546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Monitoring</a:t>
                </a:r>
              </a:p>
            </p:txBody>
          </p:sp>
        </p:grpSp>
        <p:sp>
          <p:nvSpPr>
            <p:cNvPr id="451" name="Rounded Rectangle"/>
            <p:cNvSpPr/>
            <p:nvPr/>
          </p:nvSpPr>
          <p:spPr>
            <a:xfrm>
              <a:off x="6425309" y="6047903"/>
              <a:ext cy="726677" cx="882147"/>
            </a:xfrm>
            <a:custGeom>
              <a:avLst/>
              <a:gdLst>
                <a:gd fmla="*/ 441073 w 882147" name="connsiteX0"/>
                <a:gd fmla="*/ 726677 h 726677" name="connsiteY0"/>
                <a:gd fmla="*/ 441073 w 882147" name="connsiteX1"/>
                <a:gd fmla="*/ 0 h 726677" name="connsiteY1"/>
                <a:gd fmla="*/ 882147 w 882147" name="connsiteX2"/>
                <a:gd fmla="*/ 363339 h 726677" name="connsiteY2"/>
                <a:gd fmla="*/ 0 w 882147" name="connsiteX3"/>
                <a:gd fmla="*/ 363339 h 726677" name="connsiteY3"/>
                <a:gd fmla="*/ 61073 w 882147" name="rtl"/>
                <a:gd fmla="*/ 559477 h 726677" name="rtt"/>
                <a:gd fmla="*/ 821073 w 882147" name="rtr"/>
                <a:gd fmla="*/ 711477 h 726677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882147" h="726677">
                  <a:moveTo>
                    <a:pt x="795971" y="726677"/>
                  </a:moveTo>
                  <a:cubicBezTo>
                    <a:pt x="843570" y="726677"/>
                    <a:pt x="882147" y="688097"/>
                    <a:pt x="882147" y="640504"/>
                  </a:cubicBezTo>
                  <a:lnTo>
                    <a:pt x="882147" y="86173"/>
                  </a:lnTo>
                  <a:cubicBezTo>
                    <a:pt x="882147" y="38580"/>
                    <a:pt x="843570" y="0"/>
                    <a:pt x="795971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640504"/>
                  </a:lnTo>
                  <a:cubicBezTo>
                    <a:pt x="0" y="688097"/>
                    <a:pt x="38580" y="726677"/>
                    <a:pt x="86173" y="726677"/>
                  </a:cubicBezTo>
                  <a:lnTo>
                    <a:pt x="795971" y="726677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In-Memory</a:t>
              </a:r>
            </a:p>
          </p:txBody>
        </p:sp>
        <p:sp>
          <p:nvSpPr>
            <p:cNvPr id="452" name="Rounded Rectangle"/>
            <p:cNvSpPr/>
            <p:nvPr/>
          </p:nvSpPr>
          <p:spPr>
            <a:xfrm>
              <a:off x="6425309" y="6880483"/>
              <a:ext cy="726677" cx="882147"/>
            </a:xfrm>
            <a:custGeom>
              <a:avLst/>
              <a:gdLst>
                <a:gd fmla="*/ 441073 w 882147" name="connsiteX0"/>
                <a:gd fmla="*/ 726677 h 726677" name="connsiteY0"/>
                <a:gd fmla="*/ 441073 w 882147" name="connsiteX1"/>
                <a:gd fmla="*/ 0 h 726677" name="connsiteY1"/>
                <a:gd fmla="*/ 882147 w 882147" name="connsiteX2"/>
                <a:gd fmla="*/ 363339 h 726677" name="connsiteY2"/>
                <a:gd fmla="*/ 0 w 882147" name="connsiteX3"/>
                <a:gd fmla="*/ 363339 h 726677" name="connsiteY3"/>
                <a:gd fmla="*/ 61073 w 882147" name="rtl"/>
                <a:gd fmla="*/ 559477 h 726677" name="rtt"/>
                <a:gd fmla="*/ 821073 w 882147" name="rtr"/>
                <a:gd fmla="*/ 711477 h 726677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882147" h="726677">
                  <a:moveTo>
                    <a:pt x="795971" y="726677"/>
                  </a:moveTo>
                  <a:cubicBezTo>
                    <a:pt x="843570" y="726677"/>
                    <a:pt x="882147" y="688097"/>
                    <a:pt x="882147" y="640504"/>
                  </a:cubicBezTo>
                  <a:lnTo>
                    <a:pt x="882147" y="86173"/>
                  </a:lnTo>
                  <a:cubicBezTo>
                    <a:pt x="882147" y="38580"/>
                    <a:pt x="843570" y="0"/>
                    <a:pt x="795971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640504"/>
                  </a:lnTo>
                  <a:cubicBezTo>
                    <a:pt x="0" y="688097"/>
                    <a:pt x="38580" y="726677"/>
                    <a:pt x="86173" y="726677"/>
                  </a:cubicBezTo>
                  <a:lnTo>
                    <a:pt x="795971" y="726677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Object Storage</a:t>
              </a:r>
            </a:p>
          </p:txBody>
        </p:sp>
        <p:sp>
          <p:nvSpPr>
            <p:cNvPr id="453" name="Rounded Rectangle"/>
            <p:cNvSpPr/>
            <p:nvPr/>
          </p:nvSpPr>
          <p:spPr>
            <a:xfrm>
              <a:off x="6425309" y="5222049"/>
              <a:ext cy="726677" cx="882147"/>
            </a:xfrm>
            <a:custGeom>
              <a:avLst/>
              <a:gdLst>
                <a:gd fmla="*/ 441073 w 882147" name="connsiteX0"/>
                <a:gd fmla="*/ 726677 h 726677" name="connsiteY0"/>
                <a:gd fmla="*/ 441073 w 882147" name="connsiteX1"/>
                <a:gd fmla="*/ 0 h 726677" name="connsiteY1"/>
                <a:gd fmla="*/ 882147 w 882147" name="connsiteX2"/>
                <a:gd fmla="*/ 363339 h 726677" name="connsiteY2"/>
                <a:gd fmla="*/ 0 w 882147" name="connsiteX3"/>
                <a:gd fmla="*/ 363339 h 726677" name="connsiteY3"/>
                <a:gd fmla="*/ 61073 w 882147" name="rtl"/>
                <a:gd fmla="*/ 559477 h 726677" name="rtt"/>
                <a:gd fmla="*/ 821073 w 882147" name="rtr"/>
                <a:gd fmla="*/ 711477 h 726677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882147" h="726677">
                  <a:moveTo>
                    <a:pt x="795971" y="726677"/>
                  </a:moveTo>
                  <a:cubicBezTo>
                    <a:pt x="843570" y="726677"/>
                    <a:pt x="882147" y="688097"/>
                    <a:pt x="882147" y="640504"/>
                  </a:cubicBezTo>
                  <a:lnTo>
                    <a:pt x="882147" y="86173"/>
                  </a:lnTo>
                  <a:cubicBezTo>
                    <a:pt x="882147" y="38580"/>
                    <a:pt x="843570" y="0"/>
                    <a:pt x="795971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640504"/>
                  </a:lnTo>
                  <a:cubicBezTo>
                    <a:pt x="0" y="688097"/>
                    <a:pt x="38580" y="726677"/>
                    <a:pt x="86173" y="726677"/>
                  </a:cubicBezTo>
                  <a:lnTo>
                    <a:pt x="795971" y="726677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K/V Storage</a:t>
              </a:r>
            </a:p>
          </p:txBody>
        </p:sp>
        <p:sp>
          <p:nvSpPr>
            <p:cNvPr id="454" name="Rounded Rectangle"/>
            <p:cNvSpPr/>
            <p:nvPr/>
          </p:nvSpPr>
          <p:spPr>
            <a:xfrm>
              <a:off x="6425309" y="4392844"/>
              <a:ext cy="726677" cx="882147"/>
            </a:xfrm>
            <a:custGeom>
              <a:avLst/>
              <a:gdLst>
                <a:gd fmla="*/ 441073 w 882147" name="connsiteX0"/>
                <a:gd fmla="*/ 726677 h 726677" name="connsiteY0"/>
                <a:gd fmla="*/ 441073 w 882147" name="connsiteX1"/>
                <a:gd fmla="*/ 0 h 726677" name="connsiteY1"/>
                <a:gd fmla="*/ 882147 w 882147" name="connsiteX2"/>
                <a:gd fmla="*/ 363339 h 726677" name="connsiteY2"/>
                <a:gd fmla="*/ 0 w 882147" name="connsiteX3"/>
                <a:gd fmla="*/ 363339 h 726677" name="connsiteY3"/>
                <a:gd fmla="*/ 61073 w 882147" name="rtl"/>
                <a:gd fmla="*/ 559477 h 726677" name="rtt"/>
                <a:gd fmla="*/ 821073 w 882147" name="rtr"/>
                <a:gd fmla="*/ 711477 h 726677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882147" h="726677">
                  <a:moveTo>
                    <a:pt x="795971" y="726677"/>
                  </a:moveTo>
                  <a:cubicBezTo>
                    <a:pt x="843570" y="726677"/>
                    <a:pt x="882147" y="688097"/>
                    <a:pt x="882147" y="640504"/>
                  </a:cubicBezTo>
                  <a:lnTo>
                    <a:pt x="882147" y="86173"/>
                  </a:lnTo>
                  <a:cubicBezTo>
                    <a:pt x="882147" y="38580"/>
                    <a:pt x="843570" y="0"/>
                    <a:pt x="795971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640504"/>
                  </a:lnTo>
                  <a:cubicBezTo>
                    <a:pt x="0" y="688097"/>
                    <a:pt x="38580" y="726677"/>
                    <a:pt x="86173" y="726677"/>
                  </a:cubicBezTo>
                  <a:lnTo>
                    <a:pt x="795971" y="726677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Distributed FS</a:t>
              </a:r>
            </a:p>
          </p:txBody>
        </p:sp>
        <p:grpSp>
          <p:nvGrpSpPr>
            <p:cNvPr id="455" name=""/>
            <p:cNvGrpSpPr/>
            <p:nvPr/>
          </p:nvGrpSpPr>
          <p:grpSpPr>
            <a:xfrm>
              <a:off x="6708828" y="4453640"/>
              <a:ext cy="286461" cx="315106"/>
              <a:chOff x="6708828" y="4453640"/>
              <a:chExt cy="286461" cx="315106"/>
            </a:xfrm>
          </p:grpSpPr>
          <p:sp>
            <p:nvSpPr>
              <p:cNvPr id="456" name=""/>
              <p:cNvSpPr/>
              <p:nvPr/>
            </p:nvSpPr>
            <p:spPr>
              <a:xfrm>
                <a:off x="6708828" y="4453640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457" name=""/>
              <p:cNvSpPr/>
              <p:nvPr/>
            </p:nvSpPr>
            <p:spPr>
              <a:xfrm>
                <a:off x="6812973" y="4563338"/>
                <a:ext cy="176689" cx="187557"/>
              </a:xfrm>
              <a:custGeom>
                <a:avLst/>
                <a:gdLst/>
                <a:ahLst/>
                <a:cxnLst/>
                <a:pathLst>
                  <a:path w="187557" h="176689">
                    <a:moveTo>
                      <a:pt x="106297" y="0"/>
                    </a:moveTo>
                    <a:lnTo>
                      <a:pt x="17232" y="8293"/>
                    </a:lnTo>
                    <a:lnTo>
                      <a:pt x="0" y="25725"/>
                    </a:lnTo>
                    <a:lnTo>
                      <a:pt x="14770" y="40667"/>
                    </a:lnTo>
                    <a:lnTo>
                      <a:pt x="0" y="66616"/>
                    </a:lnTo>
                    <a:lnTo>
                      <a:pt x="108931" y="176689"/>
                    </a:lnTo>
                    <a:lnTo>
                      <a:pt x="118137" y="176689"/>
                    </a:lnTo>
                    <a:cubicBezTo>
                      <a:pt x="128298" y="176335"/>
                      <a:pt x="137526" y="170603"/>
                      <a:pt x="142434" y="161597"/>
                    </a:cubicBezTo>
                    <a:lnTo>
                      <a:pt x="187557" y="82205"/>
                    </a:lnTo>
                    <a:lnTo>
                      <a:pt x="106297" y="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458" name=""/>
              <p:cNvGrpSpPr/>
              <p:nvPr/>
            </p:nvGrpSpPr>
            <p:grpSpPr>
              <a:xfrm>
                <a:off x="6812334" y="4562616"/>
                <a:ext cy="68510" cx="108095"/>
                <a:chOff x="6812334" y="4562616"/>
                <a:chExt cy="68510" cx="108095"/>
              </a:xfrm>
            </p:grpSpPr>
            <p:sp>
              <p:nvSpPr>
                <p:cNvPr id="459" name=""/>
                <p:cNvSpPr/>
                <p:nvPr/>
              </p:nvSpPr>
              <p:spPr>
                <a:xfrm>
                  <a:off x="6812334" y="4562616"/>
                  <a:ext cy="27370" cx="108095"/>
                </a:xfrm>
                <a:custGeom>
                  <a:avLst/>
                  <a:gdLst/>
                  <a:ahLst/>
                  <a:cxnLst/>
                  <a:pathLst>
                    <a:path w="108095" h="27370">
                      <a:moveTo>
                        <a:pt x="105116" y="0"/>
                      </a:moveTo>
                      <a:lnTo>
                        <a:pt x="3102" y="0"/>
                      </a:lnTo>
                      <a:cubicBezTo>
                        <a:pt x="2293" y="0"/>
                        <a:pt x="1507" y="280"/>
                        <a:pt x="923" y="847"/>
                      </a:cubicBezTo>
                      <a:cubicBezTo>
                        <a:pt x="339" y="1414"/>
                        <a:pt x="0" y="2196"/>
                        <a:pt x="0" y="3015"/>
                      </a:cubicBezTo>
                      <a:lnTo>
                        <a:pt x="0" y="24357"/>
                      </a:lnTo>
                      <a:cubicBezTo>
                        <a:pt x="0" y="26021"/>
                        <a:pt x="1334" y="27370"/>
                        <a:pt x="2979" y="27370"/>
                      </a:cubicBezTo>
                      <a:lnTo>
                        <a:pt x="105116" y="27370"/>
                      </a:lnTo>
                      <a:cubicBezTo>
                        <a:pt x="106756" y="27370"/>
                        <a:pt x="108095" y="26015"/>
                        <a:pt x="108095" y="24357"/>
                      </a:cubicBezTo>
                      <a:lnTo>
                        <a:pt x="108095" y="3015"/>
                      </a:lnTo>
                      <a:cubicBezTo>
                        <a:pt x="108095" y="1356"/>
                        <a:pt x="106756" y="0"/>
                        <a:pt x="105116" y="0"/>
                      </a:cubicBezTo>
                      <a:close/>
                      <a:moveTo>
                        <a:pt x="89336" y="19924"/>
                      </a:moveTo>
                      <a:cubicBezTo>
                        <a:pt x="85965" y="19924"/>
                        <a:pt x="83231" y="17159"/>
                        <a:pt x="83231" y="13748"/>
                      </a:cubicBezTo>
                      <a:cubicBezTo>
                        <a:pt x="83231" y="10337"/>
                        <a:pt x="85965" y="7572"/>
                        <a:pt x="89336" y="7572"/>
                      </a:cubicBezTo>
                      <a:cubicBezTo>
                        <a:pt x="92709" y="7572"/>
                        <a:pt x="95442" y="10337"/>
                        <a:pt x="95442" y="13748"/>
                      </a:cubicBezTo>
                      <a:cubicBezTo>
                        <a:pt x="95442" y="17159"/>
                        <a:pt x="92709" y="19924"/>
                        <a:pt x="89336" y="199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460" name=""/>
                <p:cNvSpPr/>
                <p:nvPr/>
              </p:nvSpPr>
              <p:spPr>
                <a:xfrm>
                  <a:off x="6812334" y="4603631"/>
                  <a:ext cy="27495" cx="108095"/>
                </a:xfrm>
                <a:custGeom>
                  <a:avLst/>
                  <a:gdLst/>
                  <a:ahLst/>
                  <a:cxnLst/>
                  <a:pathLst>
                    <a:path w="108095" h="27495">
                      <a:moveTo>
                        <a:pt x="105116" y="0"/>
                      </a:moveTo>
                      <a:lnTo>
                        <a:pt x="3103" y="0"/>
                      </a:lnTo>
                      <a:cubicBezTo>
                        <a:pt x="2273" y="0"/>
                        <a:pt x="1467" y="295"/>
                        <a:pt x="880" y="890"/>
                      </a:cubicBezTo>
                      <a:cubicBezTo>
                        <a:pt x="292" y="1485"/>
                        <a:pt x="0" y="2299"/>
                        <a:pt x="0" y="3139"/>
                      </a:cubicBezTo>
                      <a:lnTo>
                        <a:pt x="0" y="24482"/>
                      </a:lnTo>
                      <a:cubicBezTo>
                        <a:pt x="0" y="26140"/>
                        <a:pt x="1341" y="27495"/>
                        <a:pt x="2980" y="27495"/>
                      </a:cubicBezTo>
                      <a:lnTo>
                        <a:pt x="105116" y="27495"/>
                      </a:lnTo>
                      <a:cubicBezTo>
                        <a:pt x="106756" y="27495"/>
                        <a:pt x="108095" y="26140"/>
                        <a:pt x="108095" y="24482"/>
                      </a:cubicBezTo>
                      <a:lnTo>
                        <a:pt x="108095" y="3015"/>
                      </a:lnTo>
                      <a:cubicBezTo>
                        <a:pt x="108095" y="1356"/>
                        <a:pt x="106756" y="0"/>
                        <a:pt x="105116" y="0"/>
                      </a:cubicBezTo>
                      <a:close/>
                      <a:moveTo>
                        <a:pt x="89337" y="19924"/>
                      </a:moveTo>
                      <a:cubicBezTo>
                        <a:pt x="85965" y="19924"/>
                        <a:pt x="83232" y="17159"/>
                        <a:pt x="83232" y="13747"/>
                      </a:cubicBezTo>
                      <a:cubicBezTo>
                        <a:pt x="83232" y="10337"/>
                        <a:pt x="85965" y="7572"/>
                        <a:pt x="89337" y="7572"/>
                      </a:cubicBezTo>
                      <a:cubicBezTo>
                        <a:pt x="92709" y="7572"/>
                        <a:pt x="95442" y="10337"/>
                        <a:pt x="95442" y="13747"/>
                      </a:cubicBezTo>
                      <a:cubicBezTo>
                        <a:pt x="95442" y="17159"/>
                        <a:pt x="92709" y="19924"/>
                        <a:pt x="89337" y="199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id="461" name=""/>
            <p:cNvGrpSpPr/>
            <p:nvPr/>
          </p:nvGrpSpPr>
          <p:grpSpPr>
            <a:xfrm>
              <a:off x="6708828" y="5366157"/>
              <a:ext cy="286461" cx="315107"/>
              <a:chOff x="6708828" y="5366157"/>
              <a:chExt cy="286461" cx="315107"/>
            </a:xfrm>
          </p:grpSpPr>
          <p:sp>
            <p:nvSpPr>
              <p:cNvPr id="462" name=""/>
              <p:cNvSpPr/>
              <p:nvPr/>
            </p:nvSpPr>
            <p:spPr>
              <a:xfrm>
                <a:off x="6708828" y="5366157"/>
                <a:ext cy="286461" cx="315107"/>
              </a:xfrm>
              <a:custGeom>
                <a:avLst/>
                <a:gdLst/>
                <a:ahLst/>
                <a:cxnLst/>
                <a:pathLst>
                  <a:path w="315107" h="286461">
                    <a:moveTo>
                      <a:pt x="311324" y="128550"/>
                    </a:moveTo>
                    <a:lnTo>
                      <a:pt x="246581" y="14643"/>
                    </a:lnTo>
                    <a:cubicBezTo>
                      <a:pt x="241627" y="5756"/>
                      <a:pt x="232393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6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1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3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1" y="271370"/>
                    </a:cubicBezTo>
                    <a:lnTo>
                      <a:pt x="311324" y="157463"/>
                    </a:lnTo>
                    <a:cubicBezTo>
                      <a:pt x="316368" y="148501"/>
                      <a:pt x="316368" y="137512"/>
                      <a:pt x="311324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463" name=""/>
              <p:cNvSpPr/>
              <p:nvPr/>
            </p:nvSpPr>
            <p:spPr>
              <a:xfrm>
                <a:off x="6813392" y="5476055"/>
                <a:ext cy="176489" cx="187015"/>
              </a:xfrm>
              <a:custGeom>
                <a:avLst/>
                <a:gdLst/>
                <a:ahLst/>
                <a:cxnLst/>
                <a:pathLst>
                  <a:path w="187015" h="176489">
                    <a:moveTo>
                      <a:pt x="105927" y="0"/>
                    </a:moveTo>
                    <a:lnTo>
                      <a:pt x="82516" y="2067"/>
                    </a:lnTo>
                    <a:lnTo>
                      <a:pt x="82516" y="17432"/>
                    </a:lnTo>
                    <a:lnTo>
                      <a:pt x="65284" y="0"/>
                    </a:lnTo>
                    <a:lnTo>
                      <a:pt x="42587" y="2490"/>
                    </a:lnTo>
                    <a:lnTo>
                      <a:pt x="42587" y="17706"/>
                    </a:lnTo>
                    <a:lnTo>
                      <a:pt x="25109" y="0"/>
                    </a:lnTo>
                    <a:lnTo>
                      <a:pt x="0" y="25675"/>
                    </a:lnTo>
                    <a:lnTo>
                      <a:pt x="15656" y="41514"/>
                    </a:lnTo>
                    <a:lnTo>
                      <a:pt x="468" y="42086"/>
                    </a:lnTo>
                    <a:lnTo>
                      <a:pt x="0" y="66641"/>
                    </a:lnTo>
                    <a:lnTo>
                      <a:pt x="108734" y="176489"/>
                    </a:lnTo>
                    <a:lnTo>
                      <a:pt x="117719" y="176489"/>
                    </a:lnTo>
                    <a:cubicBezTo>
                      <a:pt x="127879" y="176136"/>
                      <a:pt x="137108" y="170404"/>
                      <a:pt x="142016" y="161397"/>
                    </a:cubicBezTo>
                    <a:lnTo>
                      <a:pt x="187015" y="82205"/>
                    </a:lnTo>
                    <a:lnTo>
                      <a:pt x="105927" y="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464" name=""/>
              <p:cNvSpPr/>
              <p:nvPr/>
            </p:nvSpPr>
            <p:spPr>
              <a:xfrm>
                <a:off x="6812506" y="5475282"/>
                <a:ext cy="27319" cx="26906"/>
              </a:xfrm>
              <a:custGeom>
                <a:avLst/>
                <a:gdLst/>
                <a:ahLst/>
                <a:cxnLst/>
                <a:pathLst>
                  <a:path w="26906" h="27319">
                    <a:moveTo>
                      <a:pt x="23928" y="0"/>
                    </a:moveTo>
                    <a:lnTo>
                      <a:pt x="2979" y="0"/>
                    </a:lnTo>
                    <a:cubicBezTo>
                      <a:pt x="1334" y="0"/>
                      <a:pt x="0" y="1349"/>
                      <a:pt x="0" y="3013"/>
                    </a:cubicBezTo>
                    <a:lnTo>
                      <a:pt x="0" y="24305"/>
                    </a:lnTo>
                    <a:cubicBezTo>
                      <a:pt x="0" y="25970"/>
                      <a:pt x="1334" y="27319"/>
                      <a:pt x="2979" y="27319"/>
                    </a:cubicBezTo>
                    <a:lnTo>
                      <a:pt x="23928" y="27319"/>
                    </a:lnTo>
                    <a:cubicBezTo>
                      <a:pt x="25573" y="27319"/>
                      <a:pt x="26906" y="25970"/>
                      <a:pt x="26906" y="24305"/>
                    </a:cubicBezTo>
                    <a:lnTo>
                      <a:pt x="26906" y="3013"/>
                    </a:lnTo>
                    <a:cubicBezTo>
                      <a:pt x="26906" y="1355"/>
                      <a:pt x="25567" y="0"/>
                      <a:pt x="23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65" name=""/>
              <p:cNvSpPr/>
              <p:nvPr/>
            </p:nvSpPr>
            <p:spPr>
              <a:xfrm>
                <a:off x="6852928" y="5516124"/>
                <a:ext cy="27319" cx="26906"/>
              </a:xfrm>
              <a:custGeom>
                <a:avLst/>
                <a:gdLst/>
                <a:ahLst/>
                <a:cxnLst/>
                <a:pathLst>
                  <a:path w="26906" h="27319">
                    <a:moveTo>
                      <a:pt x="23928" y="0"/>
                    </a:moveTo>
                    <a:lnTo>
                      <a:pt x="2979" y="0"/>
                    </a:lnTo>
                    <a:cubicBezTo>
                      <a:pt x="1334" y="0"/>
                      <a:pt x="0" y="1349"/>
                      <a:pt x="0" y="3013"/>
                    </a:cubicBezTo>
                    <a:lnTo>
                      <a:pt x="0" y="24305"/>
                    </a:lnTo>
                    <a:cubicBezTo>
                      <a:pt x="0" y="25970"/>
                      <a:pt x="1334" y="27319"/>
                      <a:pt x="2979" y="27319"/>
                    </a:cubicBezTo>
                    <a:lnTo>
                      <a:pt x="23928" y="27319"/>
                    </a:lnTo>
                    <a:cubicBezTo>
                      <a:pt x="25573" y="27319"/>
                      <a:pt x="26906" y="25970"/>
                      <a:pt x="26906" y="24305"/>
                    </a:cubicBezTo>
                    <a:lnTo>
                      <a:pt x="26906" y="3013"/>
                    </a:lnTo>
                    <a:cubicBezTo>
                      <a:pt x="26906" y="1349"/>
                      <a:pt x="25573" y="0"/>
                      <a:pt x="23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66" name=""/>
              <p:cNvSpPr/>
              <p:nvPr/>
            </p:nvSpPr>
            <p:spPr>
              <a:xfrm>
                <a:off x="6893299" y="5516124"/>
                <a:ext cy="27319" cx="26906"/>
              </a:xfrm>
              <a:custGeom>
                <a:avLst/>
                <a:gdLst/>
                <a:ahLst/>
                <a:cxnLst/>
                <a:pathLst>
                  <a:path w="26906" h="27319">
                    <a:moveTo>
                      <a:pt x="23952" y="0"/>
                    </a:moveTo>
                    <a:lnTo>
                      <a:pt x="2979" y="0"/>
                    </a:lnTo>
                    <a:cubicBezTo>
                      <a:pt x="1334" y="0"/>
                      <a:pt x="0" y="1349"/>
                      <a:pt x="0" y="3013"/>
                    </a:cubicBezTo>
                    <a:lnTo>
                      <a:pt x="0" y="24305"/>
                    </a:lnTo>
                    <a:cubicBezTo>
                      <a:pt x="0" y="25970"/>
                      <a:pt x="1334" y="27319"/>
                      <a:pt x="2979" y="27319"/>
                    </a:cubicBezTo>
                    <a:lnTo>
                      <a:pt x="23928" y="27319"/>
                    </a:lnTo>
                    <a:cubicBezTo>
                      <a:pt x="25573" y="27319"/>
                      <a:pt x="26906" y="25970"/>
                      <a:pt x="26906" y="24305"/>
                    </a:cubicBezTo>
                    <a:lnTo>
                      <a:pt x="26906" y="3013"/>
                    </a:lnTo>
                    <a:cubicBezTo>
                      <a:pt x="26906" y="1349"/>
                      <a:pt x="25573" y="0"/>
                      <a:pt x="23928" y="0"/>
                    </a:cubicBezTo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67" name=""/>
              <p:cNvSpPr/>
              <p:nvPr/>
            </p:nvSpPr>
            <p:spPr>
              <a:xfrm>
                <a:off x="6812506" y="5516124"/>
                <a:ext cy="27319" cx="26784"/>
              </a:xfrm>
              <a:custGeom>
                <a:avLst/>
                <a:gdLst/>
                <a:ahLst/>
                <a:cxnLst/>
                <a:pathLst>
                  <a:path w="26784" h="27319">
                    <a:moveTo>
                      <a:pt x="23928" y="0"/>
                    </a:moveTo>
                    <a:lnTo>
                      <a:pt x="2979" y="0"/>
                    </a:lnTo>
                    <a:cubicBezTo>
                      <a:pt x="1339" y="0"/>
                      <a:pt x="0" y="1355"/>
                      <a:pt x="0" y="3013"/>
                    </a:cubicBezTo>
                    <a:lnTo>
                      <a:pt x="0" y="24305"/>
                    </a:lnTo>
                    <a:cubicBezTo>
                      <a:pt x="0" y="25970"/>
                      <a:pt x="1334" y="27319"/>
                      <a:pt x="2979" y="27319"/>
                    </a:cubicBezTo>
                    <a:lnTo>
                      <a:pt x="23928" y="27319"/>
                    </a:lnTo>
                    <a:cubicBezTo>
                      <a:pt x="25534" y="27252"/>
                      <a:pt x="26784" y="25907"/>
                      <a:pt x="26784" y="24281"/>
                    </a:cubicBezTo>
                    <a:lnTo>
                      <a:pt x="26784" y="3013"/>
                    </a:lnTo>
                    <a:cubicBezTo>
                      <a:pt x="26784" y="1355"/>
                      <a:pt x="25444" y="0"/>
                      <a:pt x="23805" y="0"/>
                    </a:cubicBezTo>
                    <a:moveTo>
                      <a:pt x="20802" y="21218"/>
                    </a:moveTo>
                    <a:lnTo>
                      <a:pt x="5982" y="21218"/>
                    </a:lnTo>
                    <a:lnTo>
                      <a:pt x="5982" y="6076"/>
                    </a:lnTo>
                    <a:lnTo>
                      <a:pt x="20949" y="6076"/>
                    </a:lnTo>
                    <a:lnTo>
                      <a:pt x="20802" y="2121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68" name=""/>
              <p:cNvSpPr/>
              <p:nvPr/>
            </p:nvSpPr>
            <p:spPr>
              <a:xfrm>
                <a:off x="6852928" y="5475282"/>
                <a:ext cy="27319" cx="26906"/>
              </a:xfrm>
              <a:custGeom>
                <a:avLst/>
                <a:gdLst/>
                <a:ahLst/>
                <a:cxnLst/>
                <a:pathLst>
                  <a:path w="26906" h="27319">
                    <a:moveTo>
                      <a:pt x="23928" y="0"/>
                    </a:moveTo>
                    <a:lnTo>
                      <a:pt x="2979" y="0"/>
                    </a:lnTo>
                    <a:cubicBezTo>
                      <a:pt x="1334" y="0"/>
                      <a:pt x="0" y="1349"/>
                      <a:pt x="0" y="3013"/>
                    </a:cubicBezTo>
                    <a:lnTo>
                      <a:pt x="0" y="24305"/>
                    </a:lnTo>
                    <a:cubicBezTo>
                      <a:pt x="0" y="25970"/>
                      <a:pt x="1334" y="27319"/>
                      <a:pt x="2979" y="27319"/>
                    </a:cubicBezTo>
                    <a:lnTo>
                      <a:pt x="23928" y="27319"/>
                    </a:lnTo>
                    <a:cubicBezTo>
                      <a:pt x="25573" y="27319"/>
                      <a:pt x="26906" y="25970"/>
                      <a:pt x="26906" y="24305"/>
                    </a:cubicBezTo>
                    <a:lnTo>
                      <a:pt x="26906" y="3013"/>
                    </a:lnTo>
                    <a:cubicBezTo>
                      <a:pt x="26906" y="1349"/>
                      <a:pt x="25573" y="0"/>
                      <a:pt x="23928" y="0"/>
                    </a:cubicBezTo>
                    <a:close/>
                    <a:moveTo>
                      <a:pt x="20851" y="21218"/>
                    </a:moveTo>
                    <a:lnTo>
                      <a:pt x="6080" y="21218"/>
                    </a:lnTo>
                    <a:lnTo>
                      <a:pt x="6080" y="6076"/>
                    </a:lnTo>
                    <a:lnTo>
                      <a:pt x="20851" y="6076"/>
                    </a:lnTo>
                    <a:lnTo>
                      <a:pt x="20851" y="2121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69" name=""/>
              <p:cNvSpPr/>
              <p:nvPr/>
            </p:nvSpPr>
            <p:spPr>
              <a:xfrm>
                <a:off x="6893324" y="5475282"/>
                <a:ext cy="27319" cx="26906"/>
              </a:xfrm>
              <a:custGeom>
                <a:avLst/>
                <a:gdLst/>
                <a:ahLst/>
                <a:cxnLst/>
                <a:pathLst>
                  <a:path w="26906" h="27319">
                    <a:moveTo>
                      <a:pt x="23928" y="0"/>
                    </a:moveTo>
                    <a:lnTo>
                      <a:pt x="2979" y="0"/>
                    </a:lnTo>
                    <a:cubicBezTo>
                      <a:pt x="1334" y="0"/>
                      <a:pt x="0" y="1349"/>
                      <a:pt x="0" y="3013"/>
                    </a:cubicBezTo>
                    <a:lnTo>
                      <a:pt x="0" y="24305"/>
                    </a:lnTo>
                    <a:cubicBezTo>
                      <a:pt x="0" y="25970"/>
                      <a:pt x="1334" y="27319"/>
                      <a:pt x="2979" y="27319"/>
                    </a:cubicBezTo>
                    <a:lnTo>
                      <a:pt x="23928" y="27319"/>
                    </a:lnTo>
                    <a:cubicBezTo>
                      <a:pt x="25573" y="27319"/>
                      <a:pt x="26906" y="25970"/>
                      <a:pt x="26906" y="24305"/>
                    </a:cubicBezTo>
                    <a:lnTo>
                      <a:pt x="26906" y="3013"/>
                    </a:lnTo>
                    <a:cubicBezTo>
                      <a:pt x="26906" y="1355"/>
                      <a:pt x="25567" y="0"/>
                      <a:pt x="23928" y="0"/>
                    </a:cubicBezTo>
                    <a:close/>
                    <a:moveTo>
                      <a:pt x="20924" y="21218"/>
                    </a:moveTo>
                    <a:lnTo>
                      <a:pt x="5957" y="21218"/>
                    </a:lnTo>
                    <a:lnTo>
                      <a:pt x="5957" y="6076"/>
                    </a:lnTo>
                    <a:lnTo>
                      <a:pt x="20924" y="6076"/>
                    </a:lnTo>
                    <a:lnTo>
                      <a:pt x="20924" y="2121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grpSp>
          <p:nvGrpSpPr>
            <p:cNvPr id="470" name="ElastiCache Memcache"/>
            <p:cNvGrpSpPr/>
            <p:nvPr/>
          </p:nvGrpSpPr>
          <p:grpSpPr>
            <a:xfrm>
              <a:off x="6708828" y="6193379"/>
              <a:ext cy="286482" cx="315107"/>
              <a:chOff x="6708828" y="6193379"/>
              <a:chExt cy="286482" cx="315107"/>
            </a:xfrm>
          </p:grpSpPr>
          <p:sp>
            <p:nvSpPr>
              <p:cNvPr id="471" name=""/>
              <p:cNvSpPr/>
              <p:nvPr/>
            </p:nvSpPr>
            <p:spPr>
              <a:xfrm>
                <a:off x="6708828" y="6432318"/>
                <a:ext cy="47506" cx="315107"/>
              </a:xfrm>
              <a:custGeom>
                <a:avLst/>
                <a:gdLst/>
                <a:ahLst/>
                <a:cxnLst/>
                <a:pathLst>
                  <a:path w="315107" h="47506">
                    <a:moveTo>
                      <a:pt x="315107" y="0"/>
                    </a:moveTo>
                    <a:lnTo>
                      <a:pt x="315107" y="21097"/>
                    </a:lnTo>
                    <a:cubicBezTo>
                      <a:pt x="315107" y="35682"/>
                      <a:pt x="301241" y="47506"/>
                      <a:pt x="284135" y="47506"/>
                    </a:cubicBezTo>
                    <a:lnTo>
                      <a:pt x="30936" y="47506"/>
                    </a:lnTo>
                    <a:cubicBezTo>
                      <a:pt x="13830" y="47506"/>
                      <a:pt x="0" y="35682"/>
                      <a:pt x="0" y="21097"/>
                    </a:cubicBezTo>
                    <a:lnTo>
                      <a:pt x="0" y="4402"/>
                    </a:lnTo>
                    <a:lnTo>
                      <a:pt x="315107" y="0"/>
                    </a:lnTo>
                    <a:close/>
                  </a:path>
                </a:pathLst>
              </a:custGeom>
              <a:solidFill>
                <a:srgbClr val="1B4A78"/>
              </a:solidFill>
              <a:ln w="2500" cap="flat">
                <a:solidFill>
                  <a:srgbClr val="1B4A78"/>
                </a:solidFill>
                <a:bevel/>
              </a:ln>
            </p:spPr>
          </p:sp>
          <p:sp>
            <p:nvSpPr>
              <p:cNvPr id="472" name=""/>
              <p:cNvSpPr/>
              <p:nvPr/>
            </p:nvSpPr>
            <p:spPr>
              <a:xfrm>
                <a:off x="6708828" y="6193342"/>
                <a:ext cy="271987" cx="315107"/>
              </a:xfrm>
              <a:custGeom>
                <a:avLst/>
                <a:gdLst/>
                <a:ahLst/>
                <a:cxnLst/>
                <a:pathLst>
                  <a:path w="315107" h="271987">
                    <a:moveTo>
                      <a:pt x="30936" y="0"/>
                    </a:moveTo>
                    <a:lnTo>
                      <a:pt x="284135" y="0"/>
                    </a:lnTo>
                    <a:cubicBezTo>
                      <a:pt x="301240" y="0"/>
                      <a:pt x="315107" y="11793"/>
                      <a:pt x="315107" y="26379"/>
                    </a:cubicBezTo>
                    <a:lnTo>
                      <a:pt x="315107" y="245577"/>
                    </a:lnTo>
                    <a:cubicBezTo>
                      <a:pt x="315107" y="260163"/>
                      <a:pt x="301240" y="271987"/>
                      <a:pt x="284135" y="271987"/>
                    </a:cubicBezTo>
                    <a:lnTo>
                      <a:pt x="30936" y="271987"/>
                    </a:lnTo>
                    <a:cubicBezTo>
                      <a:pt x="13830" y="271987"/>
                      <a:pt x="0" y="260163"/>
                      <a:pt x="0" y="245577"/>
                    </a:cubicBezTo>
                    <a:lnTo>
                      <a:pt x="0" y="26379"/>
                    </a:lnTo>
                    <a:cubicBezTo>
                      <a:pt x="0" y="11793"/>
                      <a:pt x="13830" y="0"/>
                      <a:pt x="30936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473" name=""/>
              <p:cNvSpPr/>
              <p:nvPr/>
            </p:nvSpPr>
            <p:spPr>
              <a:xfrm>
                <a:off x="6750731" y="6239929"/>
                <a:ext cy="193361" cx="227908"/>
              </a:xfrm>
              <a:custGeom>
                <a:avLst/>
                <a:gdLst/>
                <a:ahLst/>
                <a:cxnLst/>
                <a:pathLst>
                  <a:path w="227908" h="193361">
                    <a:moveTo>
                      <a:pt x="0" y="25193"/>
                    </a:moveTo>
                    <a:lnTo>
                      <a:pt x="29695" y="25193"/>
                    </a:lnTo>
                    <a:lnTo>
                      <a:pt x="29695" y="0"/>
                    </a:lnTo>
                    <a:lnTo>
                      <a:pt x="53812" y="0"/>
                    </a:lnTo>
                    <a:lnTo>
                      <a:pt x="53812" y="25193"/>
                    </a:lnTo>
                    <a:lnTo>
                      <a:pt x="65569" y="25193"/>
                    </a:lnTo>
                    <a:lnTo>
                      <a:pt x="65569" y="0"/>
                    </a:lnTo>
                    <a:lnTo>
                      <a:pt x="89687" y="0"/>
                    </a:lnTo>
                    <a:lnTo>
                      <a:pt x="89687" y="25193"/>
                    </a:lnTo>
                    <a:lnTo>
                      <a:pt x="102348" y="25193"/>
                    </a:lnTo>
                    <a:lnTo>
                      <a:pt x="102348" y="0"/>
                    </a:lnTo>
                    <a:lnTo>
                      <a:pt x="126465" y="0"/>
                    </a:lnTo>
                    <a:lnTo>
                      <a:pt x="126465" y="25193"/>
                    </a:lnTo>
                    <a:lnTo>
                      <a:pt x="139126" y="25193"/>
                    </a:lnTo>
                    <a:lnTo>
                      <a:pt x="139126" y="0"/>
                    </a:lnTo>
                    <a:lnTo>
                      <a:pt x="163244" y="0"/>
                    </a:lnTo>
                    <a:lnTo>
                      <a:pt x="163244" y="25193"/>
                    </a:lnTo>
                    <a:lnTo>
                      <a:pt x="174097" y="25193"/>
                    </a:lnTo>
                    <a:lnTo>
                      <a:pt x="174097" y="0"/>
                    </a:lnTo>
                    <a:lnTo>
                      <a:pt x="198214" y="0"/>
                    </a:lnTo>
                    <a:lnTo>
                      <a:pt x="198214" y="25193"/>
                    </a:lnTo>
                    <a:lnTo>
                      <a:pt x="227908" y="25193"/>
                    </a:lnTo>
                    <a:lnTo>
                      <a:pt x="227908" y="45655"/>
                    </a:lnTo>
                    <a:lnTo>
                      <a:pt x="198214" y="45655"/>
                    </a:lnTo>
                    <a:lnTo>
                      <a:pt x="198214" y="55630"/>
                    </a:lnTo>
                    <a:lnTo>
                      <a:pt x="227908" y="55630"/>
                    </a:lnTo>
                    <a:lnTo>
                      <a:pt x="227908" y="76091"/>
                    </a:lnTo>
                    <a:lnTo>
                      <a:pt x="198214" y="76091"/>
                    </a:lnTo>
                    <a:lnTo>
                      <a:pt x="198214" y="86834"/>
                    </a:lnTo>
                    <a:lnTo>
                      <a:pt x="227908" y="86834"/>
                    </a:lnTo>
                    <a:lnTo>
                      <a:pt x="227908" y="107295"/>
                    </a:lnTo>
                    <a:lnTo>
                      <a:pt x="198214" y="107295"/>
                    </a:lnTo>
                    <a:lnTo>
                      <a:pt x="198214" y="118037"/>
                    </a:lnTo>
                    <a:lnTo>
                      <a:pt x="227908" y="118037"/>
                    </a:lnTo>
                    <a:lnTo>
                      <a:pt x="227908" y="138499"/>
                    </a:lnTo>
                    <a:lnTo>
                      <a:pt x="198214" y="138499"/>
                    </a:lnTo>
                    <a:lnTo>
                      <a:pt x="198214" y="147707"/>
                    </a:lnTo>
                    <a:lnTo>
                      <a:pt x="227908" y="147707"/>
                    </a:lnTo>
                    <a:lnTo>
                      <a:pt x="227908" y="168167"/>
                    </a:lnTo>
                    <a:lnTo>
                      <a:pt x="198214" y="168167"/>
                    </a:lnTo>
                    <a:lnTo>
                      <a:pt x="198214" y="193361"/>
                    </a:lnTo>
                    <a:lnTo>
                      <a:pt x="174097" y="193361"/>
                    </a:lnTo>
                    <a:lnTo>
                      <a:pt x="174097" y="168167"/>
                    </a:lnTo>
                    <a:lnTo>
                      <a:pt x="163244" y="168167"/>
                    </a:lnTo>
                    <a:lnTo>
                      <a:pt x="163244" y="193361"/>
                    </a:lnTo>
                    <a:lnTo>
                      <a:pt x="139126" y="193361"/>
                    </a:lnTo>
                    <a:lnTo>
                      <a:pt x="139127" y="168167"/>
                    </a:lnTo>
                    <a:lnTo>
                      <a:pt x="126466" y="168167"/>
                    </a:lnTo>
                    <a:lnTo>
                      <a:pt x="126466" y="193361"/>
                    </a:lnTo>
                    <a:lnTo>
                      <a:pt x="102348" y="193361"/>
                    </a:lnTo>
                    <a:lnTo>
                      <a:pt x="102348" y="168167"/>
                    </a:lnTo>
                    <a:lnTo>
                      <a:pt x="89687" y="168167"/>
                    </a:lnTo>
                    <a:lnTo>
                      <a:pt x="89687" y="193361"/>
                    </a:lnTo>
                    <a:lnTo>
                      <a:pt x="65569" y="193361"/>
                    </a:lnTo>
                    <a:lnTo>
                      <a:pt x="65569" y="168167"/>
                    </a:lnTo>
                    <a:lnTo>
                      <a:pt x="53812" y="168167"/>
                    </a:lnTo>
                    <a:lnTo>
                      <a:pt x="53812" y="193361"/>
                    </a:lnTo>
                    <a:lnTo>
                      <a:pt x="29695" y="193361"/>
                    </a:lnTo>
                    <a:lnTo>
                      <a:pt x="29695" y="168167"/>
                    </a:lnTo>
                    <a:lnTo>
                      <a:pt x="0" y="168168"/>
                    </a:lnTo>
                    <a:lnTo>
                      <a:pt x="0" y="147707"/>
                    </a:lnTo>
                    <a:lnTo>
                      <a:pt x="29695" y="147707"/>
                    </a:lnTo>
                    <a:lnTo>
                      <a:pt x="29695" y="138499"/>
                    </a:lnTo>
                    <a:lnTo>
                      <a:pt x="0" y="138499"/>
                    </a:lnTo>
                    <a:lnTo>
                      <a:pt x="0" y="118037"/>
                    </a:lnTo>
                    <a:lnTo>
                      <a:pt x="29695" y="118037"/>
                    </a:lnTo>
                    <a:lnTo>
                      <a:pt x="29695" y="107295"/>
                    </a:lnTo>
                    <a:lnTo>
                      <a:pt x="0" y="107295"/>
                    </a:lnTo>
                    <a:lnTo>
                      <a:pt x="0" y="86834"/>
                    </a:lnTo>
                    <a:lnTo>
                      <a:pt x="29695" y="86834"/>
                    </a:lnTo>
                    <a:lnTo>
                      <a:pt x="29695" y="76091"/>
                    </a:lnTo>
                    <a:lnTo>
                      <a:pt x="0" y="76091"/>
                    </a:lnTo>
                    <a:lnTo>
                      <a:pt x="0" y="55630"/>
                    </a:lnTo>
                    <a:lnTo>
                      <a:pt x="29695" y="55630"/>
                    </a:lnTo>
                    <a:lnTo>
                      <a:pt x="29695" y="45655"/>
                    </a:lnTo>
                    <a:lnTo>
                      <a:pt x="0" y="45655"/>
                    </a:lnTo>
                    <a:lnTo>
                      <a:pt x="0" y="25193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FFFFFF"/>
                </a:solidFill>
                <a:bevel/>
              </a:ln>
            </p:spPr>
          </p:sp>
          <p:sp>
            <p:nvSpPr>
              <p:cNvPr id="474" name=""/>
              <p:cNvSpPr/>
              <p:nvPr/>
            </p:nvSpPr>
            <p:spPr>
              <a:xfrm>
                <a:off x="6812040" y="6295005"/>
                <a:ext cy="83210" cx="106759"/>
              </a:xfrm>
              <a:custGeom>
                <a:avLst/>
                <a:gdLst/>
                <a:ahLst/>
                <a:cxnLst/>
                <a:pathLst>
                  <a:path w="106759" h="83210">
                    <a:moveTo>
                      <a:pt x="0" y="0"/>
                    </a:moveTo>
                    <a:lnTo>
                      <a:pt x="0" y="83210"/>
                    </a:lnTo>
                    <a:lnTo>
                      <a:pt x="19937" y="83210"/>
                    </a:lnTo>
                    <a:lnTo>
                      <a:pt x="19937" y="26191"/>
                    </a:lnTo>
                    <a:lnTo>
                      <a:pt x="44697" y="83210"/>
                    </a:lnTo>
                    <a:lnTo>
                      <a:pt x="60775" y="83210"/>
                    </a:lnTo>
                    <a:lnTo>
                      <a:pt x="85536" y="25645"/>
                    </a:lnTo>
                    <a:lnTo>
                      <a:pt x="85536" y="83210"/>
                    </a:lnTo>
                    <a:lnTo>
                      <a:pt x="106759" y="83210"/>
                    </a:lnTo>
                    <a:lnTo>
                      <a:pt x="106759" y="0"/>
                    </a:lnTo>
                    <a:lnTo>
                      <a:pt x="76211" y="0"/>
                    </a:lnTo>
                    <a:lnTo>
                      <a:pt x="54183" y="56610"/>
                    </a:lnTo>
                    <a:lnTo>
                      <a:pt x="305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</p:grpSp>
        <p:grpSp>
          <p:nvGrpSpPr>
            <p:cNvPr id="475" name="S3 Objects"/>
            <p:cNvGrpSpPr/>
            <p:nvPr/>
          </p:nvGrpSpPr>
          <p:grpSpPr>
            <a:xfrm>
              <a:off x="6708828" y="7038803"/>
              <a:ext cy="286435" cx="315107"/>
              <a:chOff x="6708828" y="7038803"/>
              <a:chExt cy="286435" cx="315107"/>
            </a:xfrm>
          </p:grpSpPr>
          <p:sp>
            <p:nvSpPr>
              <p:cNvPr id="476" name=""/>
              <p:cNvSpPr/>
              <p:nvPr/>
            </p:nvSpPr>
            <p:spPr>
              <a:xfrm>
                <a:off x="6708828" y="7051048"/>
                <a:ext cy="274185" cx="315107"/>
              </a:xfrm>
              <a:custGeom>
                <a:avLst/>
                <a:gdLst/>
                <a:ahLst/>
                <a:cxnLst/>
                <a:pathLst>
                  <a:path w="315107" h="274185">
                    <a:moveTo>
                      <a:pt x="0" y="137093"/>
                    </a:moveTo>
                    <a:cubicBezTo>
                      <a:pt x="0" y="61340"/>
                      <a:pt x="70496" y="0"/>
                      <a:pt x="157554" y="0"/>
                    </a:cubicBezTo>
                    <a:cubicBezTo>
                      <a:pt x="244531" y="0"/>
                      <a:pt x="315107" y="61340"/>
                      <a:pt x="315107" y="137093"/>
                    </a:cubicBezTo>
                    <a:cubicBezTo>
                      <a:pt x="315107" y="212773"/>
                      <a:pt x="244531" y="274185"/>
                      <a:pt x="157554" y="274185"/>
                    </a:cubicBezTo>
                    <a:cubicBezTo>
                      <a:pt x="70496" y="274185"/>
                      <a:pt x="0" y="212773"/>
                      <a:pt x="0" y="137093"/>
                    </a:cubicBezTo>
                    <a:close/>
                  </a:path>
                </a:pathLst>
              </a:custGeom>
              <a:solidFill>
                <a:srgbClr val="2956A2"/>
              </a:solidFill>
              <a:ln w="2500" cap="flat">
                <a:solidFill>
                  <a:srgbClr val="2956A2"/>
                </a:solidFill>
                <a:bevel/>
              </a:ln>
            </p:spPr>
          </p:sp>
          <p:sp>
            <p:nvSpPr>
              <p:cNvPr id="477" name=""/>
              <p:cNvSpPr/>
              <p:nvPr/>
            </p:nvSpPr>
            <p:spPr>
              <a:xfrm>
                <a:off x="6708828" y="7038798"/>
                <a:ext cy="274184" cx="315107"/>
              </a:xfrm>
              <a:custGeom>
                <a:avLst/>
                <a:gdLst/>
                <a:ahLst/>
                <a:cxnLst/>
                <a:pathLst>
                  <a:path w="315107" h="274184">
                    <a:moveTo>
                      <a:pt x="0" y="137092"/>
                    </a:moveTo>
                    <a:cubicBezTo>
                      <a:pt x="0" y="61340"/>
                      <a:pt x="70496" y="0"/>
                      <a:pt x="157554" y="0"/>
                    </a:cubicBezTo>
                    <a:cubicBezTo>
                      <a:pt x="244531" y="0"/>
                      <a:pt x="315107" y="61340"/>
                      <a:pt x="315107" y="137092"/>
                    </a:cubicBezTo>
                    <a:cubicBezTo>
                      <a:pt x="315107" y="212773"/>
                      <a:pt x="244531" y="274184"/>
                      <a:pt x="157554" y="274184"/>
                    </a:cubicBezTo>
                    <a:cubicBezTo>
                      <a:pt x="70496" y="274184"/>
                      <a:pt x="0" y="212773"/>
                      <a:pt x="0" y="137092"/>
                    </a:cubicBezTo>
                    <a:close/>
                  </a:path>
                </a:pathLst>
              </a:custGeom>
              <a:solidFill>
                <a:srgbClr val="4285F4"/>
              </a:solidFill>
              <a:ln w="2500" cap="flat">
                <a:solidFill>
                  <a:srgbClr val="4285F4"/>
                </a:solidFill>
                <a:bevel/>
              </a:ln>
            </p:spPr>
          </p:sp>
        </p:grpSp>
        <p:sp>
          <p:nvSpPr>
            <p:cNvPr id="478" name="Rounded Rectangle"/>
            <p:cNvSpPr/>
            <p:nvPr/>
          </p:nvSpPr>
          <p:spPr>
            <a:xfrm>
              <a:off x="4806683" y="2288451"/>
              <a:ext cy="630762" cx="1597566"/>
            </a:xfrm>
            <a:custGeom>
              <a:avLst/>
              <a:gdLst>
                <a:gd fmla="*/ 798783 w 1597566" name="connsiteX0"/>
                <a:gd fmla="*/ 630762 h 630762" name="connsiteY0"/>
                <a:gd fmla="*/ 798783 w 1597566" name="connsiteX1"/>
                <a:gd fmla="*/ 0 h 630762" name="connsiteY1"/>
                <a:gd fmla="*/ 1597566 w 1597566" name="connsiteX2"/>
                <a:gd fmla="*/ 315381 h 630762" name="connsiteY2"/>
                <a:gd fmla="*/ 0 w 1597566" name="connsiteX3"/>
                <a:gd fmla="*/ 315381 h 630762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597566" h="630762">
                  <a:moveTo>
                    <a:pt x="1511389" y="630762"/>
                  </a:moveTo>
                  <a:cubicBezTo>
                    <a:pt x="1558988" y="630762"/>
                    <a:pt x="1597566" y="592182"/>
                    <a:pt x="1597566" y="544589"/>
                  </a:cubicBezTo>
                  <a:lnTo>
                    <a:pt x="1597566" y="86173"/>
                  </a:lnTo>
                  <a:cubicBezTo>
                    <a:pt x="1597566" y="38580"/>
                    <a:pt x="1558988" y="0"/>
                    <a:pt x="151138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544589"/>
                  </a:lnTo>
                  <a:cubicBezTo>
                    <a:pt x="0" y="592182"/>
                    <a:pt x="38580" y="630762"/>
                    <a:pt x="86173" y="630762"/>
                  </a:cubicBezTo>
                  <a:lnTo>
                    <a:pt x="1511389" y="630762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sp>
          <p:nvSpPr>
            <p:cNvPr id="479" name="Rounded Rectangle"/>
            <p:cNvSpPr/>
            <p:nvPr/>
          </p:nvSpPr>
          <p:spPr>
            <a:xfrm>
              <a:off x="4806683" y="3060603"/>
              <a:ext cy="630762" cx="1597566"/>
            </a:xfrm>
            <a:custGeom>
              <a:avLst/>
              <a:gdLst>
                <a:gd fmla="*/ 798783 w 1597566" name="connsiteX0"/>
                <a:gd fmla="*/ 630762 h 630762" name="connsiteY0"/>
                <a:gd fmla="*/ 798783 w 1597566" name="connsiteX1"/>
                <a:gd fmla="*/ 0 h 630762" name="connsiteY1"/>
                <a:gd fmla="*/ 1597566 w 1597566" name="connsiteX2"/>
                <a:gd fmla="*/ 315381 h 630762" name="connsiteY2"/>
                <a:gd fmla="*/ 0 w 1597566" name="connsiteX3"/>
                <a:gd fmla="*/ 315381 h 630762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597566" h="630762">
                  <a:moveTo>
                    <a:pt x="1511389" y="630762"/>
                  </a:moveTo>
                  <a:cubicBezTo>
                    <a:pt x="1558988" y="630762"/>
                    <a:pt x="1597566" y="592182"/>
                    <a:pt x="1597566" y="544589"/>
                  </a:cubicBezTo>
                  <a:lnTo>
                    <a:pt x="1597566" y="86173"/>
                  </a:lnTo>
                  <a:cubicBezTo>
                    <a:pt x="1597566" y="38580"/>
                    <a:pt x="1558988" y="0"/>
                    <a:pt x="151138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544589"/>
                  </a:lnTo>
                  <a:cubicBezTo>
                    <a:pt x="0" y="592182"/>
                    <a:pt x="38580" y="630762"/>
                    <a:pt x="86173" y="630762"/>
                  </a:cubicBezTo>
                  <a:lnTo>
                    <a:pt x="1511389" y="630762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pic>
          <p:nvPicPr>
            <p:cNvPr id="481" name="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898" y="2451068"/>
              <a:ext cy="305528" cx="476098"/>
            </a:xfrm>
            <a:prstGeom prst="rect">
              <a:avLst/>
            </a:prstGeom>
          </p:spPr>
        </p:pic>
        <p:sp>
          <p:nvSpPr>
            <p:cNvPr id="482" name="Rounded Rectangle"/>
            <p:cNvSpPr/>
            <p:nvPr/>
          </p:nvSpPr>
          <p:spPr>
            <a:xfrm>
              <a:off x="2902366" y="2238751"/>
              <a:ext cy="5521552" cx="1280600"/>
            </a:xfrm>
            <a:custGeom>
              <a:avLst/>
              <a:gdLst>
                <a:gd fmla="*/ 640300 w 1280600" name="connsiteX0"/>
                <a:gd fmla="*/ 5521552 h 5521552" name="connsiteY0"/>
                <a:gd fmla="*/ 640300 w 1280600" name="connsiteX1"/>
                <a:gd fmla="*/ 0 h 5521552" name="connsiteY1"/>
                <a:gd fmla="*/ 1280600 w 1280600" name="connsiteX2"/>
                <a:gd fmla="*/ 2760776 h 5521552" name="connsiteY2"/>
                <a:gd fmla="*/ 0 w 1280600" name="connsiteX3"/>
                <a:gd fmla="*/ 2760776 h 5521552" name="connsiteY3"/>
                <a:gd fmla="*/ 260300 w 1280600" name="rtl"/>
                <a:gd fmla="*/ 5536752 h 5521552" name="rtt"/>
                <a:gd fmla="*/ 1020300 w 1280600" name="rtr"/>
                <a:gd fmla="*/ 5688752 h 5521552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280600" h="5521552">
                  <a:moveTo>
                    <a:pt x="1194424" y="5521552"/>
                  </a:moveTo>
                  <a:cubicBezTo>
                    <a:pt x="1242022" y="5521552"/>
                    <a:pt x="1280600" y="5482974"/>
                    <a:pt x="1280600" y="5435376"/>
                  </a:cubicBezTo>
                  <a:lnTo>
                    <a:pt x="1280600" y="86173"/>
                  </a:lnTo>
                  <a:cubicBezTo>
                    <a:pt x="1280600" y="38580"/>
                    <a:pt x="1242022" y="0"/>
                    <a:pt x="11944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5435376"/>
                  </a:lnTo>
                  <a:cubicBezTo>
                    <a:pt x="0" y="5482974"/>
                    <a:pt x="38580" y="5521552"/>
                    <a:pt x="86173" y="5521552"/>
                  </a:cubicBezTo>
                  <a:lnTo>
                    <a:pt x="1194424" y="5521552"/>
                  </a:lnTo>
                  <a:close/>
                </a:path>
              </a:pathLst>
            </a:custGeom>
            <a:noFill/>
            <a:ln w="7600" cap="flat">
              <a:solidFill>
                <a:srgbClr val="00B05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 b="1">
                  <a:solidFill>
                    <a:srgbClr val="000000"/>
                  </a:solidFill>
                  <a:latin typeface="Arial"/>
                </a:rPr>
                <a:t>工具套件</a:t>
              </a:r>
            </a:p>
          </p:txBody>
        </p:sp>
        <p:sp>
          <p:nvSpPr>
            <p:cNvPr id="483" name="Rounded Rectangle"/>
            <p:cNvSpPr/>
            <p:nvPr/>
          </p:nvSpPr>
          <p:spPr>
            <a:xfrm>
              <a:off x="3022537" y="2303737"/>
              <a:ext cy="1359503" cx="1040242"/>
            </a:xfrm>
            <a:custGeom>
              <a:avLst/>
              <a:gdLst>
                <a:gd fmla="*/ 520121 w 1040242" name="connsiteX0"/>
                <a:gd fmla="*/ 1359503 h 1359503" name="connsiteY0"/>
                <a:gd fmla="*/ 520121 w 1040242" name="connsiteX1"/>
                <a:gd fmla="*/ 0 h 1359503" name="connsiteY1"/>
                <a:gd fmla="*/ 1040242 w 1040242" name="connsiteX2"/>
                <a:gd fmla="*/ 679753 h 1359503" name="connsiteY2"/>
                <a:gd fmla="*/ 0 w 1040242" name="connsiteX3"/>
                <a:gd fmla="*/ 679753 h 1359503" name="connsiteY3"/>
                <a:gd fmla="*/ 149218 w 1040242" name="rtl"/>
                <a:gd fmla="*/ 1374817 h 1359503" name="rtt"/>
                <a:gd fmla="*/ 909218 w 1040242" name="rtr"/>
                <a:gd fmla="*/ 1526817 h 1359503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040242" h="1359503">
                  <a:moveTo>
                    <a:pt x="954066" y="1359503"/>
                  </a:moveTo>
                  <a:cubicBezTo>
                    <a:pt x="1001665" y="1359503"/>
                    <a:pt x="1040242" y="1320926"/>
                    <a:pt x="1040242" y="1273334"/>
                  </a:cubicBezTo>
                  <a:lnTo>
                    <a:pt x="1040242" y="86173"/>
                  </a:lnTo>
                  <a:cubicBezTo>
                    <a:pt x="1040242" y="38580"/>
                    <a:pt x="1001665" y="0"/>
                    <a:pt x="954066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273334"/>
                  </a:lnTo>
                  <a:cubicBezTo>
                    <a:pt x="0" y="1320926"/>
                    <a:pt x="38580" y="1359503"/>
                    <a:pt x="86173" y="1359503"/>
                  </a:cubicBezTo>
                  <a:lnTo>
                    <a:pt x="954066" y="1359503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查询服务</a:t>
              </a:r>
            </a:p>
          </p:txBody>
        </p:sp>
        <p:sp>
          <p:nvSpPr>
            <p:cNvPr id="484" name="Rounded Rectangle"/>
            <p:cNvSpPr/>
            <p:nvPr/>
          </p:nvSpPr>
          <p:spPr>
            <a:xfrm>
              <a:off x="3022537" y="4372395"/>
              <a:ext cy="1378860" cx="1040242"/>
            </a:xfrm>
            <a:custGeom>
              <a:avLst/>
              <a:gdLst>
                <a:gd fmla="*/ 520121 w 1040242" name="connsiteX0"/>
                <a:gd fmla="*/ 1378860 h 1378860" name="connsiteY0"/>
                <a:gd fmla="*/ 520121 w 1040242" name="connsiteX1"/>
                <a:gd fmla="*/ 0 h 1378860" name="connsiteY1"/>
                <a:gd fmla="*/ 1040242 w 1040242" name="connsiteX2"/>
                <a:gd fmla="*/ 689429 h 1378860" name="connsiteY2"/>
                <a:gd fmla="*/ 0 w 1040242" name="connsiteX3"/>
                <a:gd fmla="*/ 689429 h 1378860" name="connsiteY3"/>
                <a:gd fmla="*/ 184981 w 1040242" name="rtl"/>
                <a:gd fmla="*/ 1404989 h 1378860" name="rtt"/>
                <a:gd fmla="*/ 944981 w 1040242" name="rtr"/>
                <a:gd fmla="*/ 1556989 h 137886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040242" h="1378860">
                  <a:moveTo>
                    <a:pt x="954066" y="1378860"/>
                  </a:moveTo>
                  <a:cubicBezTo>
                    <a:pt x="1001665" y="1378860"/>
                    <a:pt x="1040242" y="1340275"/>
                    <a:pt x="1040242" y="1292684"/>
                  </a:cubicBezTo>
                  <a:lnTo>
                    <a:pt x="1040242" y="86173"/>
                  </a:lnTo>
                  <a:cubicBezTo>
                    <a:pt x="1040242" y="38580"/>
                    <a:pt x="1001665" y="0"/>
                    <a:pt x="954066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292684"/>
                  </a:lnTo>
                  <a:cubicBezTo>
                    <a:pt x="0" y="1340275"/>
                    <a:pt x="38580" y="1378860"/>
                    <a:pt x="86173" y="1378860"/>
                  </a:cubicBezTo>
                  <a:lnTo>
                    <a:pt x="954066" y="1378860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任务调度</a:t>
              </a:r>
            </a:p>
          </p:txBody>
        </p:sp>
        <p:sp>
          <p:nvSpPr>
            <p:cNvPr id="485" name="Rounded Rectangle"/>
            <p:cNvSpPr/>
            <p:nvPr/>
          </p:nvSpPr>
          <p:spPr>
            <a:xfrm>
              <a:off x="3022545" y="6203438"/>
              <a:ext cy="1282614" cx="1040242"/>
            </a:xfrm>
            <a:custGeom>
              <a:avLst/>
              <a:gdLst>
                <a:gd fmla="*/ 520121 w 1040242" name="connsiteX0"/>
                <a:gd fmla="*/ 1282614 h 1282614" name="connsiteY0"/>
                <a:gd fmla="*/ 520121 w 1040242" name="connsiteX1"/>
                <a:gd fmla="*/ 0 h 1282614" name="connsiteY1"/>
                <a:gd fmla="*/ 1040242 w 1040242" name="connsiteX2"/>
                <a:gd fmla="*/ 641308 h 1282614" name="connsiteY2"/>
                <a:gd fmla="*/ 0 w 1040242" name="connsiteX3"/>
                <a:gd fmla="*/ 641308 h 1282614" name="connsiteY3"/>
                <a:gd fmla="*/ 126928 w 1040242" name="rtl"/>
                <a:gd fmla="*/ 1360879 h 1282614" name="rtt"/>
                <a:gd fmla="*/ 886928 w 1040242" name="rtr"/>
                <a:gd fmla="*/ 1512879 h 1282614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040242" h="1282614">
                  <a:moveTo>
                    <a:pt x="954066" y="1282614"/>
                  </a:moveTo>
                  <a:cubicBezTo>
                    <a:pt x="1001665" y="1282614"/>
                    <a:pt x="1040242" y="1244036"/>
                    <a:pt x="1040242" y="1196445"/>
                  </a:cubicBezTo>
                  <a:lnTo>
                    <a:pt x="1040242" y="86173"/>
                  </a:lnTo>
                  <a:cubicBezTo>
                    <a:pt x="1040242" y="38580"/>
                    <a:pt x="1001665" y="0"/>
                    <a:pt x="954066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196445"/>
                  </a:lnTo>
                  <a:cubicBezTo>
                    <a:pt x="0" y="1244036"/>
                    <a:pt x="38580" y="1282614"/>
                    <a:pt x="86173" y="1282614"/>
                  </a:cubicBezTo>
                  <a:lnTo>
                    <a:pt x="954066" y="1282614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数据搬运</a:t>
              </a:r>
            </a:p>
          </p:txBody>
        </p:sp>
        <p:sp>
          <p:nvSpPr>
            <p:cNvPr id="486" name="ConnectLine"/>
            <p:cNvSpPr/>
            <p:nvPr/>
          </p:nvSpPr>
          <p:spPr>
            <a:xfrm>
              <a:off x="612026" y="2993750"/>
              <a:ext cy="7600" cx="545414"/>
            </a:xfrm>
            <a:custGeom>
              <a:avLst/>
              <a:gdLst/>
              <a:ahLst/>
              <a:cxnLst/>
              <a:pathLst>
                <a:path w="545414" h="7600" fill="none">
                  <a:moveTo>
                    <a:pt x="0" y="0"/>
                  </a:moveTo>
                  <a:lnTo>
                    <a:pt x="545414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sp>
          <p:nvSpPr>
            <p:cNvPr id="487" name="ConnectLine"/>
            <p:cNvSpPr/>
            <p:nvPr/>
          </p:nvSpPr>
          <p:spPr>
            <a:xfrm>
              <a:off x="4225549" y="5048258"/>
              <a:ext cy="7600" cx="425342"/>
            </a:xfrm>
            <a:custGeom>
              <a:avLst/>
              <a:gdLst/>
              <a:ahLst/>
              <a:cxnLst/>
              <a:pathLst>
                <a:path w="425342" h="7600" fill="none">
                  <a:moveTo>
                    <a:pt x="0" y="0"/>
                  </a:moveTo>
                  <a:lnTo>
                    <a:pt x="425342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sp>
          <p:nvSpPr>
            <p:cNvPr id="488" name="ConnectLine"/>
            <p:cNvSpPr/>
            <p:nvPr/>
          </p:nvSpPr>
          <p:spPr>
            <a:xfrm>
              <a:off x="4225553" y="3001547"/>
              <a:ext cy="7600" cx="425334"/>
            </a:xfrm>
            <a:custGeom>
              <a:avLst/>
              <a:gdLst/>
              <a:ahLst/>
              <a:cxnLst/>
              <a:pathLst>
                <a:path w="425334" h="7600" fill="none">
                  <a:moveTo>
                    <a:pt x="0" y="0"/>
                  </a:moveTo>
                  <a:lnTo>
                    <a:pt x="425334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sp>
          <p:nvSpPr>
            <p:cNvPr id="489" name="ConnectLine"/>
            <p:cNvSpPr/>
            <p:nvPr/>
          </p:nvSpPr>
          <p:spPr>
            <a:xfrm>
              <a:off x="4225549" y="6980634"/>
              <a:ext cy="7600" cx="425342"/>
            </a:xfrm>
            <a:custGeom>
              <a:avLst/>
              <a:gdLst/>
              <a:ahLst/>
              <a:cxnLst/>
              <a:pathLst>
                <a:path w="425342" h="7600" fill="none">
                  <a:moveTo>
                    <a:pt x="0" y="0"/>
                  </a:moveTo>
                  <a:lnTo>
                    <a:pt x="425342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sp>
          <p:nvSpPr>
            <p:cNvPr id="490" name="ConnectLine"/>
            <p:cNvSpPr/>
            <p:nvPr/>
          </p:nvSpPr>
          <p:spPr>
            <a:xfrm>
              <a:off x="2495333" y="5048258"/>
              <a:ext cy="7600" cx="425342"/>
            </a:xfrm>
            <a:custGeom>
              <a:avLst/>
              <a:gdLst/>
              <a:ahLst/>
              <a:cxnLst/>
              <a:pathLst>
                <a:path w="425342" h="7600" fill="none">
                  <a:moveTo>
                    <a:pt x="0" y="0"/>
                  </a:moveTo>
                  <a:lnTo>
                    <a:pt x="425342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sp>
          <p:nvSpPr>
            <p:cNvPr id="491" name="ConnectLine"/>
            <p:cNvSpPr/>
            <p:nvPr/>
          </p:nvSpPr>
          <p:spPr>
            <a:xfrm>
              <a:off x="2495329" y="3001547"/>
              <a:ext cy="7600" cx="425334"/>
            </a:xfrm>
            <a:custGeom>
              <a:avLst/>
              <a:gdLst/>
              <a:ahLst/>
              <a:cxnLst/>
              <a:pathLst>
                <a:path w="425334" h="7600" fill="none">
                  <a:moveTo>
                    <a:pt x="0" y="0"/>
                  </a:moveTo>
                  <a:lnTo>
                    <a:pt x="425334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sp>
          <p:nvSpPr>
            <p:cNvPr id="492" name="ConnectLine"/>
            <p:cNvSpPr/>
            <p:nvPr/>
          </p:nvSpPr>
          <p:spPr>
            <a:xfrm>
              <a:off x="2495333" y="6980634"/>
              <a:ext cy="7600" cx="425342"/>
            </a:xfrm>
            <a:custGeom>
              <a:avLst/>
              <a:gdLst/>
              <a:ahLst/>
              <a:cxnLst/>
              <a:pathLst>
                <a:path w="425342" h="7600" fill="none">
                  <a:moveTo>
                    <a:pt x="0" y="0"/>
                  </a:moveTo>
                  <a:lnTo>
                    <a:pt x="425342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pic>
          <p:nvPicPr>
            <p:cNvPr id="497" name="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015" y="2483056"/>
              <a:ext cy="241551" cx="470389"/>
            </a:xfrm>
            <a:prstGeom prst="rect">
              <a:avLst/>
            </a:prstGeom>
          </p:spPr>
        </p:pic>
        <p:grpSp>
          <p:nvGrpSpPr>
            <p:cNvPr id="498" name=""/>
            <p:cNvGrpSpPr/>
            <p:nvPr/>
          </p:nvGrpSpPr>
          <p:grpSpPr>
            <a:xfrm>
              <a:off x="5050789" y="3130661"/>
              <a:ext cy="334177" cx="312264"/>
              <a:chOff x="5050789" y="3130661"/>
              <a:chExt cy="334177" cx="312264"/>
            </a:xfrm>
          </p:grpSpPr>
          <p:sp>
            <p:nvSpPr>
              <p:cNvPr id="499" name=""/>
              <p:cNvSpPr/>
              <p:nvPr/>
            </p:nvSpPr>
            <p:spPr>
              <a:xfrm>
                <a:off x="5050789" y="3182069"/>
                <a:ext cy="282768" cx="267651"/>
              </a:xfrm>
              <a:custGeom>
                <a:avLst/>
                <a:gdLst/>
                <a:ahLst/>
                <a:cxnLst/>
                <a:pathLst>
                  <a:path w="267651" h="282768">
                    <a:moveTo>
                      <a:pt x="178436" y="0"/>
                    </a:moveTo>
                    <a:lnTo>
                      <a:pt x="178436" y="51414"/>
                    </a:lnTo>
                    <a:lnTo>
                      <a:pt x="267651" y="102829"/>
                    </a:lnTo>
                    <a:lnTo>
                      <a:pt x="267651" y="51414"/>
                    </a:lnTo>
                    <a:lnTo>
                      <a:pt x="178436" y="0"/>
                    </a:lnTo>
                    <a:close/>
                  </a:path>
                  <a:path w="267651" h="282768">
                    <a:moveTo>
                      <a:pt x="0" y="51414"/>
                    </a:moveTo>
                    <a:lnTo>
                      <a:pt x="0" y="102829"/>
                    </a:lnTo>
                    <a:lnTo>
                      <a:pt x="44608" y="128530"/>
                    </a:lnTo>
                    <a:lnTo>
                      <a:pt x="44608" y="77121"/>
                    </a:lnTo>
                    <a:lnTo>
                      <a:pt x="0" y="51414"/>
                    </a:lnTo>
                    <a:close/>
                  </a:path>
                  <a:path w="267651" h="282768">
                    <a:moveTo>
                      <a:pt x="133825" y="77121"/>
                    </a:moveTo>
                    <a:lnTo>
                      <a:pt x="89216" y="102829"/>
                    </a:lnTo>
                    <a:lnTo>
                      <a:pt x="89216" y="257061"/>
                    </a:lnTo>
                    <a:lnTo>
                      <a:pt x="133825" y="282768"/>
                    </a:lnTo>
                    <a:lnTo>
                      <a:pt x="133825" y="179945"/>
                    </a:lnTo>
                    <a:lnTo>
                      <a:pt x="178436" y="205652"/>
                    </a:lnTo>
                    <a:lnTo>
                      <a:pt x="178436" y="154237"/>
                    </a:lnTo>
                    <a:lnTo>
                      <a:pt x="133825" y="128530"/>
                    </a:lnTo>
                    <a:lnTo>
                      <a:pt x="133825" y="77121"/>
                    </a:lnTo>
                    <a:close/>
                  </a:path>
                </a:pathLst>
              </a:custGeom>
              <a:solidFill>
                <a:srgbClr val="E55B2D"/>
              </a:solidFill>
              <a:ln w="7600" cap="flat">
                <a:noFill/>
                <a:bevel/>
              </a:ln>
            </p:spPr>
          </p:sp>
          <p:sp>
            <p:nvSpPr>
              <p:cNvPr id="500" name=""/>
              <p:cNvSpPr/>
              <p:nvPr/>
            </p:nvSpPr>
            <p:spPr>
              <a:xfrm>
                <a:off x="5095397" y="3182069"/>
                <a:ext cy="282768" cx="267657"/>
              </a:xfrm>
              <a:custGeom>
                <a:avLst/>
                <a:gdLst/>
                <a:ahLst/>
                <a:cxnLst/>
                <a:pathLst>
                  <a:path w="267657" h="282768">
                    <a:moveTo>
                      <a:pt x="133828" y="0"/>
                    </a:moveTo>
                    <a:lnTo>
                      <a:pt x="0" y="77121"/>
                    </a:lnTo>
                    <a:lnTo>
                      <a:pt x="0" y="128530"/>
                    </a:lnTo>
                    <a:lnTo>
                      <a:pt x="89216" y="77121"/>
                    </a:lnTo>
                    <a:lnTo>
                      <a:pt x="89216" y="128530"/>
                    </a:lnTo>
                    <a:lnTo>
                      <a:pt x="133828" y="102829"/>
                    </a:lnTo>
                    <a:lnTo>
                      <a:pt x="133828" y="0"/>
                    </a:lnTo>
                    <a:close/>
                  </a:path>
                  <a:path w="267657" h="282768">
                    <a:moveTo>
                      <a:pt x="267657" y="25707"/>
                    </a:moveTo>
                    <a:lnTo>
                      <a:pt x="223043" y="51414"/>
                    </a:lnTo>
                    <a:lnTo>
                      <a:pt x="223043" y="102829"/>
                    </a:lnTo>
                    <a:lnTo>
                      <a:pt x="267657" y="77121"/>
                    </a:lnTo>
                    <a:lnTo>
                      <a:pt x="267657" y="25707"/>
                    </a:lnTo>
                    <a:close/>
                  </a:path>
                  <a:path w="267657" h="282768">
                    <a:moveTo>
                      <a:pt x="178436" y="128530"/>
                    </a:moveTo>
                    <a:lnTo>
                      <a:pt x="133828" y="154237"/>
                    </a:lnTo>
                    <a:lnTo>
                      <a:pt x="133828" y="205652"/>
                    </a:lnTo>
                    <a:lnTo>
                      <a:pt x="178436" y="179945"/>
                    </a:lnTo>
                    <a:lnTo>
                      <a:pt x="178436" y="128530"/>
                    </a:lnTo>
                    <a:close/>
                  </a:path>
                  <a:path w="267657" h="282768">
                    <a:moveTo>
                      <a:pt x="133828" y="205652"/>
                    </a:moveTo>
                    <a:lnTo>
                      <a:pt x="89216" y="179945"/>
                    </a:lnTo>
                    <a:lnTo>
                      <a:pt x="89216" y="282768"/>
                    </a:lnTo>
                    <a:lnTo>
                      <a:pt x="133828" y="257061"/>
                    </a:lnTo>
                    <a:lnTo>
                      <a:pt x="133828" y="205652"/>
                    </a:lnTo>
                    <a:close/>
                  </a:path>
                </a:pathLst>
              </a:custGeom>
              <a:solidFill>
                <a:srgbClr val="ED8E24"/>
              </a:solidFill>
              <a:ln w="7600" cap="flat">
                <a:noFill/>
                <a:bevel/>
              </a:ln>
            </p:spPr>
          </p:sp>
          <p:sp>
            <p:nvSpPr>
              <p:cNvPr id="501" name=""/>
              <p:cNvSpPr/>
              <p:nvPr/>
            </p:nvSpPr>
            <p:spPr>
              <a:xfrm>
                <a:off x="5050789" y="3130661"/>
                <a:ext cy="205647" cx="312264"/>
              </a:xfrm>
              <a:custGeom>
                <a:avLst/>
                <a:gdLst/>
                <a:ahLst/>
                <a:cxnLst/>
                <a:pathLst>
                  <a:path w="312264" h="205647">
                    <a:moveTo>
                      <a:pt x="178436" y="0"/>
                    </a:moveTo>
                    <a:lnTo>
                      <a:pt x="0" y="102823"/>
                    </a:lnTo>
                    <a:lnTo>
                      <a:pt x="44608" y="128530"/>
                    </a:lnTo>
                    <a:lnTo>
                      <a:pt x="178436" y="51409"/>
                    </a:lnTo>
                    <a:lnTo>
                      <a:pt x="267651" y="102823"/>
                    </a:lnTo>
                    <a:lnTo>
                      <a:pt x="312264" y="77116"/>
                    </a:lnTo>
                    <a:lnTo>
                      <a:pt x="178436" y="0"/>
                    </a:lnTo>
                    <a:close/>
                  </a:path>
                  <a:path w="312264" h="205647">
                    <a:moveTo>
                      <a:pt x="178436" y="154237"/>
                    </a:moveTo>
                    <a:lnTo>
                      <a:pt x="133823" y="179940"/>
                    </a:lnTo>
                    <a:lnTo>
                      <a:pt x="178436" y="205647"/>
                    </a:lnTo>
                    <a:lnTo>
                      <a:pt x="223043" y="179940"/>
                    </a:lnTo>
                    <a:lnTo>
                      <a:pt x="178436" y="154237"/>
                    </a:lnTo>
                    <a:close/>
                  </a:path>
                </a:pathLst>
              </a:custGeom>
              <a:solidFill>
                <a:srgbClr val="F8BF3C"/>
              </a:solidFill>
              <a:ln w="7600" cap="flat">
                <a:noFill/>
                <a:bevel/>
              </a:ln>
            </p:spPr>
          </p:sp>
          <p:sp>
            <p:nvSpPr>
              <p:cNvPr id="864" name="Text 864"/>
              <p:cNvSpPr txBox="1"/>
              <p:nvPr/>
            </p:nvSpPr>
            <p:spPr>
              <a:xfrm>
                <a:off x="4826922" y="3480038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Tensorflow</a:t>
                </a:r>
              </a:p>
            </p:txBody>
          </p:sp>
        </p:grpSp>
        <p:pic>
          <p:nvPicPr>
            <p:cNvPr id="502" name="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745" y="3259846"/>
              <a:ext cy="212607" cx="621658"/>
            </a:xfrm>
            <a:prstGeom prst="rect">
              <a:avLst/>
            </a:prstGeom>
          </p:spPr>
        </p:pic>
        <p:grpSp>
          <p:nvGrpSpPr>
            <p:cNvPr id="505" name=""/>
            <p:cNvGrpSpPr/>
            <p:nvPr/>
          </p:nvGrpSpPr>
          <p:grpSpPr>
            <a:xfrm>
              <a:off x="3385104" y="2451161"/>
              <a:ext cy="286461" cx="315106"/>
              <a:chOff x="3385104" y="2451161"/>
              <a:chExt cy="286461" cx="315106"/>
            </a:xfrm>
          </p:grpSpPr>
          <p:sp>
            <p:nvSpPr>
              <p:cNvPr id="506" name=""/>
              <p:cNvSpPr/>
              <p:nvPr/>
            </p:nvSpPr>
            <p:spPr>
              <a:xfrm>
                <a:off x="3385104" y="2451161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507" name=""/>
              <p:cNvSpPr/>
              <p:nvPr/>
            </p:nvSpPr>
            <p:spPr>
              <a:xfrm>
                <a:off x="3491687" y="2543128"/>
                <a:ext cy="194419" cx="183151"/>
              </a:xfrm>
              <a:custGeom>
                <a:avLst/>
                <a:gdLst/>
                <a:ahLst/>
                <a:cxnLst/>
                <a:pathLst>
                  <a:path w="183151" h="194419">
                    <a:moveTo>
                      <a:pt x="139997" y="179328"/>
                    </a:moveTo>
                    <a:lnTo>
                      <a:pt x="183151" y="103398"/>
                    </a:lnTo>
                    <a:lnTo>
                      <a:pt x="91871" y="11082"/>
                    </a:lnTo>
                    <a:lnTo>
                      <a:pt x="50957" y="0"/>
                    </a:lnTo>
                    <a:lnTo>
                      <a:pt x="14204" y="13871"/>
                    </a:lnTo>
                    <a:lnTo>
                      <a:pt x="0" y="51226"/>
                    </a:lnTo>
                    <a:lnTo>
                      <a:pt x="11422" y="92889"/>
                    </a:lnTo>
                    <a:lnTo>
                      <a:pt x="111786" y="194419"/>
                    </a:lnTo>
                    <a:cubicBezTo>
                      <a:pt x="125861" y="194067"/>
                      <a:pt x="135089" y="188335"/>
                      <a:pt x="139997" y="179328"/>
                    </a:cubicBez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508" name=""/>
              <p:cNvGrpSpPr/>
              <p:nvPr/>
            </p:nvGrpSpPr>
            <p:grpSpPr>
              <a:xfrm>
                <a:off x="3485558" y="2536579"/>
                <a:ext cy="126653" cx="124883"/>
                <a:chOff x="3485558" y="2536579"/>
                <a:chExt cy="126653" cx="124883"/>
              </a:xfrm>
            </p:grpSpPr>
            <p:sp>
              <p:nvSpPr>
                <p:cNvPr id="509" name=""/>
                <p:cNvSpPr/>
                <p:nvPr/>
              </p:nvSpPr>
              <p:spPr>
                <a:xfrm>
                  <a:off x="3485558" y="2536579"/>
                  <a:ext cy="115501" cx="114174"/>
                </a:xfrm>
                <a:custGeom>
                  <a:avLst/>
                  <a:gdLst/>
                  <a:ahLst/>
                  <a:cxnLst/>
                  <a:pathLst>
                    <a:path w="114174" h="115501">
                      <a:moveTo>
                        <a:pt x="57087" y="0"/>
                      </a:moveTo>
                      <a:cubicBezTo>
                        <a:pt x="25562" y="0"/>
                        <a:pt x="0" y="25851"/>
                        <a:pt x="0" y="57750"/>
                      </a:cubicBezTo>
                      <a:cubicBezTo>
                        <a:pt x="0" y="89634"/>
                        <a:pt x="25545" y="115501"/>
                        <a:pt x="57087" y="115501"/>
                      </a:cubicBezTo>
                      <a:cubicBezTo>
                        <a:pt x="88595" y="115501"/>
                        <a:pt x="114174" y="89667"/>
                        <a:pt x="114174" y="57750"/>
                      </a:cubicBezTo>
                      <a:cubicBezTo>
                        <a:pt x="114174" y="25871"/>
                        <a:pt x="88624" y="0"/>
                        <a:pt x="57087" y="0"/>
                      </a:cubicBezTo>
                      <a:close/>
                      <a:moveTo>
                        <a:pt x="57087" y="101605"/>
                      </a:moveTo>
                      <a:cubicBezTo>
                        <a:pt x="33159" y="101605"/>
                        <a:pt x="13761" y="81982"/>
                        <a:pt x="13761" y="57750"/>
                      </a:cubicBezTo>
                      <a:cubicBezTo>
                        <a:pt x="13761" y="33569"/>
                        <a:pt x="33159" y="13946"/>
                        <a:pt x="57087" y="13946"/>
                      </a:cubicBezTo>
                      <a:cubicBezTo>
                        <a:pt x="81015" y="13946"/>
                        <a:pt x="100413" y="33569"/>
                        <a:pt x="100413" y="57750"/>
                      </a:cubicBezTo>
                      <a:cubicBezTo>
                        <a:pt x="100413" y="81982"/>
                        <a:pt x="81015" y="101605"/>
                        <a:pt x="57087" y="1016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0" name=""/>
                <p:cNvSpPr/>
                <p:nvPr/>
              </p:nvSpPr>
              <p:spPr>
                <a:xfrm>
                  <a:off x="3515566" y="2592114"/>
                  <a:ext cy="29112" cx="10782"/>
                </a:xfrm>
                <a:custGeom>
                  <a:avLst/>
                  <a:gdLst/>
                  <a:ahLst/>
                  <a:cxnLst/>
                  <a:pathLst>
                    <a:path w="10782" h="29112">
                      <a:moveTo>
                        <a:pt x="0" y="0"/>
                      </a:moveTo>
                      <a:lnTo>
                        <a:pt x="0" y="17955"/>
                      </a:lnTo>
                      <a:cubicBezTo>
                        <a:pt x="2624" y="22521"/>
                        <a:pt x="6329" y="26355"/>
                        <a:pt x="10782" y="29112"/>
                      </a:cubicBezTo>
                      <a:lnTo>
                        <a:pt x="107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1" name=""/>
                <p:cNvSpPr/>
                <p:nvPr/>
              </p:nvSpPr>
              <p:spPr>
                <a:xfrm>
                  <a:off x="3536909" y="2576923"/>
                  <a:ext cy="48923" cx="10782"/>
                </a:xfrm>
                <a:custGeom>
                  <a:avLst/>
                  <a:gdLst/>
                  <a:ahLst/>
                  <a:cxnLst/>
                  <a:pathLst>
                    <a:path w="10782" h="48923">
                      <a:moveTo>
                        <a:pt x="0" y="0"/>
                      </a:moveTo>
                      <a:lnTo>
                        <a:pt x="0" y="48412"/>
                      </a:lnTo>
                      <a:cubicBezTo>
                        <a:pt x="3562" y="49093"/>
                        <a:pt x="7220" y="49093"/>
                        <a:pt x="10782" y="48412"/>
                      </a:cubicBezTo>
                      <a:lnTo>
                        <a:pt x="107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2" name=""/>
                <p:cNvSpPr/>
                <p:nvPr/>
              </p:nvSpPr>
              <p:spPr>
                <a:xfrm>
                  <a:off x="3559310" y="2599585"/>
                  <a:ext cy="21317" cx="10782"/>
                </a:xfrm>
                <a:custGeom>
                  <a:avLst/>
                  <a:gdLst/>
                  <a:ahLst/>
                  <a:cxnLst/>
                  <a:pathLst>
                    <a:path w="10782" h="21317">
                      <a:moveTo>
                        <a:pt x="0" y="0"/>
                      </a:moveTo>
                      <a:lnTo>
                        <a:pt x="0" y="21317"/>
                      </a:lnTo>
                      <a:cubicBezTo>
                        <a:pt x="4508" y="18436"/>
                        <a:pt x="8218" y="14442"/>
                        <a:pt x="10782" y="9712"/>
                      </a:cubicBezTo>
                      <a:lnTo>
                        <a:pt x="107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3" name=""/>
                <p:cNvSpPr/>
                <p:nvPr/>
              </p:nvSpPr>
              <p:spPr>
                <a:xfrm>
                  <a:off x="3577051" y="2629160"/>
                  <a:ext cy="34073" cx="33111"/>
                </a:xfrm>
                <a:custGeom>
                  <a:avLst/>
                  <a:gdLst/>
                  <a:ahLst/>
                  <a:cxnLst/>
                  <a:pathLst>
                    <a:path w="33111" h="34073">
                      <a:moveTo>
                        <a:pt x="6680" y="781"/>
                      </a:moveTo>
                      <a:cubicBezTo>
                        <a:pt x="-257" y="7839"/>
                        <a:pt x="-257" y="9536"/>
                        <a:pt x="772" y="10593"/>
                      </a:cubicBezTo>
                      <a:lnTo>
                        <a:pt x="23198" y="33279"/>
                      </a:lnTo>
                      <a:cubicBezTo>
                        <a:pt x="24245" y="34337"/>
                        <a:pt x="25942" y="34337"/>
                        <a:pt x="26989" y="33279"/>
                      </a:cubicBezTo>
                      <a:cubicBezTo>
                        <a:pt x="33926" y="26246"/>
                        <a:pt x="33926" y="24549"/>
                        <a:pt x="32897" y="23493"/>
                      </a:cubicBezTo>
                      <a:lnTo>
                        <a:pt x="10446" y="781"/>
                      </a:lnTo>
                      <a:cubicBezTo>
                        <a:pt x="9402" y="-260"/>
                        <a:pt x="7724" y="-260"/>
                        <a:pt x="6680" y="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65" name="Text 865"/>
              <p:cNvSpPr txBox="1"/>
              <p:nvPr/>
            </p:nvSpPr>
            <p:spPr>
              <a:xfrm>
                <a:off x="3162658" y="2752823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查询引擎</a:t>
                </a:r>
              </a:p>
            </p:txBody>
          </p:sp>
        </p:grpSp>
        <p:grpSp>
          <p:nvGrpSpPr>
            <p:cNvPr id="514" name=""/>
            <p:cNvGrpSpPr/>
            <p:nvPr/>
          </p:nvGrpSpPr>
          <p:grpSpPr>
            <a:xfrm>
              <a:off x="3375458" y="4535782"/>
              <a:ext cy="440800" cx="334399"/>
              <a:chOff x="3375458" y="4535782"/>
              <a:chExt cy="440800" cx="334399"/>
            </a:xfrm>
          </p:grpSpPr>
          <p:sp>
            <p:nvSpPr>
              <p:cNvPr id="515" name=""/>
              <p:cNvSpPr/>
              <p:nvPr/>
            </p:nvSpPr>
            <p:spPr>
              <a:xfrm>
                <a:off x="3375086" y="4535782"/>
                <a:ext cy="440800" cx="280054"/>
              </a:xfrm>
              <a:custGeom>
                <a:avLst/>
                <a:gdLst/>
                <a:ahLst/>
                <a:cxnLst/>
                <a:pathLst>
                  <a:path w="280054" h="440800">
                    <a:moveTo>
                      <a:pt x="181631" y="308876"/>
                    </a:moveTo>
                    <a:lnTo>
                      <a:pt x="181631" y="324458"/>
                    </a:lnTo>
                    <a:lnTo>
                      <a:pt x="181631" y="349388"/>
                    </a:lnTo>
                    <a:cubicBezTo>
                      <a:pt x="178588" y="349388"/>
                      <a:pt x="166418" y="347311"/>
                      <a:pt x="164390" y="346272"/>
                    </a:cubicBezTo>
                    <a:cubicBezTo>
                      <a:pt x="156276" y="344194"/>
                      <a:pt x="148163" y="342117"/>
                      <a:pt x="140213" y="339001"/>
                    </a:cubicBezTo>
                    <a:cubicBezTo>
                      <a:pt x="137007" y="337962"/>
                      <a:pt x="134978" y="336923"/>
                      <a:pt x="132950" y="335884"/>
                    </a:cubicBezTo>
                    <a:lnTo>
                      <a:pt x="124836" y="332768"/>
                    </a:lnTo>
                    <a:cubicBezTo>
                      <a:pt x="115708" y="327574"/>
                      <a:pt x="112666" y="325497"/>
                      <a:pt x="110638" y="324458"/>
                    </a:cubicBezTo>
                    <a:cubicBezTo>
                      <a:pt x="101510" y="318226"/>
                      <a:pt x="92383" y="310954"/>
                      <a:pt x="84269" y="302643"/>
                    </a:cubicBezTo>
                    <a:cubicBezTo>
                      <a:pt x="76156" y="294334"/>
                      <a:pt x="69056" y="284985"/>
                      <a:pt x="62971" y="274597"/>
                    </a:cubicBezTo>
                    <a:cubicBezTo>
                      <a:pt x="56886" y="264209"/>
                      <a:pt x="51815" y="253822"/>
                      <a:pt x="46744" y="242395"/>
                    </a:cubicBezTo>
                    <a:cubicBezTo>
                      <a:pt x="38630" y="219542"/>
                      <a:pt x="34574" y="195651"/>
                      <a:pt x="36602" y="171759"/>
                    </a:cubicBezTo>
                    <a:cubicBezTo>
                      <a:pt x="38630" y="147867"/>
                      <a:pt x="44716" y="123976"/>
                      <a:pt x="55872" y="104239"/>
                    </a:cubicBezTo>
                    <a:cubicBezTo>
                      <a:pt x="67028" y="83463"/>
                      <a:pt x="81227" y="65804"/>
                      <a:pt x="98467" y="52300"/>
                    </a:cubicBezTo>
                    <a:cubicBezTo>
                      <a:pt x="106581" y="45029"/>
                      <a:pt x="115708" y="39835"/>
                      <a:pt x="124836" y="34641"/>
                    </a:cubicBezTo>
                    <a:cubicBezTo>
                      <a:pt x="133964" y="29447"/>
                      <a:pt x="143092" y="26331"/>
                      <a:pt x="151205" y="23215"/>
                    </a:cubicBezTo>
                    <a:cubicBezTo>
                      <a:pt x="169460" y="16982"/>
                      <a:pt x="186702" y="13866"/>
                      <a:pt x="201915" y="13866"/>
                    </a:cubicBezTo>
                    <a:cubicBezTo>
                      <a:pt x="217127" y="12827"/>
                      <a:pt x="231326" y="14905"/>
                      <a:pt x="242482" y="16982"/>
                    </a:cubicBezTo>
                    <a:cubicBezTo>
                      <a:pt x="253638" y="19060"/>
                      <a:pt x="261752" y="22176"/>
                      <a:pt x="267836" y="24254"/>
                    </a:cubicBezTo>
                    <a:cubicBezTo>
                      <a:pt x="270879" y="25292"/>
                      <a:pt x="272908" y="26331"/>
                      <a:pt x="274936" y="26331"/>
                    </a:cubicBezTo>
                    <a:cubicBezTo>
                      <a:pt x="277978" y="27370"/>
                      <a:pt x="278992" y="27370"/>
                      <a:pt x="280007" y="26331"/>
                    </a:cubicBezTo>
                    <a:cubicBezTo>
                      <a:pt x="281021" y="25292"/>
                      <a:pt x="280007" y="24254"/>
                      <a:pt x="278992" y="23215"/>
                    </a:cubicBezTo>
                    <a:cubicBezTo>
                      <a:pt x="275950" y="21137"/>
                      <a:pt x="272908" y="20099"/>
                      <a:pt x="270879" y="19060"/>
                    </a:cubicBezTo>
                    <a:cubicBezTo>
                      <a:pt x="264794" y="15944"/>
                      <a:pt x="256681" y="11788"/>
                      <a:pt x="245524" y="8672"/>
                    </a:cubicBezTo>
                    <a:cubicBezTo>
                      <a:pt x="234368" y="4517"/>
                      <a:pt x="220170" y="1401"/>
                      <a:pt x="202928" y="0"/>
                    </a:cubicBezTo>
                    <a:cubicBezTo>
                      <a:pt x="186702" y="0"/>
                      <a:pt x="167433" y="0"/>
                      <a:pt x="146134" y="5556"/>
                    </a:cubicBezTo>
                    <a:cubicBezTo>
                      <a:pt x="125851" y="10750"/>
                      <a:pt x="104552" y="20099"/>
                      <a:pt x="84269" y="33603"/>
                    </a:cubicBezTo>
                    <a:cubicBezTo>
                      <a:pt x="63985" y="47107"/>
                      <a:pt x="45730" y="66843"/>
                      <a:pt x="31531" y="89696"/>
                    </a:cubicBezTo>
                    <a:cubicBezTo>
                      <a:pt x="17333" y="112549"/>
                      <a:pt x="7191" y="139557"/>
                      <a:pt x="2120" y="168642"/>
                    </a:cubicBezTo>
                    <a:cubicBezTo>
                      <a:pt x="0" y="183186"/>
                      <a:pt x="0" y="197728"/>
                      <a:pt x="1106" y="213310"/>
                    </a:cubicBezTo>
                    <a:cubicBezTo>
                      <a:pt x="2120" y="227852"/>
                      <a:pt x="5162" y="243434"/>
                      <a:pt x="9219" y="256938"/>
                    </a:cubicBezTo>
                    <a:cubicBezTo>
                      <a:pt x="13276" y="271481"/>
                      <a:pt x="19361" y="284985"/>
                      <a:pt x="27474" y="298488"/>
                    </a:cubicBezTo>
                    <a:cubicBezTo>
                      <a:pt x="34574" y="310954"/>
                      <a:pt x="43701" y="323419"/>
                      <a:pt x="53843" y="334846"/>
                    </a:cubicBezTo>
                    <a:cubicBezTo>
                      <a:pt x="63985" y="345233"/>
                      <a:pt x="75141" y="355621"/>
                      <a:pt x="87311" y="362892"/>
                    </a:cubicBezTo>
                    <a:cubicBezTo>
                      <a:pt x="90354" y="364970"/>
                      <a:pt x="93396" y="367047"/>
                      <a:pt x="96439" y="369125"/>
                    </a:cubicBezTo>
                    <a:lnTo>
                      <a:pt x="106581" y="375357"/>
                    </a:lnTo>
                    <a:lnTo>
                      <a:pt x="115708" y="379513"/>
                    </a:lnTo>
                    <a:cubicBezTo>
                      <a:pt x="118752" y="380552"/>
                      <a:pt x="121794" y="382629"/>
                      <a:pt x="124836" y="383668"/>
                    </a:cubicBezTo>
                    <a:cubicBezTo>
                      <a:pt x="138021" y="388862"/>
                      <a:pt x="152220" y="393017"/>
                      <a:pt x="165404" y="395094"/>
                    </a:cubicBezTo>
                    <a:cubicBezTo>
                      <a:pt x="170475" y="396133"/>
                      <a:pt x="177574" y="396133"/>
                      <a:pt x="182645" y="397172"/>
                    </a:cubicBezTo>
                    <a:lnTo>
                      <a:pt x="182645" y="440800"/>
                    </a:lnTo>
                    <a:lnTo>
                      <a:pt x="242482" y="376397"/>
                    </a:lnTo>
                    <a:lnTo>
                      <a:pt x="181631" y="308876"/>
                    </a:ln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516" name=""/>
              <p:cNvSpPr/>
              <p:nvPr/>
            </p:nvSpPr>
            <p:spPr>
              <a:xfrm>
                <a:off x="3444141" y="4577695"/>
                <a:ext cy="274235" cx="265717"/>
              </a:xfrm>
              <a:custGeom>
                <a:avLst/>
                <a:gdLst/>
                <a:ahLst/>
                <a:cxnLst/>
                <a:pathLst>
                  <a:path w="265717" h="274235">
                    <a:moveTo>
                      <a:pt x="130829" y="0"/>
                    </a:moveTo>
                    <a:cubicBezTo>
                      <a:pt x="56794" y="0"/>
                      <a:pt x="0" y="61287"/>
                      <a:pt x="0" y="137118"/>
                    </a:cubicBezTo>
                    <a:cubicBezTo>
                      <a:pt x="0" y="200483"/>
                      <a:pt x="40568" y="253459"/>
                      <a:pt x="97362" y="269042"/>
                    </a:cubicBezTo>
                    <a:lnTo>
                      <a:pt x="97362" y="257615"/>
                    </a:lnTo>
                    <a:cubicBezTo>
                      <a:pt x="97362" y="252421"/>
                      <a:pt x="101418" y="247227"/>
                      <a:pt x="106490" y="245149"/>
                    </a:cubicBezTo>
                    <a:cubicBezTo>
                      <a:pt x="108518" y="244110"/>
                      <a:pt x="104461" y="245149"/>
                      <a:pt x="106490" y="245149"/>
                    </a:cubicBezTo>
                    <a:cubicBezTo>
                      <a:pt x="109532" y="245149"/>
                      <a:pt x="113589" y="245149"/>
                      <a:pt x="115617" y="248265"/>
                    </a:cubicBezTo>
                    <a:lnTo>
                      <a:pt x="140972" y="274235"/>
                    </a:lnTo>
                    <a:cubicBezTo>
                      <a:pt x="210950" y="269042"/>
                      <a:pt x="265717" y="209831"/>
                      <a:pt x="265717" y="137118"/>
                    </a:cubicBezTo>
                    <a:cubicBezTo>
                      <a:pt x="265717" y="61287"/>
                      <a:pt x="204866" y="0"/>
                      <a:pt x="130829" y="0"/>
                    </a:cubicBezTo>
                    <a:close/>
                    <a:moveTo>
                      <a:pt x="31440" y="148544"/>
                    </a:moveTo>
                    <a:cubicBezTo>
                      <a:pt x="25355" y="148544"/>
                      <a:pt x="19269" y="143350"/>
                      <a:pt x="19269" y="136079"/>
                    </a:cubicBezTo>
                    <a:cubicBezTo>
                      <a:pt x="19269" y="129846"/>
                      <a:pt x="24340" y="123613"/>
                      <a:pt x="31440" y="123613"/>
                    </a:cubicBezTo>
                    <a:cubicBezTo>
                      <a:pt x="37525" y="123613"/>
                      <a:pt x="43610" y="128807"/>
                      <a:pt x="43610" y="136079"/>
                    </a:cubicBezTo>
                    <a:cubicBezTo>
                      <a:pt x="42596" y="143350"/>
                      <a:pt x="37525" y="148544"/>
                      <a:pt x="31440" y="148544"/>
                    </a:cubicBezTo>
                    <a:close/>
                    <a:moveTo>
                      <a:pt x="130829" y="15582"/>
                    </a:moveTo>
                    <a:cubicBezTo>
                      <a:pt x="136915" y="15582"/>
                      <a:pt x="143000" y="20775"/>
                      <a:pt x="143000" y="28047"/>
                    </a:cubicBezTo>
                    <a:cubicBezTo>
                      <a:pt x="143000" y="34279"/>
                      <a:pt x="137929" y="40512"/>
                      <a:pt x="130829" y="40512"/>
                    </a:cubicBezTo>
                    <a:cubicBezTo>
                      <a:pt x="124745" y="40512"/>
                      <a:pt x="118660" y="35318"/>
                      <a:pt x="118660" y="28047"/>
                    </a:cubicBezTo>
                    <a:cubicBezTo>
                      <a:pt x="119674" y="21814"/>
                      <a:pt x="124745" y="15582"/>
                      <a:pt x="130829" y="15582"/>
                    </a:cubicBezTo>
                    <a:close/>
                    <a:moveTo>
                      <a:pt x="200809" y="206715"/>
                    </a:moveTo>
                    <a:cubicBezTo>
                      <a:pt x="191681" y="216064"/>
                      <a:pt x="177483" y="216064"/>
                      <a:pt x="169369" y="207754"/>
                    </a:cubicBezTo>
                    <a:lnTo>
                      <a:pt x="114603" y="151660"/>
                    </a:lnTo>
                    <a:cubicBezTo>
                      <a:pt x="109532" y="146466"/>
                      <a:pt x="112574" y="140234"/>
                      <a:pt x="112574" y="134001"/>
                    </a:cubicBezTo>
                    <a:lnTo>
                      <a:pt x="112574" y="82063"/>
                    </a:lnTo>
                    <a:cubicBezTo>
                      <a:pt x="112574" y="69598"/>
                      <a:pt x="122716" y="60249"/>
                      <a:pt x="133872" y="60249"/>
                    </a:cubicBezTo>
                    <a:cubicBezTo>
                      <a:pt x="150099" y="60249"/>
                      <a:pt x="159227" y="70636"/>
                      <a:pt x="159227" y="82063"/>
                    </a:cubicBezTo>
                    <a:lnTo>
                      <a:pt x="159227" y="126730"/>
                    </a:lnTo>
                    <a:lnTo>
                      <a:pt x="206894" y="175552"/>
                    </a:lnTo>
                    <a:cubicBezTo>
                      <a:pt x="216022" y="183862"/>
                      <a:pt x="209936" y="198405"/>
                      <a:pt x="200809" y="206715"/>
                    </a:cubicBezTo>
                    <a:close/>
                    <a:moveTo>
                      <a:pt x="237319" y="148544"/>
                    </a:moveTo>
                    <a:cubicBezTo>
                      <a:pt x="231235" y="148544"/>
                      <a:pt x="225149" y="143350"/>
                      <a:pt x="225149" y="136079"/>
                    </a:cubicBezTo>
                    <a:cubicBezTo>
                      <a:pt x="225149" y="129846"/>
                      <a:pt x="230220" y="123613"/>
                      <a:pt x="237319" y="123613"/>
                    </a:cubicBezTo>
                    <a:cubicBezTo>
                      <a:pt x="243404" y="123613"/>
                      <a:pt x="249490" y="128807"/>
                      <a:pt x="249490" y="136079"/>
                    </a:cubicBezTo>
                    <a:cubicBezTo>
                      <a:pt x="249490" y="143350"/>
                      <a:pt x="244418" y="148544"/>
                      <a:pt x="237319" y="148544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866" name="Text 866"/>
              <p:cNvSpPr txBox="1"/>
              <p:nvPr/>
            </p:nvSpPr>
            <p:spPr>
              <a:xfrm>
                <a:off x="3162658" y="4991782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任务调度</a:t>
                </a:r>
              </a:p>
            </p:txBody>
          </p:sp>
        </p:grpSp>
        <p:grpSp>
          <p:nvGrpSpPr>
            <p:cNvPr id="517" name=""/>
            <p:cNvGrpSpPr/>
            <p:nvPr/>
          </p:nvGrpSpPr>
          <p:grpSpPr>
            <a:xfrm>
              <a:off x="3385104" y="5231903"/>
              <a:ext cy="286461" cx="315107"/>
              <a:chOff x="3385104" y="5231903"/>
              <a:chExt cy="286461" cx="315107"/>
            </a:xfrm>
          </p:grpSpPr>
          <p:sp>
            <p:nvSpPr>
              <p:cNvPr id="518" name=""/>
              <p:cNvSpPr/>
              <p:nvPr/>
            </p:nvSpPr>
            <p:spPr>
              <a:xfrm>
                <a:off x="3438060" y="5320058"/>
                <a:ext cy="58621" cx="50826"/>
              </a:xfrm>
              <a:custGeom>
                <a:avLst/>
                <a:gdLst/>
                <a:ahLst/>
                <a:cxnLst/>
                <a:pathLst>
                  <a:path w="50826" h="58621">
                    <a:moveTo>
                      <a:pt x="50752" y="23410"/>
                    </a:moveTo>
                    <a:lnTo>
                      <a:pt x="18939" y="0"/>
                    </a:lnTo>
                    <a:cubicBezTo>
                      <a:pt x="5339" y="17692"/>
                      <a:pt x="-831" y="38317"/>
                      <a:pt x="0" y="58621"/>
                    </a:cubicBezTo>
                    <a:lnTo>
                      <a:pt x="40764" y="54731"/>
                    </a:lnTo>
                    <a:cubicBezTo>
                      <a:pt x="40764" y="43903"/>
                      <a:pt x="44047" y="33029"/>
                      <a:pt x="50752" y="23410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519" name=""/>
              <p:cNvSpPr/>
              <p:nvPr/>
            </p:nvSpPr>
            <p:spPr>
              <a:xfrm>
                <a:off x="3539028" y="5279074"/>
                <a:ext cy="46164" cx="64521"/>
              </a:xfrm>
              <a:custGeom>
                <a:avLst/>
                <a:gdLst/>
                <a:ahLst/>
                <a:cxnLst/>
                <a:pathLst>
                  <a:path w="64521" h="46164">
                    <a:moveTo>
                      <a:pt x="38764" y="46095"/>
                    </a:moveTo>
                    <a:lnTo>
                      <a:pt x="64521" y="17168"/>
                    </a:lnTo>
                    <a:cubicBezTo>
                      <a:pt x="45048" y="4816"/>
                      <a:pt x="22341" y="-764"/>
                      <a:pt x="0" y="0"/>
                    </a:cubicBezTo>
                    <a:lnTo>
                      <a:pt x="4279" y="37054"/>
                    </a:lnTo>
                    <a:cubicBezTo>
                      <a:pt x="16197" y="37043"/>
                      <a:pt x="28171" y="40011"/>
                      <a:pt x="38764" y="46095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520" name=""/>
              <p:cNvSpPr/>
              <p:nvPr/>
            </p:nvSpPr>
            <p:spPr>
              <a:xfrm>
                <a:off x="3465929" y="5280578"/>
                <a:ext cy="52749" cx="63198"/>
              </a:xfrm>
              <a:custGeom>
                <a:avLst/>
                <a:gdLst/>
                <a:ahLst/>
                <a:cxnLst/>
                <a:pathLst>
                  <a:path w="63198" h="52749">
                    <a:moveTo>
                      <a:pt x="63198" y="37011"/>
                    </a:moveTo>
                    <a:lnTo>
                      <a:pt x="58912" y="0"/>
                    </a:lnTo>
                    <a:cubicBezTo>
                      <a:pt x="36918" y="3569"/>
                      <a:pt x="16089" y="13464"/>
                      <a:pt x="0" y="29351"/>
                    </a:cubicBezTo>
                    <a:lnTo>
                      <a:pt x="31788" y="52749"/>
                    </a:lnTo>
                    <a:cubicBezTo>
                      <a:pt x="40643" y="44677"/>
                      <a:pt x="51596" y="39388"/>
                      <a:pt x="63198" y="37011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521" name=""/>
              <p:cNvSpPr/>
              <p:nvPr/>
            </p:nvSpPr>
            <p:spPr>
              <a:xfrm>
                <a:off x="3439687" y="5387674"/>
                <a:ext cy="57516" cx="58005"/>
              </a:xfrm>
              <a:custGeom>
                <a:avLst/>
                <a:gdLst/>
                <a:ahLst/>
                <a:cxnLst/>
                <a:pathLst>
                  <a:path w="58005" h="57516">
                    <a:moveTo>
                      <a:pt x="40712" y="0"/>
                    </a:moveTo>
                    <a:lnTo>
                      <a:pt x="0" y="3907"/>
                    </a:lnTo>
                    <a:cubicBezTo>
                      <a:pt x="3907" y="23914"/>
                      <a:pt x="14779" y="42872"/>
                      <a:pt x="32273" y="57516"/>
                    </a:cubicBezTo>
                    <a:lnTo>
                      <a:pt x="58005" y="28617"/>
                    </a:lnTo>
                    <a:cubicBezTo>
                      <a:pt x="49119" y="20545"/>
                      <a:pt x="43315" y="10570"/>
                      <a:pt x="40712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522" name=""/>
              <p:cNvSpPr/>
              <p:nvPr/>
            </p:nvSpPr>
            <p:spPr>
              <a:xfrm>
                <a:off x="3588954" y="5304361"/>
                <a:ext cy="48595" cx="56965"/>
              </a:xfrm>
              <a:custGeom>
                <a:avLst/>
                <a:gdLst/>
                <a:ahLst/>
                <a:cxnLst/>
                <a:pathLst>
                  <a:path w="56965" h="48595">
                    <a:moveTo>
                      <a:pt x="25738" y="0"/>
                    </a:moveTo>
                    <a:lnTo>
                      <a:pt x="0" y="28904"/>
                    </a:lnTo>
                    <a:cubicBezTo>
                      <a:pt x="6353" y="34645"/>
                      <a:pt x="11085" y="41382"/>
                      <a:pt x="14268" y="48595"/>
                    </a:cubicBezTo>
                    <a:lnTo>
                      <a:pt x="56965" y="48595"/>
                    </a:lnTo>
                    <a:cubicBezTo>
                      <a:pt x="52289" y="30428"/>
                      <a:pt x="41790" y="13395"/>
                      <a:pt x="25738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523" name=""/>
              <p:cNvSpPr/>
              <p:nvPr/>
            </p:nvSpPr>
            <p:spPr>
              <a:xfrm>
                <a:off x="3525118" y="5358399"/>
                <a:ext cy="33470" cx="138938"/>
              </a:xfrm>
              <a:custGeom>
                <a:avLst/>
                <a:gdLst/>
                <a:ahLst/>
                <a:cxnLst/>
                <a:pathLst>
                  <a:path w="138938" h="33470">
                    <a:moveTo>
                      <a:pt x="138938" y="16810"/>
                    </a:moveTo>
                    <a:cubicBezTo>
                      <a:pt x="138938" y="16792"/>
                      <a:pt x="138938" y="16781"/>
                      <a:pt x="138938" y="16735"/>
                    </a:cubicBezTo>
                    <a:cubicBezTo>
                      <a:pt x="138938" y="10060"/>
                      <a:pt x="132888" y="4658"/>
                      <a:pt x="125496" y="4658"/>
                    </a:cubicBezTo>
                    <a:lnTo>
                      <a:pt x="79427" y="4658"/>
                    </a:lnTo>
                    <a:lnTo>
                      <a:pt x="31524" y="4658"/>
                    </a:lnTo>
                    <a:cubicBezTo>
                      <a:pt x="31468" y="4612"/>
                      <a:pt x="31449" y="4698"/>
                      <a:pt x="31405" y="4658"/>
                    </a:cubicBezTo>
                    <a:cubicBezTo>
                      <a:pt x="27812" y="1421"/>
                      <a:pt x="23123" y="0"/>
                      <a:pt x="18441" y="0"/>
                    </a:cubicBezTo>
                    <a:cubicBezTo>
                      <a:pt x="13702" y="0"/>
                      <a:pt x="8950" y="1650"/>
                      <a:pt x="5339" y="4962"/>
                    </a:cubicBezTo>
                    <a:cubicBezTo>
                      <a:pt x="-1820" y="11521"/>
                      <a:pt x="-1776" y="22121"/>
                      <a:pt x="5452" y="28629"/>
                    </a:cubicBezTo>
                    <a:cubicBezTo>
                      <a:pt x="9045" y="31866"/>
                      <a:pt x="13721" y="33470"/>
                      <a:pt x="18384" y="33470"/>
                    </a:cubicBezTo>
                    <a:cubicBezTo>
                      <a:pt x="22720" y="33470"/>
                      <a:pt x="27037" y="31763"/>
                      <a:pt x="30503" y="29007"/>
                    </a:cubicBezTo>
                    <a:lnTo>
                      <a:pt x="125571" y="29007"/>
                    </a:lnTo>
                    <a:cubicBezTo>
                      <a:pt x="132957" y="28984"/>
                      <a:pt x="138938" y="23553"/>
                      <a:pt x="138938" y="16838"/>
                    </a:cubicBezTo>
                    <a:cubicBezTo>
                      <a:pt x="138938" y="16827"/>
                      <a:pt x="138938" y="16821"/>
                      <a:pt x="138938" y="16810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524" name=""/>
              <p:cNvSpPr/>
              <p:nvPr/>
            </p:nvSpPr>
            <p:spPr>
              <a:xfrm>
                <a:off x="3385104" y="5231903"/>
                <a:ext cy="286461" cx="315107"/>
              </a:xfrm>
              <a:custGeom>
                <a:avLst/>
                <a:gdLst/>
                <a:ahLst/>
                <a:cxnLst/>
                <a:pathLst>
                  <a:path w="315107" h="286461">
                    <a:moveTo>
                      <a:pt x="157554" y="24063"/>
                    </a:moveTo>
                    <a:cubicBezTo>
                      <a:pt x="229833" y="24063"/>
                      <a:pt x="288638" y="77522"/>
                      <a:pt x="288638" y="143231"/>
                    </a:cubicBezTo>
                    <a:cubicBezTo>
                      <a:pt x="288638" y="208939"/>
                      <a:pt x="229833" y="262398"/>
                      <a:pt x="157554" y="262398"/>
                    </a:cubicBezTo>
                    <a:cubicBezTo>
                      <a:pt x="85274" y="262398"/>
                      <a:pt x="26469" y="208939"/>
                      <a:pt x="26469" y="143231"/>
                    </a:cubicBezTo>
                    <a:cubicBezTo>
                      <a:pt x="26469" y="77522"/>
                      <a:pt x="85274" y="24063"/>
                      <a:pt x="157554" y="24063"/>
                    </a:cubicBezTo>
                    <a:close/>
                    <a:moveTo>
                      <a:pt x="157554" y="0"/>
                    </a:moveTo>
                    <a:cubicBezTo>
                      <a:pt x="70540" y="0"/>
                      <a:pt x="0" y="64127"/>
                      <a:pt x="0" y="143231"/>
                    </a:cubicBezTo>
                    <a:cubicBezTo>
                      <a:pt x="0" y="222334"/>
                      <a:pt x="70540" y="286461"/>
                      <a:pt x="157554" y="286461"/>
                    </a:cubicBezTo>
                    <a:cubicBezTo>
                      <a:pt x="244567" y="286461"/>
                      <a:pt x="315107" y="222334"/>
                      <a:pt x="315107" y="143231"/>
                    </a:cubicBezTo>
                    <a:cubicBezTo>
                      <a:pt x="315107" y="64127"/>
                      <a:pt x="244567" y="0"/>
                      <a:pt x="157554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867" name="Text 867"/>
              <p:cNvSpPr txBox="1"/>
              <p:nvPr/>
            </p:nvSpPr>
            <p:spPr>
              <a:xfrm>
                <a:off x="3162658" y="5533564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监控服务</a:t>
                </a:r>
              </a:p>
            </p:txBody>
          </p:sp>
        </p:grpSp>
        <p:sp>
          <p:nvSpPr>
            <p:cNvPr id="525" name=""/>
            <p:cNvSpPr/>
            <p:nvPr/>
          </p:nvSpPr>
          <p:spPr>
            <a:xfrm>
              <a:off x="5050795" y="4417997"/>
              <a:ext cy="440800" cx="319200"/>
            </a:xfrm>
            <a:custGeom>
              <a:avLst/>
              <a:gdLst>
                <a:gd fmla="*/ 0 w 319200" name="connsiteX0"/>
                <a:gd fmla="*/ 220400 h 440800" name="connsiteY0"/>
                <a:gd fmla="*/ 159600 w 319200" name="connsiteX1"/>
                <a:gd fmla="*/ 0 h 440800" name="connsiteY1"/>
                <a:gd fmla="*/ 319200 w 319200" name="connsiteX2"/>
                <a:gd fmla="*/ 220400 h 440800" name="connsiteY2"/>
                <a:gd fmla="*/ 159600 w 319200" name="connsiteX3"/>
                <a:gd fmla="*/ 440800 h 440800" name="connsiteY3"/>
                <a:gd fmla="*/ -220400 w 319200" name="rtl"/>
                <a:gd fmla="*/ 456000 h 440800" name="rtt"/>
                <a:gd fmla="*/ 539600 w 319200" name="rtr"/>
                <a:gd fmla="*/ 608000 h 4408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319200" h="440800">
                  <a:moveTo>
                    <a:pt x="160757" y="24424"/>
                  </a:moveTo>
                  <a:cubicBezTo>
                    <a:pt x="224366" y="24424"/>
                    <a:pt x="275252" y="40707"/>
                    <a:pt x="275252" y="60479"/>
                  </a:cubicBezTo>
                  <a:cubicBezTo>
                    <a:pt x="275252" y="80251"/>
                    <a:pt x="223209" y="96534"/>
                    <a:pt x="160757" y="96534"/>
                  </a:cubicBezTo>
                  <a:cubicBezTo>
                    <a:pt x="98304" y="96534"/>
                    <a:pt x="46261" y="80251"/>
                    <a:pt x="46261" y="60479"/>
                  </a:cubicBezTo>
                  <a:cubicBezTo>
                    <a:pt x="46261" y="39544"/>
                    <a:pt x="98304" y="24424"/>
                    <a:pt x="160757" y="24424"/>
                  </a:cubicBezTo>
                  <a:close/>
                  <a:moveTo>
                    <a:pt x="157287" y="0"/>
                  </a:moveTo>
                  <a:cubicBezTo>
                    <a:pt x="68235" y="0"/>
                    <a:pt x="0" y="31403"/>
                    <a:pt x="0" y="65131"/>
                  </a:cubicBezTo>
                  <a:lnTo>
                    <a:pt x="0" y="374505"/>
                  </a:lnTo>
                  <a:cubicBezTo>
                    <a:pt x="0" y="409398"/>
                    <a:pt x="68235" y="440800"/>
                    <a:pt x="157287" y="440800"/>
                  </a:cubicBezTo>
                  <a:cubicBezTo>
                    <a:pt x="246339" y="440800"/>
                    <a:pt x="319200" y="409398"/>
                    <a:pt x="319200" y="375669"/>
                  </a:cubicBezTo>
                  <a:lnTo>
                    <a:pt x="319200" y="67457"/>
                  </a:lnTo>
                  <a:cubicBezTo>
                    <a:pt x="319200" y="32566"/>
                    <a:pt x="247496" y="0"/>
                    <a:pt x="157287" y="0"/>
                  </a:cubicBezTo>
                  <a:close/>
                  <a:moveTo>
                    <a:pt x="157287" y="153524"/>
                  </a:moveTo>
                  <a:lnTo>
                    <a:pt x="183887" y="227960"/>
                  </a:lnTo>
                  <a:lnTo>
                    <a:pt x="263687" y="227960"/>
                  </a:lnTo>
                  <a:lnTo>
                    <a:pt x="200078" y="279134"/>
                  </a:lnTo>
                  <a:lnTo>
                    <a:pt x="223209" y="355897"/>
                  </a:lnTo>
                  <a:lnTo>
                    <a:pt x="157287" y="308211"/>
                  </a:lnTo>
                  <a:lnTo>
                    <a:pt x="91365" y="355897"/>
                  </a:lnTo>
                  <a:lnTo>
                    <a:pt x="114496" y="279134"/>
                  </a:lnTo>
                  <a:lnTo>
                    <a:pt x="50887" y="227960"/>
                  </a:lnTo>
                  <a:lnTo>
                    <a:pt x="130687" y="227960"/>
                  </a:lnTo>
                  <a:lnTo>
                    <a:pt x="157287" y="153524"/>
                  </a:lnTo>
                  <a:close/>
                </a:path>
              </a:pathLst>
            </a:custGeom>
            <a:solidFill>
              <a:srgbClr val="0078D7"/>
            </a:solidFill>
            <a:ln w="7600" cap="flat">
              <a:noFill/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数据质量</a:t>
              </a:r>
            </a:p>
          </p:txBody>
        </p:sp>
        <p:grpSp>
          <p:nvGrpSpPr>
            <p:cNvPr id="526" name=""/>
            <p:cNvGrpSpPr/>
            <p:nvPr/>
          </p:nvGrpSpPr>
          <p:grpSpPr>
            <a:xfrm>
              <a:off x="3385104" y="6375779"/>
              <a:ext cy="286461" cx="315106"/>
              <a:chOff x="3385104" y="6375779"/>
              <a:chExt cy="286461" cx="315106"/>
            </a:xfrm>
          </p:grpSpPr>
          <p:sp>
            <p:nvSpPr>
              <p:cNvPr id="527" name=""/>
              <p:cNvSpPr/>
              <p:nvPr/>
            </p:nvSpPr>
            <p:spPr>
              <a:xfrm>
                <a:off x="3385104" y="6375779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528" name=""/>
              <p:cNvSpPr/>
              <p:nvPr/>
            </p:nvSpPr>
            <p:spPr>
              <a:xfrm>
                <a:off x="3464338" y="6477857"/>
                <a:ext cy="184308" cx="221824"/>
              </a:xfrm>
              <a:custGeom>
                <a:avLst/>
                <a:gdLst/>
                <a:ahLst/>
                <a:cxnLst/>
                <a:pathLst>
                  <a:path w="221824" h="184308">
                    <a:moveTo>
                      <a:pt x="167347" y="169217"/>
                    </a:moveTo>
                    <a:lnTo>
                      <a:pt x="221824" y="73489"/>
                    </a:lnTo>
                    <a:lnTo>
                      <a:pt x="148884" y="0"/>
                    </a:lnTo>
                    <a:lnTo>
                      <a:pt x="54231" y="4308"/>
                    </a:lnTo>
                    <a:lnTo>
                      <a:pt x="51228" y="20197"/>
                    </a:lnTo>
                    <a:lnTo>
                      <a:pt x="61075" y="30382"/>
                    </a:lnTo>
                    <a:lnTo>
                      <a:pt x="37959" y="13722"/>
                    </a:lnTo>
                    <a:lnTo>
                      <a:pt x="12949" y="22762"/>
                    </a:lnTo>
                    <a:lnTo>
                      <a:pt x="24839" y="34790"/>
                    </a:lnTo>
                    <a:lnTo>
                      <a:pt x="0" y="45498"/>
                    </a:lnTo>
                    <a:lnTo>
                      <a:pt x="13367" y="59021"/>
                    </a:lnTo>
                    <a:lnTo>
                      <a:pt x="12973" y="68235"/>
                    </a:lnTo>
                    <a:lnTo>
                      <a:pt x="127713" y="184308"/>
                    </a:lnTo>
                    <a:lnTo>
                      <a:pt x="143049" y="184308"/>
                    </a:lnTo>
                    <a:cubicBezTo>
                      <a:pt x="153210" y="183956"/>
                      <a:pt x="162439" y="178224"/>
                      <a:pt x="167347" y="169217"/>
                    </a:cubicBez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529" name=""/>
              <p:cNvSpPr/>
              <p:nvPr/>
            </p:nvSpPr>
            <p:spPr>
              <a:xfrm>
                <a:off x="3514753" y="6477110"/>
                <a:ext cy="21641" cx="99281"/>
              </a:xfrm>
              <a:custGeom>
                <a:avLst/>
                <a:gdLst/>
                <a:ahLst/>
                <a:cxnLst/>
                <a:pathLst>
                  <a:path w="99281" h="21641">
                    <a:moveTo>
                      <a:pt x="96819" y="0"/>
                    </a:moveTo>
                    <a:lnTo>
                      <a:pt x="2462" y="0"/>
                    </a:lnTo>
                    <a:cubicBezTo>
                      <a:pt x="1102" y="0"/>
                      <a:pt x="0" y="1115"/>
                      <a:pt x="0" y="2490"/>
                    </a:cubicBezTo>
                    <a:lnTo>
                      <a:pt x="0" y="19151"/>
                    </a:lnTo>
                    <a:cubicBezTo>
                      <a:pt x="0" y="20526"/>
                      <a:pt x="1102" y="21641"/>
                      <a:pt x="2462" y="21641"/>
                    </a:cubicBezTo>
                    <a:lnTo>
                      <a:pt x="96819" y="21641"/>
                    </a:lnTo>
                    <a:cubicBezTo>
                      <a:pt x="98178" y="21641"/>
                      <a:pt x="99281" y="20526"/>
                      <a:pt x="99281" y="19151"/>
                    </a:cubicBezTo>
                    <a:lnTo>
                      <a:pt x="99281" y="2515"/>
                    </a:lnTo>
                    <a:cubicBezTo>
                      <a:pt x="99281" y="1850"/>
                      <a:pt x="99031" y="1211"/>
                      <a:pt x="98568" y="738"/>
                    </a:cubicBezTo>
                    <a:cubicBezTo>
                      <a:pt x="98106" y="266"/>
                      <a:pt x="97476" y="0"/>
                      <a:pt x="96819" y="0"/>
                    </a:cubicBezTo>
                    <a:close/>
                    <a:moveTo>
                      <a:pt x="11816" y="16486"/>
                    </a:moveTo>
                    <a:cubicBezTo>
                      <a:pt x="8852" y="16486"/>
                      <a:pt x="6450" y="14055"/>
                      <a:pt x="6450" y="11057"/>
                    </a:cubicBezTo>
                    <a:cubicBezTo>
                      <a:pt x="6450" y="8059"/>
                      <a:pt x="8852" y="5628"/>
                      <a:pt x="11816" y="5628"/>
                    </a:cubicBezTo>
                    <a:cubicBezTo>
                      <a:pt x="14780" y="5628"/>
                      <a:pt x="17183" y="8059"/>
                      <a:pt x="17183" y="11057"/>
                    </a:cubicBezTo>
                    <a:cubicBezTo>
                      <a:pt x="17183" y="14055"/>
                      <a:pt x="14780" y="16486"/>
                      <a:pt x="11816" y="164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30" name=""/>
              <p:cNvSpPr/>
              <p:nvPr/>
            </p:nvSpPr>
            <p:spPr>
              <a:xfrm>
                <a:off x="3514753" y="6508239"/>
                <a:ext cy="21541" cx="99280"/>
              </a:xfrm>
              <a:custGeom>
                <a:avLst/>
                <a:gdLst/>
                <a:ahLst/>
                <a:cxnLst/>
                <a:pathLst>
                  <a:path w="99280" h="21541">
                    <a:moveTo>
                      <a:pt x="96819" y="0"/>
                    </a:moveTo>
                    <a:lnTo>
                      <a:pt x="2462" y="0"/>
                    </a:lnTo>
                    <a:cubicBezTo>
                      <a:pt x="1102" y="0"/>
                      <a:pt x="0" y="1115"/>
                      <a:pt x="0" y="2490"/>
                    </a:cubicBezTo>
                    <a:lnTo>
                      <a:pt x="0" y="19051"/>
                    </a:lnTo>
                    <a:cubicBezTo>
                      <a:pt x="0" y="20426"/>
                      <a:pt x="1102" y="21541"/>
                      <a:pt x="2462" y="21541"/>
                    </a:cubicBezTo>
                    <a:lnTo>
                      <a:pt x="96819" y="21541"/>
                    </a:lnTo>
                    <a:cubicBezTo>
                      <a:pt x="98178" y="21541"/>
                      <a:pt x="99280" y="20426"/>
                      <a:pt x="99280" y="19051"/>
                    </a:cubicBezTo>
                    <a:lnTo>
                      <a:pt x="99280" y="2465"/>
                    </a:lnTo>
                    <a:cubicBezTo>
                      <a:pt x="99280" y="1100"/>
                      <a:pt x="98169" y="0"/>
                      <a:pt x="96819" y="0"/>
                    </a:cubicBezTo>
                    <a:close/>
                    <a:moveTo>
                      <a:pt x="11816" y="16561"/>
                    </a:moveTo>
                    <a:cubicBezTo>
                      <a:pt x="8852" y="16561"/>
                      <a:pt x="6450" y="14130"/>
                      <a:pt x="6450" y="11132"/>
                    </a:cubicBezTo>
                    <a:cubicBezTo>
                      <a:pt x="6450" y="8133"/>
                      <a:pt x="8852" y="5703"/>
                      <a:pt x="11816" y="5703"/>
                    </a:cubicBezTo>
                    <a:cubicBezTo>
                      <a:pt x="14780" y="5703"/>
                      <a:pt x="17183" y="8133"/>
                      <a:pt x="17183" y="11132"/>
                    </a:cubicBezTo>
                    <a:cubicBezTo>
                      <a:pt x="17183" y="14130"/>
                      <a:pt x="14780" y="16561"/>
                      <a:pt x="11816" y="16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31" name=""/>
              <p:cNvSpPr/>
              <p:nvPr/>
            </p:nvSpPr>
            <p:spPr>
              <a:xfrm>
                <a:off x="3515196" y="6539219"/>
                <a:ext cy="21641" cx="99182"/>
              </a:xfrm>
              <a:custGeom>
                <a:avLst/>
                <a:gdLst/>
                <a:ahLst/>
                <a:cxnLst/>
                <a:pathLst>
                  <a:path w="99182" h="21641">
                    <a:moveTo>
                      <a:pt x="96720" y="0"/>
                    </a:moveTo>
                    <a:lnTo>
                      <a:pt x="2462" y="0"/>
                    </a:lnTo>
                    <a:cubicBezTo>
                      <a:pt x="1102" y="0"/>
                      <a:pt x="0" y="1115"/>
                      <a:pt x="0" y="2490"/>
                    </a:cubicBezTo>
                    <a:lnTo>
                      <a:pt x="0" y="19151"/>
                    </a:lnTo>
                    <a:cubicBezTo>
                      <a:pt x="0" y="20526"/>
                      <a:pt x="1102" y="21641"/>
                      <a:pt x="2462" y="21641"/>
                    </a:cubicBezTo>
                    <a:lnTo>
                      <a:pt x="96720" y="21641"/>
                    </a:lnTo>
                    <a:cubicBezTo>
                      <a:pt x="98080" y="21641"/>
                      <a:pt x="99182" y="20526"/>
                      <a:pt x="99182" y="19151"/>
                    </a:cubicBezTo>
                    <a:lnTo>
                      <a:pt x="99182" y="2465"/>
                    </a:lnTo>
                    <a:cubicBezTo>
                      <a:pt x="99182" y="1100"/>
                      <a:pt x="98070" y="0"/>
                      <a:pt x="96720" y="0"/>
                    </a:cubicBezTo>
                    <a:close/>
                    <a:moveTo>
                      <a:pt x="11792" y="16386"/>
                    </a:moveTo>
                    <a:cubicBezTo>
                      <a:pt x="8828" y="16386"/>
                      <a:pt x="6425" y="13956"/>
                      <a:pt x="6425" y="10957"/>
                    </a:cubicBezTo>
                    <a:cubicBezTo>
                      <a:pt x="6425" y="7959"/>
                      <a:pt x="8828" y="5529"/>
                      <a:pt x="11792" y="5529"/>
                    </a:cubicBezTo>
                    <a:cubicBezTo>
                      <a:pt x="14755" y="5529"/>
                      <a:pt x="17158" y="7959"/>
                      <a:pt x="17158" y="10957"/>
                    </a:cubicBezTo>
                    <a:cubicBezTo>
                      <a:pt x="17158" y="13956"/>
                      <a:pt x="14755" y="16386"/>
                      <a:pt x="11792" y="163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32" name=""/>
              <p:cNvSpPr/>
              <p:nvPr/>
            </p:nvSpPr>
            <p:spPr>
              <a:xfrm>
                <a:off x="3474710" y="6489985"/>
                <a:ext cy="12588" cx="30263"/>
              </a:xfrm>
              <a:custGeom>
                <a:avLst/>
                <a:gdLst/>
                <a:ahLst/>
                <a:cxnLst/>
                <a:pathLst>
                  <a:path w="30263" h="12588">
                    <a:moveTo>
                      <a:pt x="23280" y="12502"/>
                    </a:moveTo>
                    <a:lnTo>
                      <a:pt x="6984" y="12502"/>
                    </a:lnTo>
                    <a:cubicBezTo>
                      <a:pt x="4599" y="12807"/>
                      <a:pt x="2254" y="11692"/>
                      <a:pt x="966" y="9639"/>
                    </a:cubicBezTo>
                    <a:cubicBezTo>
                      <a:pt x="-322" y="7586"/>
                      <a:pt x="-322" y="4965"/>
                      <a:pt x="966" y="2912"/>
                    </a:cubicBezTo>
                    <a:cubicBezTo>
                      <a:pt x="2254" y="860"/>
                      <a:pt x="4599" y="-256"/>
                      <a:pt x="6984" y="0"/>
                    </a:cubicBezTo>
                    <a:lnTo>
                      <a:pt x="23280" y="0"/>
                    </a:lnTo>
                    <a:cubicBezTo>
                      <a:pt x="25665" y="-256"/>
                      <a:pt x="28009" y="860"/>
                      <a:pt x="29297" y="2912"/>
                    </a:cubicBezTo>
                    <a:cubicBezTo>
                      <a:pt x="30585" y="4965"/>
                      <a:pt x="30585" y="7586"/>
                      <a:pt x="29297" y="9639"/>
                    </a:cubicBezTo>
                    <a:cubicBezTo>
                      <a:pt x="28009" y="11692"/>
                      <a:pt x="25665" y="12807"/>
                      <a:pt x="23280" y="125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33" name=""/>
              <p:cNvSpPr/>
              <p:nvPr/>
            </p:nvSpPr>
            <p:spPr>
              <a:xfrm>
                <a:off x="3461810" y="6512734"/>
                <a:ext cy="12588" cx="43163"/>
              </a:xfrm>
              <a:custGeom>
                <a:avLst/>
                <a:gdLst/>
                <a:ahLst/>
                <a:cxnLst/>
                <a:pathLst>
                  <a:path w="43163" h="12588">
                    <a:moveTo>
                      <a:pt x="36179" y="12502"/>
                    </a:moveTo>
                    <a:lnTo>
                      <a:pt x="6984" y="12502"/>
                    </a:lnTo>
                    <a:cubicBezTo>
                      <a:pt x="4599" y="12807"/>
                      <a:pt x="2254" y="11692"/>
                      <a:pt x="966" y="9639"/>
                    </a:cubicBezTo>
                    <a:cubicBezTo>
                      <a:pt x="-322" y="7586"/>
                      <a:pt x="-322" y="4965"/>
                      <a:pt x="966" y="2912"/>
                    </a:cubicBezTo>
                    <a:cubicBezTo>
                      <a:pt x="2254" y="860"/>
                      <a:pt x="4599" y="-256"/>
                      <a:pt x="6984" y="0"/>
                    </a:cubicBezTo>
                    <a:lnTo>
                      <a:pt x="36179" y="0"/>
                    </a:lnTo>
                    <a:cubicBezTo>
                      <a:pt x="38564" y="-256"/>
                      <a:pt x="40908" y="860"/>
                      <a:pt x="42197" y="2912"/>
                    </a:cubicBezTo>
                    <a:cubicBezTo>
                      <a:pt x="43485" y="4965"/>
                      <a:pt x="43485" y="7586"/>
                      <a:pt x="42197" y="9639"/>
                    </a:cubicBezTo>
                    <a:cubicBezTo>
                      <a:pt x="40908" y="11692"/>
                      <a:pt x="38564" y="12807"/>
                      <a:pt x="36179" y="125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34" name=""/>
              <p:cNvSpPr/>
              <p:nvPr/>
            </p:nvSpPr>
            <p:spPr>
              <a:xfrm>
                <a:off x="3474710" y="6535433"/>
                <a:ext cy="12588" cx="30263"/>
              </a:xfrm>
              <a:custGeom>
                <a:avLst/>
                <a:gdLst/>
                <a:ahLst/>
                <a:cxnLst/>
                <a:pathLst>
                  <a:path w="30263" h="12588">
                    <a:moveTo>
                      <a:pt x="23280" y="12502"/>
                    </a:moveTo>
                    <a:lnTo>
                      <a:pt x="6984" y="12502"/>
                    </a:lnTo>
                    <a:cubicBezTo>
                      <a:pt x="4599" y="12807"/>
                      <a:pt x="2254" y="11692"/>
                      <a:pt x="966" y="9639"/>
                    </a:cubicBezTo>
                    <a:cubicBezTo>
                      <a:pt x="-322" y="7586"/>
                      <a:pt x="-322" y="4965"/>
                      <a:pt x="966" y="2912"/>
                    </a:cubicBezTo>
                    <a:cubicBezTo>
                      <a:pt x="2254" y="860"/>
                      <a:pt x="4599" y="-256"/>
                      <a:pt x="6984" y="0"/>
                    </a:cubicBezTo>
                    <a:lnTo>
                      <a:pt x="23280" y="0"/>
                    </a:lnTo>
                    <a:cubicBezTo>
                      <a:pt x="25665" y="-256"/>
                      <a:pt x="28009" y="860"/>
                      <a:pt x="29297" y="2912"/>
                    </a:cubicBezTo>
                    <a:cubicBezTo>
                      <a:pt x="30585" y="4965"/>
                      <a:pt x="30585" y="7586"/>
                      <a:pt x="29297" y="9639"/>
                    </a:cubicBezTo>
                    <a:cubicBezTo>
                      <a:pt x="28009" y="11692"/>
                      <a:pt x="25665" y="12807"/>
                      <a:pt x="23280" y="125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868" name="Text 868"/>
              <p:cNvSpPr txBox="1"/>
              <p:nvPr/>
            </p:nvSpPr>
            <p:spPr>
              <a:xfrm>
                <a:off x="3162658" y="667744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数据融合</a:t>
                </a:r>
              </a:p>
            </p:txBody>
          </p:sp>
        </p:grpSp>
        <p:grpSp>
          <p:nvGrpSpPr>
            <p:cNvPr id="552" name=""/>
            <p:cNvGrpSpPr/>
            <p:nvPr/>
          </p:nvGrpSpPr>
          <p:grpSpPr>
            <a:xfrm>
              <a:off x="3387566" y="6941543"/>
              <a:ext cy="323813" cx="312647"/>
              <a:chOff x="3387566" y="6941543"/>
              <a:chExt cy="323813" cx="312647"/>
            </a:xfrm>
          </p:grpSpPr>
          <p:sp>
            <p:nvSpPr>
              <p:cNvPr id="553" name=""/>
              <p:cNvSpPr/>
              <p:nvPr/>
            </p:nvSpPr>
            <p:spPr>
              <a:xfrm>
                <a:off x="3528455" y="7050542"/>
                <a:ext cy="42167" cx="53031"/>
              </a:xfrm>
              <a:custGeom>
                <a:avLst/>
                <a:gdLst/>
                <a:ahLst/>
                <a:cxnLst/>
                <a:pathLst>
                  <a:path w="53031" h="42167">
                    <a:moveTo>
                      <a:pt x="53031" y="36598"/>
                    </a:moveTo>
                    <a:cubicBezTo>
                      <a:pt x="53031" y="39780"/>
                      <a:pt x="50657" y="42167"/>
                      <a:pt x="47491" y="42167"/>
                    </a:cubicBezTo>
                    <a:lnTo>
                      <a:pt x="5541" y="42167"/>
                    </a:lnTo>
                    <a:cubicBezTo>
                      <a:pt x="2375" y="42167"/>
                      <a:pt x="0" y="39780"/>
                      <a:pt x="0" y="36598"/>
                    </a:cubicBezTo>
                    <a:lnTo>
                      <a:pt x="0" y="5569"/>
                    </a:lnTo>
                    <a:cubicBezTo>
                      <a:pt x="0" y="2387"/>
                      <a:pt x="2375" y="0"/>
                      <a:pt x="5541" y="0"/>
                    </a:cubicBezTo>
                    <a:lnTo>
                      <a:pt x="47491" y="0"/>
                    </a:lnTo>
                    <a:cubicBezTo>
                      <a:pt x="50657" y="0"/>
                      <a:pt x="53031" y="2387"/>
                      <a:pt x="53031" y="5569"/>
                    </a:cubicBezTo>
                    <a:lnTo>
                      <a:pt x="53031" y="36598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554" name=""/>
              <p:cNvSpPr/>
              <p:nvPr/>
            </p:nvSpPr>
            <p:spPr>
              <a:xfrm>
                <a:off x="3603648" y="7083162"/>
                <a:ext cy="42167" cx="53031"/>
              </a:xfrm>
              <a:custGeom>
                <a:avLst/>
                <a:gdLst/>
                <a:ahLst/>
                <a:cxnLst/>
                <a:pathLst>
                  <a:path w="53031" h="42167">
                    <a:moveTo>
                      <a:pt x="53031" y="36598"/>
                    </a:moveTo>
                    <a:cubicBezTo>
                      <a:pt x="53031" y="39780"/>
                      <a:pt x="50657" y="42167"/>
                      <a:pt x="47491" y="42167"/>
                    </a:cubicBezTo>
                    <a:lnTo>
                      <a:pt x="5541" y="42167"/>
                    </a:lnTo>
                    <a:cubicBezTo>
                      <a:pt x="2375" y="42167"/>
                      <a:pt x="0" y="39780"/>
                      <a:pt x="0" y="36598"/>
                    </a:cubicBezTo>
                    <a:lnTo>
                      <a:pt x="0" y="5569"/>
                    </a:lnTo>
                    <a:cubicBezTo>
                      <a:pt x="0" y="2387"/>
                      <a:pt x="2375" y="0"/>
                      <a:pt x="5541" y="0"/>
                    </a:cubicBezTo>
                    <a:lnTo>
                      <a:pt x="47491" y="0"/>
                    </a:lnTo>
                    <a:cubicBezTo>
                      <a:pt x="50657" y="0"/>
                      <a:pt x="53031" y="2387"/>
                      <a:pt x="53031" y="5569"/>
                    </a:cubicBezTo>
                    <a:lnTo>
                      <a:pt x="53031" y="36598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555" name=""/>
              <p:cNvSpPr/>
              <p:nvPr/>
            </p:nvSpPr>
            <p:spPr>
              <a:xfrm>
                <a:off x="3528455" y="7114986"/>
                <a:ext cy="42167" cx="53031"/>
              </a:xfrm>
              <a:custGeom>
                <a:avLst/>
                <a:gdLst/>
                <a:ahLst/>
                <a:cxnLst/>
                <a:pathLst>
                  <a:path w="53031" h="42167">
                    <a:moveTo>
                      <a:pt x="53031" y="36598"/>
                    </a:moveTo>
                    <a:cubicBezTo>
                      <a:pt x="53031" y="39780"/>
                      <a:pt x="50657" y="42167"/>
                      <a:pt x="47491" y="42167"/>
                    </a:cubicBezTo>
                    <a:lnTo>
                      <a:pt x="5541" y="42167"/>
                    </a:lnTo>
                    <a:cubicBezTo>
                      <a:pt x="2375" y="42167"/>
                      <a:pt x="0" y="39780"/>
                      <a:pt x="0" y="36598"/>
                    </a:cubicBezTo>
                    <a:lnTo>
                      <a:pt x="0" y="5569"/>
                    </a:lnTo>
                    <a:cubicBezTo>
                      <a:pt x="0" y="2387"/>
                      <a:pt x="2375" y="0"/>
                      <a:pt x="5541" y="0"/>
                    </a:cubicBezTo>
                    <a:lnTo>
                      <a:pt x="47491" y="0"/>
                    </a:lnTo>
                    <a:cubicBezTo>
                      <a:pt x="50657" y="0"/>
                      <a:pt x="53031" y="2387"/>
                      <a:pt x="53031" y="5569"/>
                    </a:cubicBezTo>
                    <a:lnTo>
                      <a:pt x="53031" y="36598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556" name=""/>
              <p:cNvSpPr/>
              <p:nvPr/>
            </p:nvSpPr>
            <p:spPr>
              <a:xfrm>
                <a:off x="3452470" y="7016331"/>
                <a:ext cy="43758" cx="53823"/>
              </a:xfrm>
              <a:custGeom>
                <a:avLst/>
                <a:gdLst/>
                <a:ahLst/>
                <a:cxnLst/>
                <a:pathLst>
                  <a:path w="53823" h="43758">
                    <a:moveTo>
                      <a:pt x="53823" y="38189"/>
                    </a:moveTo>
                    <a:cubicBezTo>
                      <a:pt x="53823" y="41372"/>
                      <a:pt x="51448" y="43758"/>
                      <a:pt x="48282" y="43758"/>
                    </a:cubicBezTo>
                    <a:lnTo>
                      <a:pt x="5541" y="43758"/>
                    </a:lnTo>
                    <a:cubicBezTo>
                      <a:pt x="2375" y="43758"/>
                      <a:pt x="0" y="41372"/>
                      <a:pt x="0" y="38189"/>
                    </a:cubicBezTo>
                    <a:lnTo>
                      <a:pt x="0" y="5569"/>
                    </a:lnTo>
                    <a:cubicBezTo>
                      <a:pt x="0" y="2387"/>
                      <a:pt x="2375" y="0"/>
                      <a:pt x="5541" y="0"/>
                    </a:cubicBezTo>
                    <a:lnTo>
                      <a:pt x="47491" y="0"/>
                    </a:lnTo>
                    <a:cubicBezTo>
                      <a:pt x="51448" y="0"/>
                      <a:pt x="53823" y="2387"/>
                      <a:pt x="53823" y="5569"/>
                    </a:cubicBezTo>
                    <a:lnTo>
                      <a:pt x="53823" y="38189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557" name=""/>
              <p:cNvSpPr/>
              <p:nvPr/>
            </p:nvSpPr>
            <p:spPr>
              <a:xfrm>
                <a:off x="3387566" y="6941543"/>
                <a:ext cy="75583" cx="311855"/>
              </a:xfrm>
              <a:custGeom>
                <a:avLst/>
                <a:gdLst/>
                <a:ahLst/>
                <a:cxnLst/>
                <a:pathLst>
                  <a:path w="311855" h="75583">
                    <a:moveTo>
                      <a:pt x="306315" y="0"/>
                    </a:moveTo>
                    <a:lnTo>
                      <a:pt x="274655" y="0"/>
                    </a:lnTo>
                    <a:lnTo>
                      <a:pt x="37201" y="0"/>
                    </a:lnTo>
                    <a:lnTo>
                      <a:pt x="16622" y="0"/>
                    </a:lnTo>
                    <a:lnTo>
                      <a:pt x="5541" y="0"/>
                    </a:lnTo>
                    <a:cubicBezTo>
                      <a:pt x="2375" y="0"/>
                      <a:pt x="0" y="2387"/>
                      <a:pt x="0" y="5569"/>
                    </a:cubicBezTo>
                    <a:lnTo>
                      <a:pt x="0" y="70014"/>
                    </a:lnTo>
                    <a:cubicBezTo>
                      <a:pt x="0" y="73196"/>
                      <a:pt x="2375" y="75583"/>
                      <a:pt x="5541" y="75583"/>
                    </a:cubicBezTo>
                    <a:lnTo>
                      <a:pt x="37992" y="75583"/>
                    </a:lnTo>
                    <a:cubicBezTo>
                      <a:pt x="41159" y="75583"/>
                      <a:pt x="43533" y="73196"/>
                      <a:pt x="43533" y="70014"/>
                    </a:cubicBezTo>
                    <a:lnTo>
                      <a:pt x="43533" y="42963"/>
                    </a:lnTo>
                    <a:lnTo>
                      <a:pt x="269114" y="42963"/>
                    </a:lnTo>
                    <a:lnTo>
                      <a:pt x="269114" y="70014"/>
                    </a:lnTo>
                    <a:cubicBezTo>
                      <a:pt x="269114" y="73196"/>
                      <a:pt x="271488" y="75583"/>
                      <a:pt x="275446" y="75583"/>
                    </a:cubicBezTo>
                    <a:lnTo>
                      <a:pt x="306315" y="75583"/>
                    </a:lnTo>
                    <a:cubicBezTo>
                      <a:pt x="309481" y="75583"/>
                      <a:pt x="311855" y="73196"/>
                      <a:pt x="311855" y="70014"/>
                    </a:cubicBezTo>
                    <a:lnTo>
                      <a:pt x="311855" y="37394"/>
                    </a:lnTo>
                    <a:lnTo>
                      <a:pt x="311855" y="4774"/>
                    </a:lnTo>
                    <a:cubicBezTo>
                      <a:pt x="311855" y="1591"/>
                      <a:pt x="309481" y="0"/>
                      <a:pt x="306315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558" name=""/>
              <p:cNvSpPr/>
              <p:nvPr/>
            </p:nvSpPr>
            <p:spPr>
              <a:xfrm>
                <a:off x="3388358" y="7189773"/>
                <a:ext cy="75583" cx="311855"/>
              </a:xfrm>
              <a:custGeom>
                <a:avLst/>
                <a:gdLst/>
                <a:ahLst/>
                <a:cxnLst/>
                <a:pathLst>
                  <a:path w="311855" h="75583">
                    <a:moveTo>
                      <a:pt x="305523" y="796"/>
                    </a:moveTo>
                    <a:lnTo>
                      <a:pt x="274655" y="796"/>
                    </a:lnTo>
                    <a:cubicBezTo>
                      <a:pt x="271488" y="796"/>
                      <a:pt x="269114" y="3182"/>
                      <a:pt x="269114" y="6365"/>
                    </a:cubicBezTo>
                    <a:lnTo>
                      <a:pt x="269114" y="32620"/>
                    </a:lnTo>
                    <a:lnTo>
                      <a:pt x="42742" y="32620"/>
                    </a:lnTo>
                    <a:lnTo>
                      <a:pt x="42742" y="5569"/>
                    </a:lnTo>
                    <a:cubicBezTo>
                      <a:pt x="42742" y="2387"/>
                      <a:pt x="40367" y="0"/>
                      <a:pt x="36409" y="0"/>
                    </a:cubicBezTo>
                    <a:lnTo>
                      <a:pt x="5541" y="0"/>
                    </a:lnTo>
                    <a:cubicBezTo>
                      <a:pt x="2375" y="0"/>
                      <a:pt x="0" y="2387"/>
                      <a:pt x="0" y="6365"/>
                    </a:cubicBezTo>
                    <a:lnTo>
                      <a:pt x="0" y="70014"/>
                    </a:lnTo>
                    <a:cubicBezTo>
                      <a:pt x="0" y="73196"/>
                      <a:pt x="2375" y="75583"/>
                      <a:pt x="5541" y="75583"/>
                    </a:cubicBezTo>
                    <a:lnTo>
                      <a:pt x="16622" y="75583"/>
                    </a:lnTo>
                    <a:lnTo>
                      <a:pt x="37992" y="75583"/>
                    </a:lnTo>
                    <a:lnTo>
                      <a:pt x="275446" y="75583"/>
                    </a:lnTo>
                    <a:lnTo>
                      <a:pt x="305523" y="75583"/>
                    </a:lnTo>
                    <a:cubicBezTo>
                      <a:pt x="309481" y="75583"/>
                      <a:pt x="311855" y="73196"/>
                      <a:pt x="311855" y="70014"/>
                    </a:cubicBezTo>
                    <a:lnTo>
                      <a:pt x="311855" y="6365"/>
                    </a:lnTo>
                    <a:cubicBezTo>
                      <a:pt x="311064" y="3182"/>
                      <a:pt x="308689" y="796"/>
                      <a:pt x="305523" y="796"/>
                    </a:cubicBez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559" name=""/>
              <p:cNvSpPr/>
              <p:nvPr/>
            </p:nvSpPr>
            <p:spPr>
              <a:xfrm>
                <a:off x="3452470" y="7082366"/>
                <a:ext cy="42167" cx="53031"/>
              </a:xfrm>
              <a:custGeom>
                <a:avLst/>
                <a:gdLst/>
                <a:ahLst/>
                <a:cxnLst/>
                <a:pathLst>
                  <a:path w="53031" h="42167">
                    <a:moveTo>
                      <a:pt x="53031" y="36598"/>
                    </a:moveTo>
                    <a:cubicBezTo>
                      <a:pt x="53031" y="39780"/>
                      <a:pt x="50657" y="42167"/>
                      <a:pt x="47491" y="42167"/>
                    </a:cubicBezTo>
                    <a:lnTo>
                      <a:pt x="5541" y="42167"/>
                    </a:lnTo>
                    <a:cubicBezTo>
                      <a:pt x="2375" y="42167"/>
                      <a:pt x="0" y="39780"/>
                      <a:pt x="0" y="36598"/>
                    </a:cubicBezTo>
                    <a:lnTo>
                      <a:pt x="0" y="5569"/>
                    </a:lnTo>
                    <a:cubicBezTo>
                      <a:pt x="0" y="2387"/>
                      <a:pt x="2375" y="0"/>
                      <a:pt x="5541" y="0"/>
                    </a:cubicBezTo>
                    <a:lnTo>
                      <a:pt x="47491" y="0"/>
                    </a:lnTo>
                    <a:cubicBezTo>
                      <a:pt x="50657" y="0"/>
                      <a:pt x="53031" y="2387"/>
                      <a:pt x="53031" y="5569"/>
                    </a:cubicBezTo>
                    <a:lnTo>
                      <a:pt x="53031" y="36598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560" name=""/>
              <p:cNvSpPr/>
              <p:nvPr/>
            </p:nvSpPr>
            <p:spPr>
              <a:xfrm>
                <a:off x="3452470" y="7146810"/>
                <a:ext cy="42167" cx="53031"/>
              </a:xfrm>
              <a:custGeom>
                <a:avLst/>
                <a:gdLst/>
                <a:ahLst/>
                <a:cxnLst/>
                <a:pathLst>
                  <a:path w="53031" h="42167">
                    <a:moveTo>
                      <a:pt x="53031" y="36598"/>
                    </a:moveTo>
                    <a:cubicBezTo>
                      <a:pt x="53031" y="39780"/>
                      <a:pt x="50657" y="42167"/>
                      <a:pt x="47491" y="42167"/>
                    </a:cubicBezTo>
                    <a:lnTo>
                      <a:pt x="5541" y="42167"/>
                    </a:lnTo>
                    <a:cubicBezTo>
                      <a:pt x="2375" y="42167"/>
                      <a:pt x="0" y="39780"/>
                      <a:pt x="0" y="36598"/>
                    </a:cubicBezTo>
                    <a:lnTo>
                      <a:pt x="0" y="5569"/>
                    </a:lnTo>
                    <a:cubicBezTo>
                      <a:pt x="0" y="2387"/>
                      <a:pt x="2375" y="0"/>
                      <a:pt x="5541" y="0"/>
                    </a:cubicBezTo>
                    <a:lnTo>
                      <a:pt x="47491" y="0"/>
                    </a:lnTo>
                    <a:cubicBezTo>
                      <a:pt x="50657" y="0"/>
                      <a:pt x="53031" y="2387"/>
                      <a:pt x="53031" y="5569"/>
                    </a:cubicBezTo>
                    <a:lnTo>
                      <a:pt x="53031" y="36598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id="869" name="Text 869"/>
              <p:cNvSpPr txBox="1"/>
              <p:nvPr/>
            </p:nvSpPr>
            <p:spPr>
              <a:xfrm>
                <a:off x="3163890" y="7280556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数据总线</a:t>
                </a:r>
              </a:p>
            </p:txBody>
          </p:sp>
        </p:grpSp>
        <p:grpSp>
          <p:nvGrpSpPr>
            <p:cNvPr id="561" name=""/>
            <p:cNvGrpSpPr/>
            <p:nvPr/>
          </p:nvGrpSpPr>
          <p:grpSpPr>
            <a:xfrm>
              <a:off x="3385104" y="3056889"/>
              <a:ext cy="286461" cx="315106"/>
              <a:chOff x="3385104" y="3056889"/>
              <a:chExt cy="286461" cx="315106"/>
            </a:xfrm>
          </p:grpSpPr>
          <p:sp>
            <p:nvSpPr>
              <p:cNvPr id="562" name=""/>
              <p:cNvSpPr/>
              <p:nvPr/>
            </p:nvSpPr>
            <p:spPr>
              <a:xfrm>
                <a:off x="3385104" y="3056889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563" name=""/>
              <p:cNvSpPr/>
              <p:nvPr/>
            </p:nvSpPr>
            <p:spPr>
              <a:xfrm>
                <a:off x="3478049" y="3126369"/>
                <a:ext cy="216907" cx="204641"/>
              </a:xfrm>
              <a:custGeom>
                <a:avLst/>
                <a:gdLst/>
                <a:ahLst/>
                <a:cxnLst/>
                <a:pathLst>
                  <a:path w="204641" h="216907">
                    <a:moveTo>
                      <a:pt x="126679" y="33221"/>
                    </a:moveTo>
                    <a:lnTo>
                      <a:pt x="112254" y="36359"/>
                    </a:lnTo>
                    <a:lnTo>
                      <a:pt x="76313" y="0"/>
                    </a:lnTo>
                    <a:lnTo>
                      <a:pt x="64817" y="21666"/>
                    </a:lnTo>
                    <a:lnTo>
                      <a:pt x="58564" y="46818"/>
                    </a:lnTo>
                    <a:lnTo>
                      <a:pt x="69125" y="57502"/>
                    </a:lnTo>
                    <a:lnTo>
                      <a:pt x="48840" y="61710"/>
                    </a:lnTo>
                    <a:lnTo>
                      <a:pt x="21023" y="33570"/>
                    </a:lnTo>
                    <a:lnTo>
                      <a:pt x="2142" y="51948"/>
                    </a:lnTo>
                    <a:lnTo>
                      <a:pt x="36926" y="87087"/>
                    </a:lnTo>
                    <a:lnTo>
                      <a:pt x="0" y="116722"/>
                    </a:lnTo>
                    <a:lnTo>
                      <a:pt x="99059" y="216907"/>
                    </a:lnTo>
                    <a:lnTo>
                      <a:pt x="129338" y="216907"/>
                    </a:lnTo>
                    <a:cubicBezTo>
                      <a:pt x="139498" y="216554"/>
                      <a:pt x="148727" y="210822"/>
                      <a:pt x="153635" y="201816"/>
                    </a:cubicBezTo>
                    <a:lnTo>
                      <a:pt x="204641" y="112164"/>
                    </a:lnTo>
                    <a:lnTo>
                      <a:pt x="126679" y="33221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564" name=""/>
              <p:cNvSpPr/>
              <p:nvPr/>
            </p:nvSpPr>
            <p:spPr>
              <a:xfrm>
                <a:off x="3582514" y="3155975"/>
                <a:ext cy="26502" cx="26197"/>
              </a:xfrm>
              <a:custGeom>
                <a:avLst/>
                <a:gdLst/>
                <a:ahLst/>
                <a:cxnLst/>
                <a:pathLst>
                  <a:path w="26197" h="26502">
                    <a:moveTo>
                      <a:pt x="6558" y="1773"/>
                    </a:moveTo>
                    <a:cubicBezTo>
                      <a:pt x="12823" y="-1881"/>
                      <a:pt x="20830" y="294"/>
                      <a:pt x="24443" y="6631"/>
                    </a:cubicBezTo>
                    <a:cubicBezTo>
                      <a:pt x="28056" y="12968"/>
                      <a:pt x="25908" y="21068"/>
                      <a:pt x="19645" y="24725"/>
                    </a:cubicBezTo>
                    <a:cubicBezTo>
                      <a:pt x="13382" y="28382"/>
                      <a:pt x="5375" y="26212"/>
                      <a:pt x="1758" y="19877"/>
                    </a:cubicBezTo>
                    <a:cubicBezTo>
                      <a:pt x="-1862" y="13537"/>
                      <a:pt x="288" y="5429"/>
                      <a:pt x="6558" y="17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65" name=""/>
              <p:cNvSpPr/>
              <p:nvPr/>
            </p:nvSpPr>
            <p:spPr>
              <a:xfrm>
                <a:off x="3476573" y="3155885"/>
                <a:ext cy="26501" cx="26197"/>
              </a:xfrm>
              <a:custGeom>
                <a:avLst/>
                <a:gdLst/>
                <a:ahLst/>
                <a:cxnLst/>
                <a:pathLst>
                  <a:path w="26197" h="26501">
                    <a:moveTo>
                      <a:pt x="6548" y="24723"/>
                    </a:moveTo>
                    <a:cubicBezTo>
                      <a:pt x="286" y="21064"/>
                      <a:pt x="-1859" y="12963"/>
                      <a:pt x="1756" y="6628"/>
                    </a:cubicBezTo>
                    <a:cubicBezTo>
                      <a:pt x="5371" y="292"/>
                      <a:pt x="13378" y="-1881"/>
                      <a:pt x="19642" y="1774"/>
                    </a:cubicBezTo>
                    <a:cubicBezTo>
                      <a:pt x="25906" y="5430"/>
                      <a:pt x="28056" y="13529"/>
                      <a:pt x="24445" y="19867"/>
                    </a:cubicBezTo>
                    <a:cubicBezTo>
                      <a:pt x="20831" y="26210"/>
                      <a:pt x="12815" y="28385"/>
                      <a:pt x="6548" y="247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66" name=""/>
              <p:cNvSpPr/>
              <p:nvPr/>
            </p:nvSpPr>
            <p:spPr>
              <a:xfrm>
                <a:off x="3529562" y="3248693"/>
                <a:ext cy="26497" cx="26193"/>
              </a:xfrm>
              <a:custGeom>
                <a:avLst/>
                <a:gdLst/>
                <a:ahLst/>
                <a:cxnLst/>
                <a:pathLst>
                  <a:path w="26193" h="26497">
                    <a:moveTo>
                      <a:pt x="26193" y="13248"/>
                    </a:moveTo>
                    <a:cubicBezTo>
                      <a:pt x="26193" y="20587"/>
                      <a:pt x="20310" y="26497"/>
                      <a:pt x="13096" y="26497"/>
                    </a:cubicBezTo>
                    <a:cubicBezTo>
                      <a:pt x="5850" y="26497"/>
                      <a:pt x="0" y="20554"/>
                      <a:pt x="0" y="13248"/>
                    </a:cubicBezTo>
                    <a:cubicBezTo>
                      <a:pt x="0" y="5927"/>
                      <a:pt x="5867" y="0"/>
                      <a:pt x="13096" y="0"/>
                    </a:cubicBezTo>
                    <a:cubicBezTo>
                      <a:pt x="20329" y="0"/>
                      <a:pt x="26193" y="5932"/>
                      <a:pt x="26193" y="132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grpSp>
            <p:nvGrpSpPr>
              <p:cNvPr id="567" name=""/>
              <p:cNvGrpSpPr/>
              <p:nvPr/>
            </p:nvGrpSpPr>
            <p:grpSpPr>
              <a:xfrm>
                <a:off x="3486655" y="3138198"/>
                <a:ext cy="98044" cx="112007"/>
                <a:chOff x="3486655" y="3138198"/>
                <a:chExt cy="98044" cx="112007"/>
              </a:xfrm>
            </p:grpSpPr>
            <p:sp>
              <p:nvSpPr>
                <p:cNvPr id="568" name=""/>
                <p:cNvSpPr/>
                <p:nvPr/>
              </p:nvSpPr>
              <p:spPr>
                <a:xfrm>
                  <a:off x="3536603" y="3138198"/>
                  <a:ext cy="35039" cx="12112"/>
                </a:xfrm>
                <a:custGeom>
                  <a:avLst/>
                  <a:gdLst/>
                  <a:ahLst/>
                  <a:cxnLst/>
                  <a:pathLst>
                    <a:path w="12112" h="35039">
                      <a:moveTo>
                        <a:pt x="6056" y="34342"/>
                      </a:moveTo>
                      <a:cubicBezTo>
                        <a:pt x="8094" y="34344"/>
                        <a:pt x="10125" y="34578"/>
                        <a:pt x="12112" y="35039"/>
                      </a:cubicBezTo>
                      <a:lnTo>
                        <a:pt x="12112" y="0"/>
                      </a:lnTo>
                      <a:lnTo>
                        <a:pt x="0" y="0"/>
                      </a:lnTo>
                      <a:lnTo>
                        <a:pt x="0" y="35039"/>
                      </a:lnTo>
                      <a:cubicBezTo>
                        <a:pt x="1986" y="34578"/>
                        <a:pt x="4018" y="34344"/>
                        <a:pt x="6056" y="343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69" name=""/>
                <p:cNvSpPr/>
                <p:nvPr/>
              </p:nvSpPr>
              <p:spPr>
                <a:xfrm>
                  <a:off x="3562598" y="3208201"/>
                  <a:ext cy="28016" cx="36064"/>
                </a:xfrm>
                <a:custGeom>
                  <a:avLst/>
                  <a:gdLst/>
                  <a:ahLst/>
                  <a:cxnLst/>
                  <a:pathLst>
                    <a:path w="36064" h="28016">
                      <a:moveTo>
                        <a:pt x="6080" y="0"/>
                      </a:moveTo>
                      <a:cubicBezTo>
                        <a:pt x="4869" y="3947"/>
                        <a:pt x="2790" y="7565"/>
                        <a:pt x="0" y="10584"/>
                      </a:cubicBezTo>
                      <a:lnTo>
                        <a:pt x="30008" y="28016"/>
                      </a:lnTo>
                      <a:lnTo>
                        <a:pt x="36064" y="17407"/>
                      </a:lnTo>
                      <a:lnTo>
                        <a:pt x="60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70" name=""/>
                <p:cNvSpPr/>
                <p:nvPr/>
              </p:nvSpPr>
              <p:spPr>
                <a:xfrm>
                  <a:off x="3486655" y="3208201"/>
                  <a:ext cy="28041" cx="36064"/>
                </a:xfrm>
                <a:custGeom>
                  <a:avLst/>
                  <a:gdLst/>
                  <a:ahLst/>
                  <a:cxnLst/>
                  <a:pathLst>
                    <a:path w="36064" h="28041">
                      <a:moveTo>
                        <a:pt x="29984" y="0"/>
                      </a:moveTo>
                      <a:lnTo>
                        <a:pt x="0" y="17432"/>
                      </a:lnTo>
                      <a:lnTo>
                        <a:pt x="6056" y="28041"/>
                      </a:lnTo>
                      <a:lnTo>
                        <a:pt x="36064" y="10609"/>
                      </a:lnTo>
                      <a:cubicBezTo>
                        <a:pt x="33271" y="7583"/>
                        <a:pt x="31192" y="3956"/>
                        <a:pt x="299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571" name=""/>
              <p:cNvGrpSpPr/>
              <p:nvPr/>
            </p:nvGrpSpPr>
            <p:grpSpPr>
              <a:xfrm>
                <a:off x="3473047" y="3121364"/>
                <a:ext cy="126489" cx="139224"/>
                <a:chOff x="3473047" y="3121364"/>
                <a:chExt cy="126489" cx="139224"/>
              </a:xfrm>
            </p:grpSpPr>
            <p:sp>
              <p:nvSpPr>
                <p:cNvPr id="572" name=""/>
                <p:cNvSpPr/>
                <p:nvPr/>
              </p:nvSpPr>
              <p:spPr>
                <a:xfrm>
                  <a:off x="3521488" y="3178666"/>
                  <a:ext cy="42834" cx="42341"/>
                </a:xfrm>
                <a:custGeom>
                  <a:avLst/>
                  <a:gdLst/>
                  <a:ahLst/>
                  <a:cxnLst/>
                  <a:pathLst>
                    <a:path w="42341" h="42834">
                      <a:moveTo>
                        <a:pt x="42341" y="21417"/>
                      </a:moveTo>
                      <a:cubicBezTo>
                        <a:pt x="42341" y="33245"/>
                        <a:pt x="32863" y="42834"/>
                        <a:pt x="21171" y="42834"/>
                      </a:cubicBezTo>
                      <a:cubicBezTo>
                        <a:pt x="9478" y="42834"/>
                        <a:pt x="0" y="33245"/>
                        <a:pt x="0" y="21417"/>
                      </a:cubicBezTo>
                      <a:cubicBezTo>
                        <a:pt x="0" y="9589"/>
                        <a:pt x="9478" y="0"/>
                        <a:pt x="21171" y="0"/>
                      </a:cubicBezTo>
                      <a:cubicBezTo>
                        <a:pt x="32863" y="0"/>
                        <a:pt x="42341" y="9589"/>
                        <a:pt x="42341" y="214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73" name=""/>
                <p:cNvSpPr/>
                <p:nvPr/>
              </p:nvSpPr>
              <p:spPr>
                <a:xfrm>
                  <a:off x="3473047" y="3214178"/>
                  <a:ext cy="33675" cx="33288"/>
                </a:xfrm>
                <a:custGeom>
                  <a:avLst/>
                  <a:gdLst/>
                  <a:ahLst/>
                  <a:cxnLst/>
                  <a:pathLst>
                    <a:path w="33288" h="33675">
                      <a:moveTo>
                        <a:pt x="8311" y="2266"/>
                      </a:moveTo>
                      <a:cubicBezTo>
                        <a:pt x="16268" y="-2391"/>
                        <a:pt x="26451" y="361"/>
                        <a:pt x="31051" y="8413"/>
                      </a:cubicBezTo>
                      <a:cubicBezTo>
                        <a:pt x="35652" y="16464"/>
                        <a:pt x="32927" y="26764"/>
                        <a:pt x="24966" y="31415"/>
                      </a:cubicBezTo>
                      <a:cubicBezTo>
                        <a:pt x="17006" y="36066"/>
                        <a:pt x="6825" y="33306"/>
                        <a:pt x="2230" y="25251"/>
                      </a:cubicBezTo>
                      <a:cubicBezTo>
                        <a:pt x="-2360" y="17205"/>
                        <a:pt x="362" y="6918"/>
                        <a:pt x="8311" y="22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74" name=""/>
                <p:cNvSpPr/>
                <p:nvPr/>
              </p:nvSpPr>
              <p:spPr>
                <a:xfrm>
                  <a:off x="3578982" y="3214162"/>
                  <a:ext cy="33687" cx="33288"/>
                </a:xfrm>
                <a:custGeom>
                  <a:avLst/>
                  <a:gdLst/>
                  <a:ahLst/>
                  <a:cxnLst/>
                  <a:pathLst>
                    <a:path w="33288" h="33687">
                      <a:moveTo>
                        <a:pt x="8327" y="31419"/>
                      </a:moveTo>
                      <a:cubicBezTo>
                        <a:pt x="364" y="26770"/>
                        <a:pt x="-2364" y="16471"/>
                        <a:pt x="2233" y="8418"/>
                      </a:cubicBezTo>
                      <a:cubicBezTo>
                        <a:pt x="6831" y="365"/>
                        <a:pt x="17013" y="-2392"/>
                        <a:pt x="24972" y="2262"/>
                      </a:cubicBezTo>
                      <a:cubicBezTo>
                        <a:pt x="32931" y="6916"/>
                        <a:pt x="35652" y="17218"/>
                        <a:pt x="31048" y="25267"/>
                      </a:cubicBezTo>
                      <a:cubicBezTo>
                        <a:pt x="28844" y="29134"/>
                        <a:pt x="25211" y="31956"/>
                        <a:pt x="20948" y="33110"/>
                      </a:cubicBezTo>
                      <a:cubicBezTo>
                        <a:pt x="16686" y="34264"/>
                        <a:pt x="12145" y="33681"/>
                        <a:pt x="8327" y="314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75" name=""/>
                <p:cNvSpPr/>
                <p:nvPr/>
              </p:nvSpPr>
              <p:spPr>
                <a:xfrm>
                  <a:off x="3526017" y="3121364"/>
                  <a:ext cy="33669" cx="33282"/>
                </a:xfrm>
                <a:custGeom>
                  <a:avLst/>
                  <a:gdLst/>
                  <a:ahLst/>
                  <a:cxnLst/>
                  <a:pathLst>
                    <a:path w="33282" h="33669">
                      <a:moveTo>
                        <a:pt x="33282" y="16835"/>
                      </a:moveTo>
                      <a:cubicBezTo>
                        <a:pt x="33282" y="26132"/>
                        <a:pt x="25832" y="33669"/>
                        <a:pt x="16641" y="33669"/>
                      </a:cubicBezTo>
                      <a:cubicBezTo>
                        <a:pt x="7450" y="33669"/>
                        <a:pt x="0" y="26132"/>
                        <a:pt x="0" y="16835"/>
                      </a:cubicBezTo>
                      <a:cubicBezTo>
                        <a:pt x="0" y="7537"/>
                        <a:pt x="7450" y="0"/>
                        <a:pt x="16641" y="0"/>
                      </a:cubicBezTo>
                      <a:cubicBezTo>
                        <a:pt x="25832" y="0"/>
                        <a:pt x="33282" y="7537"/>
                        <a:pt x="33282" y="168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70" name="Text 870"/>
              <p:cNvSpPr txBox="1"/>
              <p:nvPr/>
            </p:nvSpPr>
            <p:spPr>
              <a:xfrm>
                <a:off x="3162658" y="3358551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消息服务</a:t>
                </a:r>
              </a:p>
            </p:txBody>
          </p:sp>
        </p:grpSp>
        <p:sp>
          <p:nvSpPr>
            <p:cNvPr id="576" name=""/>
            <p:cNvSpPr/>
            <p:nvPr/>
          </p:nvSpPr>
          <p:spPr>
            <a:xfrm>
              <a:off x="5052841" y="5224705"/>
              <a:ext cy="286461" cx="315106"/>
            </a:xfrm>
            <a:custGeom>
              <a:avLst/>
              <a:gdLst>
                <a:gd fmla="*/ 0 w 315106" name="connsiteX0"/>
                <a:gd fmla="*/ 143231 h 286461" name="connsiteY0"/>
                <a:gd fmla="*/ 157554 w 315106" name="connsiteX1"/>
                <a:gd fmla="*/ 0 h 286461" name="connsiteY1"/>
                <a:gd fmla="*/ 315107 w 315106" name="connsiteX2"/>
                <a:gd fmla="*/ 143231 h 286461" name="connsiteY2"/>
                <a:gd fmla="*/ 157554 w 315106" name="connsiteX3"/>
                <a:gd fmla="*/ 286461 h 286461" name="connsiteY3"/>
                <a:gd fmla="*/ -222446 w 315106" name="rtl"/>
                <a:gd fmla="*/ 301661 h 286461" name="rtt"/>
                <a:gd fmla="*/ 537554 w 315106" name="rtr"/>
                <a:gd fmla="*/ 453661 h 286461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315106" h="286461">
                  <a:moveTo>
                    <a:pt x="311323" y="128550"/>
                  </a:moveTo>
                  <a:lnTo>
                    <a:pt x="246580" y="14643"/>
                  </a:lnTo>
                  <a:cubicBezTo>
                    <a:pt x="241627" y="5756"/>
                    <a:pt x="232392" y="0"/>
                    <a:pt x="222308" y="0"/>
                  </a:cubicBezTo>
                  <a:lnTo>
                    <a:pt x="92798" y="0"/>
                  </a:lnTo>
                  <a:cubicBezTo>
                    <a:pt x="82712" y="0"/>
                    <a:pt x="73476" y="5752"/>
                    <a:pt x="68525" y="14643"/>
                  </a:cubicBezTo>
                  <a:lnTo>
                    <a:pt x="3758" y="128252"/>
                  </a:lnTo>
                  <a:cubicBezTo>
                    <a:pt x="-1253" y="137071"/>
                    <a:pt x="-1253" y="147920"/>
                    <a:pt x="3758" y="156741"/>
                  </a:cubicBezTo>
                  <a:lnTo>
                    <a:pt x="68501" y="271296"/>
                  </a:lnTo>
                  <a:cubicBezTo>
                    <a:pt x="73400" y="280309"/>
                    <a:pt x="82612" y="286065"/>
                    <a:pt x="92773" y="286461"/>
                  </a:cubicBezTo>
                  <a:lnTo>
                    <a:pt x="222283" y="286461"/>
                  </a:lnTo>
                  <a:cubicBezTo>
                    <a:pt x="232444" y="286109"/>
                    <a:pt x="241672" y="280377"/>
                    <a:pt x="246580" y="271370"/>
                  </a:cubicBezTo>
                  <a:lnTo>
                    <a:pt x="311323" y="157463"/>
                  </a:lnTo>
                  <a:cubicBezTo>
                    <a:pt x="316367" y="148501"/>
                    <a:pt x="316367" y="137512"/>
                    <a:pt x="311323" y="128550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noFill/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分类打标</a:t>
              </a:r>
            </a:p>
          </p:txBody>
        </p:sp>
        <p:grpSp>
          <p:nvGrpSpPr>
            <p:cNvPr id="577" name=""/>
            <p:cNvGrpSpPr/>
            <p:nvPr/>
          </p:nvGrpSpPr>
          <p:grpSpPr>
            <a:xfrm>
              <a:off x="6307139" y="-771480"/>
              <a:ext cy="653600" cx="694449"/>
              <a:chOff x="6307139" y="-771480"/>
              <a:chExt cy="653600" cx="694449"/>
            </a:xfrm>
          </p:grpSpPr>
          <p:sp>
            <p:nvSpPr>
              <p:cNvPr id="578" name=""/>
              <p:cNvSpPr/>
              <p:nvPr/>
            </p:nvSpPr>
            <p:spPr>
              <a:xfrm>
                <a:off x="6307139" y="-771480"/>
                <a:ext cy="653600" cx="694449"/>
              </a:xfrm>
              <a:custGeom>
                <a:avLst/>
                <a:gdLst/>
                <a:ahLst/>
                <a:cxnLst/>
                <a:pathLst>
                  <a:path w="694449" h="653600">
                    <a:moveTo>
                      <a:pt x="686111" y="293305"/>
                    </a:moveTo>
                    <a:lnTo>
                      <a:pt x="543427" y="33410"/>
                    </a:lnTo>
                    <a:cubicBezTo>
                      <a:pt x="532509" y="13132"/>
                      <a:pt x="512158" y="0"/>
                      <a:pt x="489935" y="0"/>
                    </a:cubicBezTo>
                    <a:lnTo>
                      <a:pt x="204513" y="0"/>
                    </a:lnTo>
                    <a:cubicBezTo>
                      <a:pt x="182285" y="0"/>
                      <a:pt x="161929" y="13124"/>
                      <a:pt x="151020" y="33410"/>
                    </a:cubicBezTo>
                    <a:lnTo>
                      <a:pt x="8282" y="292623"/>
                    </a:lnTo>
                    <a:cubicBezTo>
                      <a:pt x="-2761" y="312747"/>
                      <a:pt x="-2761" y="337501"/>
                      <a:pt x="8282" y="357625"/>
                    </a:cubicBezTo>
                    <a:lnTo>
                      <a:pt x="150965" y="618996"/>
                    </a:lnTo>
                    <a:cubicBezTo>
                      <a:pt x="161763" y="639563"/>
                      <a:pt x="182066" y="652696"/>
                      <a:pt x="204458" y="653600"/>
                    </a:cubicBezTo>
                    <a:lnTo>
                      <a:pt x="489879" y="653600"/>
                    </a:lnTo>
                    <a:cubicBezTo>
                      <a:pt x="512272" y="652794"/>
                      <a:pt x="532610" y="639717"/>
                      <a:pt x="543427" y="619167"/>
                    </a:cubicBezTo>
                    <a:lnTo>
                      <a:pt x="686111" y="359273"/>
                    </a:lnTo>
                    <a:cubicBezTo>
                      <a:pt x="697228" y="338825"/>
                      <a:pt x="697228" y="313752"/>
                      <a:pt x="686111" y="293305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grpSp>
            <p:nvGrpSpPr>
              <p:cNvPr id="579" name=""/>
              <p:cNvGrpSpPr/>
              <p:nvPr/>
            </p:nvGrpSpPr>
            <p:grpSpPr>
              <a:xfrm>
                <a:off x="6509862" y="-608009"/>
                <a:ext cy="489959" cx="487836"/>
                <a:chOff x="6509862" y="-608009"/>
                <a:chExt cy="489959" cx="487836"/>
              </a:xfrm>
            </p:grpSpPr>
            <p:sp>
              <p:nvSpPr>
                <p:cNvPr id="580" name=""/>
                <p:cNvSpPr/>
                <p:nvPr/>
              </p:nvSpPr>
              <p:spPr>
                <a:xfrm>
                  <a:off x="6735606" y="-495846"/>
                  <a:ext cy="211484" cx="205670"/>
                </a:xfrm>
                <a:custGeom>
                  <a:avLst/>
                  <a:gdLst/>
                  <a:ahLst/>
                  <a:cxnLst/>
                  <a:pathLst>
                    <a:path w="205670" h="211484">
                      <a:moveTo>
                        <a:pt x="35589" y="0"/>
                      </a:moveTo>
                      <a:lnTo>
                        <a:pt x="0" y="15285"/>
                      </a:lnTo>
                      <a:lnTo>
                        <a:pt x="187333" y="211484"/>
                      </a:lnTo>
                      <a:lnTo>
                        <a:pt x="205670" y="178130"/>
                      </a:lnTo>
                      <a:lnTo>
                        <a:pt x="35589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581" name=""/>
                <p:cNvSpPr/>
                <p:nvPr/>
              </p:nvSpPr>
              <p:spPr>
                <a:xfrm>
                  <a:off x="6707394" y="-445617"/>
                  <a:ext cy="211939" cx="206050"/>
                </a:xfrm>
                <a:custGeom>
                  <a:avLst/>
                  <a:gdLst/>
                  <a:ahLst/>
                  <a:cxnLst/>
                  <a:pathLst>
                    <a:path w="206050" h="211939">
                      <a:moveTo>
                        <a:pt x="187767" y="211939"/>
                      </a:moveTo>
                      <a:lnTo>
                        <a:pt x="206050" y="178585"/>
                      </a:lnTo>
                      <a:lnTo>
                        <a:pt x="35589" y="0"/>
                      </a:lnTo>
                      <a:lnTo>
                        <a:pt x="0" y="15285"/>
                      </a:lnTo>
                      <a:lnTo>
                        <a:pt x="187767" y="211939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582" name=""/>
                <p:cNvSpPr/>
                <p:nvPr/>
              </p:nvSpPr>
              <p:spPr>
                <a:xfrm>
                  <a:off x="6758120" y="-608010"/>
                  <a:ext cy="273020" cx="239578"/>
                </a:xfrm>
                <a:custGeom>
                  <a:avLst/>
                  <a:gdLst/>
                  <a:ahLst/>
                  <a:cxnLst/>
                  <a:pathLst>
                    <a:path w="239578" h="273020">
                      <a:moveTo>
                        <a:pt x="62607" y="0"/>
                      </a:moveTo>
                      <a:lnTo>
                        <a:pt x="0" y="37103"/>
                      </a:lnTo>
                      <a:lnTo>
                        <a:pt x="23491" y="61707"/>
                      </a:lnTo>
                      <a:lnTo>
                        <a:pt x="5696" y="77218"/>
                      </a:lnTo>
                      <a:lnTo>
                        <a:pt x="192649" y="273020"/>
                      </a:lnTo>
                      <a:lnTo>
                        <a:pt x="235130" y="195632"/>
                      </a:lnTo>
                      <a:cubicBezTo>
                        <a:pt x="236900" y="192348"/>
                        <a:pt x="238389" y="188906"/>
                        <a:pt x="239578" y="185347"/>
                      </a:cubicBezTo>
                      <a:lnTo>
                        <a:pt x="62607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583" name=""/>
                <p:cNvSpPr/>
                <p:nvPr/>
              </p:nvSpPr>
              <p:spPr>
                <a:xfrm>
                  <a:off x="6509863" y="-502324"/>
                  <a:ext cy="384273" cx="375806"/>
                </a:xfrm>
                <a:custGeom>
                  <a:avLst/>
                  <a:gdLst/>
                  <a:ahLst/>
                  <a:cxnLst/>
                  <a:pathLst>
                    <a:path w="375806" h="384273">
                      <a:moveTo>
                        <a:pt x="217009" y="384273"/>
                      </a:moveTo>
                      <a:lnTo>
                        <a:pt x="287157" y="384273"/>
                      </a:lnTo>
                      <a:cubicBezTo>
                        <a:pt x="309549" y="383469"/>
                        <a:pt x="329887" y="370391"/>
                        <a:pt x="340704" y="349841"/>
                      </a:cubicBezTo>
                      <a:lnTo>
                        <a:pt x="375806" y="285862"/>
                      </a:lnTo>
                      <a:lnTo>
                        <a:pt x="199214" y="100855"/>
                      </a:lnTo>
                      <a:lnTo>
                        <a:pt x="174638" y="136368"/>
                      </a:lnTo>
                      <a:lnTo>
                        <a:pt x="101777" y="0"/>
                      </a:lnTo>
                      <a:lnTo>
                        <a:pt x="0" y="156994"/>
                      </a:lnTo>
                      <a:lnTo>
                        <a:pt x="217009" y="384273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584" name=""/>
              <p:cNvSpPr/>
              <p:nvPr/>
            </p:nvSpPr>
            <p:spPr>
              <a:xfrm>
                <a:off x="6523967" y="-528462"/>
                <a:ext cy="165232" cx="171438"/>
              </a:xfrm>
              <a:custGeom>
                <a:avLst/>
                <a:gdLst/>
                <a:ahLst/>
                <a:cxnLst/>
                <a:pathLst>
                  <a:path w="171438" h="165232">
                    <a:moveTo>
                      <a:pt x="19965" y="165232"/>
                    </a:moveTo>
                    <a:lnTo>
                      <a:pt x="0" y="152733"/>
                    </a:lnTo>
                    <a:lnTo>
                      <a:pt x="87455" y="0"/>
                    </a:lnTo>
                    <a:lnTo>
                      <a:pt x="171438" y="148471"/>
                    </a:lnTo>
                    <a:lnTo>
                      <a:pt x="151419" y="160914"/>
                    </a:lnTo>
                    <a:lnTo>
                      <a:pt x="87346" y="47615"/>
                    </a:lnTo>
                    <a:lnTo>
                      <a:pt x="19965" y="165232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85" name=""/>
              <p:cNvSpPr/>
              <p:nvPr/>
            </p:nvSpPr>
            <p:spPr>
              <a:xfrm>
                <a:off x="6649507" y="-411980"/>
                <a:ext cy="73298" cx="69985"/>
              </a:xfrm>
              <a:custGeom>
                <a:avLst/>
                <a:gdLst/>
                <a:ahLst/>
                <a:cxnLst/>
                <a:pathLst>
                  <a:path w="69985" h="73298">
                    <a:moveTo>
                      <a:pt x="69985" y="36649"/>
                    </a:moveTo>
                    <a:cubicBezTo>
                      <a:pt x="69985" y="56890"/>
                      <a:pt x="54318" y="73298"/>
                      <a:pt x="34993" y="73298"/>
                    </a:cubicBezTo>
                    <a:cubicBezTo>
                      <a:pt x="15667" y="73298"/>
                      <a:pt x="0" y="56890"/>
                      <a:pt x="0" y="36649"/>
                    </a:cubicBezTo>
                    <a:cubicBezTo>
                      <a:pt x="0" y="16408"/>
                      <a:pt x="15667" y="0"/>
                      <a:pt x="34993" y="0"/>
                    </a:cubicBezTo>
                    <a:cubicBezTo>
                      <a:pt x="54318" y="0"/>
                      <a:pt x="69985" y="16408"/>
                      <a:pt x="69985" y="366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86" name=""/>
              <p:cNvSpPr/>
              <p:nvPr/>
            </p:nvSpPr>
            <p:spPr>
              <a:xfrm>
                <a:off x="6499825" y="-407719"/>
                <a:ext cy="73298" cx="69985"/>
              </a:xfrm>
              <a:custGeom>
                <a:avLst/>
                <a:gdLst/>
                <a:ahLst/>
                <a:cxnLst/>
                <a:pathLst>
                  <a:path w="69985" h="73298">
                    <a:moveTo>
                      <a:pt x="69985" y="36649"/>
                    </a:moveTo>
                    <a:cubicBezTo>
                      <a:pt x="69985" y="56890"/>
                      <a:pt x="54318" y="73298"/>
                      <a:pt x="34993" y="73298"/>
                    </a:cubicBezTo>
                    <a:cubicBezTo>
                      <a:pt x="15667" y="73298"/>
                      <a:pt x="0" y="56890"/>
                      <a:pt x="0" y="36649"/>
                    </a:cubicBezTo>
                    <a:cubicBezTo>
                      <a:pt x="0" y="16408"/>
                      <a:pt x="15667" y="0"/>
                      <a:pt x="34993" y="0"/>
                    </a:cubicBezTo>
                    <a:cubicBezTo>
                      <a:pt x="54318" y="0"/>
                      <a:pt x="69985" y="16408"/>
                      <a:pt x="69985" y="366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87" name=""/>
              <p:cNvSpPr/>
              <p:nvPr/>
            </p:nvSpPr>
            <p:spPr>
              <a:xfrm>
                <a:off x="6707394" y="-558405"/>
                <a:ext cy="140459" cx="91795"/>
              </a:xfrm>
              <a:custGeom>
                <a:avLst/>
                <a:gdLst/>
                <a:ahLst/>
                <a:cxnLst/>
                <a:pathLst>
                  <a:path w="91795" h="140459">
                    <a:moveTo>
                      <a:pt x="20073" y="140459"/>
                    </a:moveTo>
                    <a:lnTo>
                      <a:pt x="0" y="128072"/>
                    </a:lnTo>
                    <a:lnTo>
                      <a:pt x="15516" y="100458"/>
                    </a:lnTo>
                    <a:lnTo>
                      <a:pt x="35590" y="112844"/>
                    </a:lnTo>
                    <a:lnTo>
                      <a:pt x="20073" y="140459"/>
                    </a:lnTo>
                    <a:close/>
                  </a:path>
                  <a:path w="91795" h="140459">
                    <a:moveTo>
                      <a:pt x="48285" y="90230"/>
                    </a:moveTo>
                    <a:lnTo>
                      <a:pt x="28320" y="77843"/>
                    </a:lnTo>
                    <a:lnTo>
                      <a:pt x="43836" y="50229"/>
                    </a:lnTo>
                    <a:lnTo>
                      <a:pt x="63801" y="62502"/>
                    </a:lnTo>
                    <a:lnTo>
                      <a:pt x="48285" y="90230"/>
                    </a:lnTo>
                    <a:close/>
                  </a:path>
                  <a:path w="91795" h="140459">
                    <a:moveTo>
                      <a:pt x="76496" y="39774"/>
                    </a:moveTo>
                    <a:lnTo>
                      <a:pt x="56423" y="27387"/>
                    </a:lnTo>
                    <a:lnTo>
                      <a:pt x="71722" y="0"/>
                    </a:lnTo>
                    <a:lnTo>
                      <a:pt x="91795" y="12387"/>
                    </a:lnTo>
                    <a:lnTo>
                      <a:pt x="76496" y="39774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588" name=""/>
              <p:cNvSpPr/>
              <p:nvPr/>
            </p:nvSpPr>
            <p:spPr>
              <a:xfrm>
                <a:off x="6758120" y="-608009"/>
                <a:ext cy="75343" cx="62607"/>
              </a:xfrm>
              <a:custGeom>
                <a:avLst/>
                <a:gdLst/>
                <a:ahLst/>
                <a:cxnLst/>
                <a:pathLst>
                  <a:path w="62607" h="75343">
                    <a:moveTo>
                      <a:pt x="62010" y="75343"/>
                    </a:moveTo>
                    <a:lnTo>
                      <a:pt x="62607" y="0"/>
                    </a:lnTo>
                    <a:lnTo>
                      <a:pt x="0" y="37103"/>
                    </a:lnTo>
                    <a:lnTo>
                      <a:pt x="62010" y="75343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871" name="Text 871"/>
              <p:cNvSpPr txBox="1"/>
              <p:nvPr/>
            </p:nvSpPr>
            <p:spPr>
              <a:xfrm>
                <a:off x="6274364" y="-10268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Web IDE</a:t>
                </a:r>
              </a:p>
            </p:txBody>
          </p:sp>
        </p:grpSp>
        <p:sp>
          <p:nvSpPr>
            <p:cNvPr id="589" name=""/>
            <p:cNvSpPr/>
            <p:nvPr/>
          </p:nvSpPr>
          <p:spPr>
            <a:xfrm>
              <a:off x="5052841" y="5877067"/>
              <a:ext cy="286461" cx="315106"/>
            </a:xfrm>
            <a:custGeom>
              <a:avLst/>
              <a:gdLst>
                <a:gd fmla="*/ 0 w 315106" name="connsiteX0"/>
                <a:gd fmla="*/ 143231 h 286461" name="connsiteY0"/>
                <a:gd fmla="*/ 157554 w 315106" name="connsiteX1"/>
                <a:gd fmla="*/ 0 h 286461" name="connsiteY1"/>
                <a:gd fmla="*/ 315107 w 315106" name="connsiteX2"/>
                <a:gd fmla="*/ 143231 h 286461" name="connsiteY2"/>
                <a:gd fmla="*/ 157554 w 315106" name="connsiteX3"/>
                <a:gd fmla="*/ 286461 h 286461" name="connsiteY3"/>
                <a:gd fmla="*/ -222446 w 315106" name="rtl"/>
                <a:gd fmla="*/ 301661 h 286461" name="rtt"/>
                <a:gd fmla="*/ 537554 w 315106" name="rtr"/>
                <a:gd fmla="*/ 453661 h 286461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315106" h="286461">
                  <a:moveTo>
                    <a:pt x="311323" y="128550"/>
                  </a:moveTo>
                  <a:lnTo>
                    <a:pt x="246580" y="14643"/>
                  </a:lnTo>
                  <a:cubicBezTo>
                    <a:pt x="241627" y="5756"/>
                    <a:pt x="232392" y="0"/>
                    <a:pt x="222308" y="0"/>
                  </a:cubicBezTo>
                  <a:lnTo>
                    <a:pt x="92798" y="0"/>
                  </a:lnTo>
                  <a:cubicBezTo>
                    <a:pt x="82712" y="0"/>
                    <a:pt x="73476" y="5752"/>
                    <a:pt x="68525" y="14643"/>
                  </a:cubicBezTo>
                  <a:lnTo>
                    <a:pt x="3758" y="128252"/>
                  </a:lnTo>
                  <a:cubicBezTo>
                    <a:pt x="-1253" y="137071"/>
                    <a:pt x="-1253" y="147920"/>
                    <a:pt x="3758" y="156741"/>
                  </a:cubicBezTo>
                  <a:lnTo>
                    <a:pt x="68501" y="271296"/>
                  </a:lnTo>
                  <a:cubicBezTo>
                    <a:pt x="73400" y="280309"/>
                    <a:pt x="82612" y="286065"/>
                    <a:pt x="92773" y="286461"/>
                  </a:cubicBezTo>
                  <a:lnTo>
                    <a:pt x="222283" y="286461"/>
                  </a:lnTo>
                  <a:cubicBezTo>
                    <a:pt x="232444" y="286109"/>
                    <a:pt x="241672" y="280377"/>
                    <a:pt x="246580" y="271370"/>
                  </a:cubicBezTo>
                  <a:lnTo>
                    <a:pt x="311323" y="157463"/>
                  </a:lnTo>
                  <a:cubicBezTo>
                    <a:pt x="316367" y="148501"/>
                    <a:pt x="316367" y="137512"/>
                    <a:pt x="311323" y="128550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noFill/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策略引擎</a:t>
              </a:r>
            </a:p>
          </p:txBody>
        </p:sp>
        <p:sp>
          <p:nvSpPr>
            <p:cNvPr id="590" name=""/>
            <p:cNvSpPr/>
            <p:nvPr/>
          </p:nvSpPr>
          <p:spPr>
            <a:xfrm>
              <a:off x="5052841" y="6529451"/>
              <a:ext cy="286461" cx="315106"/>
            </a:xfrm>
            <a:custGeom>
              <a:avLst/>
              <a:gdLst>
                <a:gd fmla="*/ 0 w 315106" name="connsiteX0"/>
                <a:gd fmla="*/ 143231 h 286461" name="connsiteY0"/>
                <a:gd fmla="*/ 157554 w 315106" name="connsiteX1"/>
                <a:gd fmla="*/ 0 h 286461" name="connsiteY1"/>
                <a:gd fmla="*/ 315107 w 315106" name="connsiteX2"/>
                <a:gd fmla="*/ 143231 h 286461" name="connsiteY2"/>
                <a:gd fmla="*/ 157554 w 315106" name="connsiteX3"/>
                <a:gd fmla="*/ 286461 h 286461" name="connsiteY3"/>
                <a:gd fmla="*/ -222446 w 315106" name="rtl"/>
                <a:gd fmla="*/ 301661 h 286461" name="rtt"/>
                <a:gd fmla="*/ 537554 w 315106" name="rtr"/>
                <a:gd fmla="*/ 453661 h 286461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315106" h="286461">
                  <a:moveTo>
                    <a:pt x="311323" y="128550"/>
                  </a:moveTo>
                  <a:lnTo>
                    <a:pt x="246580" y="14643"/>
                  </a:lnTo>
                  <a:cubicBezTo>
                    <a:pt x="241627" y="5756"/>
                    <a:pt x="232392" y="0"/>
                    <a:pt x="222308" y="0"/>
                  </a:cubicBezTo>
                  <a:lnTo>
                    <a:pt x="92798" y="0"/>
                  </a:lnTo>
                  <a:cubicBezTo>
                    <a:pt x="82712" y="0"/>
                    <a:pt x="73476" y="5752"/>
                    <a:pt x="68525" y="14643"/>
                  </a:cubicBezTo>
                  <a:lnTo>
                    <a:pt x="3758" y="128252"/>
                  </a:lnTo>
                  <a:cubicBezTo>
                    <a:pt x="-1253" y="137071"/>
                    <a:pt x="-1253" y="147920"/>
                    <a:pt x="3758" y="156741"/>
                  </a:cubicBezTo>
                  <a:lnTo>
                    <a:pt x="68501" y="271296"/>
                  </a:lnTo>
                  <a:cubicBezTo>
                    <a:pt x="73400" y="280309"/>
                    <a:pt x="82612" y="286065"/>
                    <a:pt x="92773" y="286461"/>
                  </a:cubicBezTo>
                  <a:lnTo>
                    <a:pt x="222283" y="286461"/>
                  </a:lnTo>
                  <a:cubicBezTo>
                    <a:pt x="232444" y="286109"/>
                    <a:pt x="241672" y="280377"/>
                    <a:pt x="246580" y="271370"/>
                  </a:cubicBezTo>
                  <a:lnTo>
                    <a:pt x="311323" y="157463"/>
                  </a:lnTo>
                  <a:cubicBezTo>
                    <a:pt x="316367" y="148501"/>
                    <a:pt x="316367" y="137512"/>
                    <a:pt x="311323" y="128550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noFill/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血缘分析</a:t>
              </a:r>
            </a:p>
          </p:txBody>
        </p:sp>
        <p:sp>
          <p:nvSpPr>
            <p:cNvPr id="591" name=""/>
            <p:cNvSpPr/>
            <p:nvPr/>
          </p:nvSpPr>
          <p:spPr>
            <a:xfrm>
              <a:off x="5052841" y="7181835"/>
              <a:ext cy="286461" cx="315106"/>
            </a:xfrm>
            <a:custGeom>
              <a:avLst/>
              <a:gdLst>
                <a:gd fmla="*/ 0 w 315106" name="connsiteX0"/>
                <a:gd fmla="*/ 143231 h 286461" name="connsiteY0"/>
                <a:gd fmla="*/ 157554 w 315106" name="connsiteX1"/>
                <a:gd fmla="*/ 0 h 286461" name="connsiteY1"/>
                <a:gd fmla="*/ 315107 w 315106" name="connsiteX2"/>
                <a:gd fmla="*/ 143231 h 286461" name="connsiteY2"/>
                <a:gd fmla="*/ 157554 w 315106" name="connsiteX3"/>
                <a:gd fmla="*/ 286461 h 286461" name="connsiteY3"/>
                <a:gd fmla="*/ -222446 w 315106" name="rtl"/>
                <a:gd fmla="*/ 301661 h 286461" name="rtt"/>
                <a:gd fmla="*/ 537554 w 315106" name="rtr"/>
                <a:gd fmla="*/ 453661 h 286461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315106" h="286461">
                  <a:moveTo>
                    <a:pt x="311323" y="128550"/>
                  </a:moveTo>
                  <a:lnTo>
                    <a:pt x="246580" y="14643"/>
                  </a:lnTo>
                  <a:cubicBezTo>
                    <a:pt x="241627" y="5756"/>
                    <a:pt x="232392" y="0"/>
                    <a:pt x="222308" y="0"/>
                  </a:cubicBezTo>
                  <a:lnTo>
                    <a:pt x="92798" y="0"/>
                  </a:lnTo>
                  <a:cubicBezTo>
                    <a:pt x="82712" y="0"/>
                    <a:pt x="73476" y="5752"/>
                    <a:pt x="68525" y="14643"/>
                  </a:cubicBezTo>
                  <a:lnTo>
                    <a:pt x="3758" y="128252"/>
                  </a:lnTo>
                  <a:cubicBezTo>
                    <a:pt x="-1253" y="137071"/>
                    <a:pt x="-1253" y="147920"/>
                    <a:pt x="3758" y="156741"/>
                  </a:cubicBezTo>
                  <a:lnTo>
                    <a:pt x="68501" y="271296"/>
                  </a:lnTo>
                  <a:cubicBezTo>
                    <a:pt x="73400" y="280309"/>
                    <a:pt x="82612" y="286065"/>
                    <a:pt x="92773" y="286461"/>
                  </a:cubicBezTo>
                  <a:lnTo>
                    <a:pt x="222283" y="286461"/>
                  </a:lnTo>
                  <a:cubicBezTo>
                    <a:pt x="232444" y="286109"/>
                    <a:pt x="241672" y="280377"/>
                    <a:pt x="246580" y="271370"/>
                  </a:cubicBezTo>
                  <a:lnTo>
                    <a:pt x="311323" y="157463"/>
                  </a:lnTo>
                  <a:cubicBezTo>
                    <a:pt x="316367" y="148501"/>
                    <a:pt x="316367" y="137512"/>
                    <a:pt x="311323" y="128550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noFill/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数据审计</a:t>
              </a:r>
            </a:p>
          </p:txBody>
        </p:sp>
        <p:sp>
          <p:nvSpPr>
            <p:cNvPr id="616" name="ConnectLine"/>
            <p:cNvSpPr/>
            <p:nvPr/>
          </p:nvSpPr>
          <p:spPr>
            <a:xfrm>
              <a:off x="5785783" y="5048258"/>
              <a:ext cy="7600" cx="425342"/>
            </a:xfrm>
            <a:custGeom>
              <a:avLst/>
              <a:gdLst/>
              <a:ahLst/>
              <a:cxnLst/>
              <a:pathLst>
                <a:path w="425342" h="7600" fill="none">
                  <a:moveTo>
                    <a:pt x="0" y="0"/>
                  </a:moveTo>
                  <a:lnTo>
                    <a:pt x="425342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sp>
          <p:nvSpPr>
            <p:cNvPr id="617" name="ConnectLine"/>
            <p:cNvSpPr/>
            <p:nvPr/>
          </p:nvSpPr>
          <p:spPr>
            <a:xfrm>
              <a:off x="5785783" y="6980672"/>
              <a:ext cy="7600" cx="425342"/>
            </a:xfrm>
            <a:custGeom>
              <a:avLst/>
              <a:gdLst/>
              <a:ahLst/>
              <a:cxnLst/>
              <a:pathLst>
                <a:path w="425342" h="7600" fill="none">
                  <a:moveTo>
                    <a:pt x="0" y="0"/>
                  </a:moveTo>
                  <a:lnTo>
                    <a:pt x="425342" y="0"/>
                  </a:lnTo>
                </a:path>
              </a:pathLst>
            </a:custGeom>
            <a:solidFill>
              <a:srgbClr val="83B3E3"/>
            </a:solidFill>
            <a:ln w="50667" cap="flat">
              <a:solidFill>
                <a:srgbClr val="83B3E3"/>
              </a:solidFill>
              <a:bevel/>
              <a:tailEnd w="med" len="med" type="stealth"/>
            </a:ln>
          </p:spPr>
        </p:sp>
        <p:grpSp>
          <p:nvGrpSpPr>
            <p:cNvPr id="618" name=""/>
            <p:cNvGrpSpPr/>
            <p:nvPr/>
          </p:nvGrpSpPr>
          <p:grpSpPr>
            <a:xfrm>
              <a:off x="6496810" y="1006348"/>
              <a:ext cy="286461" cx="315106"/>
              <a:chOff x="6496810" y="1006348"/>
              <a:chExt cy="286461" cx="315106"/>
            </a:xfrm>
          </p:grpSpPr>
          <p:sp>
            <p:nvSpPr>
              <p:cNvPr id="619" name=""/>
              <p:cNvSpPr/>
              <p:nvPr/>
            </p:nvSpPr>
            <p:spPr>
              <a:xfrm>
                <a:off x="6496810" y="1006348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620" name=""/>
              <p:cNvSpPr/>
              <p:nvPr/>
            </p:nvSpPr>
            <p:spPr>
              <a:xfrm>
                <a:off x="6583282" y="1123144"/>
                <a:ext cy="169591" cx="204001"/>
              </a:xfrm>
              <a:custGeom>
                <a:avLst/>
                <a:gdLst/>
                <a:ahLst/>
                <a:cxnLst/>
                <a:pathLst>
                  <a:path w="204001" h="169591">
                    <a:moveTo>
                      <a:pt x="151616" y="24306"/>
                    </a:moveTo>
                    <a:lnTo>
                      <a:pt x="121535" y="39945"/>
                    </a:lnTo>
                    <a:lnTo>
                      <a:pt x="107995" y="26397"/>
                    </a:lnTo>
                    <a:lnTo>
                      <a:pt x="55167" y="24903"/>
                    </a:lnTo>
                    <a:lnTo>
                      <a:pt x="30550" y="0"/>
                    </a:lnTo>
                    <a:lnTo>
                      <a:pt x="0" y="26397"/>
                    </a:lnTo>
                    <a:lnTo>
                      <a:pt x="20801" y="59270"/>
                    </a:lnTo>
                    <a:lnTo>
                      <a:pt x="129855" y="169591"/>
                    </a:lnTo>
                    <a:cubicBezTo>
                      <a:pt x="145972" y="169238"/>
                      <a:pt x="155201" y="163506"/>
                      <a:pt x="160109" y="154500"/>
                    </a:cubicBezTo>
                    <a:lnTo>
                      <a:pt x="204001" y="77300"/>
                    </a:lnTo>
                    <a:lnTo>
                      <a:pt x="151616" y="24306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621" name=""/>
              <p:cNvGrpSpPr/>
              <p:nvPr/>
            </p:nvGrpSpPr>
            <p:grpSpPr>
              <a:xfrm>
                <a:off x="6572701" y="1116051"/>
                <a:ext cy="67057" cx="163327"/>
                <a:chOff x="6572701" y="1116051"/>
                <a:chExt cy="67057" cx="163327"/>
              </a:xfrm>
            </p:grpSpPr>
            <p:sp>
              <p:nvSpPr>
                <p:cNvPr id="622" name=""/>
                <p:cNvSpPr/>
                <p:nvPr/>
              </p:nvSpPr>
              <p:spPr>
                <a:xfrm>
                  <a:off x="6617340" y="1142457"/>
                  <a:ext cy="14245" cx="67008"/>
                </a:xfrm>
                <a:custGeom>
                  <a:avLst/>
                  <a:gdLst/>
                  <a:ahLst/>
                  <a:cxnLst/>
                  <a:pathLst>
                    <a:path w="67008" h="14245">
                      <a:moveTo>
                        <a:pt x="74048" y="7122"/>
                      </a:moveTo>
                      <a:lnTo>
                        <a:pt x="7040" y="0"/>
                      </a:lnTo>
                      <a:lnTo>
                        <a:pt x="7040" y="14245"/>
                      </a:lnTo>
                      <a:lnTo>
                        <a:pt x="74048" y="71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23" name=""/>
                <p:cNvSpPr/>
                <p:nvPr/>
              </p:nvSpPr>
              <p:spPr>
                <a:xfrm>
                  <a:off x="6572701" y="1116051"/>
                  <a:ext cy="66769" cx="42014"/>
                </a:xfrm>
                <a:custGeom>
                  <a:avLst/>
                  <a:gdLst/>
                  <a:ahLst/>
                  <a:cxnLst/>
                  <a:pathLst>
                    <a:path w="42014" h="66769">
                      <a:moveTo>
                        <a:pt x="41255" y="56197"/>
                      </a:moveTo>
                      <a:lnTo>
                        <a:pt x="18853" y="33528"/>
                      </a:lnTo>
                      <a:lnTo>
                        <a:pt x="41230" y="10873"/>
                      </a:lnTo>
                      <a:cubicBezTo>
                        <a:pt x="42275" y="9812"/>
                        <a:pt x="42275" y="8096"/>
                        <a:pt x="41230" y="7035"/>
                      </a:cubicBezTo>
                      <a:cubicBezTo>
                        <a:pt x="34007" y="-260"/>
                        <a:pt x="32329" y="-260"/>
                        <a:pt x="31285" y="781"/>
                      </a:cubicBezTo>
                      <a:lnTo>
                        <a:pt x="784" y="31604"/>
                      </a:lnTo>
                      <a:cubicBezTo>
                        <a:pt x="-261" y="32664"/>
                        <a:pt x="-261" y="34381"/>
                        <a:pt x="784" y="35441"/>
                      </a:cubicBezTo>
                      <a:lnTo>
                        <a:pt x="31235" y="66263"/>
                      </a:lnTo>
                      <a:cubicBezTo>
                        <a:pt x="32283" y="67322"/>
                        <a:pt x="33979" y="67322"/>
                        <a:pt x="35026" y="66263"/>
                      </a:cubicBezTo>
                      <a:cubicBezTo>
                        <a:pt x="42251" y="58949"/>
                        <a:pt x="42251" y="57232"/>
                        <a:pt x="41205" y="56172"/>
                      </a:cubicBezTo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24" name=""/>
                <p:cNvSpPr/>
                <p:nvPr/>
              </p:nvSpPr>
              <p:spPr>
                <a:xfrm>
                  <a:off x="6694035" y="1116051"/>
                  <a:ext cy="66766" cx="41989"/>
                </a:xfrm>
                <a:custGeom>
                  <a:avLst/>
                  <a:gdLst/>
                  <a:ahLst/>
                  <a:cxnLst/>
                  <a:pathLst>
                    <a:path w="41989" h="66766">
                      <a:moveTo>
                        <a:pt x="763" y="10879"/>
                      </a:moveTo>
                      <a:lnTo>
                        <a:pt x="23164" y="33528"/>
                      </a:lnTo>
                      <a:lnTo>
                        <a:pt x="787" y="56178"/>
                      </a:lnTo>
                      <a:cubicBezTo>
                        <a:pt x="-258" y="57238"/>
                        <a:pt x="-258" y="58953"/>
                        <a:pt x="787" y="60013"/>
                      </a:cubicBezTo>
                      <a:cubicBezTo>
                        <a:pt x="8014" y="67321"/>
                        <a:pt x="9710" y="67321"/>
                        <a:pt x="10757" y="66264"/>
                      </a:cubicBezTo>
                      <a:lnTo>
                        <a:pt x="41208" y="35434"/>
                      </a:lnTo>
                      <a:cubicBezTo>
                        <a:pt x="42254" y="34374"/>
                        <a:pt x="42254" y="32658"/>
                        <a:pt x="41208" y="31598"/>
                      </a:cubicBezTo>
                      <a:lnTo>
                        <a:pt x="10757" y="793"/>
                      </a:lnTo>
                      <a:cubicBezTo>
                        <a:pt x="9710" y="-264"/>
                        <a:pt x="8014" y="-264"/>
                        <a:pt x="6966" y="793"/>
                      </a:cubicBezTo>
                      <a:cubicBezTo>
                        <a:pt x="-258" y="8103"/>
                        <a:pt x="-258" y="9819"/>
                        <a:pt x="787" y="10879"/>
                      </a:cubicBezTo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72" name="Text 872"/>
              <p:cNvSpPr txBox="1"/>
              <p:nvPr/>
            </p:nvSpPr>
            <p:spPr>
              <a:xfrm>
                <a:off x="6183164" y="1308010"/>
                <a:ext cy="152000" cx="9424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Endpoint Inspection</a:t>
                </a:r>
              </a:p>
            </p:txBody>
          </p:sp>
        </p:grpSp>
        <p:grpSp>
          <p:nvGrpSpPr>
            <p:cNvPr id="625" name=""/>
            <p:cNvGrpSpPr/>
            <p:nvPr/>
          </p:nvGrpSpPr>
          <p:grpSpPr>
            <a:xfrm>
              <a:off x="3712011" y="1006348"/>
              <a:ext cy="286461" cx="315106"/>
              <a:chOff x="3712011" y="1006348"/>
              <a:chExt cy="286461" cx="315106"/>
            </a:xfrm>
          </p:grpSpPr>
          <p:sp>
            <p:nvSpPr>
              <p:cNvPr id="626" name=""/>
              <p:cNvSpPr/>
              <p:nvPr/>
            </p:nvSpPr>
            <p:spPr>
              <a:xfrm>
                <a:off x="3712011" y="1006348"/>
                <a:ext cy="286461" cx="315106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x="311323" y="128550"/>
                    </a:moveTo>
                    <a:lnTo>
                      <a:pt x="246580" y="14643"/>
                    </a:lnTo>
                    <a:cubicBezTo>
                      <a:pt x="241627" y="5756"/>
                      <a:pt x="232392" y="0"/>
                      <a:pt x="222308" y="0"/>
                    </a:cubicBezTo>
                    <a:lnTo>
                      <a:pt x="92798" y="0"/>
                    </a:lnTo>
                    <a:cubicBezTo>
                      <a:pt x="82712" y="0"/>
                      <a:pt x="73476" y="5752"/>
                      <a:pt x="68525" y="14643"/>
                    </a:cubicBezTo>
                    <a:lnTo>
                      <a:pt x="3758" y="128252"/>
                    </a:lnTo>
                    <a:cubicBezTo>
                      <a:pt x="-1253" y="137071"/>
                      <a:pt x="-1253" y="147920"/>
                      <a:pt x="3758" y="156741"/>
                    </a:cubicBezTo>
                    <a:lnTo>
                      <a:pt x="68501" y="271296"/>
                    </a:lnTo>
                    <a:cubicBezTo>
                      <a:pt x="73400" y="280309"/>
                      <a:pt x="82612" y="286065"/>
                      <a:pt x="92773" y="286461"/>
                    </a:cubicBezTo>
                    <a:lnTo>
                      <a:pt x="222283" y="286461"/>
                    </a:lnTo>
                    <a:cubicBezTo>
                      <a:pt x="232444" y="286109"/>
                      <a:pt x="241672" y="280377"/>
                      <a:pt x="246580" y="271370"/>
                    </a:cubicBezTo>
                    <a:lnTo>
                      <a:pt x="311323" y="157463"/>
                    </a:lnTo>
                    <a:cubicBezTo>
                      <a:pt x="316367" y="148501"/>
                      <a:pt x="316367" y="137512"/>
                      <a:pt x="311323" y="12855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627" name=""/>
              <p:cNvSpPr/>
              <p:nvPr/>
            </p:nvSpPr>
            <p:spPr>
              <a:xfrm>
                <a:off x="3808009" y="1087284"/>
                <a:ext cy="205452" cx="209245"/>
              </a:xfrm>
              <a:custGeom>
                <a:avLst/>
                <a:gdLst/>
                <a:ahLst/>
                <a:cxnLst/>
                <a:pathLst>
                  <a:path w="209245" h="205452">
                    <a:moveTo>
                      <a:pt x="123085" y="0"/>
                    </a:moveTo>
                    <a:lnTo>
                      <a:pt x="68337" y="13871"/>
                    </a:lnTo>
                    <a:lnTo>
                      <a:pt x="54650" y="0"/>
                    </a:lnTo>
                    <a:lnTo>
                      <a:pt x="0" y="13871"/>
                    </a:lnTo>
                    <a:lnTo>
                      <a:pt x="13909" y="27941"/>
                    </a:lnTo>
                    <a:lnTo>
                      <a:pt x="0" y="41514"/>
                    </a:lnTo>
                    <a:lnTo>
                      <a:pt x="14943" y="56630"/>
                    </a:lnTo>
                    <a:lnTo>
                      <a:pt x="0" y="69081"/>
                    </a:lnTo>
                    <a:lnTo>
                      <a:pt x="15632" y="84895"/>
                    </a:lnTo>
                    <a:lnTo>
                      <a:pt x="0" y="96848"/>
                    </a:lnTo>
                    <a:lnTo>
                      <a:pt x="15706" y="112737"/>
                    </a:lnTo>
                    <a:lnTo>
                      <a:pt x="0" y="124516"/>
                    </a:lnTo>
                    <a:lnTo>
                      <a:pt x="80005" y="205452"/>
                    </a:lnTo>
                    <a:lnTo>
                      <a:pt x="126285" y="205452"/>
                    </a:lnTo>
                    <a:cubicBezTo>
                      <a:pt x="136446" y="205099"/>
                      <a:pt x="145675" y="199366"/>
                      <a:pt x="150583" y="190360"/>
                    </a:cubicBezTo>
                    <a:lnTo>
                      <a:pt x="209245" y="87161"/>
                    </a:lnTo>
                    <a:lnTo>
                      <a:pt x="123085" y="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628" name=""/>
              <p:cNvGrpSpPr/>
              <p:nvPr/>
            </p:nvGrpSpPr>
            <p:grpSpPr>
              <a:xfrm>
                <a:off x="3808047" y="1087346"/>
                <a:ext cy="124466" cx="123036"/>
                <a:chOff x="3808047" y="1087346"/>
                <a:chExt cy="124466" cx="123036"/>
              </a:xfrm>
            </p:grpSpPr>
            <p:sp>
              <p:nvSpPr>
                <p:cNvPr id="629" name=""/>
                <p:cNvSpPr/>
                <p:nvPr/>
              </p:nvSpPr>
              <p:spPr>
                <a:xfrm>
                  <a:off x="3808047" y="1087346"/>
                  <a:ext cy="13846" cx="54674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x="0" y="0"/>
                      </a:moveTo>
                      <a:lnTo>
                        <a:pt x="54674" y="0"/>
                      </a:lnTo>
                      <a:lnTo>
                        <a:pt x="54674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0" name=""/>
                <p:cNvSpPr/>
                <p:nvPr/>
              </p:nvSpPr>
              <p:spPr>
                <a:xfrm>
                  <a:off x="3808047" y="1197966"/>
                  <a:ext cy="13846" cx="54674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x="0" y="0"/>
                      </a:moveTo>
                      <a:lnTo>
                        <a:pt x="54674" y="0"/>
                      </a:lnTo>
                      <a:lnTo>
                        <a:pt x="54674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1" name=""/>
                <p:cNvSpPr/>
                <p:nvPr/>
              </p:nvSpPr>
              <p:spPr>
                <a:xfrm>
                  <a:off x="3808047" y="1142656"/>
                  <a:ext cy="13846" cx="54674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x="0" y="0"/>
                      </a:moveTo>
                      <a:lnTo>
                        <a:pt x="54674" y="0"/>
                      </a:lnTo>
                      <a:lnTo>
                        <a:pt x="54674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2" name=""/>
                <p:cNvSpPr/>
                <p:nvPr/>
              </p:nvSpPr>
              <p:spPr>
                <a:xfrm>
                  <a:off x="3876408" y="1087346"/>
                  <a:ext cy="13846" cx="54674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x="0" y="0"/>
                      </a:moveTo>
                      <a:lnTo>
                        <a:pt x="54674" y="0"/>
                      </a:lnTo>
                      <a:lnTo>
                        <a:pt x="54674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3" name=""/>
                <p:cNvSpPr/>
                <p:nvPr/>
              </p:nvSpPr>
              <p:spPr>
                <a:xfrm>
                  <a:off x="3876408" y="1197966"/>
                  <a:ext cy="13846" cx="54674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x="0" y="0"/>
                      </a:moveTo>
                      <a:lnTo>
                        <a:pt x="54674" y="0"/>
                      </a:lnTo>
                      <a:lnTo>
                        <a:pt x="54674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4" name=""/>
                <p:cNvSpPr/>
                <p:nvPr/>
              </p:nvSpPr>
              <p:spPr>
                <a:xfrm>
                  <a:off x="3876408" y="1142656"/>
                  <a:ext cy="13846" cx="54674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x="0" y="0"/>
                      </a:moveTo>
                      <a:lnTo>
                        <a:pt x="54674" y="0"/>
                      </a:lnTo>
                      <a:lnTo>
                        <a:pt x="54674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5" name=""/>
                <p:cNvSpPr/>
                <p:nvPr/>
              </p:nvSpPr>
              <p:spPr>
                <a:xfrm>
                  <a:off x="3842228" y="1114989"/>
                  <a:ext cy="13846" cx="54674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x="0" y="0"/>
                      </a:moveTo>
                      <a:lnTo>
                        <a:pt x="54674" y="0"/>
                      </a:lnTo>
                      <a:lnTo>
                        <a:pt x="54674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6" name=""/>
                <p:cNvSpPr/>
                <p:nvPr/>
              </p:nvSpPr>
              <p:spPr>
                <a:xfrm>
                  <a:off x="3842228" y="1170324"/>
                  <a:ext cy="13846" cx="54674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x="0" y="0"/>
                      </a:moveTo>
                      <a:lnTo>
                        <a:pt x="54674" y="0"/>
                      </a:lnTo>
                      <a:lnTo>
                        <a:pt x="54674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7" name=""/>
                <p:cNvSpPr/>
                <p:nvPr/>
              </p:nvSpPr>
              <p:spPr>
                <a:xfrm>
                  <a:off x="3808047" y="1114989"/>
                  <a:ext cy="13846" cx="20506"/>
                </a:xfrm>
                <a:custGeom>
                  <a:avLst/>
                  <a:gdLst/>
                  <a:ahLst/>
                  <a:cxnLst/>
                  <a:pathLst>
                    <a:path w="20506" h="13846">
                      <a:moveTo>
                        <a:pt x="0" y="0"/>
                      </a:moveTo>
                      <a:lnTo>
                        <a:pt x="20506" y="0"/>
                      </a:lnTo>
                      <a:lnTo>
                        <a:pt x="20506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8" name=""/>
                <p:cNvSpPr/>
                <p:nvPr/>
              </p:nvSpPr>
              <p:spPr>
                <a:xfrm>
                  <a:off x="3808047" y="1170324"/>
                  <a:ext cy="13846" cx="20506"/>
                </a:xfrm>
                <a:custGeom>
                  <a:avLst/>
                  <a:gdLst/>
                  <a:ahLst/>
                  <a:cxnLst/>
                  <a:pathLst>
                    <a:path w="20506" h="13846">
                      <a:moveTo>
                        <a:pt x="0" y="0"/>
                      </a:moveTo>
                      <a:lnTo>
                        <a:pt x="20506" y="0"/>
                      </a:lnTo>
                      <a:lnTo>
                        <a:pt x="20506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9" name=""/>
                <p:cNvSpPr/>
                <p:nvPr/>
              </p:nvSpPr>
              <p:spPr>
                <a:xfrm>
                  <a:off x="3910577" y="1114989"/>
                  <a:ext cy="13846" cx="20506"/>
                </a:xfrm>
                <a:custGeom>
                  <a:avLst/>
                  <a:gdLst/>
                  <a:ahLst/>
                  <a:cxnLst/>
                  <a:pathLst>
                    <a:path w="20506" h="13846">
                      <a:moveTo>
                        <a:pt x="0" y="0"/>
                      </a:moveTo>
                      <a:lnTo>
                        <a:pt x="20506" y="0"/>
                      </a:lnTo>
                      <a:lnTo>
                        <a:pt x="20506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40" name=""/>
                <p:cNvSpPr/>
                <p:nvPr/>
              </p:nvSpPr>
              <p:spPr>
                <a:xfrm>
                  <a:off x="3910577" y="1170324"/>
                  <a:ext cy="13846" cx="20506"/>
                </a:xfrm>
                <a:custGeom>
                  <a:avLst/>
                  <a:gdLst/>
                  <a:ahLst/>
                  <a:cxnLst/>
                  <a:pathLst>
                    <a:path w="20506" h="13846">
                      <a:moveTo>
                        <a:pt x="0" y="0"/>
                      </a:moveTo>
                      <a:lnTo>
                        <a:pt x="20506" y="0"/>
                      </a:lnTo>
                      <a:lnTo>
                        <a:pt x="20506" y="13846"/>
                      </a:lnTo>
                      <a:lnTo>
                        <a:pt x="0" y="138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73" name="Text 873"/>
              <p:cNvSpPr txBox="1"/>
              <p:nvPr/>
            </p:nvSpPr>
            <p:spPr>
              <a:xfrm>
                <a:off x="3489565" y="1308010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业务规则</a:t>
                </a:r>
              </a:p>
            </p:txBody>
          </p:sp>
        </p:grpSp>
        <p:pic>
          <p:nvPicPr>
            <p:cNvPr id="641" name="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7403" y="5724105"/>
              <a:ext cy="550891" cx="550891"/>
            </a:xfrm>
            <a:prstGeom prst="rect">
              <a:avLst/>
            </a:prstGeom>
          </p:spPr>
        </p:pic>
        <p:sp>
          <p:nvSpPr>
            <p:cNvPr id="760" name="Rounded Rectangle"/>
            <p:cNvSpPr/>
            <p:nvPr/>
          </p:nvSpPr>
          <p:spPr>
            <a:xfrm>
              <a:off x="6516272" y="2288452"/>
              <a:ext cy="1384667" cx="805600"/>
            </a:xfrm>
            <a:custGeom>
              <a:avLst/>
              <a:gdLst>
                <a:gd fmla="*/ 402800 w 805600" name="connsiteX0"/>
                <a:gd fmla="*/ 1384667 h 1384667" name="connsiteY0"/>
                <a:gd fmla="*/ 402800 w 805600" name="connsiteX1"/>
                <a:gd fmla="*/ 0 h 1384667" name="connsiteY1"/>
                <a:gd fmla="*/ 805600 w 805600" name="connsiteX2"/>
                <a:gd fmla="*/ 692332 h 1384667" name="connsiteY2"/>
                <a:gd fmla="*/ 0 w 805600" name="connsiteX3"/>
                <a:gd fmla="*/ 692332 h 1384667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805600" h="1384667">
                  <a:moveTo>
                    <a:pt x="719427" y="1384667"/>
                  </a:moveTo>
                  <a:cubicBezTo>
                    <a:pt x="767022" y="1384667"/>
                    <a:pt x="805600" y="1346082"/>
                    <a:pt x="805600" y="1298490"/>
                  </a:cubicBezTo>
                  <a:lnTo>
                    <a:pt x="805600" y="86173"/>
                  </a:lnTo>
                  <a:cubicBezTo>
                    <a:pt x="805600" y="38580"/>
                    <a:pt x="767022" y="0"/>
                    <a:pt x="719427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298490"/>
                  </a:lnTo>
                  <a:cubicBezTo>
                    <a:pt x="0" y="1346082"/>
                    <a:pt x="38580" y="1384667"/>
                    <a:pt x="86173" y="1384667"/>
                  </a:cubicBezTo>
                  <a:lnTo>
                    <a:pt x="719427" y="1384667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grpSp>
          <p:nvGrpSpPr>
            <p:cNvPr id="761" name=""/>
            <p:cNvGrpSpPr/>
            <p:nvPr/>
          </p:nvGrpSpPr>
          <p:grpSpPr>
            <a:xfrm>
              <a:off x="6629659" y="3281314"/>
              <a:ext cy="249380" cx="578827"/>
              <a:chOff x="6629659" y="3281314"/>
              <a:chExt cy="249380" cx="578827"/>
            </a:xfrm>
          </p:grpSpPr>
          <p:sp>
            <p:nvSpPr>
              <p:cNvPr id="762" name=""/>
              <p:cNvSpPr/>
              <p:nvPr/>
            </p:nvSpPr>
            <p:spPr>
              <a:xfrm>
                <a:off x="6629659" y="3324986"/>
                <a:ext cy="205707" cx="519112"/>
              </a:xfrm>
              <a:custGeom>
                <a:avLst/>
                <a:gdLst/>
                <a:ahLst/>
                <a:cxnLst/>
                <a:pathLst>
                  <a:path w="519112" h="205707">
                    <a:moveTo>
                      <a:pt x="0" y="205707"/>
                    </a:moveTo>
                    <a:lnTo>
                      <a:pt x="519112" y="205707"/>
                    </a:lnTo>
                    <a:lnTo>
                      <a:pt x="519112" y="0"/>
                    </a:lnTo>
                    <a:lnTo>
                      <a:pt x="0" y="0"/>
                    </a:lnTo>
                    <a:lnTo>
                      <a:pt x="0" y="205707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763" name=""/>
              <p:cNvSpPr/>
              <p:nvPr/>
            </p:nvSpPr>
            <p:spPr>
              <a:xfrm>
                <a:off x="7148772" y="3281314"/>
                <a:ext cy="249380" cx="59714"/>
              </a:xfrm>
              <a:custGeom>
                <a:avLst/>
                <a:gdLst/>
                <a:ahLst/>
                <a:cxnLst/>
                <a:pathLst>
                  <a:path w="59714" h="249380">
                    <a:moveTo>
                      <a:pt x="59714" y="196699"/>
                    </a:moveTo>
                    <a:lnTo>
                      <a:pt x="0" y="249380"/>
                    </a:lnTo>
                    <a:lnTo>
                      <a:pt x="0" y="43672"/>
                    </a:lnTo>
                    <a:lnTo>
                      <a:pt x="59714" y="0"/>
                    </a:lnTo>
                    <a:lnTo>
                      <a:pt x="59714" y="196699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764" name=""/>
              <p:cNvSpPr/>
              <p:nvPr/>
            </p:nvSpPr>
            <p:spPr>
              <a:xfrm>
                <a:off x="6629659" y="3281314"/>
                <a:ext cy="43672" cx="578827"/>
              </a:xfrm>
              <a:custGeom>
                <a:avLst/>
                <a:gdLst/>
                <a:ahLst/>
                <a:cxnLst/>
                <a:pathLst>
                  <a:path w="578827" h="43672">
                    <a:moveTo>
                      <a:pt x="89577" y="0"/>
                    </a:moveTo>
                    <a:lnTo>
                      <a:pt x="578827" y="0"/>
                    </a:lnTo>
                    <a:lnTo>
                      <a:pt x="519113" y="43672"/>
                    </a:lnTo>
                    <a:lnTo>
                      <a:pt x="0" y="43672"/>
                    </a:lnTo>
                    <a:lnTo>
                      <a:pt x="89577" y="0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765" name=""/>
              <p:cNvSpPr/>
              <p:nvPr/>
            </p:nvSpPr>
            <p:spPr>
              <a:xfrm>
                <a:off x="6826636" y="3385516"/>
                <a:ext cy="25540" cx="139756"/>
              </a:xfrm>
              <a:custGeom>
                <a:avLst/>
                <a:gdLst/>
                <a:ahLst/>
                <a:cxnLst/>
                <a:pathLst>
                  <a:path w="139756" h="25540">
                    <a:moveTo>
                      <a:pt x="69878" y="25540"/>
                    </a:moveTo>
                    <a:cubicBezTo>
                      <a:pt x="108463" y="25540"/>
                      <a:pt x="139756" y="19823"/>
                      <a:pt x="139756" y="12770"/>
                    </a:cubicBezTo>
                    <a:cubicBezTo>
                      <a:pt x="139756" y="5716"/>
                      <a:pt x="108463" y="0"/>
                      <a:pt x="69878" y="0"/>
                    </a:cubicBezTo>
                    <a:cubicBezTo>
                      <a:pt x="31281" y="0"/>
                      <a:pt x="0" y="5716"/>
                      <a:pt x="0" y="12770"/>
                    </a:cubicBezTo>
                    <a:cubicBezTo>
                      <a:pt x="0" y="19823"/>
                      <a:pt x="31281" y="25540"/>
                      <a:pt x="69878" y="25540"/>
                    </a:cubicBez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766" name=""/>
              <p:cNvSpPr/>
              <p:nvPr/>
            </p:nvSpPr>
            <p:spPr>
              <a:xfrm>
                <a:off x="6826731" y="3444603"/>
                <a:ext cy="25545" cx="139756"/>
              </a:xfrm>
              <a:custGeom>
                <a:avLst/>
                <a:gdLst/>
                <a:ahLst/>
                <a:cxnLst/>
                <a:pathLst>
                  <a:path w="139756" h="25545">
                    <a:moveTo>
                      <a:pt x="69878" y="25545"/>
                    </a:moveTo>
                    <a:cubicBezTo>
                      <a:pt x="108474" y="25545"/>
                      <a:pt x="139756" y="19832"/>
                      <a:pt x="139756" y="12773"/>
                    </a:cubicBezTo>
                    <a:cubicBezTo>
                      <a:pt x="139756" y="5722"/>
                      <a:pt x="108474" y="0"/>
                      <a:pt x="69878" y="0"/>
                    </a:cubicBezTo>
                    <a:cubicBezTo>
                      <a:pt x="31283" y="0"/>
                      <a:pt x="0" y="5722"/>
                      <a:pt x="0" y="12773"/>
                    </a:cubicBezTo>
                    <a:cubicBezTo>
                      <a:pt x="0" y="19832"/>
                      <a:pt x="31283" y="25545"/>
                      <a:pt x="69878" y="25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grpSp>
            <p:nvGrpSpPr>
              <p:cNvPr id="767" name=""/>
              <p:cNvGrpSpPr/>
              <p:nvPr/>
            </p:nvGrpSpPr>
            <p:grpSpPr>
              <a:xfrm>
                <a:off x="6629659" y="3281314"/>
                <a:ext cy="249380" cx="578827"/>
                <a:chOff x="6629659" y="3281314"/>
                <a:chExt cy="249380" cx="578827"/>
              </a:xfrm>
            </p:grpSpPr>
            <p:sp>
              <p:nvSpPr>
                <p:cNvPr id="768" name=""/>
                <p:cNvSpPr/>
                <p:nvPr/>
              </p:nvSpPr>
              <p:spPr>
                <a:xfrm>
                  <a:off x="6629659" y="3324986"/>
                  <a:ext cy="205707" cx="519112"/>
                </a:xfrm>
                <a:custGeom>
                  <a:avLst/>
                  <a:gdLst/>
                  <a:ahLst/>
                  <a:cxnLst/>
                  <a:pathLst>
                    <a:path w="519112" h="205707">
                      <a:moveTo>
                        <a:pt x="0" y="205707"/>
                      </a:moveTo>
                      <a:lnTo>
                        <a:pt x="519112" y="205707"/>
                      </a:lnTo>
                      <a:lnTo>
                        <a:pt x="519112" y="0"/>
                      </a:lnTo>
                      <a:lnTo>
                        <a:pt x="0" y="0"/>
                      </a:lnTo>
                      <a:lnTo>
                        <a:pt x="0" y="205707"/>
                      </a:lnTo>
                      <a:close/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69" name=""/>
                <p:cNvSpPr/>
                <p:nvPr/>
              </p:nvSpPr>
              <p:spPr>
                <a:xfrm>
                  <a:off x="7148772" y="3281314"/>
                  <a:ext cy="249380" cx="59714"/>
                </a:xfrm>
                <a:custGeom>
                  <a:avLst/>
                  <a:gdLst/>
                  <a:ahLst/>
                  <a:cxnLst/>
                  <a:pathLst>
                    <a:path w="59714" h="249380">
                      <a:moveTo>
                        <a:pt x="59714" y="196699"/>
                      </a:moveTo>
                      <a:lnTo>
                        <a:pt x="0" y="249380"/>
                      </a:lnTo>
                      <a:lnTo>
                        <a:pt x="0" y="43672"/>
                      </a:lnTo>
                      <a:lnTo>
                        <a:pt x="59714" y="0"/>
                      </a:lnTo>
                      <a:lnTo>
                        <a:pt x="59714" y="196699"/>
                      </a:lnTo>
                      <a:close/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70" name=""/>
                <p:cNvSpPr/>
                <p:nvPr/>
              </p:nvSpPr>
              <p:spPr>
                <a:xfrm>
                  <a:off x="6629659" y="3281314"/>
                  <a:ext cy="43672" cx="578827"/>
                </a:xfrm>
                <a:custGeom>
                  <a:avLst/>
                  <a:gdLst/>
                  <a:ahLst/>
                  <a:cxnLst/>
                  <a:pathLst>
                    <a:path w="578827" h="43672">
                      <a:moveTo>
                        <a:pt x="89577" y="0"/>
                      </a:moveTo>
                      <a:lnTo>
                        <a:pt x="578827" y="0"/>
                      </a:lnTo>
                      <a:lnTo>
                        <a:pt x="519113" y="43672"/>
                      </a:lnTo>
                      <a:lnTo>
                        <a:pt x="0" y="43672"/>
                      </a:lnTo>
                      <a:lnTo>
                        <a:pt x="89577" y="0"/>
                      </a:lnTo>
                      <a:close/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71" name=""/>
                <p:cNvSpPr/>
                <p:nvPr/>
              </p:nvSpPr>
              <p:spPr>
                <a:xfrm>
                  <a:off x="6826636" y="3385516"/>
                  <a:ext cy="25540" cx="139756"/>
                </a:xfrm>
                <a:custGeom>
                  <a:avLst/>
                  <a:gdLst/>
                  <a:ahLst/>
                  <a:cxnLst/>
                  <a:pathLst>
                    <a:path w="139756" h="25540">
                      <a:moveTo>
                        <a:pt x="69878" y="25540"/>
                      </a:moveTo>
                      <a:cubicBezTo>
                        <a:pt x="108463" y="25540"/>
                        <a:pt x="139756" y="19823"/>
                        <a:pt x="139756" y="12770"/>
                      </a:cubicBezTo>
                      <a:cubicBezTo>
                        <a:pt x="139756" y="5716"/>
                        <a:pt x="108463" y="0"/>
                        <a:pt x="69878" y="0"/>
                      </a:cubicBezTo>
                      <a:cubicBezTo>
                        <a:pt x="31281" y="0"/>
                        <a:pt x="0" y="5716"/>
                        <a:pt x="0" y="12770"/>
                      </a:cubicBezTo>
                      <a:cubicBezTo>
                        <a:pt x="0" y="19823"/>
                        <a:pt x="31281" y="25540"/>
                        <a:pt x="69878" y="25540"/>
                      </a:cubicBezTo>
                      <a:close/>
                    </a:path>
                  </a:pathLst>
                </a:custGeom>
                <a:noFill/>
                <a:ln w="20267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72" name=""/>
                <p:cNvSpPr/>
                <p:nvPr/>
              </p:nvSpPr>
              <p:spPr>
                <a:xfrm>
                  <a:off x="6826731" y="3444603"/>
                  <a:ext cy="25545" cx="139756"/>
                </a:xfrm>
                <a:custGeom>
                  <a:avLst/>
                  <a:gdLst/>
                  <a:ahLst/>
                  <a:cxnLst/>
                  <a:pathLst>
                    <a:path w="139756" h="25545">
                      <a:moveTo>
                        <a:pt x="69878" y="25545"/>
                      </a:moveTo>
                      <a:cubicBezTo>
                        <a:pt x="108474" y="25545"/>
                        <a:pt x="139756" y="19832"/>
                        <a:pt x="139756" y="12773"/>
                      </a:cubicBezTo>
                      <a:cubicBezTo>
                        <a:pt x="139756" y="5722"/>
                        <a:pt x="108474" y="0"/>
                        <a:pt x="69878" y="0"/>
                      </a:cubicBezTo>
                      <a:cubicBezTo>
                        <a:pt x="31283" y="0"/>
                        <a:pt x="0" y="5722"/>
                        <a:pt x="0" y="12773"/>
                      </a:cubicBezTo>
                      <a:cubicBezTo>
                        <a:pt x="0" y="19832"/>
                        <a:pt x="31283" y="25545"/>
                        <a:pt x="69878" y="25545"/>
                      </a:cubicBezTo>
                      <a:close/>
                    </a:path>
                  </a:pathLst>
                </a:custGeom>
                <a:noFill/>
                <a:ln w="20267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id="773" name=""/>
              <p:cNvGrpSpPr/>
              <p:nvPr/>
            </p:nvGrpSpPr>
            <p:grpSpPr>
              <a:xfrm>
                <a:off x="6659599" y="3358668"/>
                <a:ext cy="138343" cx="463843"/>
                <a:chOff x="6659599" y="3358668"/>
                <a:chExt cy="138343" cx="463843"/>
              </a:xfrm>
            </p:grpSpPr>
            <p:sp>
              <p:nvSpPr>
                <p:cNvPr id="774" name=""/>
                <p:cNvSpPr/>
                <p:nvPr/>
              </p:nvSpPr>
              <p:spPr>
                <a:xfrm>
                  <a:off x="6659599" y="3358668"/>
                  <a:ext cy="34368" cx="137310"/>
                </a:xfrm>
                <a:custGeom>
                  <a:avLst/>
                  <a:gdLst/>
                  <a:ahLst/>
                  <a:cxnLst/>
                  <a:pathLst>
                    <a:path w="137310" h="34368">
                      <a:moveTo>
                        <a:pt x="86935" y="21336"/>
                      </a:moveTo>
                      <a:lnTo>
                        <a:pt x="0" y="21378"/>
                      </a:lnTo>
                      <a:lnTo>
                        <a:pt x="0" y="13042"/>
                      </a:lnTo>
                      <a:lnTo>
                        <a:pt x="86935" y="13010"/>
                      </a:lnTo>
                      <a:lnTo>
                        <a:pt x="86956" y="0"/>
                      </a:lnTo>
                      <a:lnTo>
                        <a:pt x="137310" y="17184"/>
                      </a:lnTo>
                      <a:lnTo>
                        <a:pt x="86956" y="34368"/>
                      </a:lnTo>
                      <a:lnTo>
                        <a:pt x="86935" y="213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75" name=""/>
                <p:cNvSpPr/>
                <p:nvPr/>
              </p:nvSpPr>
              <p:spPr>
                <a:xfrm>
                  <a:off x="6659599" y="3410652"/>
                  <a:ext cy="34375" cx="137310"/>
                </a:xfrm>
                <a:custGeom>
                  <a:avLst/>
                  <a:gdLst/>
                  <a:ahLst/>
                  <a:cxnLst/>
                  <a:pathLst>
                    <a:path w="137310" h="34375">
                      <a:moveTo>
                        <a:pt x="86935" y="21342"/>
                      </a:moveTo>
                      <a:lnTo>
                        <a:pt x="0" y="21375"/>
                      </a:lnTo>
                      <a:lnTo>
                        <a:pt x="0" y="13042"/>
                      </a:lnTo>
                      <a:lnTo>
                        <a:pt x="86935" y="13010"/>
                      </a:lnTo>
                      <a:lnTo>
                        <a:pt x="86956" y="0"/>
                      </a:lnTo>
                      <a:lnTo>
                        <a:pt x="137310" y="17187"/>
                      </a:lnTo>
                      <a:lnTo>
                        <a:pt x="86956" y="34375"/>
                      </a:lnTo>
                      <a:lnTo>
                        <a:pt x="86935" y="213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76" name=""/>
                <p:cNvSpPr/>
                <p:nvPr/>
              </p:nvSpPr>
              <p:spPr>
                <a:xfrm>
                  <a:off x="6659599" y="3462624"/>
                  <a:ext cy="34388" cx="137310"/>
                </a:xfrm>
                <a:custGeom>
                  <a:avLst/>
                  <a:gdLst/>
                  <a:ahLst/>
                  <a:cxnLst/>
                  <a:pathLst>
                    <a:path w="137310" h="34388">
                      <a:moveTo>
                        <a:pt x="86935" y="21346"/>
                      </a:moveTo>
                      <a:lnTo>
                        <a:pt x="0" y="21384"/>
                      </a:lnTo>
                      <a:lnTo>
                        <a:pt x="0" y="13052"/>
                      </a:lnTo>
                      <a:lnTo>
                        <a:pt x="86935" y="13020"/>
                      </a:lnTo>
                      <a:lnTo>
                        <a:pt x="86956" y="0"/>
                      </a:lnTo>
                      <a:lnTo>
                        <a:pt x="137310" y="17194"/>
                      </a:lnTo>
                      <a:lnTo>
                        <a:pt x="86956" y="34388"/>
                      </a:lnTo>
                      <a:lnTo>
                        <a:pt x="86935" y="213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77" name=""/>
                <p:cNvSpPr/>
                <p:nvPr/>
              </p:nvSpPr>
              <p:spPr>
                <a:xfrm>
                  <a:off x="6986141" y="3412112"/>
                  <a:ext cy="34388" cx="137301"/>
                </a:xfrm>
                <a:custGeom>
                  <a:avLst/>
                  <a:gdLst/>
                  <a:ahLst/>
                  <a:cxnLst/>
                  <a:pathLst>
                    <a:path w="137301" h="34388">
                      <a:moveTo>
                        <a:pt x="50381" y="13042"/>
                      </a:moveTo>
                      <a:lnTo>
                        <a:pt x="137301" y="13001"/>
                      </a:lnTo>
                      <a:lnTo>
                        <a:pt x="137301" y="21337"/>
                      </a:lnTo>
                      <a:lnTo>
                        <a:pt x="50381" y="21369"/>
                      </a:lnTo>
                      <a:lnTo>
                        <a:pt x="50339" y="34388"/>
                      </a:lnTo>
                      <a:lnTo>
                        <a:pt x="0" y="17194"/>
                      </a:lnTo>
                      <a:lnTo>
                        <a:pt x="50339" y="0"/>
                      </a:lnTo>
                      <a:lnTo>
                        <a:pt x="50381" y="130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78" name=""/>
                <p:cNvSpPr/>
                <p:nvPr/>
              </p:nvSpPr>
              <p:spPr>
                <a:xfrm>
                  <a:off x="6826930" y="3399234"/>
                  <a:ext cy="65585" cx="139756"/>
                </a:xfrm>
                <a:custGeom>
                  <a:avLst/>
                  <a:gdLst/>
                  <a:ahLst/>
                  <a:cxnLst/>
                  <a:pathLst>
                    <a:path w="139756" h="65585">
                      <a:moveTo>
                        <a:pt x="139756" y="0"/>
                      </a:moveTo>
                      <a:cubicBezTo>
                        <a:pt x="139756" y="7053"/>
                        <a:pt x="108474" y="12770"/>
                        <a:pt x="69878" y="12770"/>
                      </a:cubicBezTo>
                      <a:cubicBezTo>
                        <a:pt x="31283" y="12770"/>
                        <a:pt x="0" y="7053"/>
                        <a:pt x="0" y="0"/>
                      </a:cubicBezTo>
                      <a:lnTo>
                        <a:pt x="0" y="52819"/>
                      </a:lnTo>
                      <a:cubicBezTo>
                        <a:pt x="0" y="59872"/>
                        <a:pt x="31283" y="65585"/>
                        <a:pt x="69878" y="65585"/>
                      </a:cubicBezTo>
                      <a:cubicBezTo>
                        <a:pt x="108474" y="65585"/>
                        <a:pt x="139756" y="59872"/>
                        <a:pt x="139756" y="52819"/>
                      </a:cubicBezTo>
                      <a:lnTo>
                        <a:pt x="1397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74" name="Text 874"/>
              <p:cNvSpPr txBox="1"/>
              <p:nvPr/>
            </p:nvSpPr>
            <p:spPr>
              <a:xfrm>
                <a:off x="6539072" y="3545894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OLTP</a:t>
                </a:r>
              </a:p>
            </p:txBody>
          </p:sp>
        </p:grpSp>
        <p:grpSp>
          <p:nvGrpSpPr>
            <p:cNvPr id="779" name=""/>
            <p:cNvGrpSpPr/>
            <p:nvPr/>
          </p:nvGrpSpPr>
          <p:grpSpPr>
            <a:xfrm>
              <a:off x="6629659" y="2346598"/>
              <a:ext cy="249199" cx="578827"/>
              <a:chOff x="6629659" y="2346598"/>
              <a:chExt cy="249199" cx="578827"/>
            </a:xfrm>
          </p:grpSpPr>
          <p:sp>
            <p:nvSpPr>
              <p:cNvPr id="780" name=""/>
              <p:cNvSpPr/>
              <p:nvPr/>
            </p:nvSpPr>
            <p:spPr>
              <a:xfrm>
                <a:off x="6630029" y="2390890"/>
                <a:ext cy="205088" cx="525865"/>
              </a:xfrm>
              <a:custGeom>
                <a:avLst/>
                <a:gdLst/>
                <a:ahLst/>
                <a:cxnLst/>
                <a:pathLst>
                  <a:path w="525865" h="205088">
                    <a:moveTo>
                      <a:pt x="0" y="205088"/>
                    </a:moveTo>
                    <a:lnTo>
                      <a:pt x="525865" y="205088"/>
                    </a:lnTo>
                    <a:lnTo>
                      <a:pt x="525865" y="0"/>
                    </a:lnTo>
                    <a:lnTo>
                      <a:pt x="0" y="0"/>
                    </a:lnTo>
                    <a:lnTo>
                      <a:pt x="0" y="205088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781" name=""/>
              <p:cNvSpPr/>
              <p:nvPr/>
            </p:nvSpPr>
            <p:spPr>
              <a:xfrm>
                <a:off x="6630031" y="2347140"/>
                <a:ext cy="248295" cx="578084"/>
              </a:xfrm>
              <a:custGeom>
                <a:avLst/>
                <a:gdLst/>
                <a:ahLst/>
                <a:cxnLst/>
                <a:pathLst>
                  <a:path w="578084" h="248295">
                    <a:moveTo>
                      <a:pt x="524682" y="43075"/>
                    </a:moveTo>
                    <a:lnTo>
                      <a:pt x="0" y="43075"/>
                    </a:lnTo>
                    <a:lnTo>
                      <a:pt x="64679" y="0"/>
                    </a:lnTo>
                    <a:lnTo>
                      <a:pt x="578084" y="0"/>
                    </a:lnTo>
                    <a:lnTo>
                      <a:pt x="578084" y="203730"/>
                    </a:lnTo>
                    <a:lnTo>
                      <a:pt x="525271" y="248295"/>
                    </a:lnTo>
                    <a:lnTo>
                      <a:pt x="524682" y="43075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grpSp>
            <p:nvGrpSpPr>
              <p:cNvPr id="782" name=""/>
              <p:cNvGrpSpPr/>
              <p:nvPr/>
            </p:nvGrpSpPr>
            <p:grpSpPr>
              <a:xfrm>
                <a:off x="6629659" y="2346779"/>
                <a:ext cy="249019" cx="578827"/>
                <a:chOff x="6629659" y="2346779"/>
                <a:chExt cy="249019" cx="578827"/>
              </a:xfrm>
            </p:grpSpPr>
            <p:sp>
              <p:nvSpPr>
                <p:cNvPr id="783" name=""/>
                <p:cNvSpPr/>
                <p:nvPr/>
              </p:nvSpPr>
              <p:spPr>
                <a:xfrm>
                  <a:off x="6629659" y="2390709"/>
                  <a:ext cy="205088" cx="525865"/>
                </a:xfrm>
                <a:custGeom>
                  <a:avLst/>
                  <a:gdLst/>
                  <a:ahLst/>
                  <a:cxnLst/>
                  <a:pathLst>
                    <a:path w="525865" h="205088">
                      <a:moveTo>
                        <a:pt x="0" y="205088"/>
                      </a:moveTo>
                      <a:lnTo>
                        <a:pt x="525865" y="205088"/>
                      </a:lnTo>
                      <a:lnTo>
                        <a:pt x="525865" y="0"/>
                      </a:lnTo>
                      <a:lnTo>
                        <a:pt x="0" y="0"/>
                      </a:lnTo>
                      <a:lnTo>
                        <a:pt x="0" y="205088"/>
                      </a:lnTo>
                      <a:close/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84" name=""/>
                <p:cNvSpPr/>
                <p:nvPr/>
              </p:nvSpPr>
              <p:spPr>
                <a:xfrm>
                  <a:off x="6630030" y="2347140"/>
                  <a:ext cy="248295" cx="578085"/>
                </a:xfrm>
                <a:custGeom>
                  <a:avLst/>
                  <a:gdLst/>
                  <a:ahLst/>
                  <a:cxnLst/>
                  <a:pathLst>
                    <a:path w="578085" h="248295">
                      <a:moveTo>
                        <a:pt x="524683" y="43075"/>
                      </a:moveTo>
                      <a:lnTo>
                        <a:pt x="0" y="43075"/>
                      </a:lnTo>
                      <a:lnTo>
                        <a:pt x="64680" y="0"/>
                      </a:lnTo>
                      <a:lnTo>
                        <a:pt x="578085" y="0"/>
                      </a:lnTo>
                      <a:lnTo>
                        <a:pt x="578085" y="203730"/>
                      </a:lnTo>
                      <a:lnTo>
                        <a:pt x="525272" y="248295"/>
                      </a:lnTo>
                      <a:lnTo>
                        <a:pt x="524683" y="43075"/>
                      </a:lnTo>
                      <a:close/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85" name=""/>
                <p:cNvSpPr/>
                <p:nvPr/>
              </p:nvSpPr>
              <p:spPr>
                <a:xfrm>
                  <a:off x="7155084" y="2346779"/>
                  <a:ext cy="43327" cx="53402"/>
                </a:xfrm>
                <a:custGeom>
                  <a:avLst/>
                  <a:gdLst/>
                  <a:ahLst/>
                  <a:cxnLst/>
                  <a:pathLst>
                    <a:path w="53402" h="43327">
                      <a:moveTo>
                        <a:pt x="0" y="43327"/>
                      </a:moveTo>
                      <a:lnTo>
                        <a:pt x="53402" y="0"/>
                      </a:lnTo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id="786" name=""/>
              <p:cNvGrpSpPr/>
              <p:nvPr/>
            </p:nvGrpSpPr>
            <p:grpSpPr>
              <a:xfrm>
                <a:off x="6638373" y="2411025"/>
                <a:ext cy="157080" cx="506605"/>
                <a:chOff x="6638373" y="2411025"/>
                <a:chExt cy="157080" cx="506605"/>
              </a:xfrm>
            </p:grpSpPr>
            <p:sp>
              <p:nvSpPr>
                <p:cNvPr id="787" name=""/>
                <p:cNvSpPr/>
                <p:nvPr/>
              </p:nvSpPr>
              <p:spPr>
                <a:xfrm>
                  <a:off x="7110605" y="2442963"/>
                  <a:ext cy="47605" cx="34373"/>
                </a:xfrm>
                <a:custGeom>
                  <a:avLst/>
                  <a:gdLst/>
                  <a:ahLst/>
                  <a:cxnLst/>
                  <a:pathLst>
                    <a:path w="34373" h="47605">
                      <a:moveTo>
                        <a:pt x="0" y="0"/>
                      </a:moveTo>
                      <a:lnTo>
                        <a:pt x="0" y="47605"/>
                      </a:lnTo>
                      <a:lnTo>
                        <a:pt x="34373" y="247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88" name=""/>
                <p:cNvSpPr/>
                <p:nvPr/>
              </p:nvSpPr>
              <p:spPr>
                <a:xfrm>
                  <a:off x="7110605" y="2442963"/>
                  <a:ext cy="47605" cx="34373"/>
                </a:xfrm>
                <a:custGeom>
                  <a:avLst/>
                  <a:gdLst/>
                  <a:ahLst/>
                  <a:cxnLst/>
                  <a:pathLst>
                    <a:path w="34373" h="47605">
                      <a:moveTo>
                        <a:pt x="0" y="0"/>
                      </a:moveTo>
                      <a:lnTo>
                        <a:pt x="0" y="47605"/>
                      </a:lnTo>
                      <a:lnTo>
                        <a:pt x="34373" y="247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89" name=""/>
                <p:cNvSpPr/>
                <p:nvPr/>
              </p:nvSpPr>
              <p:spPr>
                <a:xfrm>
                  <a:off x="6956703" y="2411025"/>
                  <a:ext cy="28681" cx="57042"/>
                </a:xfrm>
                <a:custGeom>
                  <a:avLst/>
                  <a:gdLst/>
                  <a:ahLst/>
                  <a:cxnLst/>
                  <a:pathLst>
                    <a:path w="57042" h="28681">
                      <a:moveTo>
                        <a:pt x="0" y="28681"/>
                      </a:moveTo>
                      <a:lnTo>
                        <a:pt x="57042" y="28681"/>
                      </a:lnTo>
                      <a:lnTo>
                        <a:pt x="29645" y="0"/>
                      </a:lnTo>
                      <a:lnTo>
                        <a:pt x="0" y="286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90" name=""/>
                <p:cNvSpPr/>
                <p:nvPr/>
              </p:nvSpPr>
              <p:spPr>
                <a:xfrm>
                  <a:off x="6956703" y="2411025"/>
                  <a:ext cy="28681" cx="57042"/>
                </a:xfrm>
                <a:custGeom>
                  <a:avLst/>
                  <a:gdLst/>
                  <a:ahLst/>
                  <a:cxnLst/>
                  <a:pathLst>
                    <a:path w="57042" h="28681">
                      <a:moveTo>
                        <a:pt x="0" y="28681"/>
                      </a:moveTo>
                      <a:lnTo>
                        <a:pt x="57042" y="28681"/>
                      </a:lnTo>
                      <a:lnTo>
                        <a:pt x="29645" y="0"/>
                      </a:lnTo>
                      <a:lnTo>
                        <a:pt x="0" y="28681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91" name=""/>
                <p:cNvSpPr/>
                <p:nvPr/>
              </p:nvSpPr>
              <p:spPr>
                <a:xfrm>
                  <a:off x="6917811" y="2520503"/>
                  <a:ext cy="47602" cx="34373"/>
                </a:xfrm>
                <a:custGeom>
                  <a:avLst/>
                  <a:gdLst/>
                  <a:ahLst/>
                  <a:cxnLst/>
                  <a:pathLst>
                    <a:path w="34373" h="47602">
                      <a:moveTo>
                        <a:pt x="34373" y="47602"/>
                      </a:moveTo>
                      <a:lnTo>
                        <a:pt x="34373" y="0"/>
                      </a:lnTo>
                      <a:lnTo>
                        <a:pt x="0" y="22863"/>
                      </a:lnTo>
                      <a:lnTo>
                        <a:pt x="34373" y="476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92" name=""/>
                <p:cNvSpPr/>
                <p:nvPr/>
              </p:nvSpPr>
              <p:spPr>
                <a:xfrm>
                  <a:off x="6917811" y="2520503"/>
                  <a:ext cy="47602" cx="34373"/>
                </a:xfrm>
                <a:custGeom>
                  <a:avLst/>
                  <a:gdLst/>
                  <a:ahLst/>
                  <a:cxnLst/>
                  <a:pathLst>
                    <a:path w="34373" h="47602">
                      <a:moveTo>
                        <a:pt x="34373" y="47602"/>
                      </a:moveTo>
                      <a:lnTo>
                        <a:pt x="34373" y="0"/>
                      </a:lnTo>
                      <a:lnTo>
                        <a:pt x="0" y="22863"/>
                      </a:lnTo>
                      <a:lnTo>
                        <a:pt x="34373" y="47602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93" name=""/>
                <p:cNvSpPr/>
                <p:nvPr/>
              </p:nvSpPr>
              <p:spPr>
                <a:xfrm>
                  <a:off x="6638373" y="2442963"/>
                  <a:ext cy="47605" cx="34373"/>
                </a:xfrm>
                <a:custGeom>
                  <a:avLst/>
                  <a:gdLst/>
                  <a:ahLst/>
                  <a:cxnLst/>
                  <a:pathLst>
                    <a:path w="34373" h="47605">
                      <a:moveTo>
                        <a:pt x="34373" y="0"/>
                      </a:moveTo>
                      <a:lnTo>
                        <a:pt x="34373" y="47605"/>
                      </a:lnTo>
                      <a:lnTo>
                        <a:pt x="0" y="24740"/>
                      </a:lnTo>
                      <a:lnTo>
                        <a:pt x="343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94" name=""/>
                <p:cNvSpPr/>
                <p:nvPr/>
              </p:nvSpPr>
              <p:spPr>
                <a:xfrm>
                  <a:off x="6638373" y="2442963"/>
                  <a:ext cy="47605" cx="34373"/>
                </a:xfrm>
                <a:custGeom>
                  <a:avLst/>
                  <a:gdLst/>
                  <a:ahLst/>
                  <a:cxnLst/>
                  <a:pathLst>
                    <a:path w="34373" h="47605">
                      <a:moveTo>
                        <a:pt x="34373" y="0"/>
                      </a:moveTo>
                      <a:lnTo>
                        <a:pt x="34373" y="47605"/>
                      </a:lnTo>
                      <a:lnTo>
                        <a:pt x="0" y="24740"/>
                      </a:lnTo>
                      <a:lnTo>
                        <a:pt x="34373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95" name=""/>
                <p:cNvSpPr/>
                <p:nvPr/>
              </p:nvSpPr>
              <p:spPr>
                <a:xfrm>
                  <a:off x="6769607" y="2411025"/>
                  <a:ext cy="28681" cx="57040"/>
                </a:xfrm>
                <a:custGeom>
                  <a:avLst/>
                  <a:gdLst/>
                  <a:ahLst/>
                  <a:cxnLst/>
                  <a:pathLst>
                    <a:path w="57040" h="28681">
                      <a:moveTo>
                        <a:pt x="57040" y="28681"/>
                      </a:moveTo>
                      <a:lnTo>
                        <a:pt x="0" y="28681"/>
                      </a:lnTo>
                      <a:lnTo>
                        <a:pt x="27396" y="0"/>
                      </a:lnTo>
                      <a:lnTo>
                        <a:pt x="57040" y="286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96" name=""/>
                <p:cNvSpPr/>
                <p:nvPr/>
              </p:nvSpPr>
              <p:spPr>
                <a:xfrm>
                  <a:off x="6769607" y="2411025"/>
                  <a:ext cy="28681" cx="57040"/>
                </a:xfrm>
                <a:custGeom>
                  <a:avLst/>
                  <a:gdLst/>
                  <a:ahLst/>
                  <a:cxnLst/>
                  <a:pathLst>
                    <a:path w="57040" h="28681">
                      <a:moveTo>
                        <a:pt x="57040" y="28681"/>
                      </a:moveTo>
                      <a:lnTo>
                        <a:pt x="0" y="28681"/>
                      </a:lnTo>
                      <a:lnTo>
                        <a:pt x="27396" y="0"/>
                      </a:lnTo>
                      <a:lnTo>
                        <a:pt x="57040" y="28681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97" name=""/>
                <p:cNvSpPr/>
                <p:nvPr/>
              </p:nvSpPr>
              <p:spPr>
                <a:xfrm>
                  <a:off x="6831167" y="2520503"/>
                  <a:ext cy="47602" cx="34378"/>
                </a:xfrm>
                <a:custGeom>
                  <a:avLst/>
                  <a:gdLst/>
                  <a:ahLst/>
                  <a:cxnLst/>
                  <a:pathLst>
                    <a:path w="34378" h="47602">
                      <a:moveTo>
                        <a:pt x="0" y="47602"/>
                      </a:moveTo>
                      <a:lnTo>
                        <a:pt x="0" y="0"/>
                      </a:lnTo>
                      <a:lnTo>
                        <a:pt x="34378" y="22863"/>
                      </a:lnTo>
                      <a:lnTo>
                        <a:pt x="0" y="476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98" name=""/>
                <p:cNvSpPr/>
                <p:nvPr/>
              </p:nvSpPr>
              <p:spPr>
                <a:xfrm>
                  <a:off x="6831167" y="2520503"/>
                  <a:ext cy="47602" cx="34378"/>
                </a:xfrm>
                <a:custGeom>
                  <a:avLst/>
                  <a:gdLst/>
                  <a:ahLst/>
                  <a:cxnLst/>
                  <a:pathLst>
                    <a:path w="34378" h="47602">
                      <a:moveTo>
                        <a:pt x="0" y="47602"/>
                      </a:moveTo>
                      <a:lnTo>
                        <a:pt x="0" y="0"/>
                      </a:lnTo>
                      <a:lnTo>
                        <a:pt x="34378" y="22863"/>
                      </a:lnTo>
                      <a:lnTo>
                        <a:pt x="0" y="47602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99" name=""/>
                <p:cNvSpPr/>
                <p:nvPr/>
              </p:nvSpPr>
              <p:spPr>
                <a:xfrm>
                  <a:off x="6896518" y="2438399"/>
                  <a:ext cy="118836" cx="7600"/>
                </a:xfrm>
                <a:custGeom>
                  <a:avLst/>
                  <a:gdLst/>
                  <a:ahLst/>
                  <a:cxnLst/>
                  <a:pathLst>
                    <a:path w="7600" h="118836">
                      <a:moveTo>
                        <a:pt x="-19190" y="0"/>
                      </a:moveTo>
                      <a:lnTo>
                        <a:pt x="-19190" y="118836"/>
                      </a:lnTo>
                    </a:path>
                  </a:pathLst>
                </a:custGeom>
                <a:noFill/>
                <a:ln w="20267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00" name=""/>
                <p:cNvSpPr/>
                <p:nvPr/>
              </p:nvSpPr>
              <p:spPr>
                <a:xfrm>
                  <a:off x="6757105" y="2540155"/>
                  <a:ext cy="7938" cx="82044"/>
                </a:xfrm>
                <a:custGeom>
                  <a:avLst/>
                  <a:gdLst/>
                  <a:ahLst/>
                  <a:cxnLst/>
                  <a:pathLst>
                    <a:path w="82044" h="7938">
                      <a:moveTo>
                        <a:pt x="0" y="0"/>
                      </a:moveTo>
                      <a:lnTo>
                        <a:pt x="82044" y="0"/>
                      </a:lnTo>
                      <a:lnTo>
                        <a:pt x="82044" y="7938"/>
                      </a:lnTo>
                      <a:lnTo>
                        <a:pt x="0" y="7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01" name=""/>
                <p:cNvSpPr/>
                <p:nvPr/>
              </p:nvSpPr>
              <p:spPr>
                <a:xfrm>
                  <a:off x="6700413" y="2459745"/>
                  <a:ext cy="86983" cx="104231"/>
                </a:xfrm>
                <a:custGeom>
                  <a:avLst/>
                  <a:gdLst/>
                  <a:ahLst/>
                  <a:cxnLst/>
                  <a:pathLst>
                    <a:path w="104231" h="86983">
                      <a:moveTo>
                        <a:pt x="0" y="43491"/>
                      </a:moveTo>
                      <a:cubicBezTo>
                        <a:pt x="0" y="19472"/>
                        <a:pt x="23333" y="0"/>
                        <a:pt x="52115" y="0"/>
                      </a:cubicBezTo>
                      <a:cubicBezTo>
                        <a:pt x="80898" y="0"/>
                        <a:pt x="104231" y="19472"/>
                        <a:pt x="104231" y="43491"/>
                      </a:cubicBezTo>
                      <a:cubicBezTo>
                        <a:pt x="104231" y="67511"/>
                        <a:pt x="80898" y="86983"/>
                        <a:pt x="52115" y="86983"/>
                      </a:cubicBezTo>
                      <a:cubicBezTo>
                        <a:pt x="23333" y="86983"/>
                        <a:pt x="0" y="67511"/>
                        <a:pt x="0" y="43491"/>
                      </a:cubicBezTo>
                      <a:close/>
                      <a:moveTo>
                        <a:pt x="52115" y="76767"/>
                      </a:moveTo>
                      <a:cubicBezTo>
                        <a:pt x="74137" y="76767"/>
                        <a:pt x="91990" y="61869"/>
                        <a:pt x="91990" y="43491"/>
                      </a:cubicBezTo>
                      <a:cubicBezTo>
                        <a:pt x="91990" y="25114"/>
                        <a:pt x="74137" y="10216"/>
                        <a:pt x="52115" y="10216"/>
                      </a:cubicBezTo>
                      <a:cubicBezTo>
                        <a:pt x="30094" y="10216"/>
                        <a:pt x="12241" y="25114"/>
                        <a:pt x="12241" y="43491"/>
                      </a:cubicBezTo>
                      <a:cubicBezTo>
                        <a:pt x="12241" y="61869"/>
                        <a:pt x="30094" y="76767"/>
                        <a:pt x="52115" y="767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02" name=""/>
                <p:cNvSpPr/>
                <p:nvPr/>
              </p:nvSpPr>
              <p:spPr>
                <a:xfrm>
                  <a:off x="6659118" y="2462797"/>
                  <a:ext cy="7938" cx="82044"/>
                </a:xfrm>
                <a:custGeom>
                  <a:avLst/>
                  <a:gdLst/>
                  <a:ahLst/>
                  <a:cxnLst/>
                  <a:pathLst>
                    <a:path w="82044" h="7938">
                      <a:moveTo>
                        <a:pt x="0" y="0"/>
                      </a:moveTo>
                      <a:lnTo>
                        <a:pt x="82044" y="0"/>
                      </a:lnTo>
                      <a:lnTo>
                        <a:pt x="82044" y="7938"/>
                      </a:lnTo>
                      <a:lnTo>
                        <a:pt x="0" y="7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03" name=""/>
                <p:cNvSpPr/>
                <p:nvPr/>
              </p:nvSpPr>
              <p:spPr>
                <a:xfrm>
                  <a:off x="6793857" y="2432533"/>
                  <a:ext cy="68467" cx="9512"/>
                </a:xfrm>
                <a:custGeom>
                  <a:avLst/>
                  <a:gdLst/>
                  <a:ahLst/>
                  <a:cxnLst/>
                  <a:pathLst>
                    <a:path w="9512" h="68467">
                      <a:moveTo>
                        <a:pt x="9512" y="0"/>
                      </a:moveTo>
                      <a:lnTo>
                        <a:pt x="9512" y="68467"/>
                      </a:lnTo>
                      <a:lnTo>
                        <a:pt x="0" y="68467"/>
                      </a:lnTo>
                      <a:lnTo>
                        <a:pt x="0" y="0"/>
                      </a:lnTo>
                      <a:lnTo>
                        <a:pt x="95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04" name=""/>
                <p:cNvSpPr/>
                <p:nvPr/>
              </p:nvSpPr>
              <p:spPr>
                <a:xfrm>
                  <a:off x="6943017" y="2540695"/>
                  <a:ext cy="7938" cx="82044"/>
                </a:xfrm>
                <a:custGeom>
                  <a:avLst/>
                  <a:gdLst/>
                  <a:ahLst/>
                  <a:cxnLst/>
                  <a:pathLst>
                    <a:path w="82044" h="7938">
                      <a:moveTo>
                        <a:pt x="0" y="0"/>
                      </a:moveTo>
                      <a:lnTo>
                        <a:pt x="82044" y="0"/>
                      </a:lnTo>
                      <a:lnTo>
                        <a:pt x="82044" y="7938"/>
                      </a:lnTo>
                      <a:lnTo>
                        <a:pt x="0" y="7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05" name=""/>
                <p:cNvSpPr/>
                <p:nvPr/>
              </p:nvSpPr>
              <p:spPr>
                <a:xfrm>
                  <a:off x="6974714" y="2464513"/>
                  <a:ext cy="86983" cx="104231"/>
                </a:xfrm>
                <a:custGeom>
                  <a:avLst/>
                  <a:gdLst/>
                  <a:ahLst/>
                  <a:cxnLst/>
                  <a:pathLst>
                    <a:path w="104231" h="86983">
                      <a:moveTo>
                        <a:pt x="0" y="43491"/>
                      </a:moveTo>
                      <a:cubicBezTo>
                        <a:pt x="0" y="19472"/>
                        <a:pt x="23333" y="0"/>
                        <a:pt x="52115" y="0"/>
                      </a:cubicBezTo>
                      <a:cubicBezTo>
                        <a:pt x="80898" y="0"/>
                        <a:pt x="104231" y="19472"/>
                        <a:pt x="104231" y="43491"/>
                      </a:cubicBezTo>
                      <a:cubicBezTo>
                        <a:pt x="104231" y="67511"/>
                        <a:pt x="80898" y="86983"/>
                        <a:pt x="52115" y="86983"/>
                      </a:cubicBezTo>
                      <a:cubicBezTo>
                        <a:pt x="23333" y="86983"/>
                        <a:pt x="0" y="67511"/>
                        <a:pt x="0" y="43491"/>
                      </a:cubicBezTo>
                      <a:close/>
                      <a:moveTo>
                        <a:pt x="52115" y="76767"/>
                      </a:moveTo>
                      <a:cubicBezTo>
                        <a:pt x="74137" y="76767"/>
                        <a:pt x="91990" y="61869"/>
                        <a:pt x="91990" y="43491"/>
                      </a:cubicBezTo>
                      <a:cubicBezTo>
                        <a:pt x="91990" y="25114"/>
                        <a:pt x="74137" y="10216"/>
                        <a:pt x="52115" y="10216"/>
                      </a:cubicBezTo>
                      <a:cubicBezTo>
                        <a:pt x="30094" y="10216"/>
                        <a:pt x="12241" y="25114"/>
                        <a:pt x="12241" y="43491"/>
                      </a:cubicBezTo>
                      <a:cubicBezTo>
                        <a:pt x="12241" y="61869"/>
                        <a:pt x="30094" y="76767"/>
                        <a:pt x="52115" y="767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06" name=""/>
                <p:cNvSpPr/>
                <p:nvPr/>
              </p:nvSpPr>
              <p:spPr>
                <a:xfrm>
                  <a:off x="7030109" y="2466048"/>
                  <a:ext cy="7938" cx="82044"/>
                </a:xfrm>
                <a:custGeom>
                  <a:avLst/>
                  <a:gdLst/>
                  <a:ahLst/>
                  <a:cxnLst/>
                  <a:pathLst>
                    <a:path w="82044" h="7938">
                      <a:moveTo>
                        <a:pt x="0" y="0"/>
                      </a:moveTo>
                      <a:lnTo>
                        <a:pt x="82044" y="0"/>
                      </a:lnTo>
                      <a:lnTo>
                        <a:pt x="82044" y="7938"/>
                      </a:lnTo>
                      <a:lnTo>
                        <a:pt x="0" y="7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07" name=""/>
                <p:cNvSpPr/>
                <p:nvPr/>
              </p:nvSpPr>
              <p:spPr>
                <a:xfrm>
                  <a:off x="6979770" y="2427654"/>
                  <a:ext cy="68467" cx="9512"/>
                </a:xfrm>
                <a:custGeom>
                  <a:avLst/>
                  <a:gdLst/>
                  <a:ahLst/>
                  <a:cxnLst/>
                  <a:pathLst>
                    <a:path w="9512" h="68467">
                      <a:moveTo>
                        <a:pt x="9512" y="0"/>
                      </a:moveTo>
                      <a:lnTo>
                        <a:pt x="9512" y="68467"/>
                      </a:lnTo>
                      <a:lnTo>
                        <a:pt x="0" y="68467"/>
                      </a:lnTo>
                      <a:lnTo>
                        <a:pt x="0" y="0"/>
                      </a:lnTo>
                      <a:lnTo>
                        <a:pt x="95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  <p:sp>
            <p:nvSpPr>
              <p:cNvPr id="875" name="Text 875"/>
              <p:cNvSpPr txBox="1"/>
              <p:nvPr/>
            </p:nvSpPr>
            <p:spPr>
              <a:xfrm>
                <a:off x="6539072" y="2611177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OLAP</a:t>
                </a:r>
              </a:p>
            </p:txBody>
          </p:sp>
        </p:grpSp>
        <p:grpSp>
          <p:nvGrpSpPr>
            <p:cNvPr id="808" name=""/>
            <p:cNvGrpSpPr/>
            <p:nvPr/>
          </p:nvGrpSpPr>
          <p:grpSpPr>
            <a:xfrm>
              <a:off x="6629659" y="2813960"/>
              <a:ext cy="249380" cx="578827"/>
              <a:chOff x="6629659" y="2813960"/>
              <a:chExt cy="249380" cx="578827"/>
            </a:xfrm>
          </p:grpSpPr>
          <p:sp>
            <p:nvSpPr>
              <p:cNvPr id="809" name=""/>
              <p:cNvSpPr/>
              <p:nvPr/>
            </p:nvSpPr>
            <p:spPr>
              <a:xfrm>
                <a:off x="6629659" y="2857632"/>
                <a:ext cy="205707" cx="519107"/>
              </a:xfrm>
              <a:custGeom>
                <a:avLst/>
                <a:gdLst/>
                <a:ahLst/>
                <a:cxnLst/>
                <a:pathLst>
                  <a:path w="519107" h="205707">
                    <a:moveTo>
                      <a:pt x="0" y="205707"/>
                    </a:moveTo>
                    <a:lnTo>
                      <a:pt x="519107" y="205707"/>
                    </a:lnTo>
                    <a:lnTo>
                      <a:pt x="519107" y="0"/>
                    </a:lnTo>
                    <a:lnTo>
                      <a:pt x="0" y="0"/>
                    </a:lnTo>
                    <a:lnTo>
                      <a:pt x="0" y="205707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810" name=""/>
              <p:cNvSpPr/>
              <p:nvPr/>
            </p:nvSpPr>
            <p:spPr>
              <a:xfrm>
                <a:off x="7148767" y="2813960"/>
                <a:ext cy="249380" cx="59718"/>
              </a:xfrm>
              <a:custGeom>
                <a:avLst/>
                <a:gdLst/>
                <a:ahLst/>
                <a:cxnLst/>
                <a:pathLst>
                  <a:path w="59718" h="249380">
                    <a:moveTo>
                      <a:pt x="59718" y="196699"/>
                    </a:moveTo>
                    <a:lnTo>
                      <a:pt x="0" y="249380"/>
                    </a:lnTo>
                    <a:lnTo>
                      <a:pt x="0" y="43672"/>
                    </a:lnTo>
                    <a:lnTo>
                      <a:pt x="59718" y="0"/>
                    </a:lnTo>
                    <a:lnTo>
                      <a:pt x="59718" y="196699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811" name=""/>
              <p:cNvSpPr/>
              <p:nvPr/>
            </p:nvSpPr>
            <p:spPr>
              <a:xfrm>
                <a:off x="6629659" y="2813960"/>
                <a:ext cy="43672" cx="578827"/>
              </a:xfrm>
              <a:custGeom>
                <a:avLst/>
                <a:gdLst/>
                <a:ahLst/>
                <a:cxnLst/>
                <a:pathLst>
                  <a:path w="578827" h="43672">
                    <a:moveTo>
                      <a:pt x="89581" y="0"/>
                    </a:moveTo>
                    <a:lnTo>
                      <a:pt x="578827" y="0"/>
                    </a:lnTo>
                    <a:lnTo>
                      <a:pt x="519109" y="43672"/>
                    </a:lnTo>
                    <a:lnTo>
                      <a:pt x="0" y="43672"/>
                    </a:lnTo>
                    <a:lnTo>
                      <a:pt x="89581" y="0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812" name=""/>
              <p:cNvSpPr/>
              <p:nvPr/>
            </p:nvSpPr>
            <p:spPr>
              <a:xfrm>
                <a:off x="6804404" y="2897876"/>
                <a:ext cy="81548" cx="190437"/>
              </a:xfrm>
              <a:custGeom>
                <a:avLst/>
                <a:gdLst/>
                <a:ahLst/>
                <a:cxnLst/>
                <a:pathLst>
                  <a:path w="190437" h="81548">
                    <a:moveTo>
                      <a:pt x="0" y="81548"/>
                    </a:moveTo>
                    <a:lnTo>
                      <a:pt x="190437" y="81548"/>
                    </a:lnTo>
                    <a:lnTo>
                      <a:pt x="190437" y="16312"/>
                    </a:lnTo>
                    <a:cubicBezTo>
                      <a:pt x="189800" y="11494"/>
                      <a:pt x="175688" y="11863"/>
                      <a:pt x="175688" y="11863"/>
                    </a:cubicBezTo>
                    <a:lnTo>
                      <a:pt x="80061" y="11863"/>
                    </a:lnTo>
                    <a:lnTo>
                      <a:pt x="80061" y="0"/>
                    </a:lnTo>
                    <a:lnTo>
                      <a:pt x="16159" y="0"/>
                    </a:lnTo>
                    <a:lnTo>
                      <a:pt x="16159" y="8897"/>
                    </a:lnTo>
                    <a:lnTo>
                      <a:pt x="0" y="8897"/>
                    </a:lnTo>
                    <a:lnTo>
                      <a:pt x="0" y="81548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813" name=""/>
              <p:cNvSpPr/>
              <p:nvPr/>
            </p:nvSpPr>
            <p:spPr>
              <a:xfrm>
                <a:off x="6804404" y="2897876"/>
                <a:ext cy="81548" cx="190437"/>
              </a:xfrm>
              <a:custGeom>
                <a:avLst/>
                <a:gdLst/>
                <a:ahLst/>
                <a:cxnLst/>
                <a:pathLst>
                  <a:path w="190437" h="81548">
                    <a:moveTo>
                      <a:pt x="0" y="81548"/>
                    </a:moveTo>
                    <a:lnTo>
                      <a:pt x="190437" y="81548"/>
                    </a:lnTo>
                    <a:lnTo>
                      <a:pt x="190437" y="16312"/>
                    </a:lnTo>
                    <a:cubicBezTo>
                      <a:pt x="189800" y="11494"/>
                      <a:pt x="175688" y="11863"/>
                      <a:pt x="175688" y="11863"/>
                    </a:cubicBezTo>
                    <a:lnTo>
                      <a:pt x="80061" y="11863"/>
                    </a:lnTo>
                    <a:lnTo>
                      <a:pt x="80061" y="0"/>
                    </a:lnTo>
                    <a:lnTo>
                      <a:pt x="16159" y="0"/>
                    </a:lnTo>
                    <a:lnTo>
                      <a:pt x="16159" y="8897"/>
                    </a:lnTo>
                    <a:lnTo>
                      <a:pt x="0" y="8897"/>
                    </a:lnTo>
                    <a:lnTo>
                      <a:pt x="0" y="81548"/>
                    </a:lnTo>
                    <a:close/>
                  </a:path>
                </a:pathLst>
              </a:custGeom>
              <a:noFill/>
              <a:ln w="10133" cap="flat">
                <a:solidFill>
                  <a:srgbClr val="FFFFFF"/>
                </a:solidFill>
                <a:bevel/>
              </a:ln>
            </p:spPr>
          </p:sp>
          <p:sp>
            <p:nvSpPr>
              <p:cNvPr id="814" name=""/>
              <p:cNvSpPr/>
              <p:nvPr/>
            </p:nvSpPr>
            <p:spPr>
              <a:xfrm>
                <a:off x="6788995" y="2908153"/>
                <a:ext cy="81538" cx="190431"/>
              </a:xfrm>
              <a:custGeom>
                <a:avLst/>
                <a:gdLst/>
                <a:ahLst/>
                <a:cxnLst/>
                <a:pathLst>
                  <a:path w="190431" h="81538">
                    <a:moveTo>
                      <a:pt x="0" y="81538"/>
                    </a:moveTo>
                    <a:lnTo>
                      <a:pt x="190431" y="81538"/>
                    </a:lnTo>
                    <a:lnTo>
                      <a:pt x="190431" y="16309"/>
                    </a:lnTo>
                    <a:cubicBezTo>
                      <a:pt x="189820" y="11484"/>
                      <a:pt x="175761" y="11862"/>
                      <a:pt x="175761" y="11862"/>
                    </a:cubicBezTo>
                    <a:lnTo>
                      <a:pt x="80056" y="11862"/>
                    </a:lnTo>
                    <a:lnTo>
                      <a:pt x="80056" y="0"/>
                    </a:lnTo>
                    <a:lnTo>
                      <a:pt x="16159" y="0"/>
                    </a:lnTo>
                    <a:lnTo>
                      <a:pt x="16159" y="8897"/>
                    </a:lnTo>
                    <a:lnTo>
                      <a:pt x="0" y="8897"/>
                    </a:lnTo>
                    <a:lnTo>
                      <a:pt x="0" y="81538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815" name=""/>
              <p:cNvSpPr/>
              <p:nvPr/>
            </p:nvSpPr>
            <p:spPr>
              <a:xfrm>
                <a:off x="6788995" y="2908153"/>
                <a:ext cy="81538" cx="190431"/>
              </a:xfrm>
              <a:custGeom>
                <a:avLst/>
                <a:gdLst/>
                <a:ahLst/>
                <a:cxnLst/>
                <a:pathLst>
                  <a:path w="190431" h="81538">
                    <a:moveTo>
                      <a:pt x="0" y="81538"/>
                    </a:moveTo>
                    <a:lnTo>
                      <a:pt x="190431" y="81538"/>
                    </a:lnTo>
                    <a:lnTo>
                      <a:pt x="190431" y="16309"/>
                    </a:lnTo>
                    <a:cubicBezTo>
                      <a:pt x="189820" y="11484"/>
                      <a:pt x="175761" y="11862"/>
                      <a:pt x="175761" y="11862"/>
                    </a:cubicBezTo>
                    <a:lnTo>
                      <a:pt x="80056" y="11862"/>
                    </a:lnTo>
                    <a:lnTo>
                      <a:pt x="80056" y="0"/>
                    </a:lnTo>
                    <a:lnTo>
                      <a:pt x="16159" y="0"/>
                    </a:lnTo>
                    <a:lnTo>
                      <a:pt x="16159" y="8897"/>
                    </a:lnTo>
                    <a:lnTo>
                      <a:pt x="0" y="8897"/>
                    </a:lnTo>
                    <a:lnTo>
                      <a:pt x="0" y="81538"/>
                    </a:lnTo>
                    <a:close/>
                  </a:path>
                </a:pathLst>
              </a:custGeom>
              <a:noFill/>
              <a:ln w="10133" cap="flat">
                <a:solidFill>
                  <a:srgbClr val="FFFFFF"/>
                </a:solidFill>
                <a:bevel/>
              </a:ln>
            </p:spPr>
          </p:sp>
          <p:sp>
            <p:nvSpPr>
              <p:cNvPr id="816" name=""/>
              <p:cNvSpPr/>
              <p:nvPr/>
            </p:nvSpPr>
            <p:spPr>
              <a:xfrm>
                <a:off x="6770652" y="2919005"/>
                <a:ext cy="81519" cx="190515"/>
              </a:xfrm>
              <a:custGeom>
                <a:avLst/>
                <a:gdLst/>
                <a:ahLst/>
                <a:cxnLst/>
                <a:pathLst>
                  <a:path w="190515" h="81519">
                    <a:moveTo>
                      <a:pt x="0" y="81519"/>
                    </a:moveTo>
                    <a:lnTo>
                      <a:pt x="190515" y="81519"/>
                    </a:lnTo>
                    <a:lnTo>
                      <a:pt x="190515" y="16312"/>
                    </a:lnTo>
                    <a:cubicBezTo>
                      <a:pt x="189905" y="11484"/>
                      <a:pt x="175873" y="11862"/>
                      <a:pt x="175873" y="11862"/>
                    </a:cubicBezTo>
                    <a:lnTo>
                      <a:pt x="80060" y="11862"/>
                    </a:lnTo>
                    <a:lnTo>
                      <a:pt x="80060" y="0"/>
                    </a:lnTo>
                    <a:lnTo>
                      <a:pt x="16159" y="0"/>
                    </a:lnTo>
                    <a:lnTo>
                      <a:pt x="16159" y="8897"/>
                    </a:lnTo>
                    <a:lnTo>
                      <a:pt x="0" y="8897"/>
                    </a:lnTo>
                    <a:lnTo>
                      <a:pt x="0" y="81519"/>
                    </a:lnTo>
                    <a:close/>
                  </a:path>
                </a:pathLst>
              </a:custGeom>
              <a:solidFill>
                <a:srgbClr val="087BBB"/>
              </a:solidFill>
              <a:ln w="7600" cap="flat">
                <a:noFill/>
                <a:bevel/>
              </a:ln>
            </p:spPr>
          </p:sp>
          <p:sp>
            <p:nvSpPr>
              <p:cNvPr id="817" name=""/>
              <p:cNvSpPr/>
              <p:nvPr/>
            </p:nvSpPr>
            <p:spPr>
              <a:xfrm>
                <a:off x="6770653" y="2919005"/>
                <a:ext cy="81519" cx="190515"/>
              </a:xfrm>
              <a:custGeom>
                <a:avLst/>
                <a:gdLst/>
                <a:ahLst/>
                <a:cxnLst/>
                <a:pathLst>
                  <a:path w="190515" h="81519">
                    <a:moveTo>
                      <a:pt x="0" y="81519"/>
                    </a:moveTo>
                    <a:lnTo>
                      <a:pt x="190515" y="81519"/>
                    </a:lnTo>
                    <a:lnTo>
                      <a:pt x="190515" y="16312"/>
                    </a:lnTo>
                    <a:cubicBezTo>
                      <a:pt x="189904" y="11484"/>
                      <a:pt x="175872" y="11862"/>
                      <a:pt x="175872" y="11862"/>
                    </a:cubicBezTo>
                    <a:lnTo>
                      <a:pt x="80060" y="11862"/>
                    </a:lnTo>
                    <a:lnTo>
                      <a:pt x="80060" y="0"/>
                    </a:lnTo>
                    <a:lnTo>
                      <a:pt x="16159" y="0"/>
                    </a:lnTo>
                    <a:lnTo>
                      <a:pt x="16159" y="8897"/>
                    </a:lnTo>
                    <a:lnTo>
                      <a:pt x="0" y="8897"/>
                    </a:lnTo>
                    <a:lnTo>
                      <a:pt x="0" y="81519"/>
                    </a:lnTo>
                    <a:close/>
                  </a:path>
                </a:pathLst>
              </a:custGeom>
              <a:noFill/>
              <a:ln w="10133" cap="flat">
                <a:solidFill>
                  <a:srgbClr val="FFFFFF"/>
                </a:solidFill>
                <a:bevel/>
              </a:ln>
            </p:spPr>
          </p:sp>
          <p:grpSp>
            <p:nvGrpSpPr>
              <p:cNvPr id="818" name=""/>
              <p:cNvGrpSpPr/>
              <p:nvPr/>
            </p:nvGrpSpPr>
            <p:grpSpPr>
              <a:xfrm>
                <a:off x="6629659" y="2813960"/>
                <a:ext cy="249380" cx="578827"/>
                <a:chOff x="6629659" y="2813960"/>
                <a:chExt cy="249380" cx="578827"/>
              </a:xfrm>
            </p:grpSpPr>
            <p:sp>
              <p:nvSpPr>
                <p:cNvPr id="819" name=""/>
                <p:cNvSpPr/>
                <p:nvPr/>
              </p:nvSpPr>
              <p:spPr>
                <a:xfrm>
                  <a:off x="6629659" y="2857632"/>
                  <a:ext cy="205707" cx="519107"/>
                </a:xfrm>
                <a:custGeom>
                  <a:avLst/>
                  <a:gdLst/>
                  <a:ahLst/>
                  <a:cxnLst/>
                  <a:pathLst>
                    <a:path w="519107" h="205707">
                      <a:moveTo>
                        <a:pt x="0" y="205707"/>
                      </a:moveTo>
                      <a:lnTo>
                        <a:pt x="519107" y="205707"/>
                      </a:lnTo>
                      <a:lnTo>
                        <a:pt x="519107" y="0"/>
                      </a:lnTo>
                      <a:lnTo>
                        <a:pt x="0" y="0"/>
                      </a:lnTo>
                      <a:lnTo>
                        <a:pt x="0" y="205707"/>
                      </a:lnTo>
                      <a:close/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20" name=""/>
                <p:cNvSpPr/>
                <p:nvPr/>
              </p:nvSpPr>
              <p:spPr>
                <a:xfrm>
                  <a:off x="7148767" y="2813960"/>
                  <a:ext cy="249380" cx="59718"/>
                </a:xfrm>
                <a:custGeom>
                  <a:avLst/>
                  <a:gdLst/>
                  <a:ahLst/>
                  <a:cxnLst/>
                  <a:pathLst>
                    <a:path w="59718" h="249380">
                      <a:moveTo>
                        <a:pt x="59718" y="196699"/>
                      </a:moveTo>
                      <a:lnTo>
                        <a:pt x="0" y="249380"/>
                      </a:lnTo>
                      <a:lnTo>
                        <a:pt x="0" y="43672"/>
                      </a:lnTo>
                      <a:lnTo>
                        <a:pt x="59718" y="0"/>
                      </a:lnTo>
                      <a:lnTo>
                        <a:pt x="59718" y="196699"/>
                      </a:lnTo>
                      <a:close/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21" name=""/>
                <p:cNvSpPr/>
                <p:nvPr/>
              </p:nvSpPr>
              <p:spPr>
                <a:xfrm>
                  <a:off x="6629659" y="2813960"/>
                  <a:ext cy="43672" cx="578827"/>
                </a:xfrm>
                <a:custGeom>
                  <a:avLst/>
                  <a:gdLst/>
                  <a:ahLst/>
                  <a:cxnLst/>
                  <a:pathLst>
                    <a:path w="578827" h="43672">
                      <a:moveTo>
                        <a:pt x="89581" y="0"/>
                      </a:moveTo>
                      <a:lnTo>
                        <a:pt x="578827" y="0"/>
                      </a:lnTo>
                      <a:lnTo>
                        <a:pt x="519109" y="43672"/>
                      </a:lnTo>
                      <a:lnTo>
                        <a:pt x="0" y="43672"/>
                      </a:lnTo>
                      <a:lnTo>
                        <a:pt x="89581" y="0"/>
                      </a:lnTo>
                      <a:close/>
                    </a:path>
                  </a:pathLst>
                </a:custGeom>
                <a:noFill/>
                <a:ln w="10133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id="822" name=""/>
              <p:cNvGrpSpPr/>
              <p:nvPr/>
            </p:nvGrpSpPr>
            <p:grpSpPr>
              <a:xfrm>
                <a:off x="6659399" y="2890365"/>
                <a:ext cy="138339" cx="484956"/>
                <a:chOff x="6659399" y="2890365"/>
                <a:chExt cy="138339" cx="484956"/>
              </a:xfrm>
            </p:grpSpPr>
            <p:sp>
              <p:nvSpPr>
                <p:cNvPr id="823" name=""/>
                <p:cNvSpPr/>
                <p:nvPr/>
              </p:nvSpPr>
              <p:spPr>
                <a:xfrm>
                  <a:off x="6659399" y="2890365"/>
                  <a:ext cy="34368" cx="96487"/>
                </a:xfrm>
                <a:custGeom>
                  <a:avLst/>
                  <a:gdLst/>
                  <a:ahLst/>
                  <a:cxnLst/>
                  <a:pathLst>
                    <a:path w="96487" h="34368">
                      <a:moveTo>
                        <a:pt x="46112" y="21336"/>
                      </a:moveTo>
                      <a:lnTo>
                        <a:pt x="0" y="21378"/>
                      </a:lnTo>
                      <a:lnTo>
                        <a:pt x="0" y="13042"/>
                      </a:lnTo>
                      <a:lnTo>
                        <a:pt x="46112" y="13010"/>
                      </a:lnTo>
                      <a:lnTo>
                        <a:pt x="46144" y="0"/>
                      </a:lnTo>
                      <a:lnTo>
                        <a:pt x="96487" y="17184"/>
                      </a:lnTo>
                      <a:lnTo>
                        <a:pt x="46144" y="34368"/>
                      </a:lnTo>
                      <a:lnTo>
                        <a:pt x="46112" y="213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24" name=""/>
                <p:cNvSpPr/>
                <p:nvPr/>
              </p:nvSpPr>
              <p:spPr>
                <a:xfrm>
                  <a:off x="6659399" y="2942347"/>
                  <a:ext cy="34375" cx="96487"/>
                </a:xfrm>
                <a:custGeom>
                  <a:avLst/>
                  <a:gdLst/>
                  <a:ahLst/>
                  <a:cxnLst/>
                  <a:pathLst>
                    <a:path w="96487" h="34375">
                      <a:moveTo>
                        <a:pt x="46112" y="21342"/>
                      </a:moveTo>
                      <a:lnTo>
                        <a:pt x="0" y="21374"/>
                      </a:lnTo>
                      <a:lnTo>
                        <a:pt x="0" y="13039"/>
                      </a:lnTo>
                      <a:lnTo>
                        <a:pt x="46112" y="13007"/>
                      </a:lnTo>
                      <a:lnTo>
                        <a:pt x="46144" y="0"/>
                      </a:lnTo>
                      <a:lnTo>
                        <a:pt x="96487" y="17187"/>
                      </a:lnTo>
                      <a:lnTo>
                        <a:pt x="46144" y="34375"/>
                      </a:lnTo>
                      <a:lnTo>
                        <a:pt x="46112" y="213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25" name=""/>
                <p:cNvSpPr/>
                <p:nvPr/>
              </p:nvSpPr>
              <p:spPr>
                <a:xfrm>
                  <a:off x="6659399" y="2994320"/>
                  <a:ext cy="34385" cx="96487"/>
                </a:xfrm>
                <a:custGeom>
                  <a:avLst/>
                  <a:gdLst/>
                  <a:ahLst/>
                  <a:cxnLst/>
                  <a:pathLst>
                    <a:path w="96487" h="34385">
                      <a:moveTo>
                        <a:pt x="46112" y="21346"/>
                      </a:moveTo>
                      <a:lnTo>
                        <a:pt x="0" y="21384"/>
                      </a:lnTo>
                      <a:lnTo>
                        <a:pt x="0" y="13052"/>
                      </a:lnTo>
                      <a:lnTo>
                        <a:pt x="46112" y="13020"/>
                      </a:lnTo>
                      <a:lnTo>
                        <a:pt x="46144" y="0"/>
                      </a:lnTo>
                      <a:lnTo>
                        <a:pt x="96487" y="17192"/>
                      </a:lnTo>
                      <a:lnTo>
                        <a:pt x="46144" y="34385"/>
                      </a:lnTo>
                      <a:lnTo>
                        <a:pt x="46112" y="213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26" name=""/>
                <p:cNvSpPr/>
                <p:nvPr/>
              </p:nvSpPr>
              <p:spPr>
                <a:xfrm>
                  <a:off x="7007467" y="2943809"/>
                  <a:ext cy="34385" cx="110827"/>
                </a:xfrm>
                <a:custGeom>
                  <a:avLst/>
                  <a:gdLst/>
                  <a:ahLst/>
                  <a:cxnLst/>
                  <a:pathLst>
                    <a:path w="110827" h="34385">
                      <a:moveTo>
                        <a:pt x="50379" y="13042"/>
                      </a:moveTo>
                      <a:lnTo>
                        <a:pt x="110827" y="13000"/>
                      </a:lnTo>
                      <a:lnTo>
                        <a:pt x="110827" y="21337"/>
                      </a:lnTo>
                      <a:lnTo>
                        <a:pt x="50379" y="21371"/>
                      </a:lnTo>
                      <a:lnTo>
                        <a:pt x="50353" y="34385"/>
                      </a:lnTo>
                      <a:lnTo>
                        <a:pt x="0" y="17192"/>
                      </a:lnTo>
                      <a:lnTo>
                        <a:pt x="50353" y="0"/>
                      </a:lnTo>
                      <a:lnTo>
                        <a:pt x="50379" y="130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27" name=""/>
                <p:cNvSpPr/>
                <p:nvPr/>
              </p:nvSpPr>
              <p:spPr>
                <a:xfrm>
                  <a:off x="7033528" y="2942883"/>
                  <a:ext cy="34368" cx="110827"/>
                </a:xfrm>
                <a:custGeom>
                  <a:avLst/>
                  <a:gdLst/>
                  <a:ahLst/>
                  <a:cxnLst/>
                  <a:pathLst>
                    <a:path w="110827" h="34368">
                      <a:moveTo>
                        <a:pt x="60448" y="21336"/>
                      </a:moveTo>
                      <a:lnTo>
                        <a:pt x="0" y="21374"/>
                      </a:lnTo>
                      <a:lnTo>
                        <a:pt x="0" y="13038"/>
                      </a:lnTo>
                      <a:lnTo>
                        <a:pt x="60448" y="13006"/>
                      </a:lnTo>
                      <a:lnTo>
                        <a:pt x="60475" y="0"/>
                      </a:lnTo>
                      <a:lnTo>
                        <a:pt x="110827" y="17184"/>
                      </a:lnTo>
                      <a:lnTo>
                        <a:pt x="60475" y="34368"/>
                      </a:lnTo>
                      <a:lnTo>
                        <a:pt x="60448" y="213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76" name="Text 876"/>
              <p:cNvSpPr txBox="1"/>
              <p:nvPr/>
            </p:nvSpPr>
            <p:spPr>
              <a:xfrm>
                <a:off x="6539072" y="3078539"/>
                <a:ext cy="152000" cx="760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MPP</a:t>
                </a:r>
              </a:p>
            </p:txBody>
          </p:sp>
        </p:grpSp>
        <p:sp>
          <p:nvSpPr>
            <p:cNvPr id="842" name="Flexible Arrow"/>
            <p:cNvSpPr/>
            <p:nvPr/>
          </p:nvSpPr>
          <p:spPr>
            <a:xfrm>
              <a:off x="7459204" y="2869836"/>
              <a:ext cy="247828" cx="669408"/>
            </a:xfrm>
            <a:custGeom>
              <a:avLst/>
              <a:gdLst/>
              <a:ahLst/>
              <a:cxnLst/>
              <a:rect l="l" t="t" r="r" b="b"/>
              <a:pathLst>
                <a:path w="669408" h="247828">
                  <a:moveTo>
                    <a:pt x="0" y="123913"/>
                  </a:moveTo>
                  <a:lnTo>
                    <a:pt x="179527" y="247828"/>
                  </a:lnTo>
                  <a:lnTo>
                    <a:pt x="179527" y="178436"/>
                  </a:lnTo>
                  <a:lnTo>
                    <a:pt x="568997" y="178436"/>
                  </a:lnTo>
                  <a:lnTo>
                    <a:pt x="568997" y="69392"/>
                  </a:lnTo>
                  <a:lnTo>
                    <a:pt x="179527" y="69392"/>
                  </a:lnTo>
                  <a:lnTo>
                    <a:pt x="179527" y="0"/>
                  </a:lnTo>
                  <a:lnTo>
                    <a:pt x="0" y="123913"/>
                  </a:lnTo>
                  <a:close/>
                  <a:moveTo>
                    <a:pt x="589079" y="178436"/>
                  </a:moveTo>
                  <a:lnTo>
                    <a:pt x="589079" y="69392"/>
                  </a:lnTo>
                  <a:lnTo>
                    <a:pt x="622549" y="69392"/>
                  </a:lnTo>
                  <a:lnTo>
                    <a:pt x="622549" y="178436"/>
                  </a:lnTo>
                  <a:lnTo>
                    <a:pt x="589079" y="178436"/>
                  </a:lnTo>
                  <a:close/>
                  <a:moveTo>
                    <a:pt x="649326" y="178436"/>
                  </a:moveTo>
                  <a:lnTo>
                    <a:pt x="649326" y="69392"/>
                  </a:lnTo>
                  <a:lnTo>
                    <a:pt x="669408" y="69392"/>
                  </a:lnTo>
                  <a:lnTo>
                    <a:pt x="669408" y="178436"/>
                  </a:lnTo>
                  <a:lnTo>
                    <a:pt x="649326" y="178436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资源权限</a:t>
              </a:r>
            </a:p>
          </p:txBody>
        </p:sp>
        <p:sp>
          <p:nvSpPr>
            <p:cNvPr id="843" name="Flexible Arrow"/>
            <p:cNvSpPr/>
            <p:nvPr/>
          </p:nvSpPr>
          <p:spPr>
            <a:xfrm>
              <a:off x="7459204" y="5731388"/>
              <a:ext cy="247828" cx="669408"/>
            </a:xfrm>
            <a:custGeom>
              <a:avLst/>
              <a:gdLst/>
              <a:ahLst/>
              <a:cxnLst/>
              <a:rect l="l" t="t" r="r" b="b"/>
              <a:pathLst>
                <a:path w="669408" h="247828">
                  <a:moveTo>
                    <a:pt x="0" y="123913"/>
                  </a:moveTo>
                  <a:lnTo>
                    <a:pt x="179527" y="247828"/>
                  </a:lnTo>
                  <a:lnTo>
                    <a:pt x="179527" y="178436"/>
                  </a:lnTo>
                  <a:lnTo>
                    <a:pt x="568997" y="178436"/>
                  </a:lnTo>
                  <a:lnTo>
                    <a:pt x="568997" y="69392"/>
                  </a:lnTo>
                  <a:lnTo>
                    <a:pt x="179527" y="69392"/>
                  </a:lnTo>
                  <a:lnTo>
                    <a:pt x="179527" y="0"/>
                  </a:lnTo>
                  <a:lnTo>
                    <a:pt x="0" y="123913"/>
                  </a:lnTo>
                  <a:close/>
                  <a:moveTo>
                    <a:pt x="589079" y="178436"/>
                  </a:moveTo>
                  <a:lnTo>
                    <a:pt x="589079" y="69392"/>
                  </a:lnTo>
                  <a:lnTo>
                    <a:pt x="622549" y="69392"/>
                  </a:lnTo>
                  <a:lnTo>
                    <a:pt x="622549" y="178436"/>
                  </a:lnTo>
                  <a:lnTo>
                    <a:pt x="589079" y="178436"/>
                  </a:lnTo>
                  <a:close/>
                  <a:moveTo>
                    <a:pt x="649326" y="178436"/>
                  </a:moveTo>
                  <a:lnTo>
                    <a:pt x="649326" y="69392"/>
                  </a:lnTo>
                  <a:lnTo>
                    <a:pt x="669408" y="69392"/>
                  </a:lnTo>
                  <a:lnTo>
                    <a:pt x="669408" y="178436"/>
                  </a:lnTo>
                  <a:lnTo>
                    <a:pt x="649326" y="178436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数据权限</a:t>
              </a:r>
            </a:p>
          </p:txBody>
        </p:sp>
        <p:sp>
          <p:nvSpPr>
            <p:cNvPr id="844" name="Flexible Arrow"/>
            <p:cNvSpPr/>
            <p:nvPr/>
          </p:nvSpPr>
          <p:spPr>
            <a:xfrm>
              <a:off x="7438152" y="-568594"/>
              <a:ext cy="247828" cx="669408"/>
            </a:xfrm>
            <a:custGeom>
              <a:avLst/>
              <a:gdLst/>
              <a:ahLst/>
              <a:cxnLst/>
              <a:rect l="l" t="t" r="r" b="b"/>
              <a:pathLst>
                <a:path w="669408" h="247828">
                  <a:moveTo>
                    <a:pt x="0" y="123913"/>
                  </a:moveTo>
                  <a:lnTo>
                    <a:pt x="179527" y="247828"/>
                  </a:lnTo>
                  <a:lnTo>
                    <a:pt x="179527" y="178436"/>
                  </a:lnTo>
                  <a:lnTo>
                    <a:pt x="568997" y="178436"/>
                  </a:lnTo>
                  <a:lnTo>
                    <a:pt x="568997" y="69392"/>
                  </a:lnTo>
                  <a:lnTo>
                    <a:pt x="179527" y="69392"/>
                  </a:lnTo>
                  <a:lnTo>
                    <a:pt x="179527" y="0"/>
                  </a:lnTo>
                  <a:lnTo>
                    <a:pt x="0" y="123913"/>
                  </a:lnTo>
                  <a:close/>
                  <a:moveTo>
                    <a:pt x="589079" y="178436"/>
                  </a:moveTo>
                  <a:lnTo>
                    <a:pt x="589079" y="69392"/>
                  </a:lnTo>
                  <a:lnTo>
                    <a:pt x="622549" y="69392"/>
                  </a:lnTo>
                  <a:lnTo>
                    <a:pt x="622549" y="178436"/>
                  </a:lnTo>
                  <a:lnTo>
                    <a:pt x="589079" y="178436"/>
                  </a:lnTo>
                  <a:close/>
                  <a:moveTo>
                    <a:pt x="649326" y="178436"/>
                  </a:moveTo>
                  <a:lnTo>
                    <a:pt x="649326" y="69392"/>
                  </a:lnTo>
                  <a:lnTo>
                    <a:pt x="669408" y="69392"/>
                  </a:lnTo>
                  <a:lnTo>
                    <a:pt x="669408" y="178436"/>
                  </a:lnTo>
                  <a:lnTo>
                    <a:pt x="649326" y="178436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接口权限</a:t>
              </a:r>
            </a:p>
          </p:txBody>
        </p:sp>
        <p:sp>
          <p:nvSpPr>
            <p:cNvPr id="845" name="Flexible Arrow"/>
            <p:cNvSpPr/>
            <p:nvPr/>
          </p:nvSpPr>
          <p:spPr>
            <a:xfrm>
              <a:off x="7438152" y="1095236"/>
              <a:ext cy="247828" cx="669408"/>
            </a:xfrm>
            <a:custGeom>
              <a:avLst/>
              <a:gdLst/>
              <a:ahLst/>
              <a:cxnLst/>
              <a:rect l="l" t="t" r="r" b="b"/>
              <a:pathLst>
                <a:path w="669408" h="247828">
                  <a:moveTo>
                    <a:pt x="0" y="123913"/>
                  </a:moveTo>
                  <a:lnTo>
                    <a:pt x="179527" y="247828"/>
                  </a:lnTo>
                  <a:lnTo>
                    <a:pt x="179527" y="178436"/>
                  </a:lnTo>
                  <a:lnTo>
                    <a:pt x="568997" y="178436"/>
                  </a:lnTo>
                  <a:lnTo>
                    <a:pt x="568997" y="69392"/>
                  </a:lnTo>
                  <a:lnTo>
                    <a:pt x="179527" y="69392"/>
                  </a:lnTo>
                  <a:lnTo>
                    <a:pt x="179527" y="0"/>
                  </a:lnTo>
                  <a:lnTo>
                    <a:pt x="0" y="123913"/>
                  </a:lnTo>
                  <a:close/>
                  <a:moveTo>
                    <a:pt x="589079" y="178436"/>
                  </a:moveTo>
                  <a:lnTo>
                    <a:pt x="589079" y="69392"/>
                  </a:lnTo>
                  <a:lnTo>
                    <a:pt x="622549" y="69392"/>
                  </a:lnTo>
                  <a:lnTo>
                    <a:pt x="622549" y="178436"/>
                  </a:lnTo>
                  <a:lnTo>
                    <a:pt x="589079" y="178436"/>
                  </a:lnTo>
                  <a:close/>
                  <a:moveTo>
                    <a:pt x="649326" y="178436"/>
                  </a:moveTo>
                  <a:lnTo>
                    <a:pt x="649326" y="69392"/>
                  </a:lnTo>
                  <a:lnTo>
                    <a:pt x="669408" y="69392"/>
                  </a:lnTo>
                  <a:lnTo>
                    <a:pt x="669408" y="178436"/>
                  </a:lnTo>
                  <a:lnTo>
                    <a:pt x="649326" y="178436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应用权限</a:t>
              </a:r>
            </a:p>
          </p:txBody>
        </p:sp>
        <p:sp>
          <p:nvSpPr>
            <p:cNvPr id="851" name="Rounded Rectangle"/>
            <p:cNvSpPr/>
            <p:nvPr/>
          </p:nvSpPr>
          <p:spPr>
            <a:xfrm>
              <a:off x="1281408" y="2265377"/>
              <a:ext cy="1456745" cx="1140000"/>
            </a:xfrm>
            <a:custGeom>
              <a:avLst/>
              <a:gdLst>
                <a:gd fmla="*/ 570000 w 1140000" name="connsiteX0"/>
                <a:gd fmla="*/ 1456745 h 1456745" name="connsiteY0"/>
                <a:gd fmla="*/ 570000 w 1140000" name="connsiteX1"/>
                <a:gd fmla="*/ 0 h 1456745" name="connsiteY1"/>
                <a:gd fmla="*/ 1140000 w 1140000" name="connsiteX2"/>
                <a:gd fmla="*/ 728373 h 1456745" name="connsiteY2"/>
                <a:gd fmla="*/ 0 w 1140000" name="connsiteX3"/>
                <a:gd fmla="*/ 728373 h 1456745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140000" h="1456745">
                  <a:moveTo>
                    <a:pt x="1053824" y="1456745"/>
                  </a:moveTo>
                  <a:cubicBezTo>
                    <a:pt x="1101422" y="1456745"/>
                    <a:pt x="1140000" y="1418168"/>
                    <a:pt x="1140000" y="1370569"/>
                  </a:cubicBezTo>
                  <a:lnTo>
                    <a:pt x="1140000" y="86173"/>
                  </a:lnTo>
                  <a:cubicBezTo>
                    <a:pt x="1140000" y="38580"/>
                    <a:pt x="1101422" y="0"/>
                    <a:pt x="10538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370569"/>
                  </a:lnTo>
                  <a:cubicBezTo>
                    <a:pt x="0" y="1418168"/>
                    <a:pt x="38580" y="1456745"/>
                    <a:pt x="86173" y="1456745"/>
                  </a:cubicBezTo>
                  <a:lnTo>
                    <a:pt x="1053824" y="1456745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pic>
          <p:nvPicPr>
            <p:cNvPr id="852" name="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72199" y="2847951"/>
              <a:ext cy="315107" cx="286461"/>
            </a:xfrm>
            <a:prstGeom prst="rect">
              <a:avLst/>
            </a:prstGeom>
          </p:spPr>
        </p:pic>
        <p:pic>
          <p:nvPicPr>
            <p:cNvPr id="853" name="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585" y="2445401"/>
              <a:ext cy="286461" cx="315107"/>
            </a:xfrm>
            <a:prstGeom prst="rect">
              <a:avLst/>
            </a:prstGeom>
          </p:spPr>
        </p:pic>
        <p:pic>
          <p:nvPicPr>
            <p:cNvPr id="854" name="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585" y="3293174"/>
              <a:ext cy="286461" cx="315107"/>
            </a:xfrm>
            <a:prstGeom prst="rect">
              <a:avLst/>
            </a:prstGeom>
          </p:spPr>
        </p:pic>
        <p:pic>
          <p:nvPicPr>
            <p:cNvPr id="855" name="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879" y="2809921"/>
              <a:ext cy="362520" cx="362520"/>
            </a:xfrm>
            <a:prstGeom prst="rect">
              <a:avLst/>
            </a:prstGeom>
          </p:spPr>
        </p:pic>
        <p:sp>
          <p:nvSpPr>
            <p:cNvPr id="856" name="ConnectLine"/>
            <p:cNvSpPr/>
            <p:nvPr/>
          </p:nvSpPr>
          <p:spPr>
            <a:xfrm>
              <a:off x="1529752" y="2833626"/>
              <a:ext cy="244995" cx="459831"/>
            </a:xfrm>
            <a:custGeom>
              <a:avLst/>
              <a:gdLst/>
              <a:ahLst/>
              <a:cxnLst/>
              <a:pathLst>
                <a:path w="459831" h="244995" fill="none">
                  <a:moveTo>
                    <a:pt x="0" y="0"/>
                  </a:moveTo>
                  <a:lnTo>
                    <a:pt x="0" y="-244995"/>
                  </a:lnTo>
                  <a:lnTo>
                    <a:pt x="459831" y="-244995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id="857" name="ConnectLine"/>
            <p:cNvSpPr/>
            <p:nvPr/>
          </p:nvSpPr>
          <p:spPr>
            <a:xfrm>
              <a:off x="1672987" y="2991181"/>
              <a:ext cy="7600" cx="292895"/>
            </a:xfrm>
            <a:custGeom>
              <a:avLst/>
              <a:gdLst/>
              <a:ahLst/>
              <a:cxnLst/>
              <a:pathLst>
                <a:path w="292895" h="7600" fill="none">
                  <a:moveTo>
                    <a:pt x="0" y="0"/>
                  </a:moveTo>
                  <a:lnTo>
                    <a:pt x="292895" y="0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id="858" name="ConnectLine"/>
            <p:cNvSpPr/>
            <p:nvPr/>
          </p:nvSpPr>
          <p:spPr>
            <a:xfrm>
              <a:off x="1529752" y="3148731"/>
              <a:ext cy="287670" cx="459831"/>
            </a:xfrm>
            <a:custGeom>
              <a:avLst/>
              <a:gdLst/>
              <a:ahLst/>
              <a:cxnLst/>
              <a:pathLst>
                <a:path w="459831" h="287670" fill="none">
                  <a:moveTo>
                    <a:pt x="0" y="0"/>
                  </a:moveTo>
                  <a:lnTo>
                    <a:pt x="0" y="287670"/>
                  </a:lnTo>
                  <a:lnTo>
                    <a:pt x="459831" y="287670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grpSp>
          <p:nvGrpSpPr>
            <p:cNvPr id="859" name=""/>
            <p:cNvGrpSpPr/>
            <p:nvPr/>
          </p:nvGrpSpPr>
          <p:grpSpPr>
            <a:xfrm>
              <a:off x="8201580" y="5620089"/>
              <a:ext cy="1877648" cx="1189689"/>
              <a:chOff x="8201580" y="5620089"/>
              <a:chExt cy="1877648" cx="1189689"/>
            </a:xfrm>
          </p:grpSpPr>
          <p:sp>
            <p:nvSpPr>
              <p:cNvPr id="504" name="Rounded Rectangle"/>
              <p:cNvSpPr/>
              <p:nvPr/>
            </p:nvSpPr>
            <p:spPr>
              <a:xfrm>
                <a:off x="8201580" y="5620089"/>
                <a:ext cy="1877648" cx="1189689"/>
              </a:xfrm>
              <a:custGeom>
                <a:avLst/>
                <a:gdLst>
                  <a:gd fmla="*/ 594844 w 1189689" name="connsiteX0"/>
                  <a:gd fmla="*/ 1877648 h 1877648" name="connsiteY0"/>
                  <a:gd fmla="*/ 594844 w 1189689" name="connsiteX1"/>
                  <a:gd fmla="*/ 0 h 1877648" name="connsiteY1"/>
                  <a:gd fmla="*/ 1189689 w 1189689" name="connsiteX2"/>
                  <a:gd fmla="*/ 938820 h 1877648" name="connsiteY2"/>
                  <a:gd fmla="*/ 0 w 1189689" name="connsiteX3"/>
                  <a:gd fmla="*/ 938820 h 1877648" name="connsiteY3"/>
                  <a:gd fmla="*/ 237867 w 1189689" name="rtl"/>
                  <a:gd fmla="*/ 1932277 h 1877648" name="rtt"/>
                  <a:gd fmla="*/ 997867 w 1189689" name="rtr"/>
                  <a:gd fmla="*/ 2084277 h 1877648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1189689" h="1877648">
                    <a:moveTo>
                      <a:pt x="1103512" y="1877648"/>
                    </a:moveTo>
                    <a:cubicBezTo>
                      <a:pt x="1151111" y="1877648"/>
                      <a:pt x="1189689" y="1839071"/>
                      <a:pt x="1189689" y="1791472"/>
                    </a:cubicBezTo>
                    <a:lnTo>
                      <a:pt x="1189689" y="86173"/>
                    </a:lnTo>
                    <a:cubicBezTo>
                      <a:pt x="1189689" y="38580"/>
                      <a:pt x="1151111" y="0"/>
                      <a:pt x="1103512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791472"/>
                    </a:lnTo>
                    <a:cubicBezTo>
                      <a:pt x="0" y="1839071"/>
                      <a:pt x="38580" y="1877648"/>
                      <a:pt x="86173" y="1877648"/>
                    </a:cubicBezTo>
                    <a:lnTo>
                      <a:pt x="1103512" y="1877648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bevel/>
              </a:ln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安全管理</a:t>
                </a:r>
              </a:p>
            </p:txBody>
          </p:sp>
          <p:grpSp>
            <p:nvGrpSpPr>
              <p:cNvPr id="535" name=""/>
              <p:cNvGrpSpPr/>
              <p:nvPr/>
            </p:nvGrpSpPr>
            <p:grpSpPr>
              <a:xfrm>
                <a:off x="8638870" y="5886643"/>
                <a:ext cy="286461" cx="315106"/>
                <a:chOff x="8638870" y="5886643"/>
                <a:chExt cy="286461" cx="315106"/>
              </a:xfrm>
            </p:grpSpPr>
            <p:sp>
              <p:nvSpPr>
                <p:cNvPr id="536" name=""/>
                <p:cNvSpPr/>
                <p:nvPr/>
              </p:nvSpPr>
              <p:spPr>
                <a:xfrm>
                  <a:off x="8638870" y="5886643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x="311323" y="128550"/>
                      </a:moveTo>
                      <a:lnTo>
                        <a:pt x="246580" y="14643"/>
                      </a:lnTo>
                      <a:cubicBezTo>
                        <a:pt x="241627" y="5756"/>
                        <a:pt x="232392" y="0"/>
                        <a:pt x="222308" y="0"/>
                      </a:cubicBezTo>
                      <a:lnTo>
                        <a:pt x="92798" y="0"/>
                      </a:lnTo>
                      <a:cubicBezTo>
                        <a:pt x="82712" y="0"/>
                        <a:pt x="73476" y="5752"/>
                        <a:pt x="68525" y="14643"/>
                      </a:cubicBezTo>
                      <a:lnTo>
                        <a:pt x="3758" y="128252"/>
                      </a:lnTo>
                      <a:cubicBezTo>
                        <a:pt x="-1253" y="137071"/>
                        <a:pt x="-1253" y="147920"/>
                        <a:pt x="3758" y="156741"/>
                      </a:cubicBezTo>
                      <a:lnTo>
                        <a:pt x="68501" y="271296"/>
                      </a:lnTo>
                      <a:cubicBezTo>
                        <a:pt x="73400" y="280309"/>
                        <a:pt x="82612" y="286065"/>
                        <a:pt x="92773" y="286461"/>
                      </a:cubicBezTo>
                      <a:lnTo>
                        <a:pt x="222283" y="286461"/>
                      </a:lnTo>
                      <a:cubicBezTo>
                        <a:pt x="232444" y="286109"/>
                        <a:pt x="241672" y="280377"/>
                        <a:pt x="246580" y="271370"/>
                      </a:cubicBezTo>
                      <a:lnTo>
                        <a:pt x="311323" y="157463"/>
                      </a:lnTo>
                      <a:cubicBezTo>
                        <a:pt x="316367" y="148501"/>
                        <a:pt x="316367" y="137512"/>
                        <a:pt x="311323" y="12855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537" name=""/>
                <p:cNvSpPr/>
                <p:nvPr/>
              </p:nvSpPr>
              <p:spPr>
                <a:xfrm>
                  <a:off x="8754562" y="5980030"/>
                  <a:ext cy="193000" cx="184308"/>
                </a:xfrm>
                <a:custGeom>
                  <a:avLst/>
                  <a:gdLst/>
                  <a:ahLst/>
                  <a:cxnLst/>
                  <a:pathLst>
                    <a:path w="184308" h="193000">
                      <a:moveTo>
                        <a:pt x="103392" y="2092"/>
                      </a:moveTo>
                      <a:lnTo>
                        <a:pt x="7385" y="0"/>
                      </a:lnTo>
                      <a:lnTo>
                        <a:pt x="0" y="85916"/>
                      </a:lnTo>
                      <a:lnTo>
                        <a:pt x="5588" y="105341"/>
                      </a:lnTo>
                      <a:lnTo>
                        <a:pt x="92154" y="193000"/>
                      </a:lnTo>
                      <a:lnTo>
                        <a:pt x="106592" y="193000"/>
                      </a:lnTo>
                      <a:cubicBezTo>
                        <a:pt x="116752" y="192647"/>
                        <a:pt x="125981" y="186915"/>
                        <a:pt x="130889" y="177908"/>
                      </a:cubicBezTo>
                      <a:lnTo>
                        <a:pt x="184308" y="83949"/>
                      </a:lnTo>
                      <a:lnTo>
                        <a:pt x="103392" y="2092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538" name=""/>
                <p:cNvSpPr/>
                <p:nvPr/>
              </p:nvSpPr>
              <p:spPr>
                <a:xfrm>
                  <a:off x="8734882" y="5954454"/>
                  <a:ext cy="152183" cx="123085"/>
                </a:xfrm>
                <a:custGeom>
                  <a:avLst/>
                  <a:gdLst/>
                  <a:ahLst/>
                  <a:cxnLst/>
                  <a:pathLst>
                    <a:path w="123085" h="152183">
                      <a:moveTo>
                        <a:pt x="61543" y="0"/>
                      </a:moveTo>
                      <a:lnTo>
                        <a:pt x="0" y="27667"/>
                      </a:lnTo>
                      <a:lnTo>
                        <a:pt x="0" y="69181"/>
                      </a:lnTo>
                      <a:cubicBezTo>
                        <a:pt x="0" y="107582"/>
                        <a:pt x="26266" y="143467"/>
                        <a:pt x="61543" y="152183"/>
                      </a:cubicBezTo>
                      <a:cubicBezTo>
                        <a:pt x="96819" y="143467"/>
                        <a:pt x="123085" y="107557"/>
                        <a:pt x="123085" y="69181"/>
                      </a:cubicBezTo>
                      <a:lnTo>
                        <a:pt x="123085" y="27667"/>
                      </a:lnTo>
                      <a:lnTo>
                        <a:pt x="61543" y="0"/>
                      </a:lnTo>
                      <a:close/>
                      <a:moveTo>
                        <a:pt x="61543" y="29311"/>
                      </a:moveTo>
                      <a:cubicBezTo>
                        <a:pt x="72419" y="29311"/>
                        <a:pt x="81236" y="38231"/>
                        <a:pt x="81236" y="49234"/>
                      </a:cubicBezTo>
                      <a:cubicBezTo>
                        <a:pt x="81236" y="60237"/>
                        <a:pt x="72419" y="69156"/>
                        <a:pt x="61543" y="69156"/>
                      </a:cubicBezTo>
                      <a:cubicBezTo>
                        <a:pt x="50666" y="69156"/>
                        <a:pt x="41849" y="60237"/>
                        <a:pt x="41849" y="49234"/>
                      </a:cubicBezTo>
                      <a:cubicBezTo>
                        <a:pt x="41849" y="38231"/>
                        <a:pt x="50666" y="29311"/>
                        <a:pt x="61543" y="29311"/>
                      </a:cubicBezTo>
                      <a:close/>
                      <a:moveTo>
                        <a:pt x="98469" y="111691"/>
                      </a:moveTo>
                      <a:cubicBezTo>
                        <a:pt x="98469" y="112187"/>
                        <a:pt x="98323" y="112673"/>
                        <a:pt x="98050" y="113086"/>
                      </a:cubicBezTo>
                      <a:cubicBezTo>
                        <a:pt x="97607" y="113758"/>
                        <a:pt x="97164" y="114455"/>
                        <a:pt x="96671" y="115103"/>
                      </a:cubicBezTo>
                      <a:cubicBezTo>
                        <a:pt x="87981" y="127202"/>
                        <a:pt x="75660" y="136137"/>
                        <a:pt x="61543" y="140579"/>
                      </a:cubicBezTo>
                      <a:cubicBezTo>
                        <a:pt x="47443" y="136170"/>
                        <a:pt x="35124" y="127280"/>
                        <a:pt x="26414" y="115227"/>
                      </a:cubicBezTo>
                      <a:cubicBezTo>
                        <a:pt x="25922" y="114580"/>
                        <a:pt x="25479" y="113882"/>
                        <a:pt x="25036" y="113210"/>
                      </a:cubicBezTo>
                      <a:cubicBezTo>
                        <a:pt x="24762" y="112798"/>
                        <a:pt x="24616" y="112312"/>
                        <a:pt x="24617" y="111816"/>
                      </a:cubicBezTo>
                      <a:lnTo>
                        <a:pt x="24617" y="100634"/>
                      </a:lnTo>
                      <a:cubicBezTo>
                        <a:pt x="24617" y="85369"/>
                        <a:pt x="49234" y="77673"/>
                        <a:pt x="61543" y="77673"/>
                      </a:cubicBezTo>
                      <a:cubicBezTo>
                        <a:pt x="73851" y="77673"/>
                        <a:pt x="98469" y="85343"/>
                        <a:pt x="98469" y="100634"/>
                      </a:cubicBezTo>
                      <a:lnTo>
                        <a:pt x="98469" y="1116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77" name="Text 877"/>
                <p:cNvSpPr txBox="1"/>
                <p:nvPr/>
              </p:nvSpPr>
              <p:spPr>
                <a:xfrm>
                  <a:off x="8416424" y="6188304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IAM</a:t>
                  </a:r>
                </a:p>
              </p:txBody>
            </p:sp>
          </p:grpSp>
          <p:grpSp>
            <p:nvGrpSpPr>
              <p:cNvPr id="539" name=""/>
              <p:cNvGrpSpPr/>
              <p:nvPr/>
            </p:nvGrpSpPr>
            <p:grpSpPr>
              <a:xfrm>
                <a:off x="8638870" y="6415679"/>
                <a:ext cy="286461" cx="315106"/>
                <a:chOff x="8638870" y="6415679"/>
                <a:chExt cy="286461" cx="315106"/>
              </a:xfrm>
            </p:grpSpPr>
            <p:sp>
              <p:nvSpPr>
                <p:cNvPr id="540" name=""/>
                <p:cNvSpPr/>
                <p:nvPr/>
              </p:nvSpPr>
              <p:spPr>
                <a:xfrm>
                  <a:off x="8638870" y="6415679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x="311323" y="128550"/>
                      </a:moveTo>
                      <a:lnTo>
                        <a:pt x="246580" y="14643"/>
                      </a:lnTo>
                      <a:cubicBezTo>
                        <a:pt x="241627" y="5756"/>
                        <a:pt x="232392" y="0"/>
                        <a:pt x="222308" y="0"/>
                      </a:cubicBezTo>
                      <a:lnTo>
                        <a:pt x="92798" y="0"/>
                      </a:lnTo>
                      <a:cubicBezTo>
                        <a:pt x="82712" y="0"/>
                        <a:pt x="73476" y="5752"/>
                        <a:pt x="68525" y="14643"/>
                      </a:cubicBezTo>
                      <a:lnTo>
                        <a:pt x="3758" y="128252"/>
                      </a:lnTo>
                      <a:cubicBezTo>
                        <a:pt x="-1253" y="137071"/>
                        <a:pt x="-1253" y="147920"/>
                        <a:pt x="3758" y="156741"/>
                      </a:cubicBezTo>
                      <a:lnTo>
                        <a:pt x="68501" y="271296"/>
                      </a:lnTo>
                      <a:cubicBezTo>
                        <a:pt x="73400" y="280309"/>
                        <a:pt x="82612" y="286065"/>
                        <a:pt x="92773" y="286461"/>
                      </a:cubicBezTo>
                      <a:lnTo>
                        <a:pt x="222283" y="286461"/>
                      </a:lnTo>
                      <a:cubicBezTo>
                        <a:pt x="232444" y="286109"/>
                        <a:pt x="241672" y="280377"/>
                        <a:pt x="246580" y="271370"/>
                      </a:cubicBezTo>
                      <a:lnTo>
                        <a:pt x="311323" y="157463"/>
                      </a:lnTo>
                      <a:cubicBezTo>
                        <a:pt x="316367" y="148501"/>
                        <a:pt x="316367" y="137512"/>
                        <a:pt x="311323" y="12855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1" name=""/>
                <p:cNvSpPr/>
                <p:nvPr/>
              </p:nvSpPr>
              <p:spPr>
                <a:xfrm>
                  <a:off x="8729945" y="6483914"/>
                  <a:ext cy="216907" cx="213307"/>
                </a:xfrm>
                <a:custGeom>
                  <a:avLst/>
                  <a:gdLst/>
                  <a:ahLst/>
                  <a:cxnLst/>
                  <a:pathLst>
                    <a:path w="213307" h="216907">
                      <a:moveTo>
                        <a:pt x="137659" y="25376"/>
                      </a:moveTo>
                      <a:lnTo>
                        <a:pt x="65137" y="0"/>
                      </a:lnTo>
                      <a:lnTo>
                        <a:pt x="542" y="28390"/>
                      </a:lnTo>
                      <a:lnTo>
                        <a:pt x="0" y="47764"/>
                      </a:lnTo>
                      <a:lnTo>
                        <a:pt x="0" y="76154"/>
                      </a:lnTo>
                      <a:lnTo>
                        <a:pt x="4456" y="101381"/>
                      </a:lnTo>
                      <a:lnTo>
                        <a:pt x="12013" y="118963"/>
                      </a:lnTo>
                      <a:lnTo>
                        <a:pt x="25848" y="145285"/>
                      </a:lnTo>
                      <a:lnTo>
                        <a:pt x="96154" y="216907"/>
                      </a:lnTo>
                      <a:lnTo>
                        <a:pt x="131086" y="216907"/>
                      </a:lnTo>
                      <a:cubicBezTo>
                        <a:pt x="141235" y="216907"/>
                        <a:pt x="150628" y="211480"/>
                        <a:pt x="155703" y="202588"/>
                      </a:cubicBezTo>
                      <a:lnTo>
                        <a:pt x="213307" y="101680"/>
                      </a:lnTo>
                      <a:lnTo>
                        <a:pt x="137659" y="25376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2" name=""/>
                <p:cNvSpPr/>
                <p:nvPr/>
              </p:nvSpPr>
              <p:spPr>
                <a:xfrm>
                  <a:off x="8774835" y="6518753"/>
                  <a:ext cy="43680" cx="43178"/>
                </a:xfrm>
                <a:custGeom>
                  <a:avLst/>
                  <a:gdLst/>
                  <a:ahLst/>
                  <a:cxnLst/>
                  <a:pathLst>
                    <a:path w="43178" h="43680">
                      <a:moveTo>
                        <a:pt x="21589" y="43680"/>
                      </a:moveTo>
                      <a:cubicBezTo>
                        <a:pt x="9690" y="43680"/>
                        <a:pt x="0" y="33927"/>
                        <a:pt x="0" y="21840"/>
                      </a:cubicBezTo>
                      <a:cubicBezTo>
                        <a:pt x="0" y="9803"/>
                        <a:pt x="9641" y="0"/>
                        <a:pt x="21589" y="0"/>
                      </a:cubicBezTo>
                      <a:cubicBezTo>
                        <a:pt x="33488" y="0"/>
                        <a:pt x="43178" y="9753"/>
                        <a:pt x="43178" y="21840"/>
                      </a:cubicBezTo>
                      <a:cubicBezTo>
                        <a:pt x="43178" y="33871"/>
                        <a:pt x="33531" y="43680"/>
                        <a:pt x="21589" y="43680"/>
                      </a:cubicBezTo>
                      <a:close/>
                      <a:moveTo>
                        <a:pt x="21589" y="11306"/>
                      </a:moveTo>
                      <a:cubicBezTo>
                        <a:pt x="15876" y="11306"/>
                        <a:pt x="11225" y="16011"/>
                        <a:pt x="11225" y="21840"/>
                      </a:cubicBezTo>
                      <a:cubicBezTo>
                        <a:pt x="11225" y="27619"/>
                        <a:pt x="15876" y="32324"/>
                        <a:pt x="21589" y="32324"/>
                      </a:cubicBezTo>
                      <a:cubicBezTo>
                        <a:pt x="27351" y="32324"/>
                        <a:pt x="32002" y="27619"/>
                        <a:pt x="32002" y="21840"/>
                      </a:cubicBezTo>
                      <a:cubicBezTo>
                        <a:pt x="31975" y="16027"/>
                        <a:pt x="27336" y="11345"/>
                        <a:pt x="21589" y="11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3" name=""/>
                <p:cNvSpPr/>
                <p:nvPr/>
              </p:nvSpPr>
              <p:spPr>
                <a:xfrm>
                  <a:off x="8725109" y="6477339"/>
                  <a:ext cy="174422" cx="142631"/>
                </a:xfrm>
                <a:custGeom>
                  <a:avLst/>
                  <a:gdLst/>
                  <a:ahLst/>
                  <a:cxnLst/>
                  <a:pathLst>
                    <a:path w="142631" h="174422">
                      <a:moveTo>
                        <a:pt x="71316" y="174422"/>
                      </a:moveTo>
                      <a:cubicBezTo>
                        <a:pt x="30180" y="164286"/>
                        <a:pt x="0" y="123869"/>
                        <a:pt x="0" y="80014"/>
                      </a:cubicBezTo>
                      <a:lnTo>
                        <a:pt x="0" y="32075"/>
                      </a:lnTo>
                      <a:lnTo>
                        <a:pt x="71316" y="0"/>
                      </a:lnTo>
                      <a:lnTo>
                        <a:pt x="142631" y="32075"/>
                      </a:lnTo>
                      <a:lnTo>
                        <a:pt x="142631" y="80039"/>
                      </a:lnTo>
                      <a:cubicBezTo>
                        <a:pt x="142631" y="123794"/>
                        <a:pt x="112573" y="164262"/>
                        <a:pt x="71316" y="174422"/>
                      </a:cubicBezTo>
                      <a:close/>
                      <a:moveTo>
                        <a:pt x="11324" y="39397"/>
                      </a:moveTo>
                      <a:lnTo>
                        <a:pt x="11324" y="80014"/>
                      </a:lnTo>
                      <a:cubicBezTo>
                        <a:pt x="11324" y="118240"/>
                        <a:pt x="37049" y="153553"/>
                        <a:pt x="71316" y="162768"/>
                      </a:cubicBezTo>
                      <a:cubicBezTo>
                        <a:pt x="105854" y="153553"/>
                        <a:pt x="131455" y="118240"/>
                        <a:pt x="131455" y="80014"/>
                      </a:cubicBezTo>
                      <a:lnTo>
                        <a:pt x="131455" y="39397"/>
                      </a:lnTo>
                      <a:lnTo>
                        <a:pt x="71316" y="12377"/>
                      </a:lnTo>
                      <a:lnTo>
                        <a:pt x="11324" y="393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4" name=""/>
                <p:cNvSpPr/>
                <p:nvPr/>
              </p:nvSpPr>
              <p:spPr>
                <a:xfrm>
                  <a:off x="8790836" y="6555436"/>
                  <a:ext cy="55111" cx="11176"/>
                </a:xfrm>
                <a:custGeom>
                  <a:avLst/>
                  <a:gdLst/>
                  <a:ahLst/>
                  <a:cxnLst/>
                  <a:pathLst>
                    <a:path w="11176" h="55111">
                      <a:moveTo>
                        <a:pt x="0" y="0"/>
                      </a:moveTo>
                      <a:lnTo>
                        <a:pt x="11176" y="0"/>
                      </a:lnTo>
                      <a:lnTo>
                        <a:pt x="11176" y="55111"/>
                      </a:lnTo>
                      <a:lnTo>
                        <a:pt x="0" y="55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5" name=""/>
                <p:cNvSpPr/>
                <p:nvPr/>
              </p:nvSpPr>
              <p:spPr>
                <a:xfrm>
                  <a:off x="8773714" y="6574910"/>
                  <a:ext cy="11306" cx="20284"/>
                </a:xfrm>
                <a:custGeom>
                  <a:avLst/>
                  <a:gdLst/>
                  <a:ahLst/>
                  <a:cxnLst/>
                  <a:pathLst>
                    <a:path w="20284" h="11306">
                      <a:moveTo>
                        <a:pt x="0" y="0"/>
                      </a:moveTo>
                      <a:lnTo>
                        <a:pt x="20284" y="0"/>
                      </a:lnTo>
                      <a:lnTo>
                        <a:pt x="20284" y="11306"/>
                      </a:lnTo>
                      <a:lnTo>
                        <a:pt x="0" y="11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6" name=""/>
                <p:cNvSpPr/>
                <p:nvPr/>
              </p:nvSpPr>
              <p:spPr>
                <a:xfrm>
                  <a:off x="8781123" y="6591097"/>
                  <a:ext cy="11306" cx="16887"/>
                </a:xfrm>
                <a:custGeom>
                  <a:avLst/>
                  <a:gdLst/>
                  <a:ahLst/>
                  <a:cxnLst/>
                  <a:pathLst>
                    <a:path w="16887" h="11306">
                      <a:moveTo>
                        <a:pt x="0" y="0"/>
                      </a:moveTo>
                      <a:lnTo>
                        <a:pt x="16887" y="0"/>
                      </a:lnTo>
                      <a:lnTo>
                        <a:pt x="16887" y="11306"/>
                      </a:lnTo>
                      <a:lnTo>
                        <a:pt x="0" y="11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78" name="Text 878"/>
                <p:cNvSpPr txBox="1"/>
                <p:nvPr/>
              </p:nvSpPr>
              <p:spPr>
                <a:xfrm>
                  <a:off x="8416424" y="6717340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KMS</a:t>
                  </a:r>
                </a:p>
              </p:txBody>
            </p:sp>
          </p:grpSp>
          <p:grpSp>
            <p:nvGrpSpPr>
              <p:cNvPr id="547" name=""/>
              <p:cNvGrpSpPr/>
              <p:nvPr/>
            </p:nvGrpSpPr>
            <p:grpSpPr>
              <a:xfrm>
                <a:off x="8638870" y="6935959"/>
                <a:ext cy="286461" cx="315106"/>
                <a:chOff x="8638870" y="6935959"/>
                <a:chExt cy="286461" cx="315106"/>
              </a:xfrm>
            </p:grpSpPr>
            <p:sp>
              <p:nvSpPr>
                <p:cNvPr id="548" name=""/>
                <p:cNvSpPr/>
                <p:nvPr/>
              </p:nvSpPr>
              <p:spPr>
                <a:xfrm>
                  <a:off x="8638870" y="6935959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x="311323" y="128550"/>
                      </a:moveTo>
                      <a:lnTo>
                        <a:pt x="246580" y="14643"/>
                      </a:lnTo>
                      <a:cubicBezTo>
                        <a:pt x="241627" y="5756"/>
                        <a:pt x="232392" y="0"/>
                        <a:pt x="222308" y="0"/>
                      </a:cubicBezTo>
                      <a:lnTo>
                        <a:pt x="92798" y="0"/>
                      </a:lnTo>
                      <a:cubicBezTo>
                        <a:pt x="82712" y="0"/>
                        <a:pt x="73476" y="5752"/>
                        <a:pt x="68525" y="14643"/>
                      </a:cubicBezTo>
                      <a:lnTo>
                        <a:pt x="3758" y="128252"/>
                      </a:lnTo>
                      <a:cubicBezTo>
                        <a:pt x="-1253" y="137071"/>
                        <a:pt x="-1253" y="147920"/>
                        <a:pt x="3758" y="156741"/>
                      </a:cubicBezTo>
                      <a:lnTo>
                        <a:pt x="68501" y="271296"/>
                      </a:lnTo>
                      <a:cubicBezTo>
                        <a:pt x="73400" y="280309"/>
                        <a:pt x="82612" y="286065"/>
                        <a:pt x="92773" y="286461"/>
                      </a:cubicBezTo>
                      <a:lnTo>
                        <a:pt x="222283" y="286461"/>
                      </a:lnTo>
                      <a:cubicBezTo>
                        <a:pt x="232444" y="286109"/>
                        <a:pt x="241672" y="280377"/>
                        <a:pt x="246580" y="271370"/>
                      </a:cubicBezTo>
                      <a:lnTo>
                        <a:pt x="311323" y="157463"/>
                      </a:lnTo>
                      <a:cubicBezTo>
                        <a:pt x="316367" y="148501"/>
                        <a:pt x="316367" y="137512"/>
                        <a:pt x="311323" y="12855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9" name=""/>
                <p:cNvSpPr/>
                <p:nvPr/>
              </p:nvSpPr>
              <p:spPr>
                <a:xfrm>
                  <a:off x="8753454" y="7024366"/>
                  <a:ext cy="197981" cx="175101"/>
                </a:xfrm>
                <a:custGeom>
                  <a:avLst/>
                  <a:gdLst/>
                  <a:ahLst/>
                  <a:cxnLst/>
                  <a:pathLst>
                    <a:path w="175101" h="197981">
                      <a:moveTo>
                        <a:pt x="77297" y="8118"/>
                      </a:moveTo>
                      <a:lnTo>
                        <a:pt x="57111" y="0"/>
                      </a:lnTo>
                      <a:lnTo>
                        <a:pt x="78676" y="29560"/>
                      </a:lnTo>
                      <a:lnTo>
                        <a:pt x="81138" y="38675"/>
                      </a:lnTo>
                      <a:lnTo>
                        <a:pt x="50810" y="7969"/>
                      </a:lnTo>
                      <a:lnTo>
                        <a:pt x="9478" y="22911"/>
                      </a:lnTo>
                      <a:lnTo>
                        <a:pt x="8493" y="50877"/>
                      </a:lnTo>
                      <a:lnTo>
                        <a:pt x="33381" y="76129"/>
                      </a:lnTo>
                      <a:lnTo>
                        <a:pt x="0" y="100509"/>
                      </a:lnTo>
                      <a:lnTo>
                        <a:pt x="96351" y="197981"/>
                      </a:lnTo>
                      <a:lnTo>
                        <a:pt x="107700" y="197981"/>
                      </a:lnTo>
                      <a:cubicBezTo>
                        <a:pt x="117860" y="197627"/>
                        <a:pt x="127089" y="191895"/>
                        <a:pt x="131997" y="182889"/>
                      </a:cubicBezTo>
                      <a:lnTo>
                        <a:pt x="175101" y="107084"/>
                      </a:lnTo>
                      <a:lnTo>
                        <a:pt x="77297" y="8118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550" name=""/>
                <p:cNvSpPr/>
                <p:nvPr/>
              </p:nvSpPr>
              <p:spPr>
                <a:xfrm>
                  <a:off x="8753233" y="7023673"/>
                  <a:ext cy="111134" cx="60049"/>
                </a:xfrm>
                <a:custGeom>
                  <a:avLst/>
                  <a:gdLst/>
                  <a:ahLst/>
                  <a:cxnLst/>
                  <a:pathLst>
                    <a:path w="60049" h="111134">
                      <a:moveTo>
                        <a:pt x="20038" y="81077"/>
                      </a:moveTo>
                      <a:cubicBezTo>
                        <a:pt x="20038" y="73855"/>
                        <a:pt x="20038" y="67031"/>
                        <a:pt x="20038" y="60208"/>
                      </a:cubicBezTo>
                      <a:cubicBezTo>
                        <a:pt x="20038" y="59386"/>
                        <a:pt x="18413" y="58365"/>
                        <a:pt x="17355" y="57842"/>
                      </a:cubicBezTo>
                      <a:cubicBezTo>
                        <a:pt x="5047" y="52059"/>
                        <a:pt x="-1887" y="38634"/>
                        <a:pt x="450" y="25111"/>
                      </a:cubicBezTo>
                      <a:cubicBezTo>
                        <a:pt x="2786" y="11588"/>
                        <a:pt x="13810" y="1338"/>
                        <a:pt x="27327" y="0"/>
                      </a:cubicBezTo>
                      <a:cubicBezTo>
                        <a:pt x="40844" y="-1097"/>
                        <a:pt x="53484" y="7022"/>
                        <a:pt x="58145" y="19915"/>
                      </a:cubicBezTo>
                      <a:cubicBezTo>
                        <a:pt x="63591" y="34567"/>
                        <a:pt x="56989" y="50993"/>
                        <a:pt x="42981" y="57643"/>
                      </a:cubicBezTo>
                      <a:cubicBezTo>
                        <a:pt x="40936" y="58369"/>
                        <a:pt x="39680" y="60452"/>
                        <a:pt x="39978" y="62624"/>
                      </a:cubicBezTo>
                      <a:cubicBezTo>
                        <a:pt x="39978" y="77566"/>
                        <a:pt x="39978" y="92259"/>
                        <a:pt x="39978" y="107101"/>
                      </a:cubicBezTo>
                      <a:lnTo>
                        <a:pt x="20038" y="111035"/>
                      </a:lnTo>
                      <a:lnTo>
                        <a:pt x="20038" y="101323"/>
                      </a:lnTo>
                      <a:lnTo>
                        <a:pt x="0" y="101323"/>
                      </a:lnTo>
                      <a:lnTo>
                        <a:pt x="0" y="81077"/>
                      </a:lnTo>
                      <a:lnTo>
                        <a:pt x="20038" y="81077"/>
                      </a:lnTo>
                      <a:close/>
                      <a:moveTo>
                        <a:pt x="40027" y="30449"/>
                      </a:moveTo>
                      <a:cubicBezTo>
                        <a:pt x="40087" y="26353"/>
                        <a:pt x="37698" y="22626"/>
                        <a:pt x="33977" y="21009"/>
                      </a:cubicBezTo>
                      <a:cubicBezTo>
                        <a:pt x="30257" y="19393"/>
                        <a:pt x="25940" y="20207"/>
                        <a:pt x="23045" y="23071"/>
                      </a:cubicBezTo>
                      <a:cubicBezTo>
                        <a:pt x="20151" y="25935"/>
                        <a:pt x="19250" y="30283"/>
                        <a:pt x="20765" y="34082"/>
                      </a:cubicBezTo>
                      <a:cubicBezTo>
                        <a:pt x="22279" y="37880"/>
                        <a:pt x="25910" y="40379"/>
                        <a:pt x="29959" y="40410"/>
                      </a:cubicBezTo>
                      <a:cubicBezTo>
                        <a:pt x="35420" y="40398"/>
                        <a:pt x="39871" y="35973"/>
                        <a:pt x="40027" y="304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51" name=""/>
                <p:cNvSpPr/>
                <p:nvPr/>
              </p:nvSpPr>
              <p:spPr>
                <a:xfrm>
                  <a:off x="8802983" y="7023700"/>
                  <a:ext cy="110981" cx="36630"/>
                </a:xfrm>
                <a:custGeom>
                  <a:avLst/>
                  <a:gdLst/>
                  <a:ahLst/>
                  <a:cxnLst/>
                  <a:pathLst>
                    <a:path w="36630" h="110981">
                      <a:moveTo>
                        <a:pt x="34710" y="19861"/>
                      </a:moveTo>
                      <a:cubicBezTo>
                        <a:pt x="29545" y="5561"/>
                        <a:pt x="14674" y="-2623"/>
                        <a:pt x="0" y="760"/>
                      </a:cubicBezTo>
                      <a:cubicBezTo>
                        <a:pt x="12449" y="3588"/>
                        <a:pt x="21750" y="14098"/>
                        <a:pt x="23156" y="26927"/>
                      </a:cubicBezTo>
                      <a:cubicBezTo>
                        <a:pt x="24562" y="39755"/>
                        <a:pt x="17762" y="52072"/>
                        <a:pt x="6228" y="57589"/>
                      </a:cubicBezTo>
                      <a:cubicBezTo>
                        <a:pt x="4183" y="58315"/>
                        <a:pt x="2927" y="60398"/>
                        <a:pt x="3225" y="62570"/>
                      </a:cubicBezTo>
                      <a:cubicBezTo>
                        <a:pt x="3225" y="77512"/>
                        <a:pt x="3225" y="92205"/>
                        <a:pt x="3225" y="107047"/>
                      </a:cubicBezTo>
                      <a:lnTo>
                        <a:pt x="16543" y="110981"/>
                      </a:lnTo>
                      <a:cubicBezTo>
                        <a:pt x="16543" y="92155"/>
                        <a:pt x="16543" y="77461"/>
                        <a:pt x="16543" y="62620"/>
                      </a:cubicBezTo>
                      <a:cubicBezTo>
                        <a:pt x="16245" y="60448"/>
                        <a:pt x="17501" y="58365"/>
                        <a:pt x="19546" y="57639"/>
                      </a:cubicBezTo>
                      <a:cubicBezTo>
                        <a:pt x="33580" y="50987"/>
                        <a:pt x="40187" y="34527"/>
                        <a:pt x="34710" y="198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79" name="Text 879"/>
                <p:cNvSpPr txBox="1"/>
                <p:nvPr/>
              </p:nvSpPr>
              <p:spPr>
                <a:xfrm>
                  <a:off x="8416424" y="7237621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KDC</a:t>
                  </a:r>
                </a:p>
              </p:txBody>
            </p:sp>
          </p:grpSp>
        </p:grpSp>
        <p:grpSp>
          <p:nvGrpSpPr>
            <p:cNvPr id="860" name=""/>
            <p:cNvGrpSpPr/>
            <p:nvPr/>
          </p:nvGrpSpPr>
          <p:grpSpPr>
            <a:xfrm>
              <a:off x="8201580" y="1840404"/>
              <a:ext cy="3192000" cx="1189689"/>
              <a:chOff x="8201580" y="1840404"/>
              <a:chExt cy="3192000" cx="1189689"/>
            </a:xfrm>
          </p:grpSpPr>
          <p:sp>
            <p:nvSpPr>
              <p:cNvPr id="503" name="Rounded Rectangle"/>
              <p:cNvSpPr/>
              <p:nvPr/>
            </p:nvSpPr>
            <p:spPr>
              <a:xfrm>
                <a:off x="8201580" y="1840404"/>
                <a:ext cy="3192000" cx="1189689"/>
              </a:xfrm>
              <a:custGeom>
                <a:avLst/>
                <a:gdLst>
                  <a:gd fmla="*/ 594844 w 1189689" name="connsiteX0"/>
                  <a:gd fmla="*/ 3192000 h 3192000" name="connsiteY0"/>
                  <a:gd fmla="*/ 594844 w 1189689" name="connsiteX1"/>
                  <a:gd fmla="*/ 0 h 3192000" name="connsiteY1"/>
                  <a:gd fmla="*/ 1189689 w 1189689" name="connsiteX2"/>
                  <a:gd fmla="*/ 1596000 h 3192000" name="connsiteY2"/>
                  <a:gd fmla="*/ 0 w 1189689" name="connsiteX3"/>
                  <a:gd fmla="*/ 1596000 h 3192000" name="connsiteY3"/>
                  <a:gd fmla="*/ 255749 w 1189689" name="rtl"/>
                  <a:gd fmla="*/ 3196469 h 3192000" name="rtt"/>
                  <a:gd fmla="*/ 1015749 w 1189689" name="rtr"/>
                  <a:gd fmla="*/ 3348469 h 3192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1189689" h="3192000">
                    <a:moveTo>
                      <a:pt x="1103512" y="3192000"/>
                    </a:moveTo>
                    <a:cubicBezTo>
                      <a:pt x="1151111" y="3192000"/>
                      <a:pt x="1189689" y="3153422"/>
                      <a:pt x="1189689" y="3105824"/>
                    </a:cubicBezTo>
                    <a:lnTo>
                      <a:pt x="1189689" y="86173"/>
                    </a:lnTo>
                    <a:cubicBezTo>
                      <a:pt x="1189689" y="38580"/>
                      <a:pt x="1151111" y="0"/>
                      <a:pt x="1103512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3105824"/>
                    </a:lnTo>
                    <a:cubicBezTo>
                      <a:pt x="0" y="3153422"/>
                      <a:pt x="38580" y="3192000"/>
                      <a:pt x="86173" y="3192000"/>
                    </a:cubicBezTo>
                    <a:lnTo>
                      <a:pt x="1103512" y="31920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bevel/>
              </a:ln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资源管理</a:t>
                </a:r>
              </a:p>
            </p:txBody>
          </p:sp>
          <p:grpSp>
            <p:nvGrpSpPr>
              <p:cNvPr id="592" name=""/>
              <p:cNvGrpSpPr/>
              <p:nvPr/>
            </p:nvGrpSpPr>
            <p:grpSpPr>
              <a:xfrm>
                <a:off x="8638870" y="2034742"/>
                <a:ext cy="286461" cx="315106"/>
                <a:chOff x="8638870" y="2034742"/>
                <a:chExt cy="286461" cx="315106"/>
              </a:xfrm>
            </p:grpSpPr>
            <p:sp>
              <p:nvSpPr>
                <p:cNvPr id="593" name=""/>
                <p:cNvSpPr/>
                <p:nvPr/>
              </p:nvSpPr>
              <p:spPr>
                <a:xfrm>
                  <a:off x="8638870" y="2034742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x="311323" y="128550"/>
                      </a:moveTo>
                      <a:lnTo>
                        <a:pt x="246580" y="14643"/>
                      </a:lnTo>
                      <a:cubicBezTo>
                        <a:pt x="241627" y="5756"/>
                        <a:pt x="232392" y="0"/>
                        <a:pt x="222308" y="0"/>
                      </a:cubicBezTo>
                      <a:lnTo>
                        <a:pt x="92798" y="0"/>
                      </a:lnTo>
                      <a:cubicBezTo>
                        <a:pt x="82712" y="0"/>
                        <a:pt x="73476" y="5752"/>
                        <a:pt x="68525" y="14643"/>
                      </a:cubicBezTo>
                      <a:lnTo>
                        <a:pt x="3758" y="128252"/>
                      </a:lnTo>
                      <a:cubicBezTo>
                        <a:pt x="-1253" y="137071"/>
                        <a:pt x="-1253" y="147920"/>
                        <a:pt x="3758" y="156741"/>
                      </a:cubicBezTo>
                      <a:lnTo>
                        <a:pt x="68501" y="271296"/>
                      </a:lnTo>
                      <a:cubicBezTo>
                        <a:pt x="73400" y="280309"/>
                        <a:pt x="82612" y="286065"/>
                        <a:pt x="92773" y="286461"/>
                      </a:cubicBezTo>
                      <a:lnTo>
                        <a:pt x="222283" y="286461"/>
                      </a:lnTo>
                      <a:cubicBezTo>
                        <a:pt x="232444" y="286109"/>
                        <a:pt x="241672" y="280377"/>
                        <a:pt x="246580" y="271370"/>
                      </a:cubicBezTo>
                      <a:lnTo>
                        <a:pt x="311323" y="157463"/>
                      </a:lnTo>
                      <a:cubicBezTo>
                        <a:pt x="316367" y="148501"/>
                        <a:pt x="316367" y="137512"/>
                        <a:pt x="311323" y="12855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594" name=""/>
                <p:cNvSpPr/>
                <p:nvPr/>
              </p:nvSpPr>
              <p:spPr>
                <a:xfrm>
                  <a:off x="8717415" y="2111518"/>
                  <a:ext cy="209535" cx="227117"/>
                </a:xfrm>
                <a:custGeom>
                  <a:avLst/>
                  <a:gdLst/>
                  <a:ahLst/>
                  <a:cxnLst/>
                  <a:pathLst>
                    <a:path w="227117" h="209535">
                      <a:moveTo>
                        <a:pt x="157771" y="20296"/>
                      </a:moveTo>
                      <a:lnTo>
                        <a:pt x="127492" y="12825"/>
                      </a:lnTo>
                      <a:lnTo>
                        <a:pt x="146127" y="41265"/>
                      </a:lnTo>
                      <a:lnTo>
                        <a:pt x="146373" y="73639"/>
                      </a:lnTo>
                      <a:lnTo>
                        <a:pt x="98419" y="24978"/>
                      </a:lnTo>
                      <a:lnTo>
                        <a:pt x="59302" y="24903"/>
                      </a:lnTo>
                      <a:lnTo>
                        <a:pt x="34685" y="0"/>
                      </a:lnTo>
                      <a:lnTo>
                        <a:pt x="8838" y="22214"/>
                      </a:lnTo>
                      <a:lnTo>
                        <a:pt x="0" y="112413"/>
                      </a:lnTo>
                      <a:lnTo>
                        <a:pt x="96006" y="209535"/>
                      </a:lnTo>
                      <a:lnTo>
                        <a:pt x="143739" y="209535"/>
                      </a:lnTo>
                      <a:cubicBezTo>
                        <a:pt x="153899" y="209182"/>
                        <a:pt x="163128" y="203450"/>
                        <a:pt x="168036" y="194444"/>
                      </a:cubicBezTo>
                      <a:lnTo>
                        <a:pt x="227117" y="90349"/>
                      </a:lnTo>
                      <a:lnTo>
                        <a:pt x="157771" y="20296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grpSp>
              <p:nvGrpSpPr>
                <p:cNvPr id="595" name=""/>
                <p:cNvGrpSpPr/>
                <p:nvPr/>
              </p:nvGrpSpPr>
              <p:grpSpPr>
                <a:xfrm>
                  <a:off x="8749652" y="2125015"/>
                  <a:ext cy="93711" cx="93545"/>
                  <a:chOff x="8749652" y="2125015"/>
                  <a:chExt cy="93711" cx="93545"/>
                </a:xfrm>
              </p:grpSpPr>
              <p:sp>
                <p:nvSpPr>
                  <p:cNvPr id="596" name=""/>
                  <p:cNvSpPr/>
                  <p:nvPr/>
                </p:nvSpPr>
                <p:spPr>
                  <a:xfrm>
                    <a:off x="8776731" y="2125015"/>
                    <a:ext cy="46071" cx="39387"/>
                  </a:xfrm>
                  <a:custGeom>
                    <a:avLst/>
                    <a:gdLst/>
                    <a:ahLst/>
                    <a:cxnLst/>
                    <a:pathLst>
                      <a:path w="39387" h="46071">
                        <a:moveTo>
                          <a:pt x="0" y="34566"/>
                        </a:moveTo>
                        <a:lnTo>
                          <a:pt x="19694" y="46071"/>
                        </a:lnTo>
                        <a:lnTo>
                          <a:pt x="39387" y="34566"/>
                        </a:lnTo>
                        <a:lnTo>
                          <a:pt x="39387" y="11530"/>
                        </a:lnTo>
                        <a:lnTo>
                          <a:pt x="19694" y="0"/>
                        </a:lnTo>
                        <a:lnTo>
                          <a:pt x="0" y="11530"/>
                        </a:lnTo>
                        <a:lnTo>
                          <a:pt x="0" y="345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97" name=""/>
                  <p:cNvSpPr/>
                  <p:nvPr/>
                </p:nvSpPr>
                <p:spPr>
                  <a:xfrm>
                    <a:off x="8803810" y="2172032"/>
                    <a:ext cy="46071" cx="39387"/>
                  </a:xfrm>
                  <a:custGeom>
                    <a:avLst/>
                    <a:gdLst/>
                    <a:ahLst/>
                    <a:cxnLst/>
                    <a:pathLst>
                      <a:path w="39387" h="46071">
                        <a:moveTo>
                          <a:pt x="0" y="34541"/>
                        </a:moveTo>
                        <a:lnTo>
                          <a:pt x="19694" y="46071"/>
                        </a:lnTo>
                        <a:lnTo>
                          <a:pt x="39387" y="34541"/>
                        </a:lnTo>
                        <a:lnTo>
                          <a:pt x="39387" y="11505"/>
                        </a:lnTo>
                        <a:lnTo>
                          <a:pt x="19694" y="0"/>
                        </a:lnTo>
                        <a:lnTo>
                          <a:pt x="0" y="11505"/>
                        </a:lnTo>
                        <a:lnTo>
                          <a:pt x="0" y="345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98" name=""/>
                  <p:cNvSpPr/>
                  <p:nvPr/>
                </p:nvSpPr>
                <p:spPr>
                  <a:xfrm>
                    <a:off x="8749652" y="2172655"/>
                    <a:ext cy="46071" cx="39387"/>
                  </a:xfrm>
                  <a:custGeom>
                    <a:avLst/>
                    <a:gdLst/>
                    <a:ahLst/>
                    <a:cxnLst/>
                    <a:pathLst>
                      <a:path w="39387" h="46071">
                        <a:moveTo>
                          <a:pt x="0" y="34541"/>
                        </a:moveTo>
                        <a:lnTo>
                          <a:pt x="19694" y="46071"/>
                        </a:lnTo>
                        <a:lnTo>
                          <a:pt x="39387" y="34541"/>
                        </a:lnTo>
                        <a:lnTo>
                          <a:pt x="39387" y="11505"/>
                        </a:lnTo>
                        <a:lnTo>
                          <a:pt x="19694" y="0"/>
                        </a:lnTo>
                        <a:lnTo>
                          <a:pt x="0" y="11505"/>
                        </a:lnTo>
                        <a:lnTo>
                          <a:pt x="0" y="345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599" name=""/>
                <p:cNvGrpSpPr/>
                <p:nvPr/>
              </p:nvGrpSpPr>
              <p:grpSpPr>
                <a:xfrm>
                  <a:off x="8717647" y="2111606"/>
                  <a:ext cy="132734" cx="157553"/>
                  <a:chOff x="8717647" y="2111606"/>
                  <a:chExt cy="132734" cx="157553"/>
                </a:xfrm>
              </p:grpSpPr>
              <p:sp>
                <p:nvSpPr>
                  <p:cNvPr id="600" name=""/>
                  <p:cNvSpPr/>
                  <p:nvPr/>
                </p:nvSpPr>
                <p:spPr>
                  <a:xfrm>
                    <a:off x="8717647" y="2111606"/>
                    <a:ext cy="132734" cx="34465"/>
                  </a:xfrm>
                  <a:custGeom>
                    <a:avLst/>
                    <a:gdLst/>
                    <a:ahLst/>
                    <a:cxnLst/>
                    <a:pathLst>
                      <a:path w="34465" h="132734">
                        <a:moveTo>
                          <a:pt x="34465" y="17656"/>
                        </a:moveTo>
                        <a:lnTo>
                          <a:pt x="14771" y="29162"/>
                        </a:lnTo>
                        <a:lnTo>
                          <a:pt x="14771" y="103572"/>
                        </a:lnTo>
                        <a:lnTo>
                          <a:pt x="34465" y="115078"/>
                        </a:lnTo>
                        <a:lnTo>
                          <a:pt x="34465" y="132734"/>
                        </a:lnTo>
                        <a:lnTo>
                          <a:pt x="0" y="112587"/>
                        </a:lnTo>
                        <a:lnTo>
                          <a:pt x="0" y="20147"/>
                        </a:lnTo>
                        <a:lnTo>
                          <a:pt x="34465" y="0"/>
                        </a:lnTo>
                        <a:lnTo>
                          <a:pt x="34465" y="1765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601" name=""/>
                  <p:cNvSpPr/>
                  <p:nvPr/>
                </p:nvSpPr>
                <p:spPr>
                  <a:xfrm>
                    <a:off x="8840736" y="2111606"/>
                    <a:ext cy="132734" cx="34465"/>
                  </a:xfrm>
                  <a:custGeom>
                    <a:avLst/>
                    <a:gdLst/>
                    <a:ahLst/>
                    <a:cxnLst/>
                    <a:pathLst>
                      <a:path w="34465" h="132734">
                        <a:moveTo>
                          <a:pt x="0" y="17656"/>
                        </a:moveTo>
                        <a:lnTo>
                          <a:pt x="19694" y="29162"/>
                        </a:lnTo>
                        <a:lnTo>
                          <a:pt x="19694" y="103572"/>
                        </a:lnTo>
                        <a:lnTo>
                          <a:pt x="0" y="115078"/>
                        </a:lnTo>
                        <a:lnTo>
                          <a:pt x="0" y="132734"/>
                        </a:lnTo>
                        <a:lnTo>
                          <a:pt x="34465" y="112587"/>
                        </a:lnTo>
                        <a:lnTo>
                          <a:pt x="34465" y="20147"/>
                        </a:lnTo>
                        <a:lnTo>
                          <a:pt x="0" y="0"/>
                        </a:lnTo>
                        <a:lnTo>
                          <a:pt x="0" y="1765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880" name="Text 880"/>
                <p:cNvSpPr txBox="1"/>
                <p:nvPr/>
              </p:nvSpPr>
              <p:spPr>
                <a:xfrm>
                  <a:off x="8351824" y="2336403"/>
                  <a:ext cy="152000" cx="88920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Container Registry</a:t>
                  </a:r>
                </a:p>
              </p:txBody>
            </p:sp>
          </p:grpSp>
          <p:grpSp>
            <p:nvGrpSpPr>
              <p:cNvPr id="602" name=""/>
              <p:cNvGrpSpPr/>
              <p:nvPr/>
            </p:nvGrpSpPr>
            <p:grpSpPr>
              <a:xfrm>
                <a:off x="8638870" y="3584192"/>
                <a:ext cy="286461" cx="315106"/>
                <a:chOff x="8638870" y="3584192"/>
                <a:chExt cy="286461" cx="315106"/>
              </a:xfrm>
            </p:grpSpPr>
            <p:sp>
              <p:nvSpPr>
                <p:cNvPr id="603" name=""/>
                <p:cNvSpPr/>
                <p:nvPr/>
              </p:nvSpPr>
              <p:spPr>
                <a:xfrm>
                  <a:off x="8638870" y="3584192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x="311323" y="128550"/>
                      </a:moveTo>
                      <a:lnTo>
                        <a:pt x="246580" y="14643"/>
                      </a:lnTo>
                      <a:cubicBezTo>
                        <a:pt x="241627" y="5756"/>
                        <a:pt x="232392" y="0"/>
                        <a:pt x="222308" y="0"/>
                      </a:cubicBezTo>
                      <a:lnTo>
                        <a:pt x="92798" y="0"/>
                      </a:lnTo>
                      <a:cubicBezTo>
                        <a:pt x="82712" y="0"/>
                        <a:pt x="73476" y="5752"/>
                        <a:pt x="68525" y="14643"/>
                      </a:cubicBezTo>
                      <a:lnTo>
                        <a:pt x="3758" y="128252"/>
                      </a:lnTo>
                      <a:cubicBezTo>
                        <a:pt x="-1253" y="137071"/>
                        <a:pt x="-1253" y="147920"/>
                        <a:pt x="3758" y="156741"/>
                      </a:cubicBezTo>
                      <a:lnTo>
                        <a:pt x="68501" y="271296"/>
                      </a:lnTo>
                      <a:cubicBezTo>
                        <a:pt x="73400" y="280309"/>
                        <a:pt x="82612" y="286065"/>
                        <a:pt x="92773" y="286461"/>
                      </a:cubicBezTo>
                      <a:lnTo>
                        <a:pt x="222283" y="286461"/>
                      </a:lnTo>
                      <a:cubicBezTo>
                        <a:pt x="232444" y="286109"/>
                        <a:pt x="241672" y="280377"/>
                        <a:pt x="246580" y="271370"/>
                      </a:cubicBezTo>
                      <a:lnTo>
                        <a:pt x="311323" y="157463"/>
                      </a:lnTo>
                      <a:cubicBezTo>
                        <a:pt x="316367" y="148501"/>
                        <a:pt x="316367" y="137512"/>
                        <a:pt x="311323" y="12855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604" name=""/>
                <p:cNvSpPr/>
                <p:nvPr/>
              </p:nvSpPr>
              <p:spPr>
                <a:xfrm>
                  <a:off x="8733637" y="3660147"/>
                  <a:ext cy="210432" cx="202623"/>
                </a:xfrm>
                <a:custGeom>
                  <a:avLst/>
                  <a:gdLst/>
                  <a:ahLst/>
                  <a:cxnLst/>
                  <a:pathLst>
                    <a:path w="202623" h="210432">
                      <a:moveTo>
                        <a:pt x="125867" y="28489"/>
                      </a:moveTo>
                      <a:lnTo>
                        <a:pt x="62773" y="0"/>
                      </a:lnTo>
                      <a:lnTo>
                        <a:pt x="2462" y="33146"/>
                      </a:lnTo>
                      <a:lnTo>
                        <a:pt x="0" y="106187"/>
                      </a:lnTo>
                      <a:lnTo>
                        <a:pt x="102973" y="210432"/>
                      </a:lnTo>
                      <a:lnTo>
                        <a:pt x="127590" y="210432"/>
                      </a:lnTo>
                      <a:cubicBezTo>
                        <a:pt x="137751" y="210079"/>
                        <a:pt x="146979" y="204347"/>
                        <a:pt x="151887" y="195341"/>
                      </a:cubicBezTo>
                      <a:lnTo>
                        <a:pt x="202623" y="106063"/>
                      </a:lnTo>
                      <a:lnTo>
                        <a:pt x="125867" y="28489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605" name=""/>
                <p:cNvSpPr/>
                <p:nvPr/>
              </p:nvSpPr>
              <p:spPr>
                <a:xfrm>
                  <a:off x="8731558" y="3652614"/>
                  <a:ext cy="149619" cx="129732"/>
                </a:xfrm>
                <a:custGeom>
                  <a:avLst/>
                  <a:gdLst/>
                  <a:ahLst/>
                  <a:cxnLst/>
                  <a:pathLst>
                    <a:path w="129732" h="149619">
                      <a:moveTo>
                        <a:pt x="126409" y="34961"/>
                      </a:moveTo>
                      <a:lnTo>
                        <a:pt x="68189" y="893"/>
                      </a:lnTo>
                      <a:cubicBezTo>
                        <a:pt x="66130" y="-298"/>
                        <a:pt x="63602" y="-298"/>
                        <a:pt x="61543" y="893"/>
                      </a:cubicBezTo>
                      <a:lnTo>
                        <a:pt x="3323" y="34961"/>
                      </a:lnTo>
                      <a:cubicBezTo>
                        <a:pt x="1266" y="36163"/>
                        <a:pt x="0" y="38384"/>
                        <a:pt x="0" y="40788"/>
                      </a:cubicBezTo>
                      <a:lnTo>
                        <a:pt x="0" y="108849"/>
                      </a:lnTo>
                      <a:cubicBezTo>
                        <a:pt x="0" y="111245"/>
                        <a:pt x="1269" y="113457"/>
                        <a:pt x="3323" y="114651"/>
                      </a:cubicBezTo>
                      <a:lnTo>
                        <a:pt x="61543" y="148718"/>
                      </a:lnTo>
                      <a:cubicBezTo>
                        <a:pt x="63599" y="149920"/>
                        <a:pt x="66133" y="149920"/>
                        <a:pt x="68189" y="148718"/>
                      </a:cubicBezTo>
                      <a:lnTo>
                        <a:pt x="126409" y="114651"/>
                      </a:lnTo>
                      <a:cubicBezTo>
                        <a:pt x="128470" y="113453"/>
                        <a:pt x="129732" y="111229"/>
                        <a:pt x="129732" y="108824"/>
                      </a:cubicBezTo>
                      <a:lnTo>
                        <a:pt x="129732" y="40788"/>
                      </a:lnTo>
                      <a:cubicBezTo>
                        <a:pt x="129732" y="38384"/>
                        <a:pt x="128467" y="36163"/>
                        <a:pt x="126409" y="34961"/>
                      </a:cubicBezTo>
                      <a:close/>
                      <a:moveTo>
                        <a:pt x="118482" y="102324"/>
                      </a:moveTo>
                      <a:lnTo>
                        <a:pt x="98148" y="90445"/>
                      </a:lnTo>
                      <a:lnTo>
                        <a:pt x="98148" y="59167"/>
                      </a:lnTo>
                      <a:lnTo>
                        <a:pt x="68115" y="76599"/>
                      </a:lnTo>
                      <a:lnTo>
                        <a:pt x="68115" y="111787"/>
                      </a:lnTo>
                      <a:lnTo>
                        <a:pt x="94899" y="96148"/>
                      </a:lnTo>
                      <a:lnTo>
                        <a:pt x="115233" y="108026"/>
                      </a:lnTo>
                      <a:lnTo>
                        <a:pt x="64866" y="137438"/>
                      </a:lnTo>
                      <a:lnTo>
                        <a:pt x="14500" y="108026"/>
                      </a:lnTo>
                      <a:lnTo>
                        <a:pt x="34833" y="96148"/>
                      </a:lnTo>
                      <a:lnTo>
                        <a:pt x="61616" y="111787"/>
                      </a:lnTo>
                      <a:lnTo>
                        <a:pt x="61616" y="76698"/>
                      </a:lnTo>
                      <a:lnTo>
                        <a:pt x="31584" y="59266"/>
                      </a:lnTo>
                      <a:lnTo>
                        <a:pt x="31584" y="90445"/>
                      </a:lnTo>
                      <a:lnTo>
                        <a:pt x="11250" y="102324"/>
                      </a:lnTo>
                      <a:lnTo>
                        <a:pt x="11250" y="43503"/>
                      </a:lnTo>
                      <a:lnTo>
                        <a:pt x="61616" y="14092"/>
                      </a:lnTo>
                      <a:lnTo>
                        <a:pt x="61616" y="37825"/>
                      </a:lnTo>
                      <a:lnTo>
                        <a:pt x="34833" y="53489"/>
                      </a:lnTo>
                      <a:lnTo>
                        <a:pt x="64866" y="70921"/>
                      </a:lnTo>
                      <a:lnTo>
                        <a:pt x="94899" y="53489"/>
                      </a:lnTo>
                      <a:lnTo>
                        <a:pt x="68115" y="37825"/>
                      </a:lnTo>
                      <a:lnTo>
                        <a:pt x="68115" y="14092"/>
                      </a:lnTo>
                      <a:lnTo>
                        <a:pt x="118482" y="43503"/>
                      </a:lnTo>
                      <a:lnTo>
                        <a:pt x="118482" y="1023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81" name="Text 881"/>
                <p:cNvSpPr txBox="1"/>
                <p:nvPr/>
              </p:nvSpPr>
              <p:spPr>
                <a:xfrm>
                  <a:off x="8382224" y="3885854"/>
                  <a:ext cy="152000" cx="82840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Container Engine</a:t>
                  </a:r>
                </a:p>
              </p:txBody>
            </p:sp>
          </p:grpSp>
          <p:grpSp>
            <p:nvGrpSpPr>
              <p:cNvPr id="606" name=""/>
              <p:cNvGrpSpPr/>
              <p:nvPr/>
            </p:nvGrpSpPr>
            <p:grpSpPr>
              <a:xfrm>
                <a:off x="8638870" y="4358921"/>
                <a:ext cy="286461" cx="315106"/>
                <a:chOff x="8638870" y="4358921"/>
                <a:chExt cy="286461" cx="315106"/>
              </a:xfrm>
            </p:grpSpPr>
            <p:sp>
              <p:nvSpPr>
                <p:cNvPr id="607" name=""/>
                <p:cNvSpPr/>
                <p:nvPr/>
              </p:nvSpPr>
              <p:spPr>
                <a:xfrm>
                  <a:off x="8638870" y="4358921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x="311323" y="128550"/>
                      </a:moveTo>
                      <a:lnTo>
                        <a:pt x="246580" y="14643"/>
                      </a:lnTo>
                      <a:cubicBezTo>
                        <a:pt x="241627" y="5756"/>
                        <a:pt x="232392" y="0"/>
                        <a:pt x="222308" y="0"/>
                      </a:cubicBezTo>
                      <a:lnTo>
                        <a:pt x="92798" y="0"/>
                      </a:lnTo>
                      <a:cubicBezTo>
                        <a:pt x="82712" y="0"/>
                        <a:pt x="73476" y="5752"/>
                        <a:pt x="68525" y="14643"/>
                      </a:cubicBezTo>
                      <a:lnTo>
                        <a:pt x="3758" y="128252"/>
                      </a:lnTo>
                      <a:cubicBezTo>
                        <a:pt x="-1253" y="137071"/>
                        <a:pt x="-1253" y="147920"/>
                        <a:pt x="3758" y="156741"/>
                      </a:cubicBezTo>
                      <a:lnTo>
                        <a:pt x="68501" y="271296"/>
                      </a:lnTo>
                      <a:cubicBezTo>
                        <a:pt x="73400" y="280309"/>
                        <a:pt x="82612" y="286065"/>
                        <a:pt x="92773" y="286461"/>
                      </a:cubicBezTo>
                      <a:lnTo>
                        <a:pt x="222283" y="286461"/>
                      </a:lnTo>
                      <a:cubicBezTo>
                        <a:pt x="232444" y="286109"/>
                        <a:pt x="241672" y="280377"/>
                        <a:pt x="246580" y="271370"/>
                      </a:cubicBezTo>
                      <a:lnTo>
                        <a:pt x="311323" y="157463"/>
                      </a:lnTo>
                      <a:cubicBezTo>
                        <a:pt x="316367" y="148501"/>
                        <a:pt x="316367" y="137512"/>
                        <a:pt x="311323" y="12855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608" name=""/>
                <p:cNvSpPr/>
                <p:nvPr/>
              </p:nvSpPr>
              <p:spPr>
                <a:xfrm>
                  <a:off x="8729329" y="4439234"/>
                  <a:ext cy="206074" cx="207744"/>
                </a:xfrm>
                <a:custGeom>
                  <a:avLst/>
                  <a:gdLst/>
                  <a:ahLst/>
                  <a:cxnLst/>
                  <a:pathLst>
                    <a:path w="207744" h="206074">
                      <a:moveTo>
                        <a:pt x="207744" y="100236"/>
                      </a:moveTo>
                      <a:lnTo>
                        <a:pt x="128969" y="20545"/>
                      </a:lnTo>
                      <a:lnTo>
                        <a:pt x="67082" y="0"/>
                      </a:lnTo>
                      <a:lnTo>
                        <a:pt x="5342" y="20695"/>
                      </a:lnTo>
                      <a:lnTo>
                        <a:pt x="42464" y="58273"/>
                      </a:lnTo>
                      <a:lnTo>
                        <a:pt x="28999" y="47142"/>
                      </a:lnTo>
                      <a:lnTo>
                        <a:pt x="0" y="102278"/>
                      </a:lnTo>
                      <a:lnTo>
                        <a:pt x="102604" y="206074"/>
                      </a:lnTo>
                      <a:lnTo>
                        <a:pt x="131923" y="206074"/>
                      </a:lnTo>
                      <a:cubicBezTo>
                        <a:pt x="142084" y="205721"/>
                        <a:pt x="151311" y="199989"/>
                        <a:pt x="156220" y="190983"/>
                      </a:cubicBezTo>
                      <a:lnTo>
                        <a:pt x="207744" y="100236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grpSp>
              <p:nvGrpSpPr>
                <p:cNvPr id="609" name=""/>
                <p:cNvGrpSpPr/>
                <p:nvPr/>
              </p:nvGrpSpPr>
              <p:grpSpPr>
                <a:xfrm>
                  <a:off x="8769124" y="4470276"/>
                  <a:ext cy="63752" cx="54601"/>
                  <a:chOff x="8769124" y="4470276"/>
                  <a:chExt cy="63752" cx="54601"/>
                </a:xfrm>
              </p:grpSpPr>
              <p:sp>
                <p:nvSpPr>
                  <p:cNvPr id="610" name=""/>
                  <p:cNvSpPr/>
                  <p:nvPr/>
                </p:nvSpPr>
                <p:spPr>
                  <a:xfrm>
                    <a:off x="8787242" y="4480860"/>
                    <a:ext cy="53168" cx="36482"/>
                  </a:xfrm>
                  <a:custGeom>
                    <a:avLst/>
                    <a:gdLst/>
                    <a:ahLst/>
                    <a:cxnLst/>
                    <a:pathLst>
                      <a:path w="36482" h="53168">
                        <a:moveTo>
                          <a:pt x="9182" y="53168"/>
                        </a:moveTo>
                        <a:lnTo>
                          <a:pt x="36482" y="37230"/>
                        </a:lnTo>
                        <a:lnTo>
                          <a:pt x="36482" y="5354"/>
                        </a:lnTo>
                        <a:lnTo>
                          <a:pt x="27300" y="0"/>
                        </a:lnTo>
                        <a:lnTo>
                          <a:pt x="0" y="47814"/>
                        </a:lnTo>
                        <a:lnTo>
                          <a:pt x="9182" y="5316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611" name=""/>
                  <p:cNvSpPr/>
                  <p:nvPr/>
                </p:nvSpPr>
                <p:spPr>
                  <a:xfrm>
                    <a:off x="8769124" y="4470276"/>
                    <a:ext cy="53168" cx="36482"/>
                  </a:xfrm>
                  <a:custGeom>
                    <a:avLst/>
                    <a:gdLst/>
                    <a:ahLst/>
                    <a:cxnLst/>
                    <a:pathLst>
                      <a:path w="36482" h="53168">
                        <a:moveTo>
                          <a:pt x="0" y="15938"/>
                        </a:moveTo>
                        <a:lnTo>
                          <a:pt x="0" y="47814"/>
                        </a:lnTo>
                        <a:lnTo>
                          <a:pt x="9182" y="53168"/>
                        </a:lnTo>
                        <a:lnTo>
                          <a:pt x="36482" y="5354"/>
                        </a:lnTo>
                        <a:lnTo>
                          <a:pt x="27300" y="0"/>
                        </a:lnTo>
                        <a:lnTo>
                          <a:pt x="0" y="15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612" name=""/>
                <p:cNvGrpSpPr/>
                <p:nvPr/>
              </p:nvGrpSpPr>
              <p:grpSpPr>
                <a:xfrm>
                  <a:off x="8729244" y="4423794"/>
                  <a:ext cy="153827" cx="134360"/>
                  <a:chOff x="8729244" y="4423794"/>
                  <a:chExt cy="153827" cx="134360"/>
                </a:xfrm>
              </p:grpSpPr>
              <p:sp>
                <p:nvSpPr>
                  <p:cNvPr id="613" name=""/>
                  <p:cNvSpPr/>
                  <p:nvPr/>
                </p:nvSpPr>
                <p:spPr>
                  <a:xfrm>
                    <a:off x="8729244" y="4469317"/>
                    <a:ext cy="108304" cx="61813"/>
                  </a:xfrm>
                  <a:custGeom>
                    <a:avLst/>
                    <a:gdLst/>
                    <a:ahLst/>
                    <a:cxnLst/>
                    <a:pathLst>
                      <a:path w="61813" h="108304">
                        <a:moveTo>
                          <a:pt x="61813" y="74286"/>
                        </a:moveTo>
                        <a:lnTo>
                          <a:pt x="29097" y="55185"/>
                        </a:lnTo>
                        <a:lnTo>
                          <a:pt x="29097" y="17009"/>
                        </a:lnTo>
                        <a:lnTo>
                          <a:pt x="0" y="0"/>
                        </a:lnTo>
                        <a:lnTo>
                          <a:pt x="0" y="72194"/>
                        </a:lnTo>
                        <a:lnTo>
                          <a:pt x="61813" y="108304"/>
                        </a:lnTo>
                        <a:lnTo>
                          <a:pt x="61813" y="7428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614" name=""/>
                  <p:cNvSpPr/>
                  <p:nvPr/>
                </p:nvSpPr>
                <p:spPr>
                  <a:xfrm>
                    <a:off x="8734562" y="4423794"/>
                    <a:ext cy="53118" cx="123725"/>
                  </a:xfrm>
                  <a:custGeom>
                    <a:avLst/>
                    <a:gdLst/>
                    <a:ahLst/>
                    <a:cxnLst/>
                    <a:pathLst>
                      <a:path w="123725" h="53118">
                        <a:moveTo>
                          <a:pt x="29122" y="53118"/>
                        </a:moveTo>
                        <a:lnTo>
                          <a:pt x="61863" y="33993"/>
                        </a:lnTo>
                        <a:lnTo>
                          <a:pt x="94603" y="53118"/>
                        </a:lnTo>
                        <a:lnTo>
                          <a:pt x="123725" y="36135"/>
                        </a:lnTo>
                        <a:lnTo>
                          <a:pt x="61863" y="0"/>
                        </a:lnTo>
                        <a:lnTo>
                          <a:pt x="0" y="36135"/>
                        </a:lnTo>
                        <a:lnTo>
                          <a:pt x="29122" y="531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615" name=""/>
                  <p:cNvSpPr/>
                  <p:nvPr/>
                </p:nvSpPr>
                <p:spPr>
                  <a:xfrm>
                    <a:off x="8801791" y="4469342"/>
                    <a:ext cy="108279" cx="61813"/>
                  </a:xfrm>
                  <a:custGeom>
                    <a:avLst/>
                    <a:gdLst/>
                    <a:ahLst/>
                    <a:cxnLst/>
                    <a:pathLst>
                      <a:path w="61813" h="108279">
                        <a:moveTo>
                          <a:pt x="32691" y="16984"/>
                        </a:moveTo>
                        <a:lnTo>
                          <a:pt x="32691" y="55161"/>
                        </a:lnTo>
                        <a:lnTo>
                          <a:pt x="0" y="74261"/>
                        </a:lnTo>
                        <a:lnTo>
                          <a:pt x="0" y="108279"/>
                        </a:lnTo>
                        <a:lnTo>
                          <a:pt x="61813" y="72169"/>
                        </a:lnTo>
                        <a:lnTo>
                          <a:pt x="61813" y="0"/>
                        </a:lnTo>
                        <a:lnTo>
                          <a:pt x="32691" y="169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882" name="Text 882"/>
                <p:cNvSpPr txBox="1"/>
                <p:nvPr/>
              </p:nvSpPr>
              <p:spPr>
                <a:xfrm>
                  <a:off x="8382224" y="4660583"/>
                  <a:ext cy="152000" cx="82840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Container Builder</a:t>
                  </a:r>
                </a:p>
              </p:txBody>
            </p:sp>
          </p:grpSp>
          <p:grpSp>
            <p:nvGrpSpPr>
              <p:cNvPr id="838" name=""/>
              <p:cNvGrpSpPr/>
              <p:nvPr/>
            </p:nvGrpSpPr>
            <p:grpSpPr>
              <a:xfrm>
                <a:off x="8638870" y="2803148"/>
                <a:ext cy="286461" cx="315160"/>
                <a:chOff x="8638870" y="2803148"/>
                <a:chExt cy="286461" cx="315160"/>
              </a:xfrm>
            </p:grpSpPr>
            <p:sp>
              <p:nvSpPr>
                <p:cNvPr id="839" name=""/>
                <p:cNvSpPr/>
                <p:nvPr/>
              </p:nvSpPr>
              <p:spPr>
                <a:xfrm>
                  <a:off x="8638870" y="2803148"/>
                  <a:ext cy="286461" cx="315160"/>
                </a:xfrm>
                <a:custGeom>
                  <a:avLst/>
                  <a:gdLst/>
                  <a:ahLst/>
                  <a:cxnLst/>
                  <a:pathLst>
                    <a:path w="315160" h="286461">
                      <a:moveTo>
                        <a:pt x="156461" y="0"/>
                      </a:moveTo>
                      <a:cubicBezTo>
                        <a:pt x="153676" y="0"/>
                        <a:pt x="150946" y="804"/>
                        <a:pt x="148433" y="1929"/>
                      </a:cubicBezTo>
                      <a:lnTo>
                        <a:pt x="38887" y="50970"/>
                      </a:lnTo>
                      <a:cubicBezTo>
                        <a:pt x="33143" y="53540"/>
                        <a:pt x="28971" y="58400"/>
                        <a:pt x="27552" y="64175"/>
                      </a:cubicBezTo>
                      <a:lnTo>
                        <a:pt x="526" y="174334"/>
                      </a:lnTo>
                      <a:cubicBezTo>
                        <a:pt x="-734" y="179462"/>
                        <a:pt x="0" y="184845"/>
                        <a:pt x="3370" y="189259"/>
                      </a:cubicBezTo>
                      <a:cubicBezTo>
                        <a:pt x="3740" y="189793"/>
                        <a:pt x="4137" y="190310"/>
                        <a:pt x="4561" y="190808"/>
                      </a:cubicBezTo>
                      <a:lnTo>
                        <a:pt x="80385" y="279137"/>
                      </a:lnTo>
                      <a:cubicBezTo>
                        <a:pt x="84361" y="283767"/>
                        <a:pt x="90389" y="286461"/>
                        <a:pt x="96763" y="286461"/>
                      </a:cubicBezTo>
                      <a:lnTo>
                        <a:pt x="218359" y="286461"/>
                      </a:lnTo>
                      <a:cubicBezTo>
                        <a:pt x="224730" y="286461"/>
                        <a:pt x="230759" y="283749"/>
                        <a:pt x="234737" y="279124"/>
                      </a:cubicBezTo>
                      <a:lnTo>
                        <a:pt x="310533" y="190781"/>
                      </a:lnTo>
                      <a:cubicBezTo>
                        <a:pt x="314511" y="186149"/>
                        <a:pt x="316003" y="180085"/>
                        <a:pt x="314581" y="174308"/>
                      </a:cubicBezTo>
                      <a:lnTo>
                        <a:pt x="287514" y="64149"/>
                      </a:lnTo>
                      <a:cubicBezTo>
                        <a:pt x="286095" y="58374"/>
                        <a:pt x="281923" y="53513"/>
                        <a:pt x="276179" y="50943"/>
                      </a:cubicBezTo>
                      <a:lnTo>
                        <a:pt x="166619" y="1929"/>
                      </a:lnTo>
                      <a:cubicBezTo>
                        <a:pt x="163458" y="514"/>
                        <a:pt x="159966" y="0"/>
                        <a:pt x="156461" y="0"/>
                      </a:cubicBezTo>
                      <a:close/>
                    </a:path>
                  </a:pathLst>
                </a:custGeom>
                <a:solidFill>
                  <a:srgbClr val="326CE5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840" name=""/>
                <p:cNvSpPr/>
                <p:nvPr/>
              </p:nvSpPr>
              <p:spPr>
                <a:xfrm>
                  <a:off x="8680959" y="2840662"/>
                  <a:ext cy="211434" cx="231136"/>
                </a:xfrm>
                <a:custGeom>
                  <a:avLst/>
                  <a:gdLst/>
                  <a:ahLst/>
                  <a:cxnLst/>
                  <a:pathLst>
                    <a:path w="231136" h="211434">
                      <a:moveTo>
                        <a:pt x="115465" y="0"/>
                      </a:moveTo>
                      <a:cubicBezTo>
                        <a:pt x="111839" y="0"/>
                        <a:pt x="108903" y="3056"/>
                        <a:pt x="108903" y="6826"/>
                      </a:cubicBezTo>
                      <a:cubicBezTo>
                        <a:pt x="108903" y="6884"/>
                        <a:pt x="108916" y="6939"/>
                        <a:pt x="108917" y="6996"/>
                      </a:cubicBezTo>
                      <a:cubicBezTo>
                        <a:pt x="108912" y="7509"/>
                        <a:pt x="108886" y="8126"/>
                        <a:pt x="108903" y="8572"/>
                      </a:cubicBezTo>
                      <a:cubicBezTo>
                        <a:pt x="108989" y="10746"/>
                        <a:pt x="109495" y="12410"/>
                        <a:pt x="109799" y="14413"/>
                      </a:cubicBezTo>
                      <a:cubicBezTo>
                        <a:pt x="110351" y="18700"/>
                        <a:pt x="110813" y="22254"/>
                        <a:pt x="110528" y="25558"/>
                      </a:cubicBezTo>
                      <a:cubicBezTo>
                        <a:pt x="110251" y="26803"/>
                        <a:pt x="109272" y="27942"/>
                        <a:pt x="108400" y="28734"/>
                      </a:cubicBezTo>
                      <a:cubicBezTo>
                        <a:pt x="104312" y="31639"/>
                        <a:pt x="100352" y="32198"/>
                        <a:pt x="96396" y="33040"/>
                      </a:cubicBezTo>
                      <a:cubicBezTo>
                        <a:pt x="79377" y="36661"/>
                        <a:pt x="64723" y="44878"/>
                        <a:pt x="53567" y="55972"/>
                      </a:cubicBezTo>
                      <a:cubicBezTo>
                        <a:pt x="52843" y="55509"/>
                        <a:pt x="51577" y="54658"/>
                        <a:pt x="51200" y="54397"/>
                      </a:cubicBezTo>
                      <a:cubicBezTo>
                        <a:pt x="50030" y="54545"/>
                        <a:pt x="48847" y="54883"/>
                        <a:pt x="47307" y="54042"/>
                      </a:cubicBezTo>
                      <a:cubicBezTo>
                        <a:pt x="44373" y="52192"/>
                        <a:pt x="41702" y="49637"/>
                        <a:pt x="38469" y="46560"/>
                      </a:cubicBezTo>
                      <a:cubicBezTo>
                        <a:pt x="36988" y="45088"/>
                        <a:pt x="35915" y="43686"/>
                        <a:pt x="34155" y="42268"/>
                      </a:cubicBezTo>
                      <a:cubicBezTo>
                        <a:pt x="33756" y="41946"/>
                        <a:pt x="33146" y="41510"/>
                        <a:pt x="32699" y="41178"/>
                      </a:cubicBezTo>
                      <a:cubicBezTo>
                        <a:pt x="31323" y="40150"/>
                        <a:pt x="29700" y="39614"/>
                        <a:pt x="28133" y="39564"/>
                      </a:cubicBezTo>
                      <a:cubicBezTo>
                        <a:pt x="26118" y="39499"/>
                        <a:pt x="24178" y="40237"/>
                        <a:pt x="22909" y="41729"/>
                      </a:cubicBezTo>
                      <a:cubicBezTo>
                        <a:pt x="20652" y="44382"/>
                        <a:pt x="21375" y="48437"/>
                        <a:pt x="24519" y="50787"/>
                      </a:cubicBezTo>
                      <a:cubicBezTo>
                        <a:pt x="24551" y="50811"/>
                        <a:pt x="24585" y="50829"/>
                        <a:pt x="24617" y="50853"/>
                      </a:cubicBezTo>
                      <a:cubicBezTo>
                        <a:pt x="25050" y="51181"/>
                        <a:pt x="25579" y="51602"/>
                        <a:pt x="25976" y="51876"/>
                      </a:cubicBezTo>
                      <a:cubicBezTo>
                        <a:pt x="27843" y="53169"/>
                        <a:pt x="29549" y="53830"/>
                        <a:pt x="31410" y="54856"/>
                      </a:cubicBezTo>
                      <a:cubicBezTo>
                        <a:pt x="35330" y="57125"/>
                        <a:pt x="38580" y="59007"/>
                        <a:pt x="41158" y="61275"/>
                      </a:cubicBezTo>
                      <a:cubicBezTo>
                        <a:pt x="42165" y="62281"/>
                        <a:pt x="42341" y="64053"/>
                        <a:pt x="42475" y="64819"/>
                      </a:cubicBezTo>
                      <a:cubicBezTo>
                        <a:pt x="33329" y="82441"/>
                        <a:pt x="28124" y="102035"/>
                        <a:pt x="31200" y="121999"/>
                      </a:cubicBezTo>
                      <a:cubicBezTo>
                        <a:pt x="27731" y="123623"/>
                        <a:pt x="26709" y="125001"/>
                        <a:pt x="25640" y="125412"/>
                      </a:cubicBezTo>
                      <a:cubicBezTo>
                        <a:pt x="22267" y="126407"/>
                        <a:pt x="18471" y="126773"/>
                        <a:pt x="13889" y="127223"/>
                      </a:cubicBezTo>
                      <a:cubicBezTo>
                        <a:pt x="11738" y="127391"/>
                        <a:pt x="9881" y="127291"/>
                        <a:pt x="7601" y="127696"/>
                      </a:cubicBezTo>
                      <a:cubicBezTo>
                        <a:pt x="7099" y="127785"/>
                        <a:pt x="6399" y="127956"/>
                        <a:pt x="5850" y="128077"/>
                      </a:cubicBezTo>
                      <a:cubicBezTo>
                        <a:pt x="5831" y="128081"/>
                        <a:pt x="5813" y="128086"/>
                        <a:pt x="5794" y="128090"/>
                      </a:cubicBezTo>
                      <a:cubicBezTo>
                        <a:pt x="5764" y="128096"/>
                        <a:pt x="5725" y="128110"/>
                        <a:pt x="5696" y="128116"/>
                      </a:cubicBezTo>
                      <a:cubicBezTo>
                        <a:pt x="1832" y="128991"/>
                        <a:pt x="-649" y="132319"/>
                        <a:pt x="0" y="135598"/>
                      </a:cubicBezTo>
                      <a:cubicBezTo>
                        <a:pt x="949" y="138878"/>
                        <a:pt x="4722" y="140873"/>
                        <a:pt x="8609" y="140087"/>
                      </a:cubicBezTo>
                      <a:cubicBezTo>
                        <a:pt x="8637" y="140082"/>
                        <a:pt x="8678" y="140080"/>
                        <a:pt x="8707" y="140074"/>
                      </a:cubicBezTo>
                      <a:cubicBezTo>
                        <a:pt x="8751" y="140065"/>
                        <a:pt x="8790" y="140045"/>
                        <a:pt x="8833" y="140035"/>
                      </a:cubicBezTo>
                      <a:cubicBezTo>
                        <a:pt x="9375" y="139924"/>
                        <a:pt x="10054" y="139800"/>
                        <a:pt x="10528" y="139680"/>
                      </a:cubicBezTo>
                      <a:cubicBezTo>
                        <a:pt x="12770" y="139118"/>
                        <a:pt x="14394" y="138291"/>
                        <a:pt x="16410" y="137567"/>
                      </a:cubicBezTo>
                      <a:cubicBezTo>
                        <a:pt x="20747" y="136109"/>
                        <a:pt x="24339" y="134892"/>
                        <a:pt x="27839" y="134417"/>
                      </a:cubicBezTo>
                      <a:cubicBezTo>
                        <a:pt x="29300" y="134309"/>
                        <a:pt x="30840" y="135262"/>
                        <a:pt x="31606" y="135664"/>
                      </a:cubicBezTo>
                      <a:cubicBezTo>
                        <a:pt x="41038" y="154310"/>
                        <a:pt x="54817" y="169751"/>
                        <a:pt x="72265" y="179441"/>
                      </a:cubicBezTo>
                      <a:cubicBezTo>
                        <a:pt x="71503" y="183158"/>
                        <a:pt x="71976" y="184566"/>
                        <a:pt x="71657" y="185593"/>
                      </a:cubicBezTo>
                      <a:cubicBezTo>
                        <a:pt x="70385" y="188684"/>
                        <a:pt x="68205" y="191949"/>
                        <a:pt x="65724" y="195587"/>
                      </a:cubicBezTo>
                      <a:cubicBezTo>
                        <a:pt x="64522" y="197268"/>
                        <a:pt x="63293" y="198572"/>
                        <a:pt x="62209" y="200496"/>
                      </a:cubicBezTo>
                      <a:cubicBezTo>
                        <a:pt x="61949" y="200956"/>
                        <a:pt x="61619" y="201664"/>
                        <a:pt x="61368" y="202150"/>
                      </a:cubicBezTo>
                      <a:cubicBezTo>
                        <a:pt x="59684" y="205528"/>
                        <a:pt x="60919" y="209420"/>
                        <a:pt x="64155" y="210879"/>
                      </a:cubicBezTo>
                      <a:cubicBezTo>
                        <a:pt x="67412" y="212349"/>
                        <a:pt x="71454" y="210799"/>
                        <a:pt x="73203" y="207414"/>
                      </a:cubicBezTo>
                      <a:cubicBezTo>
                        <a:pt x="73206" y="207409"/>
                        <a:pt x="73214" y="207406"/>
                        <a:pt x="73217" y="207401"/>
                      </a:cubicBezTo>
                      <a:cubicBezTo>
                        <a:pt x="73219" y="207397"/>
                        <a:pt x="73215" y="207391"/>
                        <a:pt x="73217" y="207387"/>
                      </a:cubicBezTo>
                      <a:cubicBezTo>
                        <a:pt x="73466" y="206908"/>
                        <a:pt x="73819" y="206277"/>
                        <a:pt x="74029" y="205825"/>
                      </a:cubicBezTo>
                      <a:cubicBezTo>
                        <a:pt x="74958" y="203831"/>
                        <a:pt x="75267" y="202123"/>
                        <a:pt x="75920" y="200194"/>
                      </a:cubicBezTo>
                      <a:cubicBezTo>
                        <a:pt x="77655" y="196111"/>
                        <a:pt x="78607" y="191827"/>
                        <a:pt x="80995" y="189158"/>
                      </a:cubicBezTo>
                      <a:cubicBezTo>
                        <a:pt x="81648" y="188427"/>
                        <a:pt x="82715" y="188146"/>
                        <a:pt x="83819" y="187868"/>
                      </a:cubicBezTo>
                      <a:cubicBezTo>
                        <a:pt x="100515" y="190820"/>
                        <a:pt x="117540" y="192288"/>
                        <a:pt x="134548" y="188669"/>
                      </a:cubicBezTo>
                      <a:cubicBezTo>
                        <a:pt x="138428" y="187844"/>
                        <a:pt x="142173" y="186775"/>
                        <a:pt x="145795" y="185492"/>
                      </a:cubicBezTo>
                      <a:cubicBezTo>
                        <a:pt x="146212" y="186186"/>
                        <a:pt x="146987" y="187519"/>
                        <a:pt x="147195" y="187855"/>
                      </a:cubicBezTo>
                      <a:cubicBezTo>
                        <a:pt x="148318" y="188198"/>
                        <a:pt x="149544" y="188374"/>
                        <a:pt x="150542" y="189758"/>
                      </a:cubicBezTo>
                      <a:cubicBezTo>
                        <a:pt x="152328" y="192619"/>
                        <a:pt x="153550" y="196002"/>
                        <a:pt x="155038" y="200089"/>
                      </a:cubicBezTo>
                      <a:cubicBezTo>
                        <a:pt x="155691" y="202018"/>
                        <a:pt x="156014" y="203726"/>
                        <a:pt x="156943" y="205721"/>
                      </a:cubicBezTo>
                      <a:cubicBezTo>
                        <a:pt x="157154" y="206175"/>
                        <a:pt x="157505" y="206815"/>
                        <a:pt x="157755" y="207296"/>
                      </a:cubicBezTo>
                      <a:cubicBezTo>
                        <a:pt x="159500" y="210692"/>
                        <a:pt x="163556" y="212246"/>
                        <a:pt x="166817" y="210775"/>
                      </a:cubicBezTo>
                      <a:cubicBezTo>
                        <a:pt x="170052" y="209313"/>
                        <a:pt x="171290" y="205423"/>
                        <a:pt x="169604" y="202045"/>
                      </a:cubicBezTo>
                      <a:cubicBezTo>
                        <a:pt x="169353" y="201559"/>
                        <a:pt x="169009" y="200851"/>
                        <a:pt x="168750" y="200391"/>
                      </a:cubicBezTo>
                      <a:cubicBezTo>
                        <a:pt x="167665" y="198467"/>
                        <a:pt x="166435" y="197176"/>
                        <a:pt x="165234" y="195495"/>
                      </a:cubicBezTo>
                      <a:cubicBezTo>
                        <a:pt x="162752" y="191857"/>
                        <a:pt x="160694" y="188834"/>
                        <a:pt x="159422" y="185742"/>
                      </a:cubicBezTo>
                      <a:cubicBezTo>
                        <a:pt x="158889" y="184147"/>
                        <a:pt x="159512" y="183155"/>
                        <a:pt x="159926" y="182119"/>
                      </a:cubicBezTo>
                      <a:cubicBezTo>
                        <a:pt x="159678" y="181852"/>
                        <a:pt x="159147" y="180346"/>
                        <a:pt x="158834" y="179638"/>
                      </a:cubicBezTo>
                      <a:cubicBezTo>
                        <a:pt x="176966" y="169604"/>
                        <a:pt x="190340" y="153586"/>
                        <a:pt x="196621" y="135086"/>
                      </a:cubicBezTo>
                      <a:cubicBezTo>
                        <a:pt x="197469" y="135212"/>
                        <a:pt x="198943" y="135456"/>
                        <a:pt x="199422" y="135546"/>
                      </a:cubicBezTo>
                      <a:cubicBezTo>
                        <a:pt x="200407" y="134936"/>
                        <a:pt x="201314" y="134142"/>
                        <a:pt x="203092" y="134272"/>
                      </a:cubicBezTo>
                      <a:cubicBezTo>
                        <a:pt x="206591" y="134746"/>
                        <a:pt x="210183" y="135965"/>
                        <a:pt x="214520" y="137423"/>
                      </a:cubicBezTo>
                      <a:cubicBezTo>
                        <a:pt x="216536" y="138147"/>
                        <a:pt x="218160" y="138987"/>
                        <a:pt x="220402" y="139549"/>
                      </a:cubicBezTo>
                      <a:cubicBezTo>
                        <a:pt x="220877" y="139668"/>
                        <a:pt x="221555" y="139779"/>
                        <a:pt x="222097" y="139890"/>
                      </a:cubicBezTo>
                      <a:cubicBezTo>
                        <a:pt x="222140" y="139901"/>
                        <a:pt x="222179" y="139921"/>
                        <a:pt x="222223" y="139930"/>
                      </a:cubicBezTo>
                      <a:cubicBezTo>
                        <a:pt x="222253" y="139937"/>
                        <a:pt x="222293" y="139937"/>
                        <a:pt x="222321" y="139943"/>
                      </a:cubicBezTo>
                      <a:cubicBezTo>
                        <a:pt x="226208" y="140728"/>
                        <a:pt x="229982" y="138733"/>
                        <a:pt x="230930" y="135454"/>
                      </a:cubicBezTo>
                      <a:cubicBezTo>
                        <a:pt x="231579" y="132175"/>
                        <a:pt x="229098" y="128845"/>
                        <a:pt x="225234" y="127972"/>
                      </a:cubicBezTo>
                      <a:cubicBezTo>
                        <a:pt x="224673" y="127852"/>
                        <a:pt x="223875" y="127648"/>
                        <a:pt x="223330" y="127552"/>
                      </a:cubicBezTo>
                      <a:cubicBezTo>
                        <a:pt x="221049" y="127146"/>
                        <a:pt x="219192" y="127247"/>
                        <a:pt x="217041" y="127079"/>
                      </a:cubicBezTo>
                      <a:cubicBezTo>
                        <a:pt x="212459" y="126629"/>
                        <a:pt x="208663" y="126263"/>
                        <a:pt x="205290" y="125268"/>
                      </a:cubicBezTo>
                      <a:cubicBezTo>
                        <a:pt x="203916" y="124768"/>
                        <a:pt x="202937" y="123234"/>
                        <a:pt x="202461" y="122602"/>
                      </a:cubicBezTo>
                      <a:cubicBezTo>
                        <a:pt x="201186" y="112575"/>
                        <a:pt x="200816" y="102890"/>
                        <a:pt x="198441" y="93199"/>
                      </a:cubicBezTo>
                      <a:cubicBezTo>
                        <a:pt x="196044" y="83418"/>
                        <a:pt x="191808" y="74473"/>
                        <a:pt x="186159" y="66591"/>
                      </a:cubicBezTo>
                      <a:cubicBezTo>
                        <a:pt x="186838" y="66013"/>
                        <a:pt x="188120" y="64949"/>
                        <a:pt x="188484" y="64636"/>
                      </a:cubicBezTo>
                      <a:cubicBezTo>
                        <a:pt x="188590" y="63533"/>
                        <a:pt x="188498" y="62377"/>
                        <a:pt x="189716" y="61157"/>
                      </a:cubicBezTo>
                      <a:cubicBezTo>
                        <a:pt x="192294" y="58888"/>
                        <a:pt x="195544" y="57007"/>
                        <a:pt x="199464" y="54738"/>
                      </a:cubicBezTo>
                      <a:cubicBezTo>
                        <a:pt x="201325" y="53712"/>
                        <a:pt x="203045" y="53051"/>
                        <a:pt x="204912" y="51758"/>
                      </a:cubicBezTo>
                      <a:cubicBezTo>
                        <a:pt x="205335" y="51466"/>
                        <a:pt x="205911" y="51003"/>
                        <a:pt x="206355" y="50669"/>
                      </a:cubicBezTo>
                      <a:cubicBezTo>
                        <a:pt x="209499" y="48318"/>
                        <a:pt x="210223" y="44264"/>
                        <a:pt x="207966" y="41612"/>
                      </a:cubicBezTo>
                      <a:cubicBezTo>
                        <a:pt x="205708" y="38959"/>
                        <a:pt x="201333" y="38709"/>
                        <a:pt x="198189" y="41060"/>
                      </a:cubicBezTo>
                      <a:cubicBezTo>
                        <a:pt x="197742" y="41392"/>
                        <a:pt x="197135" y="41826"/>
                        <a:pt x="196733" y="42150"/>
                      </a:cubicBezTo>
                      <a:cubicBezTo>
                        <a:pt x="194973" y="43569"/>
                        <a:pt x="193886" y="44970"/>
                        <a:pt x="192405" y="46442"/>
                      </a:cubicBezTo>
                      <a:cubicBezTo>
                        <a:pt x="189172" y="49519"/>
                        <a:pt x="186501" y="52087"/>
                        <a:pt x="183567" y="53937"/>
                      </a:cubicBezTo>
                      <a:cubicBezTo>
                        <a:pt x="182297" y="54631"/>
                        <a:pt x="180435" y="54391"/>
                        <a:pt x="179590" y="54344"/>
                      </a:cubicBezTo>
                      <a:cubicBezTo>
                        <a:pt x="162881" y="42040"/>
                        <a:pt x="143526" y="33108"/>
                        <a:pt x="122685" y="31373"/>
                      </a:cubicBezTo>
                      <a:cubicBezTo>
                        <a:pt x="122627" y="30554"/>
                        <a:pt x="122550" y="29074"/>
                        <a:pt x="122531" y="28629"/>
                      </a:cubicBezTo>
                      <a:cubicBezTo>
                        <a:pt x="121678" y="27864"/>
                        <a:pt x="120647" y="27211"/>
                        <a:pt x="120388" y="25558"/>
                      </a:cubicBezTo>
                      <a:cubicBezTo>
                        <a:pt x="120103" y="22254"/>
                        <a:pt x="120579" y="18700"/>
                        <a:pt x="121130" y="14413"/>
                      </a:cubicBezTo>
                      <a:cubicBezTo>
                        <a:pt x="121435" y="12410"/>
                        <a:pt x="121940" y="10746"/>
                        <a:pt x="122027" y="8572"/>
                      </a:cubicBezTo>
                      <a:cubicBezTo>
                        <a:pt x="122046" y="8077"/>
                        <a:pt x="122015" y="7360"/>
                        <a:pt x="122013" y="6826"/>
                      </a:cubicBezTo>
                      <a:cubicBezTo>
                        <a:pt x="122012" y="3056"/>
                        <a:pt x="119078" y="0"/>
                        <a:pt x="115465" y="0"/>
                      </a:cubicBezTo>
                      <a:close/>
                      <a:moveTo>
                        <a:pt x="107250" y="47650"/>
                      </a:moveTo>
                      <a:lnTo>
                        <a:pt x="105304" y="79875"/>
                      </a:lnTo>
                      <a:cubicBezTo>
                        <a:pt x="105034" y="82824"/>
                        <a:pt x="102502" y="85126"/>
                        <a:pt x="99394" y="85126"/>
                      </a:cubicBezTo>
                      <a:cubicBezTo>
                        <a:pt x="98121" y="85126"/>
                        <a:pt x="96946" y="84743"/>
                        <a:pt x="95990" y="84089"/>
                      </a:cubicBezTo>
                      <a:lnTo>
                        <a:pt x="67741" y="65384"/>
                      </a:lnTo>
                      <a:cubicBezTo>
                        <a:pt x="76406" y="57398"/>
                        <a:pt x="87489" y="51497"/>
                        <a:pt x="100262" y="48778"/>
                      </a:cubicBezTo>
                      <a:cubicBezTo>
                        <a:pt x="102595" y="48282"/>
                        <a:pt x="104927" y="47914"/>
                        <a:pt x="107250" y="47650"/>
                      </a:cubicBezTo>
                      <a:close/>
                      <a:moveTo>
                        <a:pt x="123679" y="47650"/>
                      </a:moveTo>
                      <a:cubicBezTo>
                        <a:pt x="138592" y="49369"/>
                        <a:pt x="152383" y="55697"/>
                        <a:pt x="162952" y="65397"/>
                      </a:cubicBezTo>
                      <a:lnTo>
                        <a:pt x="134940" y="84010"/>
                      </a:lnTo>
                      <a:cubicBezTo>
                        <a:pt x="132356" y="85673"/>
                        <a:pt x="128853" y="85251"/>
                        <a:pt x="126915" y="82974"/>
                      </a:cubicBezTo>
                      <a:cubicBezTo>
                        <a:pt x="126120" y="82040"/>
                        <a:pt x="125705" y="80944"/>
                        <a:pt x="125655" y="79836"/>
                      </a:cubicBezTo>
                      <a:lnTo>
                        <a:pt x="123679" y="47650"/>
                      </a:lnTo>
                      <a:close/>
                      <a:moveTo>
                        <a:pt x="57517" y="77420"/>
                      </a:moveTo>
                      <a:lnTo>
                        <a:pt x="83259" y="99001"/>
                      </a:lnTo>
                      <a:cubicBezTo>
                        <a:pt x="85555" y="101025"/>
                        <a:pt x="85897" y="104311"/>
                        <a:pt x="83959" y="106588"/>
                      </a:cubicBezTo>
                      <a:cubicBezTo>
                        <a:pt x="83165" y="107521"/>
                        <a:pt x="82103" y="108147"/>
                        <a:pt x="80962" y="108439"/>
                      </a:cubicBezTo>
                      <a:lnTo>
                        <a:pt x="47937" y="117470"/>
                      </a:lnTo>
                      <a:cubicBezTo>
                        <a:pt x="46257" y="103077"/>
                        <a:pt x="49877" y="89086"/>
                        <a:pt x="57517" y="77420"/>
                      </a:cubicBezTo>
                      <a:close/>
                      <a:moveTo>
                        <a:pt x="173218" y="77434"/>
                      </a:moveTo>
                      <a:cubicBezTo>
                        <a:pt x="177042" y="83244"/>
                        <a:pt x="179938" y="89734"/>
                        <a:pt x="181663" y="96769"/>
                      </a:cubicBezTo>
                      <a:cubicBezTo>
                        <a:pt x="183367" y="103721"/>
                        <a:pt x="183794" y="110659"/>
                        <a:pt x="183092" y="117365"/>
                      </a:cubicBezTo>
                      <a:lnTo>
                        <a:pt x="149926" y="108412"/>
                      </a:lnTo>
                      <a:cubicBezTo>
                        <a:pt x="146929" y="107521"/>
                        <a:pt x="145103" y="104689"/>
                        <a:pt x="145795" y="101849"/>
                      </a:cubicBezTo>
                      <a:cubicBezTo>
                        <a:pt x="146078" y="100686"/>
                        <a:pt x="146736" y="99702"/>
                        <a:pt x="147629" y="98975"/>
                      </a:cubicBezTo>
                      <a:lnTo>
                        <a:pt x="173218" y="77434"/>
                      </a:lnTo>
                      <a:close/>
                      <a:moveTo>
                        <a:pt x="110178" y="100668"/>
                      </a:moveTo>
                      <a:lnTo>
                        <a:pt x="120724" y="100668"/>
                      </a:lnTo>
                      <a:lnTo>
                        <a:pt x="127279" y="108347"/>
                      </a:lnTo>
                      <a:lnTo>
                        <a:pt x="124926" y="117930"/>
                      </a:lnTo>
                      <a:lnTo>
                        <a:pt x="115465" y="122196"/>
                      </a:lnTo>
                      <a:lnTo>
                        <a:pt x="105962" y="117916"/>
                      </a:lnTo>
                      <a:lnTo>
                        <a:pt x="103609" y="108334"/>
                      </a:lnTo>
                      <a:lnTo>
                        <a:pt x="110178" y="100668"/>
                      </a:lnTo>
                      <a:close/>
                      <a:moveTo>
                        <a:pt x="143987" y="126947"/>
                      </a:moveTo>
                      <a:cubicBezTo>
                        <a:pt x="144436" y="126926"/>
                        <a:pt x="144882" y="126964"/>
                        <a:pt x="145318" y="127039"/>
                      </a:cubicBezTo>
                      <a:lnTo>
                        <a:pt x="179506" y="132382"/>
                      </a:lnTo>
                      <a:cubicBezTo>
                        <a:pt x="174510" y="145535"/>
                        <a:pt x="164953" y="156930"/>
                        <a:pt x="152181" y="164555"/>
                      </a:cubicBezTo>
                      <a:lnTo>
                        <a:pt x="138932" y="134561"/>
                      </a:lnTo>
                      <a:cubicBezTo>
                        <a:pt x="137756" y="131858"/>
                        <a:pt x="138974" y="128750"/>
                        <a:pt x="141775" y="127486"/>
                      </a:cubicBezTo>
                      <a:cubicBezTo>
                        <a:pt x="142492" y="127162"/>
                        <a:pt x="143241" y="126983"/>
                        <a:pt x="143987" y="126947"/>
                      </a:cubicBezTo>
                      <a:close/>
                      <a:moveTo>
                        <a:pt x="86663" y="127079"/>
                      </a:moveTo>
                      <a:cubicBezTo>
                        <a:pt x="89267" y="127113"/>
                        <a:pt x="91604" y="128808"/>
                        <a:pt x="92209" y="131292"/>
                      </a:cubicBezTo>
                      <a:cubicBezTo>
                        <a:pt x="92492" y="132456"/>
                        <a:pt x="92354" y="133609"/>
                        <a:pt x="91886" y="134626"/>
                      </a:cubicBezTo>
                      <a:lnTo>
                        <a:pt x="78875" y="164437"/>
                      </a:lnTo>
                      <a:cubicBezTo>
                        <a:pt x="66619" y="157066"/>
                        <a:pt x="56857" y="146029"/>
                        <a:pt x="51634" y="132487"/>
                      </a:cubicBezTo>
                      <a:lnTo>
                        <a:pt x="85472" y="127105"/>
                      </a:lnTo>
                      <a:cubicBezTo>
                        <a:pt x="85907" y="127105"/>
                        <a:pt x="86290" y="127074"/>
                        <a:pt x="86663" y="127079"/>
                      </a:cubicBezTo>
                      <a:close/>
                      <a:moveTo>
                        <a:pt x="115465" y="140087"/>
                      </a:moveTo>
                      <a:cubicBezTo>
                        <a:pt x="116155" y="140057"/>
                        <a:pt x="117076" y="140231"/>
                        <a:pt x="117951" y="140626"/>
                      </a:cubicBezTo>
                      <a:cubicBezTo>
                        <a:pt x="119098" y="141143"/>
                        <a:pt x="119984" y="141959"/>
                        <a:pt x="120542" y="142936"/>
                      </a:cubicBezTo>
                      <a:lnTo>
                        <a:pt x="137349" y="171185"/>
                      </a:lnTo>
                      <a:cubicBezTo>
                        <a:pt x="135184" y="171865"/>
                        <a:pt x="132959" y="172446"/>
                        <a:pt x="130682" y="172930"/>
                      </a:cubicBezTo>
                      <a:cubicBezTo>
                        <a:pt x="117925" y="175645"/>
                        <a:pt x="105208" y="174822"/>
                        <a:pt x="93694" y="171145"/>
                      </a:cubicBezTo>
                      <a:lnTo>
                        <a:pt x="110332" y="142949"/>
                      </a:lnTo>
                      <a:cubicBezTo>
                        <a:pt x="111358" y="141200"/>
                        <a:pt x="113252" y="140156"/>
                        <a:pt x="115465" y="1400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  <p:sp>
              <p:nvSpPr>
                <p:cNvPr id="883" name="Text 883"/>
                <p:cNvSpPr txBox="1"/>
                <p:nvPr/>
              </p:nvSpPr>
              <p:spPr>
                <a:xfrm>
                  <a:off x="8351824" y="3104809"/>
                  <a:ext cy="152000" cx="88920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Container Registry</a:t>
                  </a:r>
                </a:p>
              </p:txBody>
            </p:sp>
          </p:grpSp>
        </p:grpSp>
        <p:sp>
          <p:nvSpPr>
            <p:cNvPr id="884" name="Text 884"/>
            <p:cNvSpPr txBox="1"/>
            <p:nvPr/>
          </p:nvSpPr>
          <p:spPr>
            <a:xfrm>
              <a:off x="-332346" y="-1101514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85" name="Text 885"/>
            <p:cNvSpPr txBox="1"/>
            <p:nvPr/>
          </p:nvSpPr>
          <p:spPr>
            <a:xfrm>
              <a:off x="-332346" y="2522897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86" name="Text 886"/>
            <p:cNvSpPr txBox="1"/>
            <p:nvPr/>
          </p:nvSpPr>
          <p:spPr>
            <a:xfrm>
              <a:off x="-332346" y="6147308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87" name="Text 887"/>
            <p:cNvSpPr txBox="1"/>
            <p:nvPr/>
          </p:nvSpPr>
          <p:spPr>
            <a:xfrm>
              <a:off x="-332346" y="-1101514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88" name="Text 888"/>
            <p:cNvSpPr txBox="1"/>
            <p:nvPr/>
          </p:nvSpPr>
          <p:spPr>
            <a:xfrm>
              <a:off x="-332346" y="2522897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89" name="Text 889"/>
            <p:cNvSpPr txBox="1"/>
            <p:nvPr/>
          </p:nvSpPr>
          <p:spPr>
            <a:xfrm>
              <a:off x="-332346" y="6147308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90" name="Text 890"/>
            <p:cNvSpPr txBox="1"/>
            <p:nvPr/>
          </p:nvSpPr>
          <p:spPr>
            <a:xfrm>
              <a:off x="-332346" y="-1101514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91" name="Text 891"/>
            <p:cNvSpPr txBox="1"/>
            <p:nvPr/>
          </p:nvSpPr>
          <p:spPr>
            <a:xfrm>
              <a:off x="-332346" y="2522897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92" name="Text 892"/>
            <p:cNvSpPr txBox="1"/>
            <p:nvPr/>
          </p:nvSpPr>
          <p:spPr>
            <a:xfrm>
              <a:off x="-332346" y="6147308"/>
              <a:ext cy="1812206" cx="980869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mitype="http://purl.org/dc/dcmitype/" xmlns:xsi="http://www.w3.org/2001/XMLSchema-instance" xmlns:dcterms="http://purl.org/dc/terms/" xmlns:dc="http://purl.org/dc/elements/1.1/">
  <dc:title>PowerPoint Presentation</dc:title>
  <dc:creator>lihefei</dc:creator>
  <cp:lastModifiedBy>lihefei</cp:lastModifiedBy>
  <cp:revision>1</cp:revision>
  <dcterms:created xsi:type="dcterms:W3CDTF">2019-09-18T11:29:57Z</dcterms:created>
  <dcterms:modified xsi:type="dcterms:W3CDTF">2019-09-18T11:29:57Z</dcterms:modified>
</cp:coreProperties>
</file>