
<file path=[Content_Types].xml><?xml version="1.0" encoding="utf-8"?>
<Types xmlns="http://schemas.openxmlformats.org/package/2006/content-types">
  <Default Extension="jpeg" ContentType="image/jpeg"/>
  <Default Extension="png" ContentType="image/png"/>
  <Default Extension="bmp" ContentType="image/bmp"/>
  <Default Extension="gif" ContentType="image/gif"/>
  <Default Extension="tiff" ContentType="image/tiff"/>
  <Default Extension="wmf" ContentType="image/wmf"/>
  <Default Extension="emf" ContentType="image/emf"/>
  <Default Extension="rels" ContentType="application/vnd.openxmlformats-package.relationships+xml"/>
  <Default Extension="xml" ContentType="application/xml"/>
  <Default Extension="jpg" ContentType="application/octet-stream"/>
  <Default Extension="dat" ContentType="text/plain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&#65279;<?xml version="1.0" encoding="utf-8"?><Relationships xmlns="http://schemas.openxmlformats.org/package/2006/relationships"><Relationship Type="http://schemas.openxmlformats.org/package/2006/relationships/metadata/core-properties" Target="docProps/core.xml" Id="rId3" /><Relationship Type="http://schemas.openxmlformats.org/package/2006/relationships/metadata/thumbnail" Target="docProps/thumbnail.jpeg" Id="rId2" /><Relationship Type="http://schemas.openxmlformats.org/officeDocument/2006/relationships/officeDocument" Target="ppt/presentation.xml" Id="rId1" /><Relationship Type="http://schemas.openxmlformats.org/officeDocument/2006/relationships/extended-properties" Target="docProps/app.xml" Id="rId4" /><Relationship Type="http://schemas.microsoft.com/office/2006/relationships/txt" Target="/udata/data.dat" Id="R05d9551d3f8d4bd8" 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r:id="rId1" id="2147483648"/>
  </p:sldMasterIdLst>
  <p:sldIdLst>
    <p:sldId r:id="rId6" id="256"/>
  </p:sldIdLst>
  <p:sldSz cy="6858000" cx="9144000" type="screen4x3"/>
  <p:notesSz cy="9144000" cx="6858000"/>
  <p:defaultTextStyle>
    <a:defPPr>
      <a:defRPr lang="en-US"/>
    </a:defPPr>
    <a:lvl1pPr algn="l" hangingPunct="1" rtl="0" defTabSz="914400" latinLnBrk="0" eaLnBrk="1" mar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hangingPunct="1" rtl="0" defTabSz="914400" latinLnBrk="0" eaLnBrk="1" marL="45720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hangingPunct="1" rtl="0" defTabSz="914400" latinLnBrk="0" eaLnBrk="1" marL="91440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hangingPunct="1" rtl="0" defTabSz="914400" latinLnBrk="0" eaLnBrk="1" marL="137160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hangingPunct="1" rtl="0" defTabSz="914400" latinLnBrk="0" eaLnBrk="1" marL="182880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hangingPunct="1" rtl="0" defTabSz="914400" latinLnBrk="0" eaLnBrk="1" marL="228600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hangingPunct="1" rtl="0" defTabSz="914400" latinLnBrk="0" eaLnBrk="1" marL="274320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hangingPunct="1" rtl="0" defTabSz="914400" latinLnBrk="0" eaLnBrk="1" marL="320040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hangingPunct="1" rtl="0" defTabSz="914400" latinLnBrk="0" eaLnBrk="1" marL="365760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
  <Relationship Type="http://schemas.openxmlformats.org/officeDocument/2006/relationships/slideMaster" Target="slideMasters/slideMaster1.xml" Id="rId1"/>
  <Relationship Type="http://schemas.openxmlformats.org/officeDocument/2006/relationships/tableStyles" Target="tableStyles.xml" Id="rId2"/>
  <Relationship Type="http://schemas.openxmlformats.org/officeDocument/2006/relationships/theme" Target="theme/theme1.xml" Id="rId3"/>
  <Relationship Type="http://schemas.openxmlformats.org/officeDocument/2006/relationships/viewProps" Target="viewProps.xml" Id="rId4"/>
  <Relationship Type="http://schemas.openxmlformats.org/officeDocument/2006/relationships/presProps" Target="presProps.xml" Id="rId5"/>
  <Relationship Type="http://schemas.openxmlformats.org/officeDocument/2006/relationships/slide" Target="slides/slide1.xml" Id="rId6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2013/7/23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462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2013/7/23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762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2013/7/23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1515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2013/7/23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6534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2013/7/23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803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2013/7/23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1638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2013/7/23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7502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2013/7/23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806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2013/7/23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5165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2013/7/23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2402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2013/7/23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9335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60DB7-6E48-4466-B7A9-24611520A472}" type="datetimeFigureOut">
              <a:rPr lang="zh-CN" altLang="en-US" smtClean="0"/>
              <a:t>2013/8/19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5D7CD6-334A-41AE-9AE2-B93EEDD81D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4068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00" name="Page-1"/>
        <p:cNvGrpSpPr/>
        <p:nvPr/>
      </p:nvGrpSpPr>
      <p:grpSpPr>
        <a:xfrm>
          <a:off x="0" y="0"/>
          <a:ext cy="0" cx="0"/>
          <a:chOff x="0" y="0"/>
          <a:chExt cy="0" cx="0"/>
        </a:xfrm>
      </p:grpSpPr>
      <p:grpSp>
        <p:nvGrpSpPr>
          <p:cNvPr id="849" name="Group849"/>
          <p:cNvGrpSpPr/>
          <p:nvPr/>
        </p:nvGrpSpPr>
        <p:grpSpPr>
          <a:xfrm>
            <a:off x="-805076" y="282600"/>
            <a:ext cy="6292800" cx="10754152"/>
            <a:chOff x="-805076" y="282600"/>
            <a:chExt cy="6292800" cx="10754152"/>
          </a:xfrm>
        </p:grpSpPr>
        <p:sp>
          <p:nvSpPr>
            <p:cNvPr id="378" name="Rounded Rectangle"/>
            <p:cNvSpPr/>
            <p:nvPr/>
          </p:nvSpPr>
          <p:spPr>
            <a:xfrm>
              <a:off x="5723476" y="4025600"/>
              <a:ext cy="1003200" cx="2564848"/>
            </a:xfrm>
            <a:custGeom>
              <a:avLst/>
              <a:gdLst>
                <a:gd fmla="*/ 1282424 w 2564848" name="connsiteX0"/>
                <a:gd fmla="*/ 1003200 h 1003200" name="connsiteY0"/>
                <a:gd fmla="*/ 1282424 w 2564848" name="connsiteX1"/>
                <a:gd fmla="*/ 0 h 1003200" name="connsiteY1"/>
                <a:gd fmla="*/ 2564848 w 2564848" name="connsiteX2"/>
                <a:gd fmla="*/ 501600 h 1003200" name="connsiteY2"/>
                <a:gd fmla="*/ 0 w 2564848" name="connsiteX3"/>
                <a:gd fmla="*/ 501600 h 1003200" name="connsiteY3"/>
                <a:gd fmla="*/ 902424 w 2564848" name="rtl"/>
                <a:gd fmla="*/ 1018400 h 1003200" name="rtt"/>
                <a:gd fmla="*/ 1662424 w 2564848" name="rtr"/>
                <a:gd fmla="*/ 1170400 h 1003200" name="rtb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rtl" t="rtt" r="rtr" b="rtb"/>
              <a:pathLst>
                <a:path w="2564848" h="1003200">
                  <a:moveTo>
                    <a:pt x="2478679" y="1003200"/>
                  </a:moveTo>
                  <a:cubicBezTo>
                    <a:pt x="2526270" y="1003200"/>
                    <a:pt x="2564848" y="964622"/>
                    <a:pt x="2564848" y="917024"/>
                  </a:cubicBezTo>
                  <a:lnTo>
                    <a:pt x="2564848" y="86173"/>
                  </a:lnTo>
                  <a:cubicBezTo>
                    <a:pt x="2564848" y="38580"/>
                    <a:pt x="2526270" y="0"/>
                    <a:pt x="2478679" y="0"/>
                  </a:cubicBezTo>
                  <a:lnTo>
                    <a:pt x="86173" y="0"/>
                  </a:lnTo>
                  <a:cubicBezTo>
                    <a:pt x="38580" y="0"/>
                    <a:pt x="0" y="38580"/>
                    <a:pt x="0" y="86173"/>
                  </a:cubicBezTo>
                  <a:lnTo>
                    <a:pt x="0" y="917024"/>
                  </a:lnTo>
                  <a:cubicBezTo>
                    <a:pt x="0" y="964622"/>
                    <a:pt x="38580" y="1003200"/>
                    <a:pt x="86173" y="1003200"/>
                  </a:cubicBezTo>
                  <a:lnTo>
                    <a:pt x="2478679" y="1003200"/>
                  </a:lnTo>
                  <a:close/>
                </a:path>
              </a:pathLst>
            </a:custGeom>
            <a:noFill/>
            <a:ln w="7600" cap="flat">
              <a:solidFill>
                <a:srgbClr val="000000"/>
              </a:solidFill>
              <a:bevel/>
            </a:ln>
          </p:spPr>
          <p:txBody>
            <a:bodyPr rtlCol="0" bIns="0" wrap="square" tIns="0" rIns="0" anchor="ctr" lIns="0"/>
            <a:lstStyle/>
            <a:p>
              <a:pPr algn="ctr">
                <a:lnSpc>
                  <a:spcPct val="100000"/>
                </a:lnSpc>
              </a:pPr>
              <a:r>
                <a:rPr sz="760">
                  <a:solidFill>
                    <a:srgbClr val="000000"/>
                  </a:solidFill>
                  <a:latin typeface="Arial"/>
                </a:rPr>
                <a:t>存储服务</a:t>
              </a:r>
            </a:p>
          </p:txBody>
        </p:sp>
        <p:sp>
          <p:nvSpPr>
            <p:cNvPr id="379" name="Rounded Rectangle"/>
            <p:cNvSpPr/>
            <p:nvPr/>
          </p:nvSpPr>
          <p:spPr>
            <a:xfrm>
              <a:off x="2831524" y="4025600"/>
              <a:ext cy="1003200" cx="2564848"/>
            </a:xfrm>
            <a:custGeom>
              <a:avLst/>
              <a:gdLst>
                <a:gd fmla="*/ 1282424 w 2564848" name="connsiteX0"/>
                <a:gd fmla="*/ 1003200 h 1003200" name="connsiteY0"/>
                <a:gd fmla="*/ 1282424 w 2564848" name="connsiteX1"/>
                <a:gd fmla="*/ 0 h 1003200" name="connsiteY1"/>
                <a:gd fmla="*/ 2564848 w 2564848" name="connsiteX2"/>
                <a:gd fmla="*/ 501600 h 1003200" name="connsiteY2"/>
                <a:gd fmla="*/ 0 w 2564848" name="connsiteX3"/>
                <a:gd fmla="*/ 501600 h 1003200" name="connsiteY3"/>
                <a:gd fmla="*/ 902424 w 2564848" name="rtl"/>
                <a:gd fmla="*/ 1018400 h 1003200" name="rtt"/>
                <a:gd fmla="*/ 1662424 w 2564848" name="rtr"/>
                <a:gd fmla="*/ 1170400 h 1003200" name="rtb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rtl" t="rtt" r="rtr" b="rtb"/>
              <a:pathLst>
                <a:path w="2564848" h="1003200">
                  <a:moveTo>
                    <a:pt x="2478679" y="1003200"/>
                  </a:moveTo>
                  <a:cubicBezTo>
                    <a:pt x="2526270" y="1003200"/>
                    <a:pt x="2564848" y="964622"/>
                    <a:pt x="2564848" y="917024"/>
                  </a:cubicBezTo>
                  <a:lnTo>
                    <a:pt x="2564848" y="86173"/>
                  </a:lnTo>
                  <a:cubicBezTo>
                    <a:pt x="2564848" y="38580"/>
                    <a:pt x="2526270" y="0"/>
                    <a:pt x="2478679" y="0"/>
                  </a:cubicBezTo>
                  <a:lnTo>
                    <a:pt x="86173" y="0"/>
                  </a:lnTo>
                  <a:cubicBezTo>
                    <a:pt x="38580" y="0"/>
                    <a:pt x="0" y="38580"/>
                    <a:pt x="0" y="86173"/>
                  </a:cubicBezTo>
                  <a:lnTo>
                    <a:pt x="0" y="917024"/>
                  </a:lnTo>
                  <a:cubicBezTo>
                    <a:pt x="0" y="964622"/>
                    <a:pt x="38580" y="1003200"/>
                    <a:pt x="86173" y="1003200"/>
                  </a:cubicBezTo>
                  <a:lnTo>
                    <a:pt x="2478679" y="1003200"/>
                  </a:lnTo>
                  <a:close/>
                </a:path>
              </a:pathLst>
            </a:custGeom>
            <a:noFill/>
            <a:ln w="7600" cap="flat">
              <a:solidFill>
                <a:srgbClr val="000000"/>
              </a:solidFill>
              <a:bevel/>
            </a:ln>
          </p:spPr>
          <p:txBody>
            <a:bodyPr rtlCol="0" bIns="0" wrap="square" tIns="0" rIns="0" anchor="ctr" lIns="0"/>
            <a:lstStyle/>
            <a:p>
              <a:pPr algn="ctr">
                <a:lnSpc>
                  <a:spcPct val="100000"/>
                </a:lnSpc>
              </a:pPr>
              <a:r>
                <a:rPr sz="760">
                  <a:solidFill>
                    <a:srgbClr val="000000"/>
                  </a:solidFill>
                  <a:latin typeface="Arial"/>
                </a:rPr>
                <a:t>计算引擎</a:t>
              </a:r>
            </a:p>
          </p:txBody>
        </p:sp>
        <p:sp>
          <p:nvSpPr>
            <p:cNvPr id="773" name="Rounded Rectangle"/>
            <p:cNvSpPr/>
            <p:nvPr/>
          </p:nvSpPr>
          <p:spPr>
            <a:xfrm>
              <a:off x="1017024" y="290200"/>
              <a:ext cy="4738600" cx="1147600"/>
            </a:xfrm>
            <a:custGeom>
              <a:avLst/>
              <a:gdLst>
                <a:gd fmla="*/ 573800 w 1147600" name="connsiteX0"/>
                <a:gd fmla="*/ 4738600 h 4738600" name="connsiteY0"/>
                <a:gd fmla="*/ 573800 w 1147600" name="connsiteX1"/>
                <a:gd fmla="*/ 0 h 4738600" name="connsiteY1"/>
                <a:gd fmla="*/ 1147600 w 1147600" name="connsiteX2"/>
                <a:gd fmla="*/ 2369300 h 4738600" name="connsiteY2"/>
                <a:gd fmla="*/ 0 w 1147600" name="connsiteX3"/>
                <a:gd fmla="*/ 2369300 h 4738600" name="connsiteY3"/>
                <a:gd fmla="*/ 193800 w 1147600" name="rtl"/>
                <a:gd fmla="*/ 4753800 h 4738600" name="rtt"/>
                <a:gd fmla="*/ 953800 w 1147600" name="rtr"/>
                <a:gd fmla="*/ 4905800 h 4738600" name="rtb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rtl" t="rtt" r="rtr" b="rtb"/>
              <a:pathLst>
                <a:path w="1147600" h="4738600">
                  <a:moveTo>
                    <a:pt x="1061424" y="4738600"/>
                  </a:moveTo>
                  <a:cubicBezTo>
                    <a:pt x="1109022" y="4738600"/>
                    <a:pt x="1147600" y="4700022"/>
                    <a:pt x="1147600" y="4652424"/>
                  </a:cubicBezTo>
                  <a:lnTo>
                    <a:pt x="1147600" y="86173"/>
                  </a:lnTo>
                  <a:cubicBezTo>
                    <a:pt x="1147600" y="38580"/>
                    <a:pt x="1109022" y="0"/>
                    <a:pt x="1061424" y="0"/>
                  </a:cubicBezTo>
                  <a:lnTo>
                    <a:pt x="86173" y="0"/>
                  </a:lnTo>
                  <a:cubicBezTo>
                    <a:pt x="38580" y="0"/>
                    <a:pt x="0" y="38580"/>
                    <a:pt x="0" y="86173"/>
                  </a:cubicBezTo>
                  <a:lnTo>
                    <a:pt x="0" y="4652424"/>
                  </a:lnTo>
                  <a:cubicBezTo>
                    <a:pt x="0" y="4700022"/>
                    <a:pt x="38580" y="4738600"/>
                    <a:pt x="86173" y="4738600"/>
                  </a:cubicBezTo>
                  <a:lnTo>
                    <a:pt x="1061424" y="4738600"/>
                  </a:lnTo>
                  <a:close/>
                </a:path>
              </a:pathLst>
            </a:custGeom>
            <a:noFill/>
            <a:ln w="7600" cap="flat">
              <a:solidFill>
                <a:srgbClr val="000000"/>
              </a:solidFill>
              <a:bevel/>
            </a:ln>
          </p:spPr>
          <p:txBody>
            <a:bodyPr rtlCol="0" bIns="0" wrap="square" tIns="0" rIns="0" anchor="ctr" lIns="0"/>
            <a:lstStyle/>
            <a:p>
              <a:pPr algn="ctr">
                <a:lnSpc>
                  <a:spcPct val="100000"/>
                </a:lnSpc>
              </a:pPr>
              <a:r>
                <a:rPr sz="760">
                  <a:solidFill>
                    <a:srgbClr val="000000"/>
                  </a:solidFill>
                  <a:latin typeface="Arial"/>
                </a:rPr>
                <a:t>网关服务</a:t>
              </a:r>
            </a:p>
          </p:txBody>
        </p:sp>
        <p:sp>
          <p:nvSpPr>
            <p:cNvPr id="933" name="Rounded Rectangle"/>
            <p:cNvSpPr/>
            <p:nvPr/>
          </p:nvSpPr>
          <p:spPr>
            <a:xfrm>
              <a:off x="-797476" y="5389800"/>
              <a:ext cy="1003200" cx="10738952"/>
            </a:xfrm>
            <a:custGeom>
              <a:avLst/>
              <a:gdLst>
                <a:gd fmla="*/ 5369476 w 10738952" name="connsiteX0"/>
                <a:gd fmla="*/ 1003200 h 1003200" name="connsiteY0"/>
                <a:gd fmla="*/ 5369476 w 10738952" name="connsiteX1"/>
                <a:gd fmla="*/ 0 h 1003200" name="connsiteY1"/>
                <a:gd fmla="*/ 10738952 w 10738952" name="connsiteX2"/>
                <a:gd fmla="*/ 501600 h 1003200" name="connsiteY2"/>
                <a:gd fmla="*/ 0 w 10738952" name="connsiteX3"/>
                <a:gd fmla="*/ 501600 h 1003200" name="connsiteY3"/>
                <a:gd fmla="*/ 4989476 w 10738952" name="rtl"/>
                <a:gd fmla="*/ 1018400 h 1003200" name="rtt"/>
                <a:gd fmla="*/ 5749476 w 10738952" name="rtr"/>
                <a:gd fmla="*/ 1170400 h 1003200" name="rtb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rtl" t="rtt" r="rtr" b="rtb"/>
              <a:pathLst>
                <a:path w="10738952" h="1003200">
                  <a:moveTo>
                    <a:pt x="10652768" y="1003200"/>
                  </a:moveTo>
                  <a:cubicBezTo>
                    <a:pt x="10700344" y="1003200"/>
                    <a:pt x="10738952" y="964622"/>
                    <a:pt x="10738952" y="917024"/>
                  </a:cubicBezTo>
                  <a:lnTo>
                    <a:pt x="10738952" y="86173"/>
                  </a:lnTo>
                  <a:cubicBezTo>
                    <a:pt x="10738952" y="38580"/>
                    <a:pt x="10700344" y="0"/>
                    <a:pt x="10652768" y="0"/>
                  </a:cubicBezTo>
                  <a:lnTo>
                    <a:pt x="86173" y="0"/>
                  </a:lnTo>
                  <a:cubicBezTo>
                    <a:pt x="38580" y="0"/>
                    <a:pt x="0" y="38580"/>
                    <a:pt x="0" y="86173"/>
                  </a:cubicBezTo>
                  <a:lnTo>
                    <a:pt x="0" y="917024"/>
                  </a:lnTo>
                  <a:cubicBezTo>
                    <a:pt x="0" y="964622"/>
                    <a:pt x="38580" y="1003200"/>
                    <a:pt x="86173" y="1003200"/>
                  </a:cubicBezTo>
                  <a:lnTo>
                    <a:pt x="10652768" y="1003200"/>
                  </a:lnTo>
                  <a:close/>
                </a:path>
              </a:pathLst>
            </a:custGeom>
            <a:noFill/>
            <a:ln w="7600" cap="flat">
              <a:solidFill>
                <a:srgbClr val="000000"/>
              </a:solidFill>
              <a:bevel/>
            </a:ln>
          </p:spPr>
          <p:txBody>
            <a:bodyPr rtlCol="0" bIns="0" wrap="square" tIns="0" rIns="0" anchor="ctr" lIns="0"/>
            <a:lstStyle/>
            <a:p>
              <a:pPr algn="ctr">
                <a:lnSpc>
                  <a:spcPct val="100000"/>
                </a:lnSpc>
              </a:pPr>
              <a:r>
                <a:rPr sz="760">
                  <a:solidFill>
                    <a:srgbClr val="000000"/>
                  </a:solidFill>
                  <a:latin typeface="Arial"/>
                </a:rPr>
                <a:t>虚拟化VM</a:t>
              </a:r>
            </a:p>
          </p:txBody>
        </p:sp>
        <p:grpSp>
          <p:nvGrpSpPr>
            <p:cNvPr id="1051" name=""/>
            <p:cNvGrpSpPr/>
            <p:nvPr/>
          </p:nvGrpSpPr>
          <p:grpSpPr>
            <a:xfrm>
              <a:off x="2831524" y="1621150"/>
              <a:ext cy="2076700" cx="1147600"/>
              <a:chOff x="2831524" y="1621150"/>
              <a:chExt cy="2076700" cx="1147600"/>
            </a:xfrm>
          </p:grpSpPr>
          <p:sp>
            <p:nvSpPr>
              <p:cNvPr id="834" name="Rounded Rectangle"/>
              <p:cNvSpPr/>
              <p:nvPr/>
            </p:nvSpPr>
            <p:spPr>
              <a:xfrm>
                <a:off x="2831524" y="1621150"/>
                <a:ext cy="2076700" cx="1147600"/>
              </a:xfrm>
              <a:custGeom>
                <a:avLst/>
                <a:gdLst>
                  <a:gd fmla="*/ 573800 w 1147600" name="connsiteX0"/>
                  <a:gd fmla="*/ 2076700 h 2076700" name="connsiteY0"/>
                  <a:gd fmla="*/ 573800 w 1147600" name="connsiteX1"/>
                  <a:gd fmla="*/ 0 h 2076700" name="connsiteY1"/>
                  <a:gd fmla="*/ 1147600 w 1147600" name="connsiteX2"/>
                  <a:gd fmla="*/ 1038350 h 2076700" name="connsiteY2"/>
                  <a:gd fmla="*/ 0 w 1147600" name="connsiteX3"/>
                  <a:gd fmla="*/ 1038350 h 2076700" name="connsiteY3"/>
                  <a:gd fmla="*/ 193800 w 1147600" name="rtl"/>
                  <a:gd fmla="*/ 2091900 h 2076700" name="rtt"/>
                  <a:gd fmla="*/ 953800 w 1147600" name="rtr"/>
                  <a:gd fmla="*/ 2243900 h 2076700" name="rtb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rtl" t="rtt" r="rtr" b="rtb"/>
                <a:pathLst>
                  <a:path w="1147600" h="2076700">
                    <a:moveTo>
                      <a:pt x="1061424" y="2076700"/>
                    </a:moveTo>
                    <a:cubicBezTo>
                      <a:pt x="1109022" y="2076700"/>
                      <a:pt x="1147600" y="2038122"/>
                      <a:pt x="1147600" y="1990524"/>
                    </a:cubicBezTo>
                    <a:lnTo>
                      <a:pt x="1147600" y="86173"/>
                    </a:lnTo>
                    <a:cubicBezTo>
                      <a:pt x="1147600" y="38580"/>
                      <a:pt x="1109022" y="0"/>
                      <a:pt x="1061424" y="0"/>
                    </a:cubicBezTo>
                    <a:lnTo>
                      <a:pt x="86173" y="0"/>
                    </a:lnTo>
                    <a:cubicBezTo>
                      <a:pt x="38580" y="0"/>
                      <a:pt x="0" y="38580"/>
                      <a:pt x="0" y="86173"/>
                    </a:cubicBezTo>
                    <a:lnTo>
                      <a:pt x="0" y="1990524"/>
                    </a:lnTo>
                    <a:cubicBezTo>
                      <a:pt x="0" y="2038122"/>
                      <a:pt x="38580" y="2076700"/>
                      <a:pt x="86173" y="2076700"/>
                    </a:cubicBezTo>
                    <a:lnTo>
                      <a:pt x="1061424" y="2076700"/>
                    </a:lnTo>
                    <a:close/>
                  </a:path>
                </a:pathLst>
              </a:custGeom>
              <a:noFill/>
              <a:ln w="7600" cap="flat">
                <a:solidFill>
                  <a:srgbClr val="000000"/>
                </a:solidFill>
                <a:bevel/>
              </a:ln>
            </p:spPr>
            <p:txBody>
              <a:bodyPr rtlCol="0" bIns="0" wrap="square" tIns="0" rIns="0" anchor="ctr" lIns="0"/>
              <a:lstStyle/>
              <a:p>
                <a:pPr algn="ctr">
                  <a:lnSpc>
                    <a:spcPct val="100000"/>
                  </a:lnSpc>
                </a:pPr>
                <a:r>
                  <a:rPr sz="760">
                    <a:solidFill>
                      <a:srgbClr val="000000"/>
                    </a:solidFill>
                    <a:latin typeface="Arial"/>
                  </a:rPr>
                  <a:t>代理服务</a:t>
                </a:r>
              </a:p>
            </p:txBody>
          </p:sp>
          <p:grpSp>
            <p:nvGrpSpPr>
              <p:cNvPr id="1050" name=""/>
              <p:cNvGrpSpPr/>
              <p:nvPr/>
            </p:nvGrpSpPr>
            <p:grpSpPr>
              <a:xfrm>
                <a:off x="2949332" y="1762844"/>
                <a:ext cy="1793316" cx="911970"/>
                <a:chOff x="2949332" y="1762844"/>
                <a:chExt cy="1793316" cx="911970"/>
              </a:xfrm>
            </p:grpSpPr>
            <p:grpSp>
              <p:nvGrpSpPr>
                <p:cNvPr id="626" name="Server 2"/>
                <p:cNvGrpSpPr/>
                <p:nvPr/>
              </p:nvGrpSpPr>
              <p:grpSpPr>
                <a:xfrm>
                  <a:off x="2949332" y="1762582"/>
                  <a:ext cy="577312" cx="911970"/>
                  <a:chOff x="2949332" y="1762582"/>
                  <a:chExt cy="577312" cx="911970"/>
                </a:xfrm>
              </p:grpSpPr>
              <p:sp>
                <p:nvSpPr>
                  <p:cNvPr id="627" name=""/>
                  <p:cNvSpPr/>
                  <p:nvPr/>
                </p:nvSpPr>
                <p:spPr>
                  <a:xfrm>
                    <a:off x="3428040" y="1928048"/>
                    <a:ext cy="407363" cx="433209"/>
                  </a:xfrm>
                  <a:custGeom>
                    <a:avLst/>
                    <a:gdLst/>
                    <a:ahLst/>
                    <a:cxnLst/>
                    <a:pathLst>
                      <a:path w="433209" h="407363">
                        <a:moveTo>
                          <a:pt x="2228" y="412108"/>
                        </a:moveTo>
                        <a:lnTo>
                          <a:pt x="432119" y="164843"/>
                        </a:lnTo>
                        <a:lnTo>
                          <a:pt x="433209" y="4976"/>
                        </a:lnTo>
                        <a:cubicBezTo>
                          <a:pt x="426431" y="-2486"/>
                          <a:pt x="0" y="173934"/>
                          <a:pt x="0" y="173934"/>
                        </a:cubicBezTo>
                        <a:lnTo>
                          <a:pt x="2228" y="412108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181818"/>
                      </a:gs>
                      <a:gs pos="52000">
                        <a:srgbClr val="4F4F4F"/>
                      </a:gs>
                      <a:gs pos="78000">
                        <a:srgbClr val="212121"/>
                      </a:gs>
                    </a:gsLst>
                    <a:lin ang="3960000" scaled="0"/>
                  </a:gradFill>
                  <a:ln w="7600" cap="flat">
                    <a:noFill/>
                    <a:bevel/>
                  </a:ln>
                </p:spPr>
              </p:sp>
              <p:sp>
                <p:nvSpPr>
                  <p:cNvPr id="628" name=""/>
                  <p:cNvSpPr/>
                  <p:nvPr/>
                </p:nvSpPr>
                <p:spPr>
                  <a:xfrm>
                    <a:off x="2952701" y="1762871"/>
                    <a:ext cy="403623" cx="905386"/>
                  </a:xfrm>
                  <a:custGeom>
                    <a:avLst/>
                    <a:gdLst/>
                    <a:ahLst/>
                    <a:cxnLst/>
                    <a:pathLst>
                      <a:path w="905386" h="403623">
                        <a:moveTo>
                          <a:pt x="0" y="191459"/>
                        </a:moveTo>
                        <a:cubicBezTo>
                          <a:pt x="-1161" y="187839"/>
                          <a:pt x="6766" y="183814"/>
                          <a:pt x="6766" y="183814"/>
                        </a:cubicBezTo>
                        <a:cubicBezTo>
                          <a:pt x="6766" y="183814"/>
                          <a:pt x="426191" y="-2601"/>
                          <a:pt x="430030" y="0"/>
                        </a:cubicBezTo>
                        <a:cubicBezTo>
                          <a:pt x="433869" y="1423"/>
                          <a:pt x="888121" y="159381"/>
                          <a:pt x="905244" y="165079"/>
                        </a:cubicBezTo>
                        <a:cubicBezTo>
                          <a:pt x="909127" y="170224"/>
                          <a:pt x="483489" y="403596"/>
                          <a:pt x="483489" y="403596"/>
                        </a:cubicBezTo>
                        <a:cubicBezTo>
                          <a:pt x="483489" y="403596"/>
                          <a:pt x="2396" y="195078"/>
                          <a:pt x="0" y="191459"/>
                        </a:cubicBezTo>
                        <a:close/>
                      </a:path>
                    </a:pathLst>
                  </a:custGeom>
                  <a:gradFill>
                    <a:gsLst>
                      <a:gs pos="25000">
                        <a:srgbClr val="414141"/>
                      </a:gs>
                      <a:gs pos="37000">
                        <a:srgbClr val="4F4F4F"/>
                      </a:gs>
                      <a:gs pos="80000">
                        <a:srgbClr val="4A4A4A"/>
                      </a:gs>
                    </a:gsLst>
                    <a:lin ang="3720000" scaled="0"/>
                  </a:gradFill>
                  <a:ln w="7600" cap="flat">
                    <a:noFill/>
                    <a:bevel/>
                  </a:ln>
                </p:spPr>
              </p:sp>
              <p:sp>
                <p:nvSpPr>
                  <p:cNvPr id="629" name=""/>
                  <p:cNvSpPr/>
                  <p:nvPr/>
                </p:nvSpPr>
                <p:spPr>
                  <a:xfrm>
                    <a:off x="2949279" y="1943905"/>
                    <a:ext cy="394348" cx="487059"/>
                  </a:xfrm>
                  <a:custGeom>
                    <a:avLst/>
                    <a:gdLst/>
                    <a:ahLst/>
                    <a:cxnLst/>
                    <a:pathLst>
                      <a:path w="487059" h="394348">
                        <a:moveTo>
                          <a:pt x="7577" y="0"/>
                        </a:moveTo>
                        <a:lnTo>
                          <a:pt x="478017" y="214388"/>
                        </a:lnTo>
                        <a:cubicBezTo>
                          <a:pt x="482918" y="215718"/>
                          <a:pt x="485477" y="220412"/>
                          <a:pt x="486214" y="222922"/>
                        </a:cubicBezTo>
                        <a:lnTo>
                          <a:pt x="487059" y="385538"/>
                        </a:lnTo>
                        <a:cubicBezTo>
                          <a:pt x="487059" y="390253"/>
                          <a:pt x="480660" y="394348"/>
                          <a:pt x="476163" y="394348"/>
                        </a:cubicBezTo>
                        <a:lnTo>
                          <a:pt x="16336" y="189632"/>
                        </a:lnTo>
                        <a:cubicBezTo>
                          <a:pt x="10069" y="185622"/>
                          <a:pt x="3047" y="181160"/>
                          <a:pt x="1631" y="175124"/>
                        </a:cubicBezTo>
                        <a:lnTo>
                          <a:pt x="0" y="7866"/>
                        </a:lnTo>
                        <a:cubicBezTo>
                          <a:pt x="0" y="3153"/>
                          <a:pt x="3081" y="0"/>
                          <a:pt x="7577" y="0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B1B2B6"/>
                      </a:gs>
                      <a:gs pos="100000">
                        <a:srgbClr val="9E9FA4"/>
                      </a:gs>
                    </a:gsLst>
                    <a:lin ang="0" scaled="0"/>
                  </a:gradFill>
                  <a:ln w="7600" cap="flat">
                    <a:noFill/>
                    <a:bevel/>
                  </a:ln>
                </p:spPr>
              </p:sp>
              <p:sp>
                <p:nvSpPr>
                  <p:cNvPr id="630" name=""/>
                  <p:cNvSpPr/>
                  <p:nvPr/>
                </p:nvSpPr>
                <p:spPr>
                  <a:xfrm>
                    <a:off x="2950907" y="1946685"/>
                    <a:ext cy="186851" cx="14790"/>
                  </a:xfrm>
                  <a:custGeom>
                    <a:avLst/>
                    <a:gdLst/>
                    <a:ahLst/>
                    <a:cxnLst/>
                    <a:pathLst>
                      <a:path w="14790" h="186851">
                        <a:moveTo>
                          <a:pt x="7863" y="0"/>
                        </a:moveTo>
                        <a:lnTo>
                          <a:pt x="14708" y="186851"/>
                        </a:lnTo>
                        <a:cubicBezTo>
                          <a:pt x="2196" y="180735"/>
                          <a:pt x="1197" y="178737"/>
                          <a:pt x="326" y="175465"/>
                        </a:cubicBezTo>
                        <a:lnTo>
                          <a:pt x="-82" y="7989"/>
                        </a:lnTo>
                        <a:cubicBezTo>
                          <a:pt x="-82" y="3276"/>
                          <a:pt x="3367" y="0"/>
                          <a:pt x="7863" y="0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B1B3B7"/>
                      </a:gs>
                      <a:gs pos="100000">
                        <a:srgbClr val="C5C6C9"/>
                      </a:gs>
                    </a:gsLst>
                    <a:lin ang="5400000" scaled="0"/>
                  </a:gradFill>
                  <a:ln w="7600" cap="flat">
                    <a:noFill/>
                    <a:bevel/>
                  </a:ln>
                </p:spPr>
              </p:sp>
              <p:sp>
                <p:nvSpPr>
                  <p:cNvPr id="631" name=""/>
                  <p:cNvSpPr/>
                  <p:nvPr/>
                </p:nvSpPr>
                <p:spPr>
                  <a:xfrm>
                    <a:off x="3417325" y="2157727"/>
                    <a:ext cy="182285" cx="19124"/>
                  </a:xfrm>
                  <a:custGeom>
                    <a:avLst/>
                    <a:gdLst/>
                    <a:ahLst/>
                    <a:cxnLst/>
                    <a:pathLst>
                      <a:path w="19124" h="182285">
                        <a:moveTo>
                          <a:pt x="-315" y="0"/>
                        </a:moveTo>
                        <a:lnTo>
                          <a:pt x="9971" y="3695"/>
                        </a:lnTo>
                        <a:cubicBezTo>
                          <a:pt x="14871" y="5023"/>
                          <a:pt x="17431" y="9718"/>
                          <a:pt x="18168" y="12228"/>
                        </a:cubicBezTo>
                        <a:lnTo>
                          <a:pt x="18809" y="174840"/>
                        </a:lnTo>
                        <a:cubicBezTo>
                          <a:pt x="18809" y="179554"/>
                          <a:pt x="14825" y="182285"/>
                          <a:pt x="10328" y="182285"/>
                        </a:cubicBezTo>
                        <a:lnTo>
                          <a:pt x="348" y="177776"/>
                        </a:lnTo>
                        <a:lnTo>
                          <a:pt x="-315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E9FA4"/>
                      </a:gs>
                      <a:gs pos="100000">
                        <a:srgbClr val="A8A9AD"/>
                      </a:gs>
                    </a:gsLst>
                    <a:lin ang="5400000" scaled="0"/>
                  </a:gradFill>
                  <a:ln w="7600" cap="flat">
                    <a:noFill/>
                    <a:bevel/>
                  </a:ln>
                </p:spPr>
              </p:sp>
              <p:sp>
                <p:nvSpPr>
                  <p:cNvPr id="632" name=""/>
                  <p:cNvSpPr/>
                  <p:nvPr/>
                </p:nvSpPr>
                <p:spPr>
                  <a:xfrm rot="-10800000">
                    <a:off x="2983197" y="2104450"/>
                    <a:ext cy="222463" cx="415296"/>
                  </a:xfrm>
                  <a:custGeom>
                    <a:avLst/>
                    <a:gdLst/>
                    <a:ahLst/>
                    <a:cxnLst/>
                    <a:pathLst>
                      <a:path w="415296" h="222463">
                        <a:moveTo>
                          <a:pt x="0" y="0"/>
                        </a:moveTo>
                        <a:lnTo>
                          <a:pt x="72903" y="85296"/>
                        </a:lnTo>
                        <a:lnTo>
                          <a:pt x="377169" y="222463"/>
                        </a:lnTo>
                        <a:lnTo>
                          <a:pt x="415296" y="185976"/>
                        </a:lnTo>
                        <a:lnTo>
                          <a:pt x="77811" y="35164"/>
                        </a:lnTo>
                        <a:lnTo>
                          <a:pt x="29523" y="13936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>
                    <a:gsLst>
                      <a:gs pos="26000">
                        <a:srgbClr val="181818"/>
                      </a:gs>
                      <a:gs pos="56000">
                        <a:srgbClr val="4F4F4F"/>
                      </a:gs>
                      <a:gs pos="78000">
                        <a:srgbClr val="212121"/>
                      </a:gs>
                    </a:gsLst>
                    <a:lin ang="6600000" scaled="0"/>
                  </a:gradFill>
                  <a:ln w="7600" cap="flat">
                    <a:solidFill>
                      <a:srgbClr val="494949"/>
                    </a:solidFill>
                    <a:bevel/>
                  </a:ln>
                </p:spPr>
              </p:sp>
              <p:sp>
                <p:nvSpPr>
                  <p:cNvPr id="633" name=""/>
                  <p:cNvSpPr/>
                  <p:nvPr/>
                </p:nvSpPr>
                <p:spPr>
                  <a:xfrm>
                    <a:off x="2964652" y="1949838"/>
                    <a:ext cy="192612" cx="61797"/>
                  </a:xfrm>
                  <a:custGeom>
                    <a:avLst/>
                    <a:gdLst/>
                    <a:ahLst/>
                    <a:cxnLst/>
                    <a:pathLst>
                      <a:path w="61797" h="192612">
                        <a:moveTo>
                          <a:pt x="61797" y="81250"/>
                        </a:moveTo>
                        <a:lnTo>
                          <a:pt x="58170" y="153005"/>
                        </a:lnTo>
                        <a:lnTo>
                          <a:pt x="17256" y="192612"/>
                        </a:lnTo>
                        <a:lnTo>
                          <a:pt x="0" y="185389"/>
                        </a:lnTo>
                        <a:lnTo>
                          <a:pt x="548" y="0"/>
                        </a:lnTo>
                        <a:lnTo>
                          <a:pt x="17618" y="6350"/>
                        </a:lnTo>
                        <a:lnTo>
                          <a:pt x="61797" y="8125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FFFFFF">
                          <a:alpha val="30000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lin ang="0" scaled="0"/>
                  </a:gradFill>
                  <a:ln w="7600" cap="flat">
                    <a:noFill/>
                    <a:bevel/>
                  </a:ln>
                </p:spPr>
              </p:sp>
              <p:sp>
                <p:nvSpPr>
                  <p:cNvPr id="634" name=""/>
                  <p:cNvSpPr/>
                  <p:nvPr/>
                </p:nvSpPr>
                <p:spPr>
                  <a:xfrm>
                    <a:off x="3327080" y="2152407"/>
                    <a:ext cy="183272" cx="90564"/>
                  </a:xfrm>
                  <a:custGeom>
                    <a:avLst/>
                    <a:gdLst/>
                    <a:ahLst/>
                    <a:cxnLst/>
                    <a:pathLst>
                      <a:path w="90564" h="183272">
                        <a:moveTo>
                          <a:pt x="5566" y="13392"/>
                        </a:moveTo>
                        <a:lnTo>
                          <a:pt x="0" y="90728"/>
                        </a:lnTo>
                        <a:lnTo>
                          <a:pt x="75905" y="174198"/>
                        </a:lnTo>
                        <a:lnTo>
                          <a:pt x="90564" y="183272"/>
                        </a:lnTo>
                        <a:lnTo>
                          <a:pt x="89931" y="3217"/>
                        </a:lnTo>
                        <a:lnTo>
                          <a:pt x="81145" y="0"/>
                        </a:lnTo>
                        <a:lnTo>
                          <a:pt x="5566" y="13392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FFFFFF">
                          <a:alpha val="30000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lin ang="10800000" scaled="0"/>
                  </a:gradFill>
                  <a:ln w="7600" cap="flat">
                    <a:noFill/>
                    <a:bevel/>
                  </a:ln>
                </p:spPr>
              </p:sp>
              <p:sp>
                <p:nvSpPr>
                  <p:cNvPr id="635" name=""/>
                  <p:cNvSpPr/>
                  <p:nvPr/>
                </p:nvSpPr>
                <p:spPr>
                  <a:xfrm>
                    <a:off x="2984694" y="1955675"/>
                    <a:ext cy="210124" cx="420335"/>
                  </a:xfrm>
                  <a:custGeom>
                    <a:avLst/>
                    <a:gdLst/>
                    <a:ahLst/>
                    <a:cxnLst/>
                    <a:pathLst>
                      <a:path w="420335" h="210124">
                        <a:moveTo>
                          <a:pt x="0" y="0"/>
                        </a:moveTo>
                        <a:lnTo>
                          <a:pt x="41755" y="75413"/>
                        </a:lnTo>
                        <a:lnTo>
                          <a:pt x="347959" y="210124"/>
                        </a:lnTo>
                        <a:lnTo>
                          <a:pt x="420335" y="194073"/>
                        </a:lnTo>
                        <a:lnTo>
                          <a:pt x="384147" y="173644"/>
                        </a:lnTo>
                        <a:lnTo>
                          <a:pt x="64602" y="27725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>
                    <a:gsLst>
                      <a:gs pos="26000">
                        <a:srgbClr val="181818"/>
                      </a:gs>
                      <a:gs pos="56000">
                        <a:srgbClr val="4F4F4F"/>
                      </a:gs>
                      <a:gs pos="78000">
                        <a:srgbClr val="212121"/>
                      </a:gs>
                    </a:gsLst>
                    <a:lin ang="6600000" scaled="0"/>
                  </a:gradFill>
                  <a:ln w="7600" cap="flat">
                    <a:solidFill>
                      <a:srgbClr val="494949"/>
                    </a:solidFill>
                    <a:bevel/>
                  </a:ln>
                </p:spPr>
              </p:sp>
              <p:grpSp>
                <p:nvGrpSpPr>
                  <p:cNvPr id="636" name=""/>
                  <p:cNvGrpSpPr/>
                  <p:nvPr/>
                </p:nvGrpSpPr>
                <p:grpSpPr>
                  <a:xfrm>
                    <a:off x="3140166" y="2113405"/>
                    <a:ext cy="40514" cx="33225"/>
                    <a:chOff x="3140166" y="2113405"/>
                    <a:chExt cy="40514" cx="33225"/>
                  </a:xfrm>
                </p:grpSpPr>
                <p:sp>
                  <p:nvSpPr>
                    <p:cNvPr id="637" name=""/>
                    <p:cNvSpPr/>
                    <p:nvPr/>
                  </p:nvSpPr>
                  <p:spPr>
                    <a:xfrm>
                      <a:off x="3140190" y="2113268"/>
                      <a:ext cy="40514" cx="33225"/>
                    </a:xfrm>
                    <a:custGeom>
                      <a:avLst/>
                      <a:gdLst/>
                      <a:ahLst/>
                      <a:cxnLst/>
                      <a:pathLst>
                        <a:path w="33225" h="40514">
                          <a:moveTo>
                            <a:pt x="-121" y="20200"/>
                          </a:moveTo>
                          <a:cubicBezTo>
                            <a:pt x="-121" y="9013"/>
                            <a:pt x="7316" y="-57"/>
                            <a:pt x="16491" y="-57"/>
                          </a:cubicBezTo>
                          <a:cubicBezTo>
                            <a:pt x="25666" y="-57"/>
                            <a:pt x="33103" y="9013"/>
                            <a:pt x="33103" y="20200"/>
                          </a:cubicBezTo>
                          <a:cubicBezTo>
                            <a:pt x="33103" y="31388"/>
                            <a:pt x="25666" y="40457"/>
                            <a:pt x="16491" y="40457"/>
                          </a:cubicBezTo>
                          <a:cubicBezTo>
                            <a:pt x="7316" y="40457"/>
                            <a:pt x="-121" y="31388"/>
                            <a:pt x="-121" y="20200"/>
                          </a:cubicBezTo>
                          <a:close/>
                        </a:path>
                      </a:pathLst>
                    </a:custGeom>
                    <a:solidFill>
                      <a:srgbClr val="EDEDED"/>
                    </a:solidFill>
                    <a:ln w="7600" cap="flat">
                      <a:noFill/>
                      <a:bevel/>
                    </a:ln>
                  </p:spPr>
                </p:sp>
                <p:sp>
                  <p:nvSpPr>
                    <p:cNvPr id="638" name=""/>
                    <p:cNvSpPr/>
                    <p:nvPr/>
                  </p:nvSpPr>
                  <p:spPr>
                    <a:xfrm>
                      <a:off x="3142915" y="2116578"/>
                      <a:ext cy="33899" cx="27775"/>
                    </a:xfrm>
                    <a:custGeom>
                      <a:avLst/>
                      <a:gdLst/>
                      <a:ahLst/>
                      <a:cxnLst/>
                      <a:pathLst>
                        <a:path w="27775" h="33899">
                          <a:moveTo>
                            <a:pt x="-101" y="16902"/>
                          </a:moveTo>
                          <a:cubicBezTo>
                            <a:pt x="-101" y="7541"/>
                            <a:pt x="6116" y="-48"/>
                            <a:pt x="13786" y="-48"/>
                          </a:cubicBezTo>
                          <a:cubicBezTo>
                            <a:pt x="21456" y="-48"/>
                            <a:pt x="27674" y="7541"/>
                            <a:pt x="27674" y="16902"/>
                          </a:cubicBezTo>
                          <a:cubicBezTo>
                            <a:pt x="27674" y="26263"/>
                            <a:pt x="21456" y="33852"/>
                            <a:pt x="13786" y="33852"/>
                          </a:cubicBezTo>
                          <a:cubicBezTo>
                            <a:pt x="6116" y="33852"/>
                            <a:pt x="-101" y="26263"/>
                            <a:pt x="-101" y="16902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7600" cap="flat">
                      <a:noFill/>
                      <a:bevel/>
                    </a:ln>
                  </p:spPr>
                </p:sp>
                <p:sp>
                  <p:nvSpPr>
                    <p:cNvPr id="639" name=""/>
                    <p:cNvSpPr/>
                    <p:nvPr/>
                  </p:nvSpPr>
                  <p:spPr>
                    <a:xfrm>
                      <a:off x="3142915" y="2116578"/>
                      <a:ext cy="33899" cx="27775"/>
                    </a:xfrm>
                    <a:custGeom>
                      <a:avLst/>
                      <a:gdLst/>
                      <a:ahLst/>
                      <a:cxnLst/>
                      <a:pathLst>
                        <a:path w="27775" h="33899">
                          <a:moveTo>
                            <a:pt x="-101" y="16902"/>
                          </a:moveTo>
                          <a:cubicBezTo>
                            <a:pt x="-101" y="7541"/>
                            <a:pt x="6116" y="-48"/>
                            <a:pt x="13786" y="-48"/>
                          </a:cubicBezTo>
                          <a:cubicBezTo>
                            <a:pt x="21456" y="-48"/>
                            <a:pt x="27674" y="7541"/>
                            <a:pt x="27674" y="16902"/>
                          </a:cubicBezTo>
                          <a:cubicBezTo>
                            <a:pt x="27674" y="26263"/>
                            <a:pt x="21456" y="33852"/>
                            <a:pt x="13786" y="33852"/>
                          </a:cubicBezTo>
                          <a:cubicBezTo>
                            <a:pt x="6116" y="33852"/>
                            <a:pt x="-101" y="26263"/>
                            <a:pt x="-101" y="16902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9000">
                          <a:srgbClr val="FFFFFF">
                            <a:alpha val="39000"/>
                          </a:srgbClr>
                        </a:gs>
                        <a:gs pos="36000">
                          <a:srgbClr val="FFFFFF">
                            <a:alpha val="0"/>
                          </a:srgbClr>
                        </a:gs>
                      </a:gsLst>
                      <a:lin ang="5400000" scaled="0"/>
                    </a:gradFill>
                    <a:ln w="7600" cap="flat">
                      <a:noFill/>
                      <a:bevel/>
                    </a:ln>
                  </p:spPr>
                </p:sp>
                <p:sp>
                  <p:nvSpPr>
                    <p:cNvPr id="640" name=""/>
                    <p:cNvSpPr/>
                    <p:nvPr/>
                  </p:nvSpPr>
                  <p:spPr>
                    <a:xfrm>
                      <a:off x="3141046" y="2124729"/>
                      <a:ext cy="18117" cx="25922"/>
                    </a:xfrm>
                    <a:custGeom>
                      <a:avLst/>
                      <a:gdLst/>
                      <a:ahLst/>
                      <a:cxnLst/>
                      <a:pathLst>
                        <a:path w="25922" h="18117">
                          <a:moveTo>
                            <a:pt x="2430" y="0"/>
                          </a:moveTo>
                          <a:lnTo>
                            <a:pt x="28352" y="18117"/>
                          </a:lnTo>
                          <a:lnTo>
                            <a:pt x="2430" y="0"/>
                          </a:lnTo>
                          <a:close/>
                        </a:path>
                      </a:pathLst>
                    </a:custGeom>
                    <a:solidFill>
                      <a:srgbClr val="EDEDED"/>
                    </a:solidFill>
                    <a:ln w="7600" cap="flat">
                      <a:noFill/>
                      <a:bevel/>
                    </a:ln>
                  </p:spPr>
                </p:sp>
              </p:grpSp>
            </p:grpSp>
            <p:grpSp>
              <p:nvGrpSpPr>
                <p:cNvPr id="641" name="Server 2"/>
                <p:cNvGrpSpPr/>
                <p:nvPr/>
              </p:nvGrpSpPr>
              <p:grpSpPr>
                <a:xfrm>
                  <a:off x="2949332" y="2370700"/>
                  <a:ext cy="577312" cx="911970"/>
                  <a:chOff x="2949332" y="2370700"/>
                  <a:chExt cy="577312" cx="911970"/>
                </a:xfrm>
              </p:grpSpPr>
              <p:sp>
                <p:nvSpPr>
                  <p:cNvPr id="642" name=""/>
                  <p:cNvSpPr/>
                  <p:nvPr/>
                </p:nvSpPr>
                <p:spPr>
                  <a:xfrm>
                    <a:off x="3428040" y="2536166"/>
                    <a:ext cy="407363" cx="433209"/>
                  </a:xfrm>
                  <a:custGeom>
                    <a:avLst/>
                    <a:gdLst/>
                    <a:ahLst/>
                    <a:cxnLst/>
                    <a:pathLst>
                      <a:path w="433209" h="407363">
                        <a:moveTo>
                          <a:pt x="2228" y="412108"/>
                        </a:moveTo>
                        <a:lnTo>
                          <a:pt x="432119" y="164843"/>
                        </a:lnTo>
                        <a:lnTo>
                          <a:pt x="433209" y="4976"/>
                        </a:lnTo>
                        <a:cubicBezTo>
                          <a:pt x="426431" y="-2486"/>
                          <a:pt x="0" y="173934"/>
                          <a:pt x="0" y="173934"/>
                        </a:cubicBezTo>
                        <a:lnTo>
                          <a:pt x="2228" y="412108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181818"/>
                      </a:gs>
                      <a:gs pos="52000">
                        <a:srgbClr val="4F4F4F"/>
                      </a:gs>
                      <a:gs pos="78000">
                        <a:srgbClr val="212121"/>
                      </a:gs>
                    </a:gsLst>
                    <a:lin ang="3960000" scaled="0"/>
                  </a:gradFill>
                  <a:ln w="7600" cap="flat">
                    <a:noFill/>
                    <a:bevel/>
                  </a:ln>
                </p:spPr>
              </p:sp>
              <p:sp>
                <p:nvSpPr>
                  <p:cNvPr id="643" name=""/>
                  <p:cNvSpPr/>
                  <p:nvPr/>
                </p:nvSpPr>
                <p:spPr>
                  <a:xfrm>
                    <a:off x="2952701" y="2370989"/>
                    <a:ext cy="403623" cx="905386"/>
                  </a:xfrm>
                  <a:custGeom>
                    <a:avLst/>
                    <a:gdLst/>
                    <a:ahLst/>
                    <a:cxnLst/>
                    <a:pathLst>
                      <a:path w="905386" h="403623">
                        <a:moveTo>
                          <a:pt x="0" y="191459"/>
                        </a:moveTo>
                        <a:cubicBezTo>
                          <a:pt x="-1161" y="187839"/>
                          <a:pt x="6766" y="183814"/>
                          <a:pt x="6766" y="183814"/>
                        </a:cubicBezTo>
                        <a:cubicBezTo>
                          <a:pt x="6766" y="183814"/>
                          <a:pt x="426191" y="-2601"/>
                          <a:pt x="430030" y="0"/>
                        </a:cubicBezTo>
                        <a:cubicBezTo>
                          <a:pt x="433869" y="1423"/>
                          <a:pt x="888121" y="159381"/>
                          <a:pt x="905244" y="165079"/>
                        </a:cubicBezTo>
                        <a:cubicBezTo>
                          <a:pt x="909127" y="170224"/>
                          <a:pt x="483489" y="403596"/>
                          <a:pt x="483489" y="403596"/>
                        </a:cubicBezTo>
                        <a:cubicBezTo>
                          <a:pt x="483489" y="403596"/>
                          <a:pt x="2396" y="195078"/>
                          <a:pt x="0" y="191459"/>
                        </a:cubicBezTo>
                        <a:close/>
                      </a:path>
                    </a:pathLst>
                  </a:custGeom>
                  <a:gradFill>
                    <a:gsLst>
                      <a:gs pos="25000">
                        <a:srgbClr val="414141"/>
                      </a:gs>
                      <a:gs pos="37000">
                        <a:srgbClr val="4F4F4F"/>
                      </a:gs>
                      <a:gs pos="80000">
                        <a:srgbClr val="4A4A4A"/>
                      </a:gs>
                    </a:gsLst>
                    <a:lin ang="3720000" scaled="0"/>
                  </a:gradFill>
                  <a:ln w="7600" cap="flat">
                    <a:noFill/>
                    <a:bevel/>
                  </a:ln>
                </p:spPr>
              </p:sp>
              <p:sp>
                <p:nvSpPr>
                  <p:cNvPr id="644" name=""/>
                  <p:cNvSpPr/>
                  <p:nvPr/>
                </p:nvSpPr>
                <p:spPr>
                  <a:xfrm>
                    <a:off x="2949279" y="2552022"/>
                    <a:ext cy="394348" cx="487059"/>
                  </a:xfrm>
                  <a:custGeom>
                    <a:avLst/>
                    <a:gdLst/>
                    <a:ahLst/>
                    <a:cxnLst/>
                    <a:pathLst>
                      <a:path w="487059" h="394348">
                        <a:moveTo>
                          <a:pt x="7577" y="0"/>
                        </a:moveTo>
                        <a:lnTo>
                          <a:pt x="478017" y="214388"/>
                        </a:lnTo>
                        <a:cubicBezTo>
                          <a:pt x="482918" y="215718"/>
                          <a:pt x="485477" y="220412"/>
                          <a:pt x="486214" y="222922"/>
                        </a:cubicBezTo>
                        <a:lnTo>
                          <a:pt x="487059" y="385538"/>
                        </a:lnTo>
                        <a:cubicBezTo>
                          <a:pt x="487059" y="390253"/>
                          <a:pt x="480660" y="394348"/>
                          <a:pt x="476163" y="394348"/>
                        </a:cubicBezTo>
                        <a:lnTo>
                          <a:pt x="16336" y="189632"/>
                        </a:lnTo>
                        <a:cubicBezTo>
                          <a:pt x="10069" y="185622"/>
                          <a:pt x="3047" y="181160"/>
                          <a:pt x="1631" y="175124"/>
                        </a:cubicBezTo>
                        <a:lnTo>
                          <a:pt x="0" y="7866"/>
                        </a:lnTo>
                        <a:cubicBezTo>
                          <a:pt x="0" y="3153"/>
                          <a:pt x="3081" y="0"/>
                          <a:pt x="7577" y="0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B1B2B6"/>
                      </a:gs>
                      <a:gs pos="100000">
                        <a:srgbClr val="9E9FA4"/>
                      </a:gs>
                    </a:gsLst>
                    <a:lin ang="0" scaled="0"/>
                  </a:gradFill>
                  <a:ln w="7600" cap="flat">
                    <a:noFill/>
                    <a:bevel/>
                  </a:ln>
                </p:spPr>
              </p:sp>
              <p:sp>
                <p:nvSpPr>
                  <p:cNvPr id="645" name=""/>
                  <p:cNvSpPr/>
                  <p:nvPr/>
                </p:nvSpPr>
                <p:spPr>
                  <a:xfrm>
                    <a:off x="2950907" y="2554802"/>
                    <a:ext cy="186851" cx="14790"/>
                  </a:xfrm>
                  <a:custGeom>
                    <a:avLst/>
                    <a:gdLst/>
                    <a:ahLst/>
                    <a:cxnLst/>
                    <a:pathLst>
                      <a:path w="14790" h="186851">
                        <a:moveTo>
                          <a:pt x="7863" y="0"/>
                        </a:moveTo>
                        <a:lnTo>
                          <a:pt x="14708" y="186851"/>
                        </a:lnTo>
                        <a:cubicBezTo>
                          <a:pt x="2196" y="180735"/>
                          <a:pt x="1197" y="178737"/>
                          <a:pt x="326" y="175465"/>
                        </a:cubicBezTo>
                        <a:lnTo>
                          <a:pt x="-82" y="7989"/>
                        </a:lnTo>
                        <a:cubicBezTo>
                          <a:pt x="-82" y="3276"/>
                          <a:pt x="3367" y="0"/>
                          <a:pt x="7863" y="0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B1B3B7"/>
                      </a:gs>
                      <a:gs pos="100000">
                        <a:srgbClr val="C5C6C9"/>
                      </a:gs>
                    </a:gsLst>
                    <a:lin ang="5400000" scaled="0"/>
                  </a:gradFill>
                  <a:ln w="7600" cap="flat">
                    <a:noFill/>
                    <a:bevel/>
                  </a:ln>
                </p:spPr>
              </p:sp>
              <p:sp>
                <p:nvSpPr>
                  <p:cNvPr id="646" name=""/>
                  <p:cNvSpPr/>
                  <p:nvPr/>
                </p:nvSpPr>
                <p:spPr>
                  <a:xfrm>
                    <a:off x="3417325" y="2765845"/>
                    <a:ext cy="182285" cx="19124"/>
                  </a:xfrm>
                  <a:custGeom>
                    <a:avLst/>
                    <a:gdLst/>
                    <a:ahLst/>
                    <a:cxnLst/>
                    <a:pathLst>
                      <a:path w="19124" h="182285">
                        <a:moveTo>
                          <a:pt x="-315" y="0"/>
                        </a:moveTo>
                        <a:lnTo>
                          <a:pt x="9971" y="3695"/>
                        </a:lnTo>
                        <a:cubicBezTo>
                          <a:pt x="14871" y="5023"/>
                          <a:pt x="17431" y="9718"/>
                          <a:pt x="18168" y="12228"/>
                        </a:cubicBezTo>
                        <a:lnTo>
                          <a:pt x="18809" y="174840"/>
                        </a:lnTo>
                        <a:cubicBezTo>
                          <a:pt x="18809" y="179554"/>
                          <a:pt x="14825" y="182285"/>
                          <a:pt x="10328" y="182285"/>
                        </a:cubicBezTo>
                        <a:lnTo>
                          <a:pt x="348" y="177776"/>
                        </a:lnTo>
                        <a:lnTo>
                          <a:pt x="-315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E9FA4"/>
                      </a:gs>
                      <a:gs pos="100000">
                        <a:srgbClr val="A8A9AD"/>
                      </a:gs>
                    </a:gsLst>
                    <a:lin ang="5400000" scaled="0"/>
                  </a:gradFill>
                  <a:ln w="7600" cap="flat">
                    <a:noFill/>
                    <a:bevel/>
                  </a:ln>
                </p:spPr>
              </p:sp>
              <p:sp>
                <p:nvSpPr>
                  <p:cNvPr id="647" name=""/>
                  <p:cNvSpPr/>
                  <p:nvPr/>
                </p:nvSpPr>
                <p:spPr>
                  <a:xfrm rot="-10800000">
                    <a:off x="2983197" y="2712568"/>
                    <a:ext cy="222463" cx="415296"/>
                  </a:xfrm>
                  <a:custGeom>
                    <a:avLst/>
                    <a:gdLst/>
                    <a:ahLst/>
                    <a:cxnLst/>
                    <a:pathLst>
                      <a:path w="415296" h="222463">
                        <a:moveTo>
                          <a:pt x="0" y="0"/>
                        </a:moveTo>
                        <a:lnTo>
                          <a:pt x="72903" y="85296"/>
                        </a:lnTo>
                        <a:lnTo>
                          <a:pt x="377169" y="222463"/>
                        </a:lnTo>
                        <a:lnTo>
                          <a:pt x="415296" y="185976"/>
                        </a:lnTo>
                        <a:lnTo>
                          <a:pt x="77811" y="35164"/>
                        </a:lnTo>
                        <a:lnTo>
                          <a:pt x="29523" y="13936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>
                    <a:gsLst>
                      <a:gs pos="26000">
                        <a:srgbClr val="181818"/>
                      </a:gs>
                      <a:gs pos="56000">
                        <a:srgbClr val="4F4F4F"/>
                      </a:gs>
                      <a:gs pos="78000">
                        <a:srgbClr val="212121"/>
                      </a:gs>
                    </a:gsLst>
                    <a:lin ang="6600000" scaled="0"/>
                  </a:gradFill>
                  <a:ln w="7600" cap="flat">
                    <a:solidFill>
                      <a:srgbClr val="494949"/>
                    </a:solidFill>
                    <a:bevel/>
                  </a:ln>
                </p:spPr>
              </p:sp>
              <p:sp>
                <p:nvSpPr>
                  <p:cNvPr id="648" name=""/>
                  <p:cNvSpPr/>
                  <p:nvPr/>
                </p:nvSpPr>
                <p:spPr>
                  <a:xfrm>
                    <a:off x="2964652" y="2557956"/>
                    <a:ext cy="192612" cx="61797"/>
                  </a:xfrm>
                  <a:custGeom>
                    <a:avLst/>
                    <a:gdLst/>
                    <a:ahLst/>
                    <a:cxnLst/>
                    <a:pathLst>
                      <a:path w="61797" h="192612">
                        <a:moveTo>
                          <a:pt x="61797" y="81250"/>
                        </a:moveTo>
                        <a:lnTo>
                          <a:pt x="58170" y="153005"/>
                        </a:lnTo>
                        <a:lnTo>
                          <a:pt x="17256" y="192612"/>
                        </a:lnTo>
                        <a:lnTo>
                          <a:pt x="0" y="185389"/>
                        </a:lnTo>
                        <a:lnTo>
                          <a:pt x="548" y="0"/>
                        </a:lnTo>
                        <a:lnTo>
                          <a:pt x="17618" y="6350"/>
                        </a:lnTo>
                        <a:lnTo>
                          <a:pt x="61797" y="8125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FFFFFF">
                          <a:alpha val="30000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lin ang="0" scaled="0"/>
                  </a:gradFill>
                  <a:ln w="7600" cap="flat">
                    <a:noFill/>
                    <a:bevel/>
                  </a:ln>
                </p:spPr>
              </p:sp>
              <p:sp>
                <p:nvSpPr>
                  <p:cNvPr id="649" name=""/>
                  <p:cNvSpPr/>
                  <p:nvPr/>
                </p:nvSpPr>
                <p:spPr>
                  <a:xfrm>
                    <a:off x="3327080" y="2760525"/>
                    <a:ext cy="183272" cx="90564"/>
                  </a:xfrm>
                  <a:custGeom>
                    <a:avLst/>
                    <a:gdLst/>
                    <a:ahLst/>
                    <a:cxnLst/>
                    <a:pathLst>
                      <a:path w="90564" h="183272">
                        <a:moveTo>
                          <a:pt x="5566" y="13392"/>
                        </a:moveTo>
                        <a:lnTo>
                          <a:pt x="0" y="90728"/>
                        </a:lnTo>
                        <a:lnTo>
                          <a:pt x="75905" y="174198"/>
                        </a:lnTo>
                        <a:lnTo>
                          <a:pt x="90564" y="183272"/>
                        </a:lnTo>
                        <a:lnTo>
                          <a:pt x="89931" y="3217"/>
                        </a:lnTo>
                        <a:lnTo>
                          <a:pt x="81145" y="0"/>
                        </a:lnTo>
                        <a:lnTo>
                          <a:pt x="5566" y="13392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FFFFFF">
                          <a:alpha val="30000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lin ang="10800000" scaled="0"/>
                  </a:gradFill>
                  <a:ln w="7600" cap="flat">
                    <a:noFill/>
                    <a:bevel/>
                  </a:ln>
                </p:spPr>
              </p:sp>
              <p:sp>
                <p:nvSpPr>
                  <p:cNvPr id="650" name=""/>
                  <p:cNvSpPr/>
                  <p:nvPr/>
                </p:nvSpPr>
                <p:spPr>
                  <a:xfrm>
                    <a:off x="2984694" y="2563793"/>
                    <a:ext cy="210124" cx="420335"/>
                  </a:xfrm>
                  <a:custGeom>
                    <a:avLst/>
                    <a:gdLst/>
                    <a:ahLst/>
                    <a:cxnLst/>
                    <a:pathLst>
                      <a:path w="420335" h="210124">
                        <a:moveTo>
                          <a:pt x="0" y="0"/>
                        </a:moveTo>
                        <a:lnTo>
                          <a:pt x="41755" y="75413"/>
                        </a:lnTo>
                        <a:lnTo>
                          <a:pt x="347959" y="210124"/>
                        </a:lnTo>
                        <a:lnTo>
                          <a:pt x="420335" y="194073"/>
                        </a:lnTo>
                        <a:lnTo>
                          <a:pt x="384147" y="173644"/>
                        </a:lnTo>
                        <a:lnTo>
                          <a:pt x="64602" y="27725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>
                    <a:gsLst>
                      <a:gs pos="26000">
                        <a:srgbClr val="181818"/>
                      </a:gs>
                      <a:gs pos="56000">
                        <a:srgbClr val="4F4F4F"/>
                      </a:gs>
                      <a:gs pos="78000">
                        <a:srgbClr val="212121"/>
                      </a:gs>
                    </a:gsLst>
                    <a:lin ang="6600000" scaled="0"/>
                  </a:gradFill>
                  <a:ln w="7600" cap="flat">
                    <a:solidFill>
                      <a:srgbClr val="494949"/>
                    </a:solidFill>
                    <a:bevel/>
                  </a:ln>
                </p:spPr>
              </p:sp>
              <p:grpSp>
                <p:nvGrpSpPr>
                  <p:cNvPr id="651" name=""/>
                  <p:cNvGrpSpPr/>
                  <p:nvPr/>
                </p:nvGrpSpPr>
                <p:grpSpPr>
                  <a:xfrm>
                    <a:off x="3140166" y="2721523"/>
                    <a:ext cy="40514" cx="33225"/>
                    <a:chOff x="3140166" y="2721523"/>
                    <a:chExt cy="40514" cx="33225"/>
                  </a:xfrm>
                </p:grpSpPr>
                <p:sp>
                  <p:nvSpPr>
                    <p:cNvPr id="652" name=""/>
                    <p:cNvSpPr/>
                    <p:nvPr/>
                  </p:nvSpPr>
                  <p:spPr>
                    <a:xfrm>
                      <a:off x="3140190" y="2721386"/>
                      <a:ext cy="40514" cx="33225"/>
                    </a:xfrm>
                    <a:custGeom>
                      <a:avLst/>
                      <a:gdLst/>
                      <a:ahLst/>
                      <a:cxnLst/>
                      <a:pathLst>
                        <a:path w="33225" h="40514">
                          <a:moveTo>
                            <a:pt x="-121" y="20200"/>
                          </a:moveTo>
                          <a:cubicBezTo>
                            <a:pt x="-121" y="9013"/>
                            <a:pt x="7316" y="-57"/>
                            <a:pt x="16491" y="-57"/>
                          </a:cubicBezTo>
                          <a:cubicBezTo>
                            <a:pt x="25666" y="-57"/>
                            <a:pt x="33103" y="9013"/>
                            <a:pt x="33103" y="20200"/>
                          </a:cubicBezTo>
                          <a:cubicBezTo>
                            <a:pt x="33103" y="31388"/>
                            <a:pt x="25666" y="40457"/>
                            <a:pt x="16491" y="40457"/>
                          </a:cubicBezTo>
                          <a:cubicBezTo>
                            <a:pt x="7316" y="40457"/>
                            <a:pt x="-121" y="31388"/>
                            <a:pt x="-121" y="20200"/>
                          </a:cubicBezTo>
                          <a:close/>
                        </a:path>
                      </a:pathLst>
                    </a:custGeom>
                    <a:solidFill>
                      <a:srgbClr val="EDEDED"/>
                    </a:solidFill>
                    <a:ln w="7600" cap="flat">
                      <a:noFill/>
                      <a:bevel/>
                    </a:ln>
                  </p:spPr>
                </p:sp>
                <p:sp>
                  <p:nvSpPr>
                    <p:cNvPr id="653" name=""/>
                    <p:cNvSpPr/>
                    <p:nvPr/>
                  </p:nvSpPr>
                  <p:spPr>
                    <a:xfrm>
                      <a:off x="3142915" y="2724696"/>
                      <a:ext cy="33899" cx="27775"/>
                    </a:xfrm>
                    <a:custGeom>
                      <a:avLst/>
                      <a:gdLst/>
                      <a:ahLst/>
                      <a:cxnLst/>
                      <a:pathLst>
                        <a:path w="27775" h="33899">
                          <a:moveTo>
                            <a:pt x="-101" y="16902"/>
                          </a:moveTo>
                          <a:cubicBezTo>
                            <a:pt x="-101" y="7541"/>
                            <a:pt x="6116" y="-48"/>
                            <a:pt x="13786" y="-48"/>
                          </a:cubicBezTo>
                          <a:cubicBezTo>
                            <a:pt x="21456" y="-48"/>
                            <a:pt x="27674" y="7541"/>
                            <a:pt x="27674" y="16902"/>
                          </a:cubicBezTo>
                          <a:cubicBezTo>
                            <a:pt x="27674" y="26263"/>
                            <a:pt x="21456" y="33852"/>
                            <a:pt x="13786" y="33852"/>
                          </a:cubicBezTo>
                          <a:cubicBezTo>
                            <a:pt x="6116" y="33852"/>
                            <a:pt x="-101" y="26263"/>
                            <a:pt x="-101" y="16902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7600" cap="flat">
                      <a:noFill/>
                      <a:bevel/>
                    </a:ln>
                  </p:spPr>
                </p:sp>
                <p:sp>
                  <p:nvSpPr>
                    <p:cNvPr id="654" name=""/>
                    <p:cNvSpPr/>
                    <p:nvPr/>
                  </p:nvSpPr>
                  <p:spPr>
                    <a:xfrm>
                      <a:off x="3142915" y="2724696"/>
                      <a:ext cy="33899" cx="27775"/>
                    </a:xfrm>
                    <a:custGeom>
                      <a:avLst/>
                      <a:gdLst/>
                      <a:ahLst/>
                      <a:cxnLst/>
                      <a:pathLst>
                        <a:path w="27775" h="33899">
                          <a:moveTo>
                            <a:pt x="-101" y="16902"/>
                          </a:moveTo>
                          <a:cubicBezTo>
                            <a:pt x="-101" y="7541"/>
                            <a:pt x="6116" y="-48"/>
                            <a:pt x="13786" y="-48"/>
                          </a:cubicBezTo>
                          <a:cubicBezTo>
                            <a:pt x="21456" y="-48"/>
                            <a:pt x="27674" y="7541"/>
                            <a:pt x="27674" y="16902"/>
                          </a:cubicBezTo>
                          <a:cubicBezTo>
                            <a:pt x="27674" y="26263"/>
                            <a:pt x="21456" y="33852"/>
                            <a:pt x="13786" y="33852"/>
                          </a:cubicBezTo>
                          <a:cubicBezTo>
                            <a:pt x="6116" y="33852"/>
                            <a:pt x="-101" y="26263"/>
                            <a:pt x="-101" y="16902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9000">
                          <a:srgbClr val="FFFFFF">
                            <a:alpha val="39000"/>
                          </a:srgbClr>
                        </a:gs>
                        <a:gs pos="36000">
                          <a:srgbClr val="FFFFFF">
                            <a:alpha val="0"/>
                          </a:srgbClr>
                        </a:gs>
                      </a:gsLst>
                      <a:lin ang="5400000" scaled="0"/>
                    </a:gradFill>
                    <a:ln w="7600" cap="flat">
                      <a:noFill/>
                      <a:bevel/>
                    </a:ln>
                  </p:spPr>
                </p:sp>
                <p:sp>
                  <p:nvSpPr>
                    <p:cNvPr id="655" name=""/>
                    <p:cNvSpPr/>
                    <p:nvPr/>
                  </p:nvSpPr>
                  <p:spPr>
                    <a:xfrm>
                      <a:off x="3141046" y="2732847"/>
                      <a:ext cy="18117" cx="25922"/>
                    </a:xfrm>
                    <a:custGeom>
                      <a:avLst/>
                      <a:gdLst/>
                      <a:ahLst/>
                      <a:cxnLst/>
                      <a:pathLst>
                        <a:path w="25922" h="18117">
                          <a:moveTo>
                            <a:pt x="2430" y="0"/>
                          </a:moveTo>
                          <a:lnTo>
                            <a:pt x="28352" y="18117"/>
                          </a:lnTo>
                          <a:lnTo>
                            <a:pt x="2430" y="0"/>
                          </a:lnTo>
                          <a:close/>
                        </a:path>
                      </a:pathLst>
                    </a:custGeom>
                    <a:solidFill>
                      <a:srgbClr val="EDEDED"/>
                    </a:solidFill>
                    <a:ln w="7600" cap="flat">
                      <a:noFill/>
                      <a:bevel/>
                    </a:ln>
                  </p:spPr>
                </p:sp>
              </p:grpSp>
            </p:grpSp>
            <p:grpSp>
              <p:nvGrpSpPr>
                <p:cNvPr id="656" name="Server 2"/>
                <p:cNvGrpSpPr/>
                <p:nvPr/>
              </p:nvGrpSpPr>
              <p:grpSpPr>
                <a:xfrm>
                  <a:off x="2949332" y="2978586"/>
                  <a:ext cy="577312" cx="911970"/>
                  <a:chOff x="2949332" y="2978586"/>
                  <a:chExt cy="577312" cx="911970"/>
                </a:xfrm>
              </p:grpSpPr>
              <p:sp>
                <p:nvSpPr>
                  <p:cNvPr id="657" name=""/>
                  <p:cNvSpPr/>
                  <p:nvPr/>
                </p:nvSpPr>
                <p:spPr>
                  <a:xfrm>
                    <a:off x="3428040" y="3144052"/>
                    <a:ext cy="407363" cx="433209"/>
                  </a:xfrm>
                  <a:custGeom>
                    <a:avLst/>
                    <a:gdLst/>
                    <a:ahLst/>
                    <a:cxnLst/>
                    <a:pathLst>
                      <a:path w="433209" h="407363">
                        <a:moveTo>
                          <a:pt x="2228" y="412108"/>
                        </a:moveTo>
                        <a:lnTo>
                          <a:pt x="432119" y="164843"/>
                        </a:lnTo>
                        <a:lnTo>
                          <a:pt x="433209" y="4976"/>
                        </a:lnTo>
                        <a:cubicBezTo>
                          <a:pt x="426431" y="-2486"/>
                          <a:pt x="0" y="173934"/>
                          <a:pt x="0" y="173934"/>
                        </a:cubicBezTo>
                        <a:lnTo>
                          <a:pt x="2228" y="412108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181818"/>
                      </a:gs>
                      <a:gs pos="52000">
                        <a:srgbClr val="4F4F4F"/>
                      </a:gs>
                      <a:gs pos="78000">
                        <a:srgbClr val="212121"/>
                      </a:gs>
                    </a:gsLst>
                    <a:lin ang="3960000" scaled="0"/>
                  </a:gradFill>
                  <a:ln w="7600" cap="flat">
                    <a:noFill/>
                    <a:bevel/>
                  </a:ln>
                </p:spPr>
              </p:sp>
              <p:sp>
                <p:nvSpPr>
                  <p:cNvPr id="658" name=""/>
                  <p:cNvSpPr/>
                  <p:nvPr/>
                </p:nvSpPr>
                <p:spPr>
                  <a:xfrm>
                    <a:off x="2952701" y="2978875"/>
                    <a:ext cy="403623" cx="905386"/>
                  </a:xfrm>
                  <a:custGeom>
                    <a:avLst/>
                    <a:gdLst/>
                    <a:ahLst/>
                    <a:cxnLst/>
                    <a:pathLst>
                      <a:path w="905386" h="403623">
                        <a:moveTo>
                          <a:pt x="0" y="191459"/>
                        </a:moveTo>
                        <a:cubicBezTo>
                          <a:pt x="-1161" y="187839"/>
                          <a:pt x="6766" y="183814"/>
                          <a:pt x="6766" y="183814"/>
                        </a:cubicBezTo>
                        <a:cubicBezTo>
                          <a:pt x="6766" y="183814"/>
                          <a:pt x="426191" y="-2601"/>
                          <a:pt x="430030" y="0"/>
                        </a:cubicBezTo>
                        <a:cubicBezTo>
                          <a:pt x="433869" y="1423"/>
                          <a:pt x="888121" y="159381"/>
                          <a:pt x="905244" y="165079"/>
                        </a:cubicBezTo>
                        <a:cubicBezTo>
                          <a:pt x="909127" y="170224"/>
                          <a:pt x="483489" y="403596"/>
                          <a:pt x="483489" y="403596"/>
                        </a:cubicBezTo>
                        <a:cubicBezTo>
                          <a:pt x="483489" y="403596"/>
                          <a:pt x="2396" y="195078"/>
                          <a:pt x="0" y="191459"/>
                        </a:cubicBezTo>
                        <a:close/>
                      </a:path>
                    </a:pathLst>
                  </a:custGeom>
                  <a:gradFill>
                    <a:gsLst>
                      <a:gs pos="25000">
                        <a:srgbClr val="414141"/>
                      </a:gs>
                      <a:gs pos="37000">
                        <a:srgbClr val="4F4F4F"/>
                      </a:gs>
                      <a:gs pos="80000">
                        <a:srgbClr val="4A4A4A"/>
                      </a:gs>
                    </a:gsLst>
                    <a:lin ang="3720000" scaled="0"/>
                  </a:gradFill>
                  <a:ln w="7600" cap="flat">
                    <a:noFill/>
                    <a:bevel/>
                  </a:ln>
                </p:spPr>
              </p:sp>
              <p:sp>
                <p:nvSpPr>
                  <p:cNvPr id="659" name=""/>
                  <p:cNvSpPr/>
                  <p:nvPr/>
                </p:nvSpPr>
                <p:spPr>
                  <a:xfrm>
                    <a:off x="2949279" y="3159908"/>
                    <a:ext cy="394348" cx="487059"/>
                  </a:xfrm>
                  <a:custGeom>
                    <a:avLst/>
                    <a:gdLst/>
                    <a:ahLst/>
                    <a:cxnLst/>
                    <a:pathLst>
                      <a:path w="487059" h="394348">
                        <a:moveTo>
                          <a:pt x="7577" y="0"/>
                        </a:moveTo>
                        <a:lnTo>
                          <a:pt x="478017" y="214388"/>
                        </a:lnTo>
                        <a:cubicBezTo>
                          <a:pt x="482918" y="215718"/>
                          <a:pt x="485477" y="220412"/>
                          <a:pt x="486214" y="222922"/>
                        </a:cubicBezTo>
                        <a:lnTo>
                          <a:pt x="487059" y="385538"/>
                        </a:lnTo>
                        <a:cubicBezTo>
                          <a:pt x="487059" y="390253"/>
                          <a:pt x="480660" y="394348"/>
                          <a:pt x="476163" y="394348"/>
                        </a:cubicBezTo>
                        <a:lnTo>
                          <a:pt x="16336" y="189632"/>
                        </a:lnTo>
                        <a:cubicBezTo>
                          <a:pt x="10069" y="185622"/>
                          <a:pt x="3047" y="181160"/>
                          <a:pt x="1631" y="175124"/>
                        </a:cubicBezTo>
                        <a:lnTo>
                          <a:pt x="0" y="7866"/>
                        </a:lnTo>
                        <a:cubicBezTo>
                          <a:pt x="0" y="3153"/>
                          <a:pt x="3081" y="0"/>
                          <a:pt x="7577" y="0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B1B2B6"/>
                      </a:gs>
                      <a:gs pos="100000">
                        <a:srgbClr val="9E9FA4"/>
                      </a:gs>
                    </a:gsLst>
                    <a:lin ang="0" scaled="0"/>
                  </a:gradFill>
                  <a:ln w="7600" cap="flat">
                    <a:noFill/>
                    <a:bevel/>
                  </a:ln>
                </p:spPr>
              </p:sp>
              <p:sp>
                <p:nvSpPr>
                  <p:cNvPr id="660" name=""/>
                  <p:cNvSpPr/>
                  <p:nvPr/>
                </p:nvSpPr>
                <p:spPr>
                  <a:xfrm>
                    <a:off x="2950907" y="3162688"/>
                    <a:ext cy="186851" cx="14790"/>
                  </a:xfrm>
                  <a:custGeom>
                    <a:avLst/>
                    <a:gdLst/>
                    <a:ahLst/>
                    <a:cxnLst/>
                    <a:pathLst>
                      <a:path w="14790" h="186851">
                        <a:moveTo>
                          <a:pt x="7863" y="0"/>
                        </a:moveTo>
                        <a:lnTo>
                          <a:pt x="14708" y="186851"/>
                        </a:lnTo>
                        <a:cubicBezTo>
                          <a:pt x="2196" y="180735"/>
                          <a:pt x="1197" y="178737"/>
                          <a:pt x="326" y="175465"/>
                        </a:cubicBezTo>
                        <a:lnTo>
                          <a:pt x="-82" y="7989"/>
                        </a:lnTo>
                        <a:cubicBezTo>
                          <a:pt x="-82" y="3276"/>
                          <a:pt x="3367" y="0"/>
                          <a:pt x="7863" y="0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B1B3B7"/>
                      </a:gs>
                      <a:gs pos="100000">
                        <a:srgbClr val="C5C6C9"/>
                      </a:gs>
                    </a:gsLst>
                    <a:lin ang="5400000" scaled="0"/>
                  </a:gradFill>
                  <a:ln w="7600" cap="flat">
                    <a:noFill/>
                    <a:bevel/>
                  </a:ln>
                </p:spPr>
              </p:sp>
              <p:sp>
                <p:nvSpPr>
                  <p:cNvPr id="661" name=""/>
                  <p:cNvSpPr/>
                  <p:nvPr/>
                </p:nvSpPr>
                <p:spPr>
                  <a:xfrm>
                    <a:off x="3417325" y="3373731"/>
                    <a:ext cy="182285" cx="19124"/>
                  </a:xfrm>
                  <a:custGeom>
                    <a:avLst/>
                    <a:gdLst/>
                    <a:ahLst/>
                    <a:cxnLst/>
                    <a:pathLst>
                      <a:path w="19124" h="182285">
                        <a:moveTo>
                          <a:pt x="-315" y="0"/>
                        </a:moveTo>
                        <a:lnTo>
                          <a:pt x="9971" y="3695"/>
                        </a:lnTo>
                        <a:cubicBezTo>
                          <a:pt x="14871" y="5023"/>
                          <a:pt x="17431" y="9718"/>
                          <a:pt x="18168" y="12228"/>
                        </a:cubicBezTo>
                        <a:lnTo>
                          <a:pt x="18809" y="174840"/>
                        </a:lnTo>
                        <a:cubicBezTo>
                          <a:pt x="18809" y="179554"/>
                          <a:pt x="14825" y="182285"/>
                          <a:pt x="10328" y="182285"/>
                        </a:cubicBezTo>
                        <a:lnTo>
                          <a:pt x="348" y="177776"/>
                        </a:lnTo>
                        <a:lnTo>
                          <a:pt x="-315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E9FA4"/>
                      </a:gs>
                      <a:gs pos="100000">
                        <a:srgbClr val="A8A9AD"/>
                      </a:gs>
                    </a:gsLst>
                    <a:lin ang="5400000" scaled="0"/>
                  </a:gradFill>
                  <a:ln w="7600" cap="flat">
                    <a:noFill/>
                    <a:bevel/>
                  </a:ln>
                </p:spPr>
              </p:sp>
              <p:sp>
                <p:nvSpPr>
                  <p:cNvPr id="662" name=""/>
                  <p:cNvSpPr/>
                  <p:nvPr/>
                </p:nvSpPr>
                <p:spPr>
                  <a:xfrm rot="-10800000">
                    <a:off x="2983197" y="3320454"/>
                    <a:ext cy="222463" cx="415296"/>
                  </a:xfrm>
                  <a:custGeom>
                    <a:avLst/>
                    <a:gdLst/>
                    <a:ahLst/>
                    <a:cxnLst/>
                    <a:pathLst>
                      <a:path w="415296" h="222463">
                        <a:moveTo>
                          <a:pt x="0" y="0"/>
                        </a:moveTo>
                        <a:lnTo>
                          <a:pt x="72903" y="85296"/>
                        </a:lnTo>
                        <a:lnTo>
                          <a:pt x="377169" y="222463"/>
                        </a:lnTo>
                        <a:lnTo>
                          <a:pt x="415296" y="185976"/>
                        </a:lnTo>
                        <a:lnTo>
                          <a:pt x="77811" y="35164"/>
                        </a:lnTo>
                        <a:lnTo>
                          <a:pt x="29523" y="13936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>
                    <a:gsLst>
                      <a:gs pos="26000">
                        <a:srgbClr val="181818"/>
                      </a:gs>
                      <a:gs pos="56000">
                        <a:srgbClr val="4F4F4F"/>
                      </a:gs>
                      <a:gs pos="78000">
                        <a:srgbClr val="212121"/>
                      </a:gs>
                    </a:gsLst>
                    <a:lin ang="6600000" scaled="0"/>
                  </a:gradFill>
                  <a:ln w="7600" cap="flat">
                    <a:solidFill>
                      <a:srgbClr val="494949"/>
                    </a:solidFill>
                    <a:bevel/>
                  </a:ln>
                </p:spPr>
              </p:sp>
              <p:sp>
                <p:nvSpPr>
                  <p:cNvPr id="663" name=""/>
                  <p:cNvSpPr/>
                  <p:nvPr/>
                </p:nvSpPr>
                <p:spPr>
                  <a:xfrm>
                    <a:off x="2964652" y="3165842"/>
                    <a:ext cy="192612" cx="61797"/>
                  </a:xfrm>
                  <a:custGeom>
                    <a:avLst/>
                    <a:gdLst/>
                    <a:ahLst/>
                    <a:cxnLst/>
                    <a:pathLst>
                      <a:path w="61797" h="192612">
                        <a:moveTo>
                          <a:pt x="61797" y="81250"/>
                        </a:moveTo>
                        <a:lnTo>
                          <a:pt x="58170" y="153005"/>
                        </a:lnTo>
                        <a:lnTo>
                          <a:pt x="17256" y="192612"/>
                        </a:lnTo>
                        <a:lnTo>
                          <a:pt x="0" y="185389"/>
                        </a:lnTo>
                        <a:lnTo>
                          <a:pt x="548" y="0"/>
                        </a:lnTo>
                        <a:lnTo>
                          <a:pt x="17618" y="6350"/>
                        </a:lnTo>
                        <a:lnTo>
                          <a:pt x="61797" y="8125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FFFFFF">
                          <a:alpha val="30000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lin ang="0" scaled="0"/>
                  </a:gradFill>
                  <a:ln w="7600" cap="flat">
                    <a:noFill/>
                    <a:bevel/>
                  </a:ln>
                </p:spPr>
              </p:sp>
              <p:sp>
                <p:nvSpPr>
                  <p:cNvPr id="664" name=""/>
                  <p:cNvSpPr/>
                  <p:nvPr/>
                </p:nvSpPr>
                <p:spPr>
                  <a:xfrm>
                    <a:off x="3327080" y="3368411"/>
                    <a:ext cy="183272" cx="90564"/>
                  </a:xfrm>
                  <a:custGeom>
                    <a:avLst/>
                    <a:gdLst/>
                    <a:ahLst/>
                    <a:cxnLst/>
                    <a:pathLst>
                      <a:path w="90564" h="183272">
                        <a:moveTo>
                          <a:pt x="5566" y="13392"/>
                        </a:moveTo>
                        <a:lnTo>
                          <a:pt x="0" y="90728"/>
                        </a:lnTo>
                        <a:lnTo>
                          <a:pt x="75905" y="174198"/>
                        </a:lnTo>
                        <a:lnTo>
                          <a:pt x="90564" y="183272"/>
                        </a:lnTo>
                        <a:lnTo>
                          <a:pt x="89931" y="3217"/>
                        </a:lnTo>
                        <a:lnTo>
                          <a:pt x="81145" y="0"/>
                        </a:lnTo>
                        <a:lnTo>
                          <a:pt x="5566" y="13392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FFFFFF">
                          <a:alpha val="30000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lin ang="10800000" scaled="0"/>
                  </a:gradFill>
                  <a:ln w="7600" cap="flat">
                    <a:noFill/>
                    <a:bevel/>
                  </a:ln>
                </p:spPr>
              </p:sp>
              <p:sp>
                <p:nvSpPr>
                  <p:cNvPr id="665" name=""/>
                  <p:cNvSpPr/>
                  <p:nvPr/>
                </p:nvSpPr>
                <p:spPr>
                  <a:xfrm>
                    <a:off x="2984694" y="3171679"/>
                    <a:ext cy="210124" cx="420335"/>
                  </a:xfrm>
                  <a:custGeom>
                    <a:avLst/>
                    <a:gdLst/>
                    <a:ahLst/>
                    <a:cxnLst/>
                    <a:pathLst>
                      <a:path w="420335" h="210124">
                        <a:moveTo>
                          <a:pt x="0" y="0"/>
                        </a:moveTo>
                        <a:lnTo>
                          <a:pt x="41755" y="75413"/>
                        </a:lnTo>
                        <a:lnTo>
                          <a:pt x="347959" y="210124"/>
                        </a:lnTo>
                        <a:lnTo>
                          <a:pt x="420335" y="194073"/>
                        </a:lnTo>
                        <a:lnTo>
                          <a:pt x="384147" y="173644"/>
                        </a:lnTo>
                        <a:lnTo>
                          <a:pt x="64602" y="27725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>
                    <a:gsLst>
                      <a:gs pos="26000">
                        <a:srgbClr val="181818"/>
                      </a:gs>
                      <a:gs pos="56000">
                        <a:srgbClr val="4F4F4F"/>
                      </a:gs>
                      <a:gs pos="78000">
                        <a:srgbClr val="212121"/>
                      </a:gs>
                    </a:gsLst>
                    <a:lin ang="6600000" scaled="0"/>
                  </a:gradFill>
                  <a:ln w="7600" cap="flat">
                    <a:solidFill>
                      <a:srgbClr val="494949"/>
                    </a:solidFill>
                    <a:bevel/>
                  </a:ln>
                </p:spPr>
              </p:sp>
              <p:grpSp>
                <p:nvGrpSpPr>
                  <p:cNvPr id="666" name=""/>
                  <p:cNvGrpSpPr/>
                  <p:nvPr/>
                </p:nvGrpSpPr>
                <p:grpSpPr>
                  <a:xfrm>
                    <a:off x="3140166" y="3329409"/>
                    <a:ext cy="40514" cx="33225"/>
                    <a:chOff x="3140166" y="3329409"/>
                    <a:chExt cy="40514" cx="33225"/>
                  </a:xfrm>
                </p:grpSpPr>
                <p:sp>
                  <p:nvSpPr>
                    <p:cNvPr id="667" name=""/>
                    <p:cNvSpPr/>
                    <p:nvPr/>
                  </p:nvSpPr>
                  <p:spPr>
                    <a:xfrm>
                      <a:off x="3140190" y="3329272"/>
                      <a:ext cy="40514" cx="33225"/>
                    </a:xfrm>
                    <a:custGeom>
                      <a:avLst/>
                      <a:gdLst/>
                      <a:ahLst/>
                      <a:cxnLst/>
                      <a:pathLst>
                        <a:path w="33225" h="40514">
                          <a:moveTo>
                            <a:pt x="-121" y="20200"/>
                          </a:moveTo>
                          <a:cubicBezTo>
                            <a:pt x="-121" y="9013"/>
                            <a:pt x="7316" y="-57"/>
                            <a:pt x="16491" y="-57"/>
                          </a:cubicBezTo>
                          <a:cubicBezTo>
                            <a:pt x="25666" y="-57"/>
                            <a:pt x="33103" y="9013"/>
                            <a:pt x="33103" y="20200"/>
                          </a:cubicBezTo>
                          <a:cubicBezTo>
                            <a:pt x="33103" y="31388"/>
                            <a:pt x="25666" y="40457"/>
                            <a:pt x="16491" y="40457"/>
                          </a:cubicBezTo>
                          <a:cubicBezTo>
                            <a:pt x="7316" y="40457"/>
                            <a:pt x="-121" y="31388"/>
                            <a:pt x="-121" y="20200"/>
                          </a:cubicBezTo>
                          <a:close/>
                        </a:path>
                      </a:pathLst>
                    </a:custGeom>
                    <a:solidFill>
                      <a:srgbClr val="EDEDED"/>
                    </a:solidFill>
                    <a:ln w="7600" cap="flat">
                      <a:noFill/>
                      <a:bevel/>
                    </a:ln>
                  </p:spPr>
                </p:sp>
                <p:sp>
                  <p:nvSpPr>
                    <p:cNvPr id="668" name=""/>
                    <p:cNvSpPr/>
                    <p:nvPr/>
                  </p:nvSpPr>
                  <p:spPr>
                    <a:xfrm>
                      <a:off x="3142915" y="3332582"/>
                      <a:ext cy="33899" cx="27775"/>
                    </a:xfrm>
                    <a:custGeom>
                      <a:avLst/>
                      <a:gdLst/>
                      <a:ahLst/>
                      <a:cxnLst/>
                      <a:pathLst>
                        <a:path w="27775" h="33899">
                          <a:moveTo>
                            <a:pt x="-101" y="16902"/>
                          </a:moveTo>
                          <a:cubicBezTo>
                            <a:pt x="-101" y="7541"/>
                            <a:pt x="6116" y="-48"/>
                            <a:pt x="13786" y="-48"/>
                          </a:cubicBezTo>
                          <a:cubicBezTo>
                            <a:pt x="21456" y="-48"/>
                            <a:pt x="27674" y="7541"/>
                            <a:pt x="27674" y="16902"/>
                          </a:cubicBezTo>
                          <a:cubicBezTo>
                            <a:pt x="27674" y="26263"/>
                            <a:pt x="21456" y="33852"/>
                            <a:pt x="13786" y="33852"/>
                          </a:cubicBezTo>
                          <a:cubicBezTo>
                            <a:pt x="6116" y="33852"/>
                            <a:pt x="-101" y="26263"/>
                            <a:pt x="-101" y="16902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7600" cap="flat">
                      <a:noFill/>
                      <a:bevel/>
                    </a:ln>
                  </p:spPr>
                </p:sp>
                <p:sp>
                  <p:nvSpPr>
                    <p:cNvPr id="669" name=""/>
                    <p:cNvSpPr/>
                    <p:nvPr/>
                  </p:nvSpPr>
                  <p:spPr>
                    <a:xfrm>
                      <a:off x="3142915" y="3332582"/>
                      <a:ext cy="33899" cx="27775"/>
                    </a:xfrm>
                    <a:custGeom>
                      <a:avLst/>
                      <a:gdLst/>
                      <a:ahLst/>
                      <a:cxnLst/>
                      <a:pathLst>
                        <a:path w="27775" h="33899">
                          <a:moveTo>
                            <a:pt x="-101" y="16902"/>
                          </a:moveTo>
                          <a:cubicBezTo>
                            <a:pt x="-101" y="7541"/>
                            <a:pt x="6116" y="-48"/>
                            <a:pt x="13786" y="-48"/>
                          </a:cubicBezTo>
                          <a:cubicBezTo>
                            <a:pt x="21456" y="-48"/>
                            <a:pt x="27674" y="7541"/>
                            <a:pt x="27674" y="16902"/>
                          </a:cubicBezTo>
                          <a:cubicBezTo>
                            <a:pt x="27674" y="26263"/>
                            <a:pt x="21456" y="33852"/>
                            <a:pt x="13786" y="33852"/>
                          </a:cubicBezTo>
                          <a:cubicBezTo>
                            <a:pt x="6116" y="33852"/>
                            <a:pt x="-101" y="26263"/>
                            <a:pt x="-101" y="16902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9000">
                          <a:srgbClr val="FFFFFF">
                            <a:alpha val="39000"/>
                          </a:srgbClr>
                        </a:gs>
                        <a:gs pos="36000">
                          <a:srgbClr val="FFFFFF">
                            <a:alpha val="0"/>
                          </a:srgbClr>
                        </a:gs>
                      </a:gsLst>
                      <a:lin ang="5400000" scaled="0"/>
                    </a:gradFill>
                    <a:ln w="7600" cap="flat">
                      <a:noFill/>
                      <a:bevel/>
                    </a:ln>
                  </p:spPr>
                </p:sp>
                <p:sp>
                  <p:nvSpPr>
                    <p:cNvPr id="670" name=""/>
                    <p:cNvSpPr/>
                    <p:nvPr/>
                  </p:nvSpPr>
                  <p:spPr>
                    <a:xfrm>
                      <a:off x="3141046" y="3340733"/>
                      <a:ext cy="18117" cx="25922"/>
                    </a:xfrm>
                    <a:custGeom>
                      <a:avLst/>
                      <a:gdLst/>
                      <a:ahLst/>
                      <a:cxnLst/>
                      <a:pathLst>
                        <a:path w="25922" h="18117">
                          <a:moveTo>
                            <a:pt x="2430" y="0"/>
                          </a:moveTo>
                          <a:lnTo>
                            <a:pt x="28352" y="18117"/>
                          </a:lnTo>
                          <a:lnTo>
                            <a:pt x="2430" y="0"/>
                          </a:lnTo>
                          <a:close/>
                        </a:path>
                      </a:pathLst>
                    </a:custGeom>
                    <a:solidFill>
                      <a:srgbClr val="EDEDED"/>
                    </a:solidFill>
                    <a:ln w="7600" cap="flat">
                      <a:noFill/>
                      <a:bevel/>
                    </a:ln>
                  </p:spPr>
                </p:sp>
              </p:grpSp>
            </p:grpSp>
          </p:grpSp>
        </p:grpSp>
        <p:grpSp>
          <p:nvGrpSpPr>
            <p:cNvPr id="1054" name=""/>
            <p:cNvGrpSpPr/>
            <p:nvPr/>
          </p:nvGrpSpPr>
          <p:grpSpPr>
            <a:xfrm>
              <a:off x="7140724" y="1621150"/>
              <a:ext cy="2076700" cx="1147600"/>
              <a:chOff x="7140724" y="1621150"/>
              <a:chExt cy="2076700" cx="1147600"/>
            </a:xfrm>
          </p:grpSpPr>
          <p:sp>
            <p:nvSpPr>
              <p:cNvPr id="1055" name="Rounded Rectangle"/>
              <p:cNvSpPr/>
              <p:nvPr/>
            </p:nvSpPr>
            <p:spPr>
              <a:xfrm>
                <a:off x="7140724" y="1621150"/>
                <a:ext cy="2076700" cx="1147600"/>
              </a:xfrm>
              <a:custGeom>
                <a:avLst/>
                <a:gdLst>
                  <a:gd fmla="*/ 573800 w 1147600" name="connsiteX0"/>
                  <a:gd fmla="*/ 2076700 h 2076700" name="connsiteY0"/>
                  <a:gd fmla="*/ 573800 w 1147600" name="connsiteX1"/>
                  <a:gd fmla="*/ 0 h 2076700" name="connsiteY1"/>
                  <a:gd fmla="*/ 1147600 w 1147600" name="connsiteX2"/>
                  <a:gd fmla="*/ 1038350 h 2076700" name="connsiteY2"/>
                  <a:gd fmla="*/ 0 w 1147600" name="connsiteX3"/>
                  <a:gd fmla="*/ 1038350 h 2076700" name="connsiteY3"/>
                  <a:gd fmla="*/ 193800 w 1147600" name="rtl"/>
                  <a:gd fmla="*/ 2091900 h 2076700" name="rtt"/>
                  <a:gd fmla="*/ 953800 w 1147600" name="rtr"/>
                  <a:gd fmla="*/ 2243900 h 2076700" name="rtb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rtl" t="rtt" r="rtr" b="rtb"/>
                <a:pathLst>
                  <a:path w="1147600" h="2076700">
                    <a:moveTo>
                      <a:pt x="1061424" y="2076700"/>
                    </a:moveTo>
                    <a:cubicBezTo>
                      <a:pt x="1109022" y="2076700"/>
                      <a:pt x="1147600" y="2038122"/>
                      <a:pt x="1147600" y="1990524"/>
                    </a:cubicBezTo>
                    <a:lnTo>
                      <a:pt x="1147600" y="86173"/>
                    </a:lnTo>
                    <a:cubicBezTo>
                      <a:pt x="1147600" y="38580"/>
                      <a:pt x="1109022" y="0"/>
                      <a:pt x="1061424" y="0"/>
                    </a:cubicBezTo>
                    <a:lnTo>
                      <a:pt x="86173" y="0"/>
                    </a:lnTo>
                    <a:cubicBezTo>
                      <a:pt x="38580" y="0"/>
                      <a:pt x="0" y="38580"/>
                      <a:pt x="0" y="86173"/>
                    </a:cubicBezTo>
                    <a:lnTo>
                      <a:pt x="0" y="1990524"/>
                    </a:lnTo>
                    <a:cubicBezTo>
                      <a:pt x="0" y="2038122"/>
                      <a:pt x="38580" y="2076700"/>
                      <a:pt x="86173" y="2076700"/>
                    </a:cubicBezTo>
                    <a:lnTo>
                      <a:pt x="1061424" y="2076700"/>
                    </a:lnTo>
                    <a:close/>
                  </a:path>
                </a:pathLst>
              </a:custGeom>
              <a:noFill/>
              <a:ln w="7600" cap="flat">
                <a:solidFill>
                  <a:srgbClr val="000000"/>
                </a:solidFill>
                <a:bevel/>
              </a:ln>
            </p:spPr>
            <p:txBody>
              <a:bodyPr rtlCol="0" bIns="0" wrap="square" tIns="0" rIns="0" anchor="ctr" lIns="0"/>
              <a:lstStyle/>
              <a:p>
                <a:pPr algn="ctr">
                  <a:lnSpc>
                    <a:spcPct val="100000"/>
                  </a:lnSpc>
                </a:pPr>
                <a:r>
                  <a:rPr sz="760">
                    <a:solidFill>
                      <a:srgbClr val="000000"/>
                    </a:solidFill>
                    <a:latin typeface="Arial"/>
                  </a:rPr>
                  <a:t>数据治理</a:t>
                </a:r>
              </a:p>
            </p:txBody>
          </p:sp>
          <p:grpSp>
            <p:nvGrpSpPr>
              <p:cNvPr id="1056" name=""/>
              <p:cNvGrpSpPr/>
              <p:nvPr/>
            </p:nvGrpSpPr>
            <p:grpSpPr>
              <a:xfrm>
                <a:off x="7258532" y="1762844"/>
                <a:ext cy="1793316" cx="911970"/>
                <a:chOff x="7258532" y="1762844"/>
                <a:chExt cy="1793316" cx="911970"/>
              </a:xfrm>
            </p:grpSpPr>
            <p:grpSp>
              <p:nvGrpSpPr>
                <p:cNvPr id="1057" name="Server 2"/>
                <p:cNvGrpSpPr/>
                <p:nvPr/>
              </p:nvGrpSpPr>
              <p:grpSpPr>
                <a:xfrm>
                  <a:off x="7258532" y="1762582"/>
                  <a:ext cy="577312" cx="911970"/>
                  <a:chOff x="7258532" y="1762582"/>
                  <a:chExt cy="577312" cx="911970"/>
                </a:xfrm>
              </p:grpSpPr>
              <p:sp>
                <p:nvSpPr>
                  <p:cNvPr id="1058" name=""/>
                  <p:cNvSpPr/>
                  <p:nvPr/>
                </p:nvSpPr>
                <p:spPr>
                  <a:xfrm>
                    <a:off x="7737240" y="1928048"/>
                    <a:ext cy="407363" cx="433209"/>
                  </a:xfrm>
                  <a:custGeom>
                    <a:avLst/>
                    <a:gdLst/>
                    <a:ahLst/>
                    <a:cxnLst/>
                    <a:pathLst>
                      <a:path w="433209" h="407363">
                        <a:moveTo>
                          <a:pt x="2228" y="412108"/>
                        </a:moveTo>
                        <a:lnTo>
                          <a:pt x="432119" y="164843"/>
                        </a:lnTo>
                        <a:lnTo>
                          <a:pt x="433209" y="4976"/>
                        </a:lnTo>
                        <a:cubicBezTo>
                          <a:pt x="426431" y="-2486"/>
                          <a:pt x="0" y="173934"/>
                          <a:pt x="0" y="173934"/>
                        </a:cubicBezTo>
                        <a:lnTo>
                          <a:pt x="2228" y="412108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181818"/>
                      </a:gs>
                      <a:gs pos="52000">
                        <a:srgbClr val="4F4F4F"/>
                      </a:gs>
                      <a:gs pos="78000">
                        <a:srgbClr val="212121"/>
                      </a:gs>
                    </a:gsLst>
                    <a:lin ang="3960000" scaled="0"/>
                  </a:gradFill>
                  <a:ln w="7600" cap="flat">
                    <a:noFill/>
                    <a:bevel/>
                  </a:ln>
                </p:spPr>
              </p:sp>
              <p:sp>
                <p:nvSpPr>
                  <p:cNvPr id="1059" name=""/>
                  <p:cNvSpPr/>
                  <p:nvPr/>
                </p:nvSpPr>
                <p:spPr>
                  <a:xfrm>
                    <a:off x="7261901" y="1762871"/>
                    <a:ext cy="403623" cx="905386"/>
                  </a:xfrm>
                  <a:custGeom>
                    <a:avLst/>
                    <a:gdLst/>
                    <a:ahLst/>
                    <a:cxnLst/>
                    <a:pathLst>
                      <a:path w="905386" h="403623">
                        <a:moveTo>
                          <a:pt x="0" y="191459"/>
                        </a:moveTo>
                        <a:cubicBezTo>
                          <a:pt x="-1161" y="187839"/>
                          <a:pt x="6766" y="183814"/>
                          <a:pt x="6766" y="183814"/>
                        </a:cubicBezTo>
                        <a:cubicBezTo>
                          <a:pt x="6766" y="183814"/>
                          <a:pt x="426191" y="-2601"/>
                          <a:pt x="430030" y="0"/>
                        </a:cubicBezTo>
                        <a:cubicBezTo>
                          <a:pt x="433869" y="1423"/>
                          <a:pt x="888121" y="159381"/>
                          <a:pt x="905244" y="165079"/>
                        </a:cubicBezTo>
                        <a:cubicBezTo>
                          <a:pt x="909127" y="170224"/>
                          <a:pt x="483489" y="403596"/>
                          <a:pt x="483489" y="403596"/>
                        </a:cubicBezTo>
                        <a:cubicBezTo>
                          <a:pt x="483489" y="403596"/>
                          <a:pt x="2396" y="195078"/>
                          <a:pt x="0" y="191459"/>
                        </a:cubicBezTo>
                        <a:close/>
                      </a:path>
                    </a:pathLst>
                  </a:custGeom>
                  <a:gradFill>
                    <a:gsLst>
                      <a:gs pos="25000">
                        <a:srgbClr val="414141"/>
                      </a:gs>
                      <a:gs pos="37000">
                        <a:srgbClr val="4F4F4F"/>
                      </a:gs>
                      <a:gs pos="80000">
                        <a:srgbClr val="4A4A4A"/>
                      </a:gs>
                    </a:gsLst>
                    <a:lin ang="3720000" scaled="0"/>
                  </a:gradFill>
                  <a:ln w="7600" cap="flat">
                    <a:noFill/>
                    <a:bevel/>
                  </a:ln>
                </p:spPr>
              </p:sp>
              <p:sp>
                <p:nvSpPr>
                  <p:cNvPr id="1060" name=""/>
                  <p:cNvSpPr/>
                  <p:nvPr/>
                </p:nvSpPr>
                <p:spPr>
                  <a:xfrm>
                    <a:off x="7258479" y="1943905"/>
                    <a:ext cy="394348" cx="487059"/>
                  </a:xfrm>
                  <a:custGeom>
                    <a:avLst/>
                    <a:gdLst/>
                    <a:ahLst/>
                    <a:cxnLst/>
                    <a:pathLst>
                      <a:path w="487059" h="394348">
                        <a:moveTo>
                          <a:pt x="7577" y="0"/>
                        </a:moveTo>
                        <a:lnTo>
                          <a:pt x="478017" y="214388"/>
                        </a:lnTo>
                        <a:cubicBezTo>
                          <a:pt x="482918" y="215718"/>
                          <a:pt x="485477" y="220412"/>
                          <a:pt x="486214" y="222922"/>
                        </a:cubicBezTo>
                        <a:lnTo>
                          <a:pt x="487059" y="385538"/>
                        </a:lnTo>
                        <a:cubicBezTo>
                          <a:pt x="487059" y="390253"/>
                          <a:pt x="480660" y="394348"/>
                          <a:pt x="476163" y="394348"/>
                        </a:cubicBezTo>
                        <a:lnTo>
                          <a:pt x="16336" y="189632"/>
                        </a:lnTo>
                        <a:cubicBezTo>
                          <a:pt x="10069" y="185622"/>
                          <a:pt x="3047" y="181160"/>
                          <a:pt x="1631" y="175124"/>
                        </a:cubicBezTo>
                        <a:lnTo>
                          <a:pt x="0" y="7866"/>
                        </a:lnTo>
                        <a:cubicBezTo>
                          <a:pt x="0" y="3153"/>
                          <a:pt x="3081" y="0"/>
                          <a:pt x="7577" y="0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B1B2B6"/>
                      </a:gs>
                      <a:gs pos="100000">
                        <a:srgbClr val="9E9FA4"/>
                      </a:gs>
                    </a:gsLst>
                    <a:lin ang="0" scaled="0"/>
                  </a:gradFill>
                  <a:ln w="7600" cap="flat">
                    <a:noFill/>
                    <a:bevel/>
                  </a:ln>
                </p:spPr>
              </p:sp>
              <p:sp>
                <p:nvSpPr>
                  <p:cNvPr id="1061" name=""/>
                  <p:cNvSpPr/>
                  <p:nvPr/>
                </p:nvSpPr>
                <p:spPr>
                  <a:xfrm>
                    <a:off x="7260107" y="1946685"/>
                    <a:ext cy="186851" cx="14790"/>
                  </a:xfrm>
                  <a:custGeom>
                    <a:avLst/>
                    <a:gdLst/>
                    <a:ahLst/>
                    <a:cxnLst/>
                    <a:pathLst>
                      <a:path w="14790" h="186851">
                        <a:moveTo>
                          <a:pt x="7863" y="0"/>
                        </a:moveTo>
                        <a:lnTo>
                          <a:pt x="14708" y="186851"/>
                        </a:lnTo>
                        <a:cubicBezTo>
                          <a:pt x="2196" y="180735"/>
                          <a:pt x="1197" y="178737"/>
                          <a:pt x="326" y="175465"/>
                        </a:cubicBezTo>
                        <a:lnTo>
                          <a:pt x="-82" y="7989"/>
                        </a:lnTo>
                        <a:cubicBezTo>
                          <a:pt x="-82" y="3276"/>
                          <a:pt x="3367" y="0"/>
                          <a:pt x="7863" y="0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B1B3B7"/>
                      </a:gs>
                      <a:gs pos="100000">
                        <a:srgbClr val="C5C6C9"/>
                      </a:gs>
                    </a:gsLst>
                    <a:lin ang="5400000" scaled="0"/>
                  </a:gradFill>
                  <a:ln w="7600" cap="flat">
                    <a:noFill/>
                    <a:bevel/>
                  </a:ln>
                </p:spPr>
              </p:sp>
              <p:sp>
                <p:nvSpPr>
                  <p:cNvPr id="1062" name=""/>
                  <p:cNvSpPr/>
                  <p:nvPr/>
                </p:nvSpPr>
                <p:spPr>
                  <a:xfrm>
                    <a:off x="7726525" y="2157727"/>
                    <a:ext cy="182285" cx="19124"/>
                  </a:xfrm>
                  <a:custGeom>
                    <a:avLst/>
                    <a:gdLst/>
                    <a:ahLst/>
                    <a:cxnLst/>
                    <a:pathLst>
                      <a:path w="19124" h="182285">
                        <a:moveTo>
                          <a:pt x="-315" y="0"/>
                        </a:moveTo>
                        <a:lnTo>
                          <a:pt x="9971" y="3695"/>
                        </a:lnTo>
                        <a:cubicBezTo>
                          <a:pt x="14871" y="5023"/>
                          <a:pt x="17431" y="9718"/>
                          <a:pt x="18168" y="12228"/>
                        </a:cubicBezTo>
                        <a:lnTo>
                          <a:pt x="18809" y="174840"/>
                        </a:lnTo>
                        <a:cubicBezTo>
                          <a:pt x="18809" y="179554"/>
                          <a:pt x="14825" y="182285"/>
                          <a:pt x="10328" y="182285"/>
                        </a:cubicBezTo>
                        <a:lnTo>
                          <a:pt x="348" y="177776"/>
                        </a:lnTo>
                        <a:lnTo>
                          <a:pt x="-315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E9FA4"/>
                      </a:gs>
                      <a:gs pos="100000">
                        <a:srgbClr val="A8A9AD"/>
                      </a:gs>
                    </a:gsLst>
                    <a:lin ang="5400000" scaled="0"/>
                  </a:gradFill>
                  <a:ln w="7600" cap="flat">
                    <a:noFill/>
                    <a:bevel/>
                  </a:ln>
                </p:spPr>
              </p:sp>
              <p:sp>
                <p:nvSpPr>
                  <p:cNvPr id="1063" name=""/>
                  <p:cNvSpPr/>
                  <p:nvPr/>
                </p:nvSpPr>
                <p:spPr>
                  <a:xfrm rot="-10800000">
                    <a:off x="7292397" y="2104450"/>
                    <a:ext cy="222463" cx="415296"/>
                  </a:xfrm>
                  <a:custGeom>
                    <a:avLst/>
                    <a:gdLst/>
                    <a:ahLst/>
                    <a:cxnLst/>
                    <a:pathLst>
                      <a:path w="415296" h="222463">
                        <a:moveTo>
                          <a:pt x="0" y="0"/>
                        </a:moveTo>
                        <a:lnTo>
                          <a:pt x="72903" y="85296"/>
                        </a:lnTo>
                        <a:lnTo>
                          <a:pt x="377169" y="222463"/>
                        </a:lnTo>
                        <a:lnTo>
                          <a:pt x="415296" y="185976"/>
                        </a:lnTo>
                        <a:lnTo>
                          <a:pt x="77811" y="35164"/>
                        </a:lnTo>
                        <a:lnTo>
                          <a:pt x="29523" y="13936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>
                    <a:gsLst>
                      <a:gs pos="26000">
                        <a:srgbClr val="181818"/>
                      </a:gs>
                      <a:gs pos="56000">
                        <a:srgbClr val="4F4F4F"/>
                      </a:gs>
                      <a:gs pos="78000">
                        <a:srgbClr val="212121"/>
                      </a:gs>
                    </a:gsLst>
                    <a:lin ang="6600000" scaled="0"/>
                  </a:gradFill>
                  <a:ln w="7600" cap="flat">
                    <a:solidFill>
                      <a:srgbClr val="494949"/>
                    </a:solidFill>
                    <a:bevel/>
                  </a:ln>
                </p:spPr>
              </p:sp>
              <p:sp>
                <p:nvSpPr>
                  <p:cNvPr id="1064" name=""/>
                  <p:cNvSpPr/>
                  <p:nvPr/>
                </p:nvSpPr>
                <p:spPr>
                  <a:xfrm>
                    <a:off x="7273852" y="1949838"/>
                    <a:ext cy="192612" cx="61797"/>
                  </a:xfrm>
                  <a:custGeom>
                    <a:avLst/>
                    <a:gdLst/>
                    <a:ahLst/>
                    <a:cxnLst/>
                    <a:pathLst>
                      <a:path w="61797" h="192612">
                        <a:moveTo>
                          <a:pt x="61797" y="81250"/>
                        </a:moveTo>
                        <a:lnTo>
                          <a:pt x="58170" y="153005"/>
                        </a:lnTo>
                        <a:lnTo>
                          <a:pt x="17256" y="192612"/>
                        </a:lnTo>
                        <a:lnTo>
                          <a:pt x="0" y="185389"/>
                        </a:lnTo>
                        <a:lnTo>
                          <a:pt x="548" y="0"/>
                        </a:lnTo>
                        <a:lnTo>
                          <a:pt x="17618" y="6350"/>
                        </a:lnTo>
                        <a:lnTo>
                          <a:pt x="61797" y="8125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FFFFFF">
                          <a:alpha val="30000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lin ang="0" scaled="0"/>
                  </a:gradFill>
                  <a:ln w="7600" cap="flat">
                    <a:noFill/>
                    <a:bevel/>
                  </a:ln>
                </p:spPr>
              </p:sp>
              <p:sp>
                <p:nvSpPr>
                  <p:cNvPr id="1065" name=""/>
                  <p:cNvSpPr/>
                  <p:nvPr/>
                </p:nvSpPr>
                <p:spPr>
                  <a:xfrm>
                    <a:off x="7636280" y="2152407"/>
                    <a:ext cy="183272" cx="90564"/>
                  </a:xfrm>
                  <a:custGeom>
                    <a:avLst/>
                    <a:gdLst/>
                    <a:ahLst/>
                    <a:cxnLst/>
                    <a:pathLst>
                      <a:path w="90564" h="183272">
                        <a:moveTo>
                          <a:pt x="5566" y="13392"/>
                        </a:moveTo>
                        <a:lnTo>
                          <a:pt x="0" y="90728"/>
                        </a:lnTo>
                        <a:lnTo>
                          <a:pt x="75905" y="174198"/>
                        </a:lnTo>
                        <a:lnTo>
                          <a:pt x="90564" y="183272"/>
                        </a:lnTo>
                        <a:lnTo>
                          <a:pt x="89931" y="3217"/>
                        </a:lnTo>
                        <a:lnTo>
                          <a:pt x="81145" y="0"/>
                        </a:lnTo>
                        <a:lnTo>
                          <a:pt x="5566" y="13392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FFFFFF">
                          <a:alpha val="30000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lin ang="10800000" scaled="0"/>
                  </a:gradFill>
                  <a:ln w="7600" cap="flat">
                    <a:noFill/>
                    <a:bevel/>
                  </a:ln>
                </p:spPr>
              </p:sp>
              <p:sp>
                <p:nvSpPr>
                  <p:cNvPr id="1066" name=""/>
                  <p:cNvSpPr/>
                  <p:nvPr/>
                </p:nvSpPr>
                <p:spPr>
                  <a:xfrm>
                    <a:off x="7293894" y="1955675"/>
                    <a:ext cy="210124" cx="420335"/>
                  </a:xfrm>
                  <a:custGeom>
                    <a:avLst/>
                    <a:gdLst/>
                    <a:ahLst/>
                    <a:cxnLst/>
                    <a:pathLst>
                      <a:path w="420335" h="210124">
                        <a:moveTo>
                          <a:pt x="0" y="0"/>
                        </a:moveTo>
                        <a:lnTo>
                          <a:pt x="41755" y="75413"/>
                        </a:lnTo>
                        <a:lnTo>
                          <a:pt x="347959" y="210124"/>
                        </a:lnTo>
                        <a:lnTo>
                          <a:pt x="420335" y="194073"/>
                        </a:lnTo>
                        <a:lnTo>
                          <a:pt x="384147" y="173644"/>
                        </a:lnTo>
                        <a:lnTo>
                          <a:pt x="64602" y="27725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>
                    <a:gsLst>
                      <a:gs pos="26000">
                        <a:srgbClr val="181818"/>
                      </a:gs>
                      <a:gs pos="56000">
                        <a:srgbClr val="4F4F4F"/>
                      </a:gs>
                      <a:gs pos="78000">
                        <a:srgbClr val="212121"/>
                      </a:gs>
                    </a:gsLst>
                    <a:lin ang="6600000" scaled="0"/>
                  </a:gradFill>
                  <a:ln w="7600" cap="flat">
                    <a:solidFill>
                      <a:srgbClr val="494949"/>
                    </a:solidFill>
                    <a:bevel/>
                  </a:ln>
                </p:spPr>
              </p:sp>
              <p:grpSp>
                <p:nvGrpSpPr>
                  <p:cNvPr id="1067" name=""/>
                  <p:cNvGrpSpPr/>
                  <p:nvPr/>
                </p:nvGrpSpPr>
                <p:grpSpPr>
                  <a:xfrm>
                    <a:off x="7449366" y="2113405"/>
                    <a:ext cy="40514" cx="33225"/>
                    <a:chOff x="7449366" y="2113405"/>
                    <a:chExt cy="40514" cx="33225"/>
                  </a:xfrm>
                </p:grpSpPr>
                <p:sp>
                  <p:nvSpPr>
                    <p:cNvPr id="1068" name=""/>
                    <p:cNvSpPr/>
                    <p:nvPr/>
                  </p:nvSpPr>
                  <p:spPr>
                    <a:xfrm>
                      <a:off x="7449390" y="2113268"/>
                      <a:ext cy="40514" cx="33225"/>
                    </a:xfrm>
                    <a:custGeom>
                      <a:avLst/>
                      <a:gdLst/>
                      <a:ahLst/>
                      <a:cxnLst/>
                      <a:pathLst>
                        <a:path w="33225" h="40514">
                          <a:moveTo>
                            <a:pt x="-121" y="20200"/>
                          </a:moveTo>
                          <a:cubicBezTo>
                            <a:pt x="-121" y="9013"/>
                            <a:pt x="7316" y="-57"/>
                            <a:pt x="16491" y="-57"/>
                          </a:cubicBezTo>
                          <a:cubicBezTo>
                            <a:pt x="25666" y="-57"/>
                            <a:pt x="33103" y="9013"/>
                            <a:pt x="33103" y="20200"/>
                          </a:cubicBezTo>
                          <a:cubicBezTo>
                            <a:pt x="33103" y="31388"/>
                            <a:pt x="25666" y="40457"/>
                            <a:pt x="16491" y="40457"/>
                          </a:cubicBezTo>
                          <a:cubicBezTo>
                            <a:pt x="7316" y="40457"/>
                            <a:pt x="-121" y="31388"/>
                            <a:pt x="-121" y="20200"/>
                          </a:cubicBezTo>
                          <a:close/>
                        </a:path>
                      </a:pathLst>
                    </a:custGeom>
                    <a:solidFill>
                      <a:srgbClr val="EDEDED"/>
                    </a:solidFill>
                    <a:ln w="7600" cap="flat">
                      <a:noFill/>
                      <a:bevel/>
                    </a:ln>
                  </p:spPr>
                </p:sp>
                <p:sp>
                  <p:nvSpPr>
                    <p:cNvPr id="1069" name=""/>
                    <p:cNvSpPr/>
                    <p:nvPr/>
                  </p:nvSpPr>
                  <p:spPr>
                    <a:xfrm>
                      <a:off x="7452115" y="2116578"/>
                      <a:ext cy="33899" cx="27775"/>
                    </a:xfrm>
                    <a:custGeom>
                      <a:avLst/>
                      <a:gdLst/>
                      <a:ahLst/>
                      <a:cxnLst/>
                      <a:pathLst>
                        <a:path w="27775" h="33899">
                          <a:moveTo>
                            <a:pt x="-101" y="16902"/>
                          </a:moveTo>
                          <a:cubicBezTo>
                            <a:pt x="-101" y="7541"/>
                            <a:pt x="6116" y="-48"/>
                            <a:pt x="13786" y="-48"/>
                          </a:cubicBezTo>
                          <a:cubicBezTo>
                            <a:pt x="21456" y="-48"/>
                            <a:pt x="27674" y="7541"/>
                            <a:pt x="27674" y="16902"/>
                          </a:cubicBezTo>
                          <a:cubicBezTo>
                            <a:pt x="27674" y="26263"/>
                            <a:pt x="21456" y="33852"/>
                            <a:pt x="13786" y="33852"/>
                          </a:cubicBezTo>
                          <a:cubicBezTo>
                            <a:pt x="6116" y="33852"/>
                            <a:pt x="-101" y="26263"/>
                            <a:pt x="-101" y="16902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7600" cap="flat">
                      <a:noFill/>
                      <a:bevel/>
                    </a:ln>
                  </p:spPr>
                </p:sp>
                <p:sp>
                  <p:nvSpPr>
                    <p:cNvPr id="1070" name=""/>
                    <p:cNvSpPr/>
                    <p:nvPr/>
                  </p:nvSpPr>
                  <p:spPr>
                    <a:xfrm>
                      <a:off x="7452115" y="2116578"/>
                      <a:ext cy="33899" cx="27775"/>
                    </a:xfrm>
                    <a:custGeom>
                      <a:avLst/>
                      <a:gdLst/>
                      <a:ahLst/>
                      <a:cxnLst/>
                      <a:pathLst>
                        <a:path w="27775" h="33899">
                          <a:moveTo>
                            <a:pt x="-101" y="16902"/>
                          </a:moveTo>
                          <a:cubicBezTo>
                            <a:pt x="-101" y="7541"/>
                            <a:pt x="6116" y="-48"/>
                            <a:pt x="13786" y="-48"/>
                          </a:cubicBezTo>
                          <a:cubicBezTo>
                            <a:pt x="21456" y="-48"/>
                            <a:pt x="27674" y="7541"/>
                            <a:pt x="27674" y="16902"/>
                          </a:cubicBezTo>
                          <a:cubicBezTo>
                            <a:pt x="27674" y="26263"/>
                            <a:pt x="21456" y="33852"/>
                            <a:pt x="13786" y="33852"/>
                          </a:cubicBezTo>
                          <a:cubicBezTo>
                            <a:pt x="6116" y="33852"/>
                            <a:pt x="-101" y="26263"/>
                            <a:pt x="-101" y="16902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9000">
                          <a:srgbClr val="FFFFFF">
                            <a:alpha val="39000"/>
                          </a:srgbClr>
                        </a:gs>
                        <a:gs pos="36000">
                          <a:srgbClr val="FFFFFF">
                            <a:alpha val="0"/>
                          </a:srgbClr>
                        </a:gs>
                      </a:gsLst>
                      <a:lin ang="5400000" scaled="0"/>
                    </a:gradFill>
                    <a:ln w="7600" cap="flat">
                      <a:noFill/>
                      <a:bevel/>
                    </a:ln>
                  </p:spPr>
                </p:sp>
                <p:sp>
                  <p:nvSpPr>
                    <p:cNvPr id="1071" name=""/>
                    <p:cNvSpPr/>
                    <p:nvPr/>
                  </p:nvSpPr>
                  <p:spPr>
                    <a:xfrm>
                      <a:off x="7450246" y="2124729"/>
                      <a:ext cy="18117" cx="25922"/>
                    </a:xfrm>
                    <a:custGeom>
                      <a:avLst/>
                      <a:gdLst/>
                      <a:ahLst/>
                      <a:cxnLst/>
                      <a:pathLst>
                        <a:path w="25922" h="18117">
                          <a:moveTo>
                            <a:pt x="2430" y="0"/>
                          </a:moveTo>
                          <a:lnTo>
                            <a:pt x="28352" y="18117"/>
                          </a:lnTo>
                          <a:lnTo>
                            <a:pt x="2430" y="0"/>
                          </a:lnTo>
                          <a:close/>
                        </a:path>
                      </a:pathLst>
                    </a:custGeom>
                    <a:solidFill>
                      <a:srgbClr val="EDEDED"/>
                    </a:solidFill>
                    <a:ln w="7600" cap="flat">
                      <a:noFill/>
                      <a:bevel/>
                    </a:ln>
                  </p:spPr>
                </p:sp>
              </p:grpSp>
            </p:grpSp>
            <p:grpSp>
              <p:nvGrpSpPr>
                <p:cNvPr id="1072" name="Server 2"/>
                <p:cNvGrpSpPr/>
                <p:nvPr/>
              </p:nvGrpSpPr>
              <p:grpSpPr>
                <a:xfrm>
                  <a:off x="7258532" y="2370700"/>
                  <a:ext cy="577312" cx="911970"/>
                  <a:chOff x="7258532" y="2370700"/>
                  <a:chExt cy="577312" cx="911970"/>
                </a:xfrm>
              </p:grpSpPr>
              <p:sp>
                <p:nvSpPr>
                  <p:cNvPr id="1073" name=""/>
                  <p:cNvSpPr/>
                  <p:nvPr/>
                </p:nvSpPr>
                <p:spPr>
                  <a:xfrm>
                    <a:off x="7737240" y="2536166"/>
                    <a:ext cy="407363" cx="433209"/>
                  </a:xfrm>
                  <a:custGeom>
                    <a:avLst/>
                    <a:gdLst/>
                    <a:ahLst/>
                    <a:cxnLst/>
                    <a:pathLst>
                      <a:path w="433209" h="407363">
                        <a:moveTo>
                          <a:pt x="2228" y="412108"/>
                        </a:moveTo>
                        <a:lnTo>
                          <a:pt x="432119" y="164843"/>
                        </a:lnTo>
                        <a:lnTo>
                          <a:pt x="433209" y="4976"/>
                        </a:lnTo>
                        <a:cubicBezTo>
                          <a:pt x="426431" y="-2486"/>
                          <a:pt x="0" y="173934"/>
                          <a:pt x="0" y="173934"/>
                        </a:cubicBezTo>
                        <a:lnTo>
                          <a:pt x="2228" y="412108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181818"/>
                      </a:gs>
                      <a:gs pos="52000">
                        <a:srgbClr val="4F4F4F"/>
                      </a:gs>
                      <a:gs pos="78000">
                        <a:srgbClr val="212121"/>
                      </a:gs>
                    </a:gsLst>
                    <a:lin ang="3960000" scaled="0"/>
                  </a:gradFill>
                  <a:ln w="7600" cap="flat">
                    <a:noFill/>
                    <a:bevel/>
                  </a:ln>
                </p:spPr>
              </p:sp>
              <p:sp>
                <p:nvSpPr>
                  <p:cNvPr id="1074" name=""/>
                  <p:cNvSpPr/>
                  <p:nvPr/>
                </p:nvSpPr>
                <p:spPr>
                  <a:xfrm>
                    <a:off x="7261901" y="2370989"/>
                    <a:ext cy="403623" cx="905386"/>
                  </a:xfrm>
                  <a:custGeom>
                    <a:avLst/>
                    <a:gdLst/>
                    <a:ahLst/>
                    <a:cxnLst/>
                    <a:pathLst>
                      <a:path w="905386" h="403623">
                        <a:moveTo>
                          <a:pt x="0" y="191459"/>
                        </a:moveTo>
                        <a:cubicBezTo>
                          <a:pt x="-1161" y="187839"/>
                          <a:pt x="6766" y="183814"/>
                          <a:pt x="6766" y="183814"/>
                        </a:cubicBezTo>
                        <a:cubicBezTo>
                          <a:pt x="6766" y="183814"/>
                          <a:pt x="426191" y="-2601"/>
                          <a:pt x="430030" y="0"/>
                        </a:cubicBezTo>
                        <a:cubicBezTo>
                          <a:pt x="433869" y="1423"/>
                          <a:pt x="888121" y="159381"/>
                          <a:pt x="905244" y="165079"/>
                        </a:cubicBezTo>
                        <a:cubicBezTo>
                          <a:pt x="909127" y="170224"/>
                          <a:pt x="483489" y="403596"/>
                          <a:pt x="483489" y="403596"/>
                        </a:cubicBezTo>
                        <a:cubicBezTo>
                          <a:pt x="483489" y="403596"/>
                          <a:pt x="2396" y="195078"/>
                          <a:pt x="0" y="191459"/>
                        </a:cubicBezTo>
                        <a:close/>
                      </a:path>
                    </a:pathLst>
                  </a:custGeom>
                  <a:gradFill>
                    <a:gsLst>
                      <a:gs pos="25000">
                        <a:srgbClr val="414141"/>
                      </a:gs>
                      <a:gs pos="37000">
                        <a:srgbClr val="4F4F4F"/>
                      </a:gs>
                      <a:gs pos="80000">
                        <a:srgbClr val="4A4A4A"/>
                      </a:gs>
                    </a:gsLst>
                    <a:lin ang="3720000" scaled="0"/>
                  </a:gradFill>
                  <a:ln w="7600" cap="flat">
                    <a:noFill/>
                    <a:bevel/>
                  </a:ln>
                </p:spPr>
              </p:sp>
              <p:sp>
                <p:nvSpPr>
                  <p:cNvPr id="1075" name=""/>
                  <p:cNvSpPr/>
                  <p:nvPr/>
                </p:nvSpPr>
                <p:spPr>
                  <a:xfrm>
                    <a:off x="7258479" y="2552022"/>
                    <a:ext cy="394348" cx="487059"/>
                  </a:xfrm>
                  <a:custGeom>
                    <a:avLst/>
                    <a:gdLst/>
                    <a:ahLst/>
                    <a:cxnLst/>
                    <a:pathLst>
                      <a:path w="487059" h="394348">
                        <a:moveTo>
                          <a:pt x="7577" y="0"/>
                        </a:moveTo>
                        <a:lnTo>
                          <a:pt x="478017" y="214388"/>
                        </a:lnTo>
                        <a:cubicBezTo>
                          <a:pt x="482918" y="215718"/>
                          <a:pt x="485477" y="220412"/>
                          <a:pt x="486214" y="222922"/>
                        </a:cubicBezTo>
                        <a:lnTo>
                          <a:pt x="487059" y="385538"/>
                        </a:lnTo>
                        <a:cubicBezTo>
                          <a:pt x="487059" y="390253"/>
                          <a:pt x="480660" y="394348"/>
                          <a:pt x="476163" y="394348"/>
                        </a:cubicBezTo>
                        <a:lnTo>
                          <a:pt x="16336" y="189632"/>
                        </a:lnTo>
                        <a:cubicBezTo>
                          <a:pt x="10069" y="185622"/>
                          <a:pt x="3047" y="181160"/>
                          <a:pt x="1631" y="175124"/>
                        </a:cubicBezTo>
                        <a:lnTo>
                          <a:pt x="0" y="7866"/>
                        </a:lnTo>
                        <a:cubicBezTo>
                          <a:pt x="0" y="3153"/>
                          <a:pt x="3081" y="0"/>
                          <a:pt x="7577" y="0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B1B2B6"/>
                      </a:gs>
                      <a:gs pos="100000">
                        <a:srgbClr val="9E9FA4"/>
                      </a:gs>
                    </a:gsLst>
                    <a:lin ang="0" scaled="0"/>
                  </a:gradFill>
                  <a:ln w="7600" cap="flat">
                    <a:noFill/>
                    <a:bevel/>
                  </a:ln>
                </p:spPr>
              </p:sp>
              <p:sp>
                <p:nvSpPr>
                  <p:cNvPr id="1076" name=""/>
                  <p:cNvSpPr/>
                  <p:nvPr/>
                </p:nvSpPr>
                <p:spPr>
                  <a:xfrm>
                    <a:off x="7260107" y="2554802"/>
                    <a:ext cy="186851" cx="14790"/>
                  </a:xfrm>
                  <a:custGeom>
                    <a:avLst/>
                    <a:gdLst/>
                    <a:ahLst/>
                    <a:cxnLst/>
                    <a:pathLst>
                      <a:path w="14790" h="186851">
                        <a:moveTo>
                          <a:pt x="7863" y="0"/>
                        </a:moveTo>
                        <a:lnTo>
                          <a:pt x="14708" y="186851"/>
                        </a:lnTo>
                        <a:cubicBezTo>
                          <a:pt x="2196" y="180735"/>
                          <a:pt x="1197" y="178737"/>
                          <a:pt x="326" y="175465"/>
                        </a:cubicBezTo>
                        <a:lnTo>
                          <a:pt x="-82" y="7989"/>
                        </a:lnTo>
                        <a:cubicBezTo>
                          <a:pt x="-82" y="3276"/>
                          <a:pt x="3367" y="0"/>
                          <a:pt x="7863" y="0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B1B3B7"/>
                      </a:gs>
                      <a:gs pos="100000">
                        <a:srgbClr val="C5C6C9"/>
                      </a:gs>
                    </a:gsLst>
                    <a:lin ang="5400000" scaled="0"/>
                  </a:gradFill>
                  <a:ln w="7600" cap="flat">
                    <a:noFill/>
                    <a:bevel/>
                  </a:ln>
                </p:spPr>
              </p:sp>
              <p:sp>
                <p:nvSpPr>
                  <p:cNvPr id="1077" name=""/>
                  <p:cNvSpPr/>
                  <p:nvPr/>
                </p:nvSpPr>
                <p:spPr>
                  <a:xfrm>
                    <a:off x="7726525" y="2765845"/>
                    <a:ext cy="182285" cx="19124"/>
                  </a:xfrm>
                  <a:custGeom>
                    <a:avLst/>
                    <a:gdLst/>
                    <a:ahLst/>
                    <a:cxnLst/>
                    <a:pathLst>
                      <a:path w="19124" h="182285">
                        <a:moveTo>
                          <a:pt x="-315" y="0"/>
                        </a:moveTo>
                        <a:lnTo>
                          <a:pt x="9971" y="3695"/>
                        </a:lnTo>
                        <a:cubicBezTo>
                          <a:pt x="14871" y="5023"/>
                          <a:pt x="17431" y="9718"/>
                          <a:pt x="18168" y="12228"/>
                        </a:cubicBezTo>
                        <a:lnTo>
                          <a:pt x="18809" y="174840"/>
                        </a:lnTo>
                        <a:cubicBezTo>
                          <a:pt x="18809" y="179554"/>
                          <a:pt x="14825" y="182285"/>
                          <a:pt x="10328" y="182285"/>
                        </a:cubicBezTo>
                        <a:lnTo>
                          <a:pt x="348" y="177776"/>
                        </a:lnTo>
                        <a:lnTo>
                          <a:pt x="-315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E9FA4"/>
                      </a:gs>
                      <a:gs pos="100000">
                        <a:srgbClr val="A8A9AD"/>
                      </a:gs>
                    </a:gsLst>
                    <a:lin ang="5400000" scaled="0"/>
                  </a:gradFill>
                  <a:ln w="7600" cap="flat">
                    <a:noFill/>
                    <a:bevel/>
                  </a:ln>
                </p:spPr>
              </p:sp>
              <p:sp>
                <p:nvSpPr>
                  <p:cNvPr id="1078" name=""/>
                  <p:cNvSpPr/>
                  <p:nvPr/>
                </p:nvSpPr>
                <p:spPr>
                  <a:xfrm rot="-10800000">
                    <a:off x="7292397" y="2712568"/>
                    <a:ext cy="222463" cx="415296"/>
                  </a:xfrm>
                  <a:custGeom>
                    <a:avLst/>
                    <a:gdLst/>
                    <a:ahLst/>
                    <a:cxnLst/>
                    <a:pathLst>
                      <a:path w="415296" h="222463">
                        <a:moveTo>
                          <a:pt x="0" y="0"/>
                        </a:moveTo>
                        <a:lnTo>
                          <a:pt x="72903" y="85296"/>
                        </a:lnTo>
                        <a:lnTo>
                          <a:pt x="377169" y="222463"/>
                        </a:lnTo>
                        <a:lnTo>
                          <a:pt x="415296" y="185976"/>
                        </a:lnTo>
                        <a:lnTo>
                          <a:pt x="77811" y="35164"/>
                        </a:lnTo>
                        <a:lnTo>
                          <a:pt x="29523" y="13936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>
                    <a:gsLst>
                      <a:gs pos="26000">
                        <a:srgbClr val="181818"/>
                      </a:gs>
                      <a:gs pos="56000">
                        <a:srgbClr val="4F4F4F"/>
                      </a:gs>
                      <a:gs pos="78000">
                        <a:srgbClr val="212121"/>
                      </a:gs>
                    </a:gsLst>
                    <a:lin ang="6600000" scaled="0"/>
                  </a:gradFill>
                  <a:ln w="7600" cap="flat">
                    <a:solidFill>
                      <a:srgbClr val="494949"/>
                    </a:solidFill>
                    <a:bevel/>
                  </a:ln>
                </p:spPr>
              </p:sp>
              <p:sp>
                <p:nvSpPr>
                  <p:cNvPr id="1079" name=""/>
                  <p:cNvSpPr/>
                  <p:nvPr/>
                </p:nvSpPr>
                <p:spPr>
                  <a:xfrm>
                    <a:off x="7273852" y="2557956"/>
                    <a:ext cy="192612" cx="61797"/>
                  </a:xfrm>
                  <a:custGeom>
                    <a:avLst/>
                    <a:gdLst/>
                    <a:ahLst/>
                    <a:cxnLst/>
                    <a:pathLst>
                      <a:path w="61797" h="192612">
                        <a:moveTo>
                          <a:pt x="61797" y="81250"/>
                        </a:moveTo>
                        <a:lnTo>
                          <a:pt x="58170" y="153005"/>
                        </a:lnTo>
                        <a:lnTo>
                          <a:pt x="17256" y="192612"/>
                        </a:lnTo>
                        <a:lnTo>
                          <a:pt x="0" y="185389"/>
                        </a:lnTo>
                        <a:lnTo>
                          <a:pt x="548" y="0"/>
                        </a:lnTo>
                        <a:lnTo>
                          <a:pt x="17618" y="6350"/>
                        </a:lnTo>
                        <a:lnTo>
                          <a:pt x="61797" y="8125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FFFFFF">
                          <a:alpha val="30000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lin ang="0" scaled="0"/>
                  </a:gradFill>
                  <a:ln w="7600" cap="flat">
                    <a:noFill/>
                    <a:bevel/>
                  </a:ln>
                </p:spPr>
              </p:sp>
              <p:sp>
                <p:nvSpPr>
                  <p:cNvPr id="1080" name=""/>
                  <p:cNvSpPr/>
                  <p:nvPr/>
                </p:nvSpPr>
                <p:spPr>
                  <a:xfrm>
                    <a:off x="7636280" y="2760525"/>
                    <a:ext cy="183272" cx="90564"/>
                  </a:xfrm>
                  <a:custGeom>
                    <a:avLst/>
                    <a:gdLst/>
                    <a:ahLst/>
                    <a:cxnLst/>
                    <a:pathLst>
                      <a:path w="90564" h="183272">
                        <a:moveTo>
                          <a:pt x="5566" y="13392"/>
                        </a:moveTo>
                        <a:lnTo>
                          <a:pt x="0" y="90728"/>
                        </a:lnTo>
                        <a:lnTo>
                          <a:pt x="75905" y="174198"/>
                        </a:lnTo>
                        <a:lnTo>
                          <a:pt x="90564" y="183272"/>
                        </a:lnTo>
                        <a:lnTo>
                          <a:pt x="89931" y="3217"/>
                        </a:lnTo>
                        <a:lnTo>
                          <a:pt x="81145" y="0"/>
                        </a:lnTo>
                        <a:lnTo>
                          <a:pt x="5566" y="13392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FFFFFF">
                          <a:alpha val="30000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lin ang="10800000" scaled="0"/>
                  </a:gradFill>
                  <a:ln w="7600" cap="flat">
                    <a:noFill/>
                    <a:bevel/>
                  </a:ln>
                </p:spPr>
              </p:sp>
              <p:sp>
                <p:nvSpPr>
                  <p:cNvPr id="1081" name=""/>
                  <p:cNvSpPr/>
                  <p:nvPr/>
                </p:nvSpPr>
                <p:spPr>
                  <a:xfrm>
                    <a:off x="7293894" y="2563793"/>
                    <a:ext cy="210124" cx="420335"/>
                  </a:xfrm>
                  <a:custGeom>
                    <a:avLst/>
                    <a:gdLst/>
                    <a:ahLst/>
                    <a:cxnLst/>
                    <a:pathLst>
                      <a:path w="420335" h="210124">
                        <a:moveTo>
                          <a:pt x="0" y="0"/>
                        </a:moveTo>
                        <a:lnTo>
                          <a:pt x="41755" y="75413"/>
                        </a:lnTo>
                        <a:lnTo>
                          <a:pt x="347959" y="210124"/>
                        </a:lnTo>
                        <a:lnTo>
                          <a:pt x="420335" y="194073"/>
                        </a:lnTo>
                        <a:lnTo>
                          <a:pt x="384147" y="173644"/>
                        </a:lnTo>
                        <a:lnTo>
                          <a:pt x="64602" y="27725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>
                    <a:gsLst>
                      <a:gs pos="26000">
                        <a:srgbClr val="181818"/>
                      </a:gs>
                      <a:gs pos="56000">
                        <a:srgbClr val="4F4F4F"/>
                      </a:gs>
                      <a:gs pos="78000">
                        <a:srgbClr val="212121"/>
                      </a:gs>
                    </a:gsLst>
                    <a:lin ang="6600000" scaled="0"/>
                  </a:gradFill>
                  <a:ln w="7600" cap="flat">
                    <a:solidFill>
                      <a:srgbClr val="494949"/>
                    </a:solidFill>
                    <a:bevel/>
                  </a:ln>
                </p:spPr>
              </p:sp>
              <p:grpSp>
                <p:nvGrpSpPr>
                  <p:cNvPr id="1082" name=""/>
                  <p:cNvGrpSpPr/>
                  <p:nvPr/>
                </p:nvGrpSpPr>
                <p:grpSpPr>
                  <a:xfrm>
                    <a:off x="7449366" y="2721523"/>
                    <a:ext cy="40514" cx="33225"/>
                    <a:chOff x="7449366" y="2721523"/>
                    <a:chExt cy="40514" cx="33225"/>
                  </a:xfrm>
                </p:grpSpPr>
                <p:sp>
                  <p:nvSpPr>
                    <p:cNvPr id="1083" name=""/>
                    <p:cNvSpPr/>
                    <p:nvPr/>
                  </p:nvSpPr>
                  <p:spPr>
                    <a:xfrm>
                      <a:off x="7449390" y="2721386"/>
                      <a:ext cy="40514" cx="33225"/>
                    </a:xfrm>
                    <a:custGeom>
                      <a:avLst/>
                      <a:gdLst/>
                      <a:ahLst/>
                      <a:cxnLst/>
                      <a:pathLst>
                        <a:path w="33225" h="40514">
                          <a:moveTo>
                            <a:pt x="-121" y="20200"/>
                          </a:moveTo>
                          <a:cubicBezTo>
                            <a:pt x="-121" y="9013"/>
                            <a:pt x="7316" y="-57"/>
                            <a:pt x="16491" y="-57"/>
                          </a:cubicBezTo>
                          <a:cubicBezTo>
                            <a:pt x="25666" y="-57"/>
                            <a:pt x="33103" y="9013"/>
                            <a:pt x="33103" y="20200"/>
                          </a:cubicBezTo>
                          <a:cubicBezTo>
                            <a:pt x="33103" y="31388"/>
                            <a:pt x="25666" y="40457"/>
                            <a:pt x="16491" y="40457"/>
                          </a:cubicBezTo>
                          <a:cubicBezTo>
                            <a:pt x="7316" y="40457"/>
                            <a:pt x="-121" y="31388"/>
                            <a:pt x="-121" y="20200"/>
                          </a:cubicBezTo>
                          <a:close/>
                        </a:path>
                      </a:pathLst>
                    </a:custGeom>
                    <a:solidFill>
                      <a:srgbClr val="EDEDED"/>
                    </a:solidFill>
                    <a:ln w="7600" cap="flat">
                      <a:noFill/>
                      <a:bevel/>
                    </a:ln>
                  </p:spPr>
                </p:sp>
                <p:sp>
                  <p:nvSpPr>
                    <p:cNvPr id="1084" name=""/>
                    <p:cNvSpPr/>
                    <p:nvPr/>
                  </p:nvSpPr>
                  <p:spPr>
                    <a:xfrm>
                      <a:off x="7452115" y="2724696"/>
                      <a:ext cy="33899" cx="27775"/>
                    </a:xfrm>
                    <a:custGeom>
                      <a:avLst/>
                      <a:gdLst/>
                      <a:ahLst/>
                      <a:cxnLst/>
                      <a:pathLst>
                        <a:path w="27775" h="33899">
                          <a:moveTo>
                            <a:pt x="-101" y="16902"/>
                          </a:moveTo>
                          <a:cubicBezTo>
                            <a:pt x="-101" y="7541"/>
                            <a:pt x="6116" y="-48"/>
                            <a:pt x="13786" y="-48"/>
                          </a:cubicBezTo>
                          <a:cubicBezTo>
                            <a:pt x="21456" y="-48"/>
                            <a:pt x="27674" y="7541"/>
                            <a:pt x="27674" y="16902"/>
                          </a:cubicBezTo>
                          <a:cubicBezTo>
                            <a:pt x="27674" y="26263"/>
                            <a:pt x="21456" y="33852"/>
                            <a:pt x="13786" y="33852"/>
                          </a:cubicBezTo>
                          <a:cubicBezTo>
                            <a:pt x="6116" y="33852"/>
                            <a:pt x="-101" y="26263"/>
                            <a:pt x="-101" y="16902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7600" cap="flat">
                      <a:noFill/>
                      <a:bevel/>
                    </a:ln>
                  </p:spPr>
                </p:sp>
                <p:sp>
                  <p:nvSpPr>
                    <p:cNvPr id="1085" name=""/>
                    <p:cNvSpPr/>
                    <p:nvPr/>
                  </p:nvSpPr>
                  <p:spPr>
                    <a:xfrm>
                      <a:off x="7452115" y="2724696"/>
                      <a:ext cy="33899" cx="27775"/>
                    </a:xfrm>
                    <a:custGeom>
                      <a:avLst/>
                      <a:gdLst/>
                      <a:ahLst/>
                      <a:cxnLst/>
                      <a:pathLst>
                        <a:path w="27775" h="33899">
                          <a:moveTo>
                            <a:pt x="-101" y="16902"/>
                          </a:moveTo>
                          <a:cubicBezTo>
                            <a:pt x="-101" y="7541"/>
                            <a:pt x="6116" y="-48"/>
                            <a:pt x="13786" y="-48"/>
                          </a:cubicBezTo>
                          <a:cubicBezTo>
                            <a:pt x="21456" y="-48"/>
                            <a:pt x="27674" y="7541"/>
                            <a:pt x="27674" y="16902"/>
                          </a:cubicBezTo>
                          <a:cubicBezTo>
                            <a:pt x="27674" y="26263"/>
                            <a:pt x="21456" y="33852"/>
                            <a:pt x="13786" y="33852"/>
                          </a:cubicBezTo>
                          <a:cubicBezTo>
                            <a:pt x="6116" y="33852"/>
                            <a:pt x="-101" y="26263"/>
                            <a:pt x="-101" y="16902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9000">
                          <a:srgbClr val="FFFFFF">
                            <a:alpha val="39000"/>
                          </a:srgbClr>
                        </a:gs>
                        <a:gs pos="36000">
                          <a:srgbClr val="FFFFFF">
                            <a:alpha val="0"/>
                          </a:srgbClr>
                        </a:gs>
                      </a:gsLst>
                      <a:lin ang="5400000" scaled="0"/>
                    </a:gradFill>
                    <a:ln w="7600" cap="flat">
                      <a:noFill/>
                      <a:bevel/>
                    </a:ln>
                  </p:spPr>
                </p:sp>
                <p:sp>
                  <p:nvSpPr>
                    <p:cNvPr id="1086" name=""/>
                    <p:cNvSpPr/>
                    <p:nvPr/>
                  </p:nvSpPr>
                  <p:spPr>
                    <a:xfrm>
                      <a:off x="7450246" y="2732847"/>
                      <a:ext cy="18117" cx="25922"/>
                    </a:xfrm>
                    <a:custGeom>
                      <a:avLst/>
                      <a:gdLst/>
                      <a:ahLst/>
                      <a:cxnLst/>
                      <a:pathLst>
                        <a:path w="25922" h="18117">
                          <a:moveTo>
                            <a:pt x="2430" y="0"/>
                          </a:moveTo>
                          <a:lnTo>
                            <a:pt x="28352" y="18117"/>
                          </a:lnTo>
                          <a:lnTo>
                            <a:pt x="2430" y="0"/>
                          </a:lnTo>
                          <a:close/>
                        </a:path>
                      </a:pathLst>
                    </a:custGeom>
                    <a:solidFill>
                      <a:srgbClr val="EDEDED"/>
                    </a:solidFill>
                    <a:ln w="7600" cap="flat">
                      <a:noFill/>
                      <a:bevel/>
                    </a:ln>
                  </p:spPr>
                </p:sp>
              </p:grpSp>
            </p:grpSp>
            <p:grpSp>
              <p:nvGrpSpPr>
                <p:cNvPr id="1087" name="Server 2"/>
                <p:cNvGrpSpPr/>
                <p:nvPr/>
              </p:nvGrpSpPr>
              <p:grpSpPr>
                <a:xfrm>
                  <a:off x="7258532" y="2978586"/>
                  <a:ext cy="577312" cx="911970"/>
                  <a:chOff x="7258532" y="2978586"/>
                  <a:chExt cy="577312" cx="911970"/>
                </a:xfrm>
              </p:grpSpPr>
              <p:sp>
                <p:nvSpPr>
                  <p:cNvPr id="1088" name=""/>
                  <p:cNvSpPr/>
                  <p:nvPr/>
                </p:nvSpPr>
                <p:spPr>
                  <a:xfrm>
                    <a:off x="7737240" y="3144052"/>
                    <a:ext cy="407363" cx="433209"/>
                  </a:xfrm>
                  <a:custGeom>
                    <a:avLst/>
                    <a:gdLst/>
                    <a:ahLst/>
                    <a:cxnLst/>
                    <a:pathLst>
                      <a:path w="433209" h="407363">
                        <a:moveTo>
                          <a:pt x="2228" y="412108"/>
                        </a:moveTo>
                        <a:lnTo>
                          <a:pt x="432119" y="164843"/>
                        </a:lnTo>
                        <a:lnTo>
                          <a:pt x="433209" y="4976"/>
                        </a:lnTo>
                        <a:cubicBezTo>
                          <a:pt x="426431" y="-2486"/>
                          <a:pt x="0" y="173934"/>
                          <a:pt x="0" y="173934"/>
                        </a:cubicBezTo>
                        <a:lnTo>
                          <a:pt x="2228" y="412108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181818"/>
                      </a:gs>
                      <a:gs pos="52000">
                        <a:srgbClr val="4F4F4F"/>
                      </a:gs>
                      <a:gs pos="78000">
                        <a:srgbClr val="212121"/>
                      </a:gs>
                    </a:gsLst>
                    <a:lin ang="3960000" scaled="0"/>
                  </a:gradFill>
                  <a:ln w="7600" cap="flat">
                    <a:noFill/>
                    <a:bevel/>
                  </a:ln>
                </p:spPr>
              </p:sp>
              <p:sp>
                <p:nvSpPr>
                  <p:cNvPr id="1089" name=""/>
                  <p:cNvSpPr/>
                  <p:nvPr/>
                </p:nvSpPr>
                <p:spPr>
                  <a:xfrm>
                    <a:off x="7261901" y="2978875"/>
                    <a:ext cy="403623" cx="905386"/>
                  </a:xfrm>
                  <a:custGeom>
                    <a:avLst/>
                    <a:gdLst/>
                    <a:ahLst/>
                    <a:cxnLst/>
                    <a:pathLst>
                      <a:path w="905386" h="403623">
                        <a:moveTo>
                          <a:pt x="0" y="191459"/>
                        </a:moveTo>
                        <a:cubicBezTo>
                          <a:pt x="-1161" y="187839"/>
                          <a:pt x="6766" y="183814"/>
                          <a:pt x="6766" y="183814"/>
                        </a:cubicBezTo>
                        <a:cubicBezTo>
                          <a:pt x="6766" y="183814"/>
                          <a:pt x="426191" y="-2601"/>
                          <a:pt x="430030" y="0"/>
                        </a:cubicBezTo>
                        <a:cubicBezTo>
                          <a:pt x="433869" y="1423"/>
                          <a:pt x="888121" y="159381"/>
                          <a:pt x="905244" y="165079"/>
                        </a:cubicBezTo>
                        <a:cubicBezTo>
                          <a:pt x="909127" y="170224"/>
                          <a:pt x="483489" y="403596"/>
                          <a:pt x="483489" y="403596"/>
                        </a:cubicBezTo>
                        <a:cubicBezTo>
                          <a:pt x="483489" y="403596"/>
                          <a:pt x="2396" y="195078"/>
                          <a:pt x="0" y="191459"/>
                        </a:cubicBezTo>
                        <a:close/>
                      </a:path>
                    </a:pathLst>
                  </a:custGeom>
                  <a:gradFill>
                    <a:gsLst>
                      <a:gs pos="25000">
                        <a:srgbClr val="414141"/>
                      </a:gs>
                      <a:gs pos="37000">
                        <a:srgbClr val="4F4F4F"/>
                      </a:gs>
                      <a:gs pos="80000">
                        <a:srgbClr val="4A4A4A"/>
                      </a:gs>
                    </a:gsLst>
                    <a:lin ang="3720000" scaled="0"/>
                  </a:gradFill>
                  <a:ln w="7600" cap="flat">
                    <a:noFill/>
                    <a:bevel/>
                  </a:ln>
                </p:spPr>
              </p:sp>
              <p:sp>
                <p:nvSpPr>
                  <p:cNvPr id="1090" name=""/>
                  <p:cNvSpPr/>
                  <p:nvPr/>
                </p:nvSpPr>
                <p:spPr>
                  <a:xfrm>
                    <a:off x="7258479" y="3159908"/>
                    <a:ext cy="394348" cx="487059"/>
                  </a:xfrm>
                  <a:custGeom>
                    <a:avLst/>
                    <a:gdLst/>
                    <a:ahLst/>
                    <a:cxnLst/>
                    <a:pathLst>
                      <a:path w="487059" h="394348">
                        <a:moveTo>
                          <a:pt x="7577" y="0"/>
                        </a:moveTo>
                        <a:lnTo>
                          <a:pt x="478017" y="214388"/>
                        </a:lnTo>
                        <a:cubicBezTo>
                          <a:pt x="482918" y="215718"/>
                          <a:pt x="485477" y="220412"/>
                          <a:pt x="486214" y="222922"/>
                        </a:cubicBezTo>
                        <a:lnTo>
                          <a:pt x="487059" y="385538"/>
                        </a:lnTo>
                        <a:cubicBezTo>
                          <a:pt x="487059" y="390253"/>
                          <a:pt x="480660" y="394348"/>
                          <a:pt x="476163" y="394348"/>
                        </a:cubicBezTo>
                        <a:lnTo>
                          <a:pt x="16336" y="189632"/>
                        </a:lnTo>
                        <a:cubicBezTo>
                          <a:pt x="10069" y="185622"/>
                          <a:pt x="3047" y="181160"/>
                          <a:pt x="1631" y="175124"/>
                        </a:cubicBezTo>
                        <a:lnTo>
                          <a:pt x="0" y="7866"/>
                        </a:lnTo>
                        <a:cubicBezTo>
                          <a:pt x="0" y="3153"/>
                          <a:pt x="3081" y="0"/>
                          <a:pt x="7577" y="0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B1B2B6"/>
                      </a:gs>
                      <a:gs pos="100000">
                        <a:srgbClr val="9E9FA4"/>
                      </a:gs>
                    </a:gsLst>
                    <a:lin ang="0" scaled="0"/>
                  </a:gradFill>
                  <a:ln w="7600" cap="flat">
                    <a:noFill/>
                    <a:bevel/>
                  </a:ln>
                </p:spPr>
              </p:sp>
              <p:sp>
                <p:nvSpPr>
                  <p:cNvPr id="1091" name=""/>
                  <p:cNvSpPr/>
                  <p:nvPr/>
                </p:nvSpPr>
                <p:spPr>
                  <a:xfrm>
                    <a:off x="7260107" y="3162688"/>
                    <a:ext cy="186851" cx="14790"/>
                  </a:xfrm>
                  <a:custGeom>
                    <a:avLst/>
                    <a:gdLst/>
                    <a:ahLst/>
                    <a:cxnLst/>
                    <a:pathLst>
                      <a:path w="14790" h="186851">
                        <a:moveTo>
                          <a:pt x="7863" y="0"/>
                        </a:moveTo>
                        <a:lnTo>
                          <a:pt x="14708" y="186851"/>
                        </a:lnTo>
                        <a:cubicBezTo>
                          <a:pt x="2196" y="180735"/>
                          <a:pt x="1197" y="178737"/>
                          <a:pt x="326" y="175465"/>
                        </a:cubicBezTo>
                        <a:lnTo>
                          <a:pt x="-82" y="7989"/>
                        </a:lnTo>
                        <a:cubicBezTo>
                          <a:pt x="-82" y="3276"/>
                          <a:pt x="3367" y="0"/>
                          <a:pt x="7863" y="0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B1B3B7"/>
                      </a:gs>
                      <a:gs pos="100000">
                        <a:srgbClr val="C5C6C9"/>
                      </a:gs>
                    </a:gsLst>
                    <a:lin ang="5400000" scaled="0"/>
                  </a:gradFill>
                  <a:ln w="7600" cap="flat">
                    <a:noFill/>
                    <a:bevel/>
                  </a:ln>
                </p:spPr>
              </p:sp>
              <p:sp>
                <p:nvSpPr>
                  <p:cNvPr id="1092" name=""/>
                  <p:cNvSpPr/>
                  <p:nvPr/>
                </p:nvSpPr>
                <p:spPr>
                  <a:xfrm>
                    <a:off x="7726525" y="3373731"/>
                    <a:ext cy="182285" cx="19124"/>
                  </a:xfrm>
                  <a:custGeom>
                    <a:avLst/>
                    <a:gdLst/>
                    <a:ahLst/>
                    <a:cxnLst/>
                    <a:pathLst>
                      <a:path w="19124" h="182285">
                        <a:moveTo>
                          <a:pt x="-315" y="0"/>
                        </a:moveTo>
                        <a:lnTo>
                          <a:pt x="9971" y="3695"/>
                        </a:lnTo>
                        <a:cubicBezTo>
                          <a:pt x="14871" y="5023"/>
                          <a:pt x="17431" y="9718"/>
                          <a:pt x="18168" y="12228"/>
                        </a:cubicBezTo>
                        <a:lnTo>
                          <a:pt x="18809" y="174840"/>
                        </a:lnTo>
                        <a:cubicBezTo>
                          <a:pt x="18809" y="179554"/>
                          <a:pt x="14825" y="182285"/>
                          <a:pt x="10328" y="182285"/>
                        </a:cubicBezTo>
                        <a:lnTo>
                          <a:pt x="348" y="177776"/>
                        </a:lnTo>
                        <a:lnTo>
                          <a:pt x="-315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E9FA4"/>
                      </a:gs>
                      <a:gs pos="100000">
                        <a:srgbClr val="A8A9AD"/>
                      </a:gs>
                    </a:gsLst>
                    <a:lin ang="5400000" scaled="0"/>
                  </a:gradFill>
                  <a:ln w="7600" cap="flat">
                    <a:noFill/>
                    <a:bevel/>
                  </a:ln>
                </p:spPr>
              </p:sp>
              <p:sp>
                <p:nvSpPr>
                  <p:cNvPr id="1093" name=""/>
                  <p:cNvSpPr/>
                  <p:nvPr/>
                </p:nvSpPr>
                <p:spPr>
                  <a:xfrm rot="-10800000">
                    <a:off x="7292397" y="3320454"/>
                    <a:ext cy="222463" cx="415296"/>
                  </a:xfrm>
                  <a:custGeom>
                    <a:avLst/>
                    <a:gdLst/>
                    <a:ahLst/>
                    <a:cxnLst/>
                    <a:pathLst>
                      <a:path w="415296" h="222463">
                        <a:moveTo>
                          <a:pt x="0" y="0"/>
                        </a:moveTo>
                        <a:lnTo>
                          <a:pt x="72903" y="85296"/>
                        </a:lnTo>
                        <a:lnTo>
                          <a:pt x="377169" y="222463"/>
                        </a:lnTo>
                        <a:lnTo>
                          <a:pt x="415296" y="185976"/>
                        </a:lnTo>
                        <a:lnTo>
                          <a:pt x="77811" y="35164"/>
                        </a:lnTo>
                        <a:lnTo>
                          <a:pt x="29523" y="13936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>
                    <a:gsLst>
                      <a:gs pos="26000">
                        <a:srgbClr val="181818"/>
                      </a:gs>
                      <a:gs pos="56000">
                        <a:srgbClr val="4F4F4F"/>
                      </a:gs>
                      <a:gs pos="78000">
                        <a:srgbClr val="212121"/>
                      </a:gs>
                    </a:gsLst>
                    <a:lin ang="6600000" scaled="0"/>
                  </a:gradFill>
                  <a:ln w="7600" cap="flat">
                    <a:solidFill>
                      <a:srgbClr val="494949"/>
                    </a:solidFill>
                    <a:bevel/>
                  </a:ln>
                </p:spPr>
              </p:sp>
              <p:sp>
                <p:nvSpPr>
                  <p:cNvPr id="1094" name=""/>
                  <p:cNvSpPr/>
                  <p:nvPr/>
                </p:nvSpPr>
                <p:spPr>
                  <a:xfrm>
                    <a:off x="7273852" y="3165842"/>
                    <a:ext cy="192612" cx="61797"/>
                  </a:xfrm>
                  <a:custGeom>
                    <a:avLst/>
                    <a:gdLst/>
                    <a:ahLst/>
                    <a:cxnLst/>
                    <a:pathLst>
                      <a:path w="61797" h="192612">
                        <a:moveTo>
                          <a:pt x="61797" y="81250"/>
                        </a:moveTo>
                        <a:lnTo>
                          <a:pt x="58170" y="153005"/>
                        </a:lnTo>
                        <a:lnTo>
                          <a:pt x="17256" y="192612"/>
                        </a:lnTo>
                        <a:lnTo>
                          <a:pt x="0" y="185389"/>
                        </a:lnTo>
                        <a:lnTo>
                          <a:pt x="548" y="0"/>
                        </a:lnTo>
                        <a:lnTo>
                          <a:pt x="17618" y="6350"/>
                        </a:lnTo>
                        <a:lnTo>
                          <a:pt x="61797" y="8125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FFFFFF">
                          <a:alpha val="30000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lin ang="0" scaled="0"/>
                  </a:gradFill>
                  <a:ln w="7600" cap="flat">
                    <a:noFill/>
                    <a:bevel/>
                  </a:ln>
                </p:spPr>
              </p:sp>
              <p:sp>
                <p:nvSpPr>
                  <p:cNvPr id="1095" name=""/>
                  <p:cNvSpPr/>
                  <p:nvPr/>
                </p:nvSpPr>
                <p:spPr>
                  <a:xfrm>
                    <a:off x="7636280" y="3368411"/>
                    <a:ext cy="183272" cx="90564"/>
                  </a:xfrm>
                  <a:custGeom>
                    <a:avLst/>
                    <a:gdLst/>
                    <a:ahLst/>
                    <a:cxnLst/>
                    <a:pathLst>
                      <a:path w="90564" h="183272">
                        <a:moveTo>
                          <a:pt x="5566" y="13392"/>
                        </a:moveTo>
                        <a:lnTo>
                          <a:pt x="0" y="90728"/>
                        </a:lnTo>
                        <a:lnTo>
                          <a:pt x="75905" y="174198"/>
                        </a:lnTo>
                        <a:lnTo>
                          <a:pt x="90564" y="183272"/>
                        </a:lnTo>
                        <a:lnTo>
                          <a:pt x="89931" y="3217"/>
                        </a:lnTo>
                        <a:lnTo>
                          <a:pt x="81145" y="0"/>
                        </a:lnTo>
                        <a:lnTo>
                          <a:pt x="5566" y="13392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FFFFFF">
                          <a:alpha val="30000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lin ang="10800000" scaled="0"/>
                  </a:gradFill>
                  <a:ln w="7600" cap="flat">
                    <a:noFill/>
                    <a:bevel/>
                  </a:ln>
                </p:spPr>
              </p:sp>
              <p:sp>
                <p:nvSpPr>
                  <p:cNvPr id="1096" name=""/>
                  <p:cNvSpPr/>
                  <p:nvPr/>
                </p:nvSpPr>
                <p:spPr>
                  <a:xfrm>
                    <a:off x="7293894" y="3171679"/>
                    <a:ext cy="210124" cx="420335"/>
                  </a:xfrm>
                  <a:custGeom>
                    <a:avLst/>
                    <a:gdLst/>
                    <a:ahLst/>
                    <a:cxnLst/>
                    <a:pathLst>
                      <a:path w="420335" h="210124">
                        <a:moveTo>
                          <a:pt x="0" y="0"/>
                        </a:moveTo>
                        <a:lnTo>
                          <a:pt x="41755" y="75413"/>
                        </a:lnTo>
                        <a:lnTo>
                          <a:pt x="347959" y="210124"/>
                        </a:lnTo>
                        <a:lnTo>
                          <a:pt x="420335" y="194073"/>
                        </a:lnTo>
                        <a:lnTo>
                          <a:pt x="384147" y="173644"/>
                        </a:lnTo>
                        <a:lnTo>
                          <a:pt x="64602" y="27725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>
                    <a:gsLst>
                      <a:gs pos="26000">
                        <a:srgbClr val="181818"/>
                      </a:gs>
                      <a:gs pos="56000">
                        <a:srgbClr val="4F4F4F"/>
                      </a:gs>
                      <a:gs pos="78000">
                        <a:srgbClr val="212121"/>
                      </a:gs>
                    </a:gsLst>
                    <a:lin ang="6600000" scaled="0"/>
                  </a:gradFill>
                  <a:ln w="7600" cap="flat">
                    <a:solidFill>
                      <a:srgbClr val="494949"/>
                    </a:solidFill>
                    <a:bevel/>
                  </a:ln>
                </p:spPr>
              </p:sp>
              <p:grpSp>
                <p:nvGrpSpPr>
                  <p:cNvPr id="1097" name=""/>
                  <p:cNvGrpSpPr/>
                  <p:nvPr/>
                </p:nvGrpSpPr>
                <p:grpSpPr>
                  <a:xfrm>
                    <a:off x="7449366" y="3329409"/>
                    <a:ext cy="40514" cx="33225"/>
                    <a:chOff x="7449366" y="3329409"/>
                    <a:chExt cy="40514" cx="33225"/>
                  </a:xfrm>
                </p:grpSpPr>
                <p:sp>
                  <p:nvSpPr>
                    <p:cNvPr id="1098" name=""/>
                    <p:cNvSpPr/>
                    <p:nvPr/>
                  </p:nvSpPr>
                  <p:spPr>
                    <a:xfrm>
                      <a:off x="7449390" y="3329272"/>
                      <a:ext cy="40514" cx="33225"/>
                    </a:xfrm>
                    <a:custGeom>
                      <a:avLst/>
                      <a:gdLst/>
                      <a:ahLst/>
                      <a:cxnLst/>
                      <a:pathLst>
                        <a:path w="33225" h="40514">
                          <a:moveTo>
                            <a:pt x="-121" y="20200"/>
                          </a:moveTo>
                          <a:cubicBezTo>
                            <a:pt x="-121" y="9013"/>
                            <a:pt x="7316" y="-57"/>
                            <a:pt x="16491" y="-57"/>
                          </a:cubicBezTo>
                          <a:cubicBezTo>
                            <a:pt x="25666" y="-57"/>
                            <a:pt x="33103" y="9013"/>
                            <a:pt x="33103" y="20200"/>
                          </a:cubicBezTo>
                          <a:cubicBezTo>
                            <a:pt x="33103" y="31388"/>
                            <a:pt x="25666" y="40457"/>
                            <a:pt x="16491" y="40457"/>
                          </a:cubicBezTo>
                          <a:cubicBezTo>
                            <a:pt x="7316" y="40457"/>
                            <a:pt x="-121" y="31388"/>
                            <a:pt x="-121" y="20200"/>
                          </a:cubicBezTo>
                          <a:close/>
                        </a:path>
                      </a:pathLst>
                    </a:custGeom>
                    <a:solidFill>
                      <a:srgbClr val="EDEDED"/>
                    </a:solidFill>
                    <a:ln w="7600" cap="flat">
                      <a:noFill/>
                      <a:bevel/>
                    </a:ln>
                  </p:spPr>
                </p:sp>
                <p:sp>
                  <p:nvSpPr>
                    <p:cNvPr id="1099" name=""/>
                    <p:cNvSpPr/>
                    <p:nvPr/>
                  </p:nvSpPr>
                  <p:spPr>
                    <a:xfrm>
                      <a:off x="7452115" y="3332582"/>
                      <a:ext cy="33899" cx="27775"/>
                    </a:xfrm>
                    <a:custGeom>
                      <a:avLst/>
                      <a:gdLst/>
                      <a:ahLst/>
                      <a:cxnLst/>
                      <a:pathLst>
                        <a:path w="27775" h="33899">
                          <a:moveTo>
                            <a:pt x="-101" y="16902"/>
                          </a:moveTo>
                          <a:cubicBezTo>
                            <a:pt x="-101" y="7541"/>
                            <a:pt x="6116" y="-48"/>
                            <a:pt x="13786" y="-48"/>
                          </a:cubicBezTo>
                          <a:cubicBezTo>
                            <a:pt x="21456" y="-48"/>
                            <a:pt x="27674" y="7541"/>
                            <a:pt x="27674" y="16902"/>
                          </a:cubicBezTo>
                          <a:cubicBezTo>
                            <a:pt x="27674" y="26263"/>
                            <a:pt x="21456" y="33852"/>
                            <a:pt x="13786" y="33852"/>
                          </a:cubicBezTo>
                          <a:cubicBezTo>
                            <a:pt x="6116" y="33852"/>
                            <a:pt x="-101" y="26263"/>
                            <a:pt x="-101" y="16902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7600" cap="flat">
                      <a:noFill/>
                      <a:bevel/>
                    </a:ln>
                  </p:spPr>
                </p:sp>
                <p:sp>
                  <p:nvSpPr>
                    <p:cNvPr id="1100" name=""/>
                    <p:cNvSpPr/>
                    <p:nvPr/>
                  </p:nvSpPr>
                  <p:spPr>
                    <a:xfrm>
                      <a:off x="7452115" y="3332582"/>
                      <a:ext cy="33899" cx="27775"/>
                    </a:xfrm>
                    <a:custGeom>
                      <a:avLst/>
                      <a:gdLst/>
                      <a:ahLst/>
                      <a:cxnLst/>
                      <a:pathLst>
                        <a:path w="27775" h="33899">
                          <a:moveTo>
                            <a:pt x="-101" y="16902"/>
                          </a:moveTo>
                          <a:cubicBezTo>
                            <a:pt x="-101" y="7541"/>
                            <a:pt x="6116" y="-48"/>
                            <a:pt x="13786" y="-48"/>
                          </a:cubicBezTo>
                          <a:cubicBezTo>
                            <a:pt x="21456" y="-48"/>
                            <a:pt x="27674" y="7541"/>
                            <a:pt x="27674" y="16902"/>
                          </a:cubicBezTo>
                          <a:cubicBezTo>
                            <a:pt x="27674" y="26263"/>
                            <a:pt x="21456" y="33852"/>
                            <a:pt x="13786" y="33852"/>
                          </a:cubicBezTo>
                          <a:cubicBezTo>
                            <a:pt x="6116" y="33852"/>
                            <a:pt x="-101" y="26263"/>
                            <a:pt x="-101" y="16902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9000">
                          <a:srgbClr val="FFFFFF">
                            <a:alpha val="39000"/>
                          </a:srgbClr>
                        </a:gs>
                        <a:gs pos="36000">
                          <a:srgbClr val="FFFFFF">
                            <a:alpha val="0"/>
                          </a:srgbClr>
                        </a:gs>
                      </a:gsLst>
                      <a:lin ang="5400000" scaled="0"/>
                    </a:gradFill>
                    <a:ln w="7600" cap="flat">
                      <a:noFill/>
                      <a:bevel/>
                    </a:ln>
                  </p:spPr>
                </p:sp>
                <p:sp>
                  <p:nvSpPr>
                    <p:cNvPr id="1101" name=""/>
                    <p:cNvSpPr/>
                    <p:nvPr/>
                  </p:nvSpPr>
                  <p:spPr>
                    <a:xfrm>
                      <a:off x="7450246" y="3340733"/>
                      <a:ext cy="18117" cx="25922"/>
                    </a:xfrm>
                    <a:custGeom>
                      <a:avLst/>
                      <a:gdLst/>
                      <a:ahLst/>
                      <a:cxnLst/>
                      <a:pathLst>
                        <a:path w="25922" h="18117">
                          <a:moveTo>
                            <a:pt x="2430" y="0"/>
                          </a:moveTo>
                          <a:lnTo>
                            <a:pt x="28352" y="18117"/>
                          </a:lnTo>
                          <a:lnTo>
                            <a:pt x="2430" y="0"/>
                          </a:lnTo>
                          <a:close/>
                        </a:path>
                      </a:pathLst>
                    </a:custGeom>
                    <a:solidFill>
                      <a:srgbClr val="EDEDED"/>
                    </a:solidFill>
                    <a:ln w="7600" cap="flat">
                      <a:noFill/>
                      <a:bevel/>
                    </a:ln>
                  </p:spPr>
                </p:sp>
              </p:grpSp>
            </p:grpSp>
          </p:grpSp>
        </p:grpSp>
        <p:grpSp>
          <p:nvGrpSpPr>
            <p:cNvPr id="1102" name=""/>
            <p:cNvGrpSpPr/>
            <p:nvPr/>
          </p:nvGrpSpPr>
          <p:grpSpPr>
            <a:xfrm>
              <a:off x="4267924" y="1621150"/>
              <a:ext cy="2076700" cx="1147600"/>
              <a:chOff x="4267924" y="1621150"/>
              <a:chExt cy="2076700" cx="1147600"/>
            </a:xfrm>
          </p:grpSpPr>
          <p:sp>
            <p:nvSpPr>
              <p:cNvPr id="1103" name="Rounded Rectangle"/>
              <p:cNvSpPr/>
              <p:nvPr/>
            </p:nvSpPr>
            <p:spPr>
              <a:xfrm>
                <a:off x="4267924" y="1621150"/>
                <a:ext cy="2076700" cx="1147600"/>
              </a:xfrm>
              <a:custGeom>
                <a:avLst/>
                <a:gdLst>
                  <a:gd fmla="*/ 573800 w 1147600" name="connsiteX0"/>
                  <a:gd fmla="*/ 2076700 h 2076700" name="connsiteY0"/>
                  <a:gd fmla="*/ 573800 w 1147600" name="connsiteX1"/>
                  <a:gd fmla="*/ 0 h 2076700" name="connsiteY1"/>
                  <a:gd fmla="*/ 1147600 w 1147600" name="connsiteX2"/>
                  <a:gd fmla="*/ 1038350 h 2076700" name="connsiteY2"/>
                  <a:gd fmla="*/ 0 w 1147600" name="connsiteX3"/>
                  <a:gd fmla="*/ 1038350 h 2076700" name="connsiteY3"/>
                  <a:gd fmla="*/ 193800 w 1147600" name="rtl"/>
                  <a:gd fmla="*/ 2091900 h 2076700" name="rtt"/>
                  <a:gd fmla="*/ 953800 w 1147600" name="rtr"/>
                  <a:gd fmla="*/ 2243900 h 2076700" name="rtb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rtl" t="rtt" r="rtr" b="rtb"/>
                <a:pathLst>
                  <a:path w="1147600" h="2076700">
                    <a:moveTo>
                      <a:pt x="1061424" y="2076700"/>
                    </a:moveTo>
                    <a:cubicBezTo>
                      <a:pt x="1109022" y="2076700"/>
                      <a:pt x="1147600" y="2038122"/>
                      <a:pt x="1147600" y="1990524"/>
                    </a:cubicBezTo>
                    <a:lnTo>
                      <a:pt x="1147600" y="86173"/>
                    </a:lnTo>
                    <a:cubicBezTo>
                      <a:pt x="1147600" y="38580"/>
                      <a:pt x="1109022" y="0"/>
                      <a:pt x="1061424" y="0"/>
                    </a:cubicBezTo>
                    <a:lnTo>
                      <a:pt x="86173" y="0"/>
                    </a:lnTo>
                    <a:cubicBezTo>
                      <a:pt x="38580" y="0"/>
                      <a:pt x="0" y="38580"/>
                      <a:pt x="0" y="86173"/>
                    </a:cubicBezTo>
                    <a:lnTo>
                      <a:pt x="0" y="1990524"/>
                    </a:lnTo>
                    <a:cubicBezTo>
                      <a:pt x="0" y="2038122"/>
                      <a:pt x="38580" y="2076700"/>
                      <a:pt x="86173" y="2076700"/>
                    </a:cubicBezTo>
                    <a:lnTo>
                      <a:pt x="1061424" y="2076700"/>
                    </a:lnTo>
                    <a:close/>
                  </a:path>
                </a:pathLst>
              </a:custGeom>
              <a:noFill/>
              <a:ln w="7600" cap="flat">
                <a:solidFill>
                  <a:srgbClr val="000000"/>
                </a:solidFill>
                <a:bevel/>
              </a:ln>
            </p:spPr>
            <p:txBody>
              <a:bodyPr rtlCol="0" bIns="0" wrap="square" tIns="0" rIns="0" anchor="ctr" lIns="0"/>
              <a:lstStyle/>
              <a:p>
                <a:pPr algn="ctr">
                  <a:lnSpc>
                    <a:spcPct val="100000"/>
                  </a:lnSpc>
                </a:pPr>
                <a:r>
                  <a:rPr sz="760">
                    <a:solidFill>
                      <a:srgbClr val="000000"/>
                    </a:solidFill>
                    <a:latin typeface="Arial"/>
                  </a:rPr>
                  <a:t>查询服务</a:t>
                </a:r>
              </a:p>
            </p:txBody>
          </p:sp>
          <p:grpSp>
            <p:nvGrpSpPr>
              <p:cNvPr id="1104" name=""/>
              <p:cNvGrpSpPr/>
              <p:nvPr/>
            </p:nvGrpSpPr>
            <p:grpSpPr>
              <a:xfrm>
                <a:off x="4385732" y="1762844"/>
                <a:ext cy="1793316" cx="911970"/>
                <a:chOff x="4385732" y="1762844"/>
                <a:chExt cy="1793316" cx="911970"/>
              </a:xfrm>
            </p:grpSpPr>
            <p:grpSp>
              <p:nvGrpSpPr>
                <p:cNvPr id="1105" name="Server 2"/>
                <p:cNvGrpSpPr/>
                <p:nvPr/>
              </p:nvGrpSpPr>
              <p:grpSpPr>
                <a:xfrm>
                  <a:off x="4385732" y="1762582"/>
                  <a:ext cy="577312" cx="911970"/>
                  <a:chOff x="4385732" y="1762582"/>
                  <a:chExt cy="577312" cx="911970"/>
                </a:xfrm>
              </p:grpSpPr>
              <p:sp>
                <p:nvSpPr>
                  <p:cNvPr id="1106" name=""/>
                  <p:cNvSpPr/>
                  <p:nvPr/>
                </p:nvSpPr>
                <p:spPr>
                  <a:xfrm>
                    <a:off x="4864440" y="1928048"/>
                    <a:ext cy="407363" cx="433209"/>
                  </a:xfrm>
                  <a:custGeom>
                    <a:avLst/>
                    <a:gdLst/>
                    <a:ahLst/>
                    <a:cxnLst/>
                    <a:pathLst>
                      <a:path w="433209" h="407363">
                        <a:moveTo>
                          <a:pt x="2228" y="412108"/>
                        </a:moveTo>
                        <a:lnTo>
                          <a:pt x="432119" y="164843"/>
                        </a:lnTo>
                        <a:lnTo>
                          <a:pt x="433209" y="4976"/>
                        </a:lnTo>
                        <a:cubicBezTo>
                          <a:pt x="426431" y="-2486"/>
                          <a:pt x="0" y="173934"/>
                          <a:pt x="0" y="173934"/>
                        </a:cubicBezTo>
                        <a:lnTo>
                          <a:pt x="2228" y="412108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181818"/>
                      </a:gs>
                      <a:gs pos="52000">
                        <a:srgbClr val="4F4F4F"/>
                      </a:gs>
                      <a:gs pos="78000">
                        <a:srgbClr val="212121"/>
                      </a:gs>
                    </a:gsLst>
                    <a:lin ang="3960000" scaled="0"/>
                  </a:gradFill>
                  <a:ln w="7600" cap="flat">
                    <a:noFill/>
                    <a:bevel/>
                  </a:ln>
                </p:spPr>
              </p:sp>
              <p:sp>
                <p:nvSpPr>
                  <p:cNvPr id="1107" name=""/>
                  <p:cNvSpPr/>
                  <p:nvPr/>
                </p:nvSpPr>
                <p:spPr>
                  <a:xfrm>
                    <a:off x="4389101" y="1762871"/>
                    <a:ext cy="403623" cx="905386"/>
                  </a:xfrm>
                  <a:custGeom>
                    <a:avLst/>
                    <a:gdLst/>
                    <a:ahLst/>
                    <a:cxnLst/>
                    <a:pathLst>
                      <a:path w="905386" h="403623">
                        <a:moveTo>
                          <a:pt x="0" y="191459"/>
                        </a:moveTo>
                        <a:cubicBezTo>
                          <a:pt x="-1161" y="187839"/>
                          <a:pt x="6766" y="183814"/>
                          <a:pt x="6766" y="183814"/>
                        </a:cubicBezTo>
                        <a:cubicBezTo>
                          <a:pt x="6766" y="183814"/>
                          <a:pt x="426191" y="-2601"/>
                          <a:pt x="430030" y="0"/>
                        </a:cubicBezTo>
                        <a:cubicBezTo>
                          <a:pt x="433869" y="1423"/>
                          <a:pt x="888121" y="159381"/>
                          <a:pt x="905244" y="165079"/>
                        </a:cubicBezTo>
                        <a:cubicBezTo>
                          <a:pt x="909127" y="170224"/>
                          <a:pt x="483489" y="403596"/>
                          <a:pt x="483489" y="403596"/>
                        </a:cubicBezTo>
                        <a:cubicBezTo>
                          <a:pt x="483489" y="403596"/>
                          <a:pt x="2396" y="195078"/>
                          <a:pt x="0" y="191459"/>
                        </a:cubicBezTo>
                        <a:close/>
                      </a:path>
                    </a:pathLst>
                  </a:custGeom>
                  <a:gradFill>
                    <a:gsLst>
                      <a:gs pos="25000">
                        <a:srgbClr val="414141"/>
                      </a:gs>
                      <a:gs pos="37000">
                        <a:srgbClr val="4F4F4F"/>
                      </a:gs>
                      <a:gs pos="80000">
                        <a:srgbClr val="4A4A4A"/>
                      </a:gs>
                    </a:gsLst>
                    <a:lin ang="3720000" scaled="0"/>
                  </a:gradFill>
                  <a:ln w="7600" cap="flat">
                    <a:noFill/>
                    <a:bevel/>
                  </a:ln>
                </p:spPr>
              </p:sp>
              <p:sp>
                <p:nvSpPr>
                  <p:cNvPr id="1108" name=""/>
                  <p:cNvSpPr/>
                  <p:nvPr/>
                </p:nvSpPr>
                <p:spPr>
                  <a:xfrm>
                    <a:off x="4385679" y="1943905"/>
                    <a:ext cy="394348" cx="487059"/>
                  </a:xfrm>
                  <a:custGeom>
                    <a:avLst/>
                    <a:gdLst/>
                    <a:ahLst/>
                    <a:cxnLst/>
                    <a:pathLst>
                      <a:path w="487059" h="394348">
                        <a:moveTo>
                          <a:pt x="7577" y="0"/>
                        </a:moveTo>
                        <a:lnTo>
                          <a:pt x="478017" y="214388"/>
                        </a:lnTo>
                        <a:cubicBezTo>
                          <a:pt x="482918" y="215718"/>
                          <a:pt x="485477" y="220412"/>
                          <a:pt x="486214" y="222922"/>
                        </a:cubicBezTo>
                        <a:lnTo>
                          <a:pt x="487059" y="385538"/>
                        </a:lnTo>
                        <a:cubicBezTo>
                          <a:pt x="487059" y="390253"/>
                          <a:pt x="480660" y="394348"/>
                          <a:pt x="476163" y="394348"/>
                        </a:cubicBezTo>
                        <a:lnTo>
                          <a:pt x="16336" y="189632"/>
                        </a:lnTo>
                        <a:cubicBezTo>
                          <a:pt x="10069" y="185622"/>
                          <a:pt x="3047" y="181160"/>
                          <a:pt x="1631" y="175124"/>
                        </a:cubicBezTo>
                        <a:lnTo>
                          <a:pt x="0" y="7866"/>
                        </a:lnTo>
                        <a:cubicBezTo>
                          <a:pt x="0" y="3153"/>
                          <a:pt x="3081" y="0"/>
                          <a:pt x="7577" y="0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B1B2B6"/>
                      </a:gs>
                      <a:gs pos="100000">
                        <a:srgbClr val="9E9FA4"/>
                      </a:gs>
                    </a:gsLst>
                    <a:lin ang="0" scaled="0"/>
                  </a:gradFill>
                  <a:ln w="7600" cap="flat">
                    <a:noFill/>
                    <a:bevel/>
                  </a:ln>
                </p:spPr>
              </p:sp>
              <p:sp>
                <p:nvSpPr>
                  <p:cNvPr id="1109" name=""/>
                  <p:cNvSpPr/>
                  <p:nvPr/>
                </p:nvSpPr>
                <p:spPr>
                  <a:xfrm>
                    <a:off x="4387307" y="1946685"/>
                    <a:ext cy="186851" cx="14790"/>
                  </a:xfrm>
                  <a:custGeom>
                    <a:avLst/>
                    <a:gdLst/>
                    <a:ahLst/>
                    <a:cxnLst/>
                    <a:pathLst>
                      <a:path w="14790" h="186851">
                        <a:moveTo>
                          <a:pt x="7863" y="0"/>
                        </a:moveTo>
                        <a:lnTo>
                          <a:pt x="14708" y="186851"/>
                        </a:lnTo>
                        <a:cubicBezTo>
                          <a:pt x="2196" y="180735"/>
                          <a:pt x="1197" y="178737"/>
                          <a:pt x="326" y="175465"/>
                        </a:cubicBezTo>
                        <a:lnTo>
                          <a:pt x="-82" y="7989"/>
                        </a:lnTo>
                        <a:cubicBezTo>
                          <a:pt x="-82" y="3276"/>
                          <a:pt x="3367" y="0"/>
                          <a:pt x="7863" y="0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B1B3B7"/>
                      </a:gs>
                      <a:gs pos="100000">
                        <a:srgbClr val="C5C6C9"/>
                      </a:gs>
                    </a:gsLst>
                    <a:lin ang="5400000" scaled="0"/>
                  </a:gradFill>
                  <a:ln w="7600" cap="flat">
                    <a:noFill/>
                    <a:bevel/>
                  </a:ln>
                </p:spPr>
              </p:sp>
              <p:sp>
                <p:nvSpPr>
                  <p:cNvPr id="1110" name=""/>
                  <p:cNvSpPr/>
                  <p:nvPr/>
                </p:nvSpPr>
                <p:spPr>
                  <a:xfrm>
                    <a:off x="4853725" y="2157727"/>
                    <a:ext cy="182285" cx="19124"/>
                  </a:xfrm>
                  <a:custGeom>
                    <a:avLst/>
                    <a:gdLst/>
                    <a:ahLst/>
                    <a:cxnLst/>
                    <a:pathLst>
                      <a:path w="19124" h="182285">
                        <a:moveTo>
                          <a:pt x="-315" y="0"/>
                        </a:moveTo>
                        <a:lnTo>
                          <a:pt x="9971" y="3695"/>
                        </a:lnTo>
                        <a:cubicBezTo>
                          <a:pt x="14871" y="5023"/>
                          <a:pt x="17431" y="9718"/>
                          <a:pt x="18168" y="12228"/>
                        </a:cubicBezTo>
                        <a:lnTo>
                          <a:pt x="18809" y="174840"/>
                        </a:lnTo>
                        <a:cubicBezTo>
                          <a:pt x="18809" y="179554"/>
                          <a:pt x="14825" y="182285"/>
                          <a:pt x="10328" y="182285"/>
                        </a:cubicBezTo>
                        <a:lnTo>
                          <a:pt x="348" y="177776"/>
                        </a:lnTo>
                        <a:lnTo>
                          <a:pt x="-315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E9FA4"/>
                      </a:gs>
                      <a:gs pos="100000">
                        <a:srgbClr val="A8A9AD"/>
                      </a:gs>
                    </a:gsLst>
                    <a:lin ang="5400000" scaled="0"/>
                  </a:gradFill>
                  <a:ln w="7600" cap="flat">
                    <a:noFill/>
                    <a:bevel/>
                  </a:ln>
                </p:spPr>
              </p:sp>
              <p:sp>
                <p:nvSpPr>
                  <p:cNvPr id="1111" name=""/>
                  <p:cNvSpPr/>
                  <p:nvPr/>
                </p:nvSpPr>
                <p:spPr>
                  <a:xfrm rot="-10800000">
                    <a:off x="4419597" y="2104450"/>
                    <a:ext cy="222463" cx="415296"/>
                  </a:xfrm>
                  <a:custGeom>
                    <a:avLst/>
                    <a:gdLst/>
                    <a:ahLst/>
                    <a:cxnLst/>
                    <a:pathLst>
                      <a:path w="415296" h="222463">
                        <a:moveTo>
                          <a:pt x="0" y="0"/>
                        </a:moveTo>
                        <a:lnTo>
                          <a:pt x="72903" y="85296"/>
                        </a:lnTo>
                        <a:lnTo>
                          <a:pt x="377169" y="222463"/>
                        </a:lnTo>
                        <a:lnTo>
                          <a:pt x="415296" y="185976"/>
                        </a:lnTo>
                        <a:lnTo>
                          <a:pt x="77811" y="35164"/>
                        </a:lnTo>
                        <a:lnTo>
                          <a:pt x="29523" y="13936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>
                    <a:gsLst>
                      <a:gs pos="26000">
                        <a:srgbClr val="181818"/>
                      </a:gs>
                      <a:gs pos="56000">
                        <a:srgbClr val="4F4F4F"/>
                      </a:gs>
                      <a:gs pos="78000">
                        <a:srgbClr val="212121"/>
                      </a:gs>
                    </a:gsLst>
                    <a:lin ang="6600000" scaled="0"/>
                  </a:gradFill>
                  <a:ln w="7600" cap="flat">
                    <a:solidFill>
                      <a:srgbClr val="494949"/>
                    </a:solidFill>
                    <a:bevel/>
                  </a:ln>
                </p:spPr>
              </p:sp>
              <p:sp>
                <p:nvSpPr>
                  <p:cNvPr id="1112" name=""/>
                  <p:cNvSpPr/>
                  <p:nvPr/>
                </p:nvSpPr>
                <p:spPr>
                  <a:xfrm>
                    <a:off x="4401052" y="1949838"/>
                    <a:ext cy="192612" cx="61797"/>
                  </a:xfrm>
                  <a:custGeom>
                    <a:avLst/>
                    <a:gdLst/>
                    <a:ahLst/>
                    <a:cxnLst/>
                    <a:pathLst>
                      <a:path w="61797" h="192612">
                        <a:moveTo>
                          <a:pt x="61797" y="81250"/>
                        </a:moveTo>
                        <a:lnTo>
                          <a:pt x="58170" y="153005"/>
                        </a:lnTo>
                        <a:lnTo>
                          <a:pt x="17256" y="192612"/>
                        </a:lnTo>
                        <a:lnTo>
                          <a:pt x="0" y="185389"/>
                        </a:lnTo>
                        <a:lnTo>
                          <a:pt x="548" y="0"/>
                        </a:lnTo>
                        <a:lnTo>
                          <a:pt x="17618" y="6350"/>
                        </a:lnTo>
                        <a:lnTo>
                          <a:pt x="61797" y="8125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FFFFFF">
                          <a:alpha val="30000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lin ang="0" scaled="0"/>
                  </a:gradFill>
                  <a:ln w="7600" cap="flat">
                    <a:noFill/>
                    <a:bevel/>
                  </a:ln>
                </p:spPr>
              </p:sp>
              <p:sp>
                <p:nvSpPr>
                  <p:cNvPr id="1113" name=""/>
                  <p:cNvSpPr/>
                  <p:nvPr/>
                </p:nvSpPr>
                <p:spPr>
                  <a:xfrm>
                    <a:off x="4763480" y="2152407"/>
                    <a:ext cy="183272" cx="90564"/>
                  </a:xfrm>
                  <a:custGeom>
                    <a:avLst/>
                    <a:gdLst/>
                    <a:ahLst/>
                    <a:cxnLst/>
                    <a:pathLst>
                      <a:path w="90564" h="183272">
                        <a:moveTo>
                          <a:pt x="5566" y="13392"/>
                        </a:moveTo>
                        <a:lnTo>
                          <a:pt x="0" y="90728"/>
                        </a:lnTo>
                        <a:lnTo>
                          <a:pt x="75905" y="174198"/>
                        </a:lnTo>
                        <a:lnTo>
                          <a:pt x="90564" y="183272"/>
                        </a:lnTo>
                        <a:lnTo>
                          <a:pt x="89931" y="3217"/>
                        </a:lnTo>
                        <a:lnTo>
                          <a:pt x="81145" y="0"/>
                        </a:lnTo>
                        <a:lnTo>
                          <a:pt x="5566" y="13392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FFFFFF">
                          <a:alpha val="30000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lin ang="10800000" scaled="0"/>
                  </a:gradFill>
                  <a:ln w="7600" cap="flat">
                    <a:noFill/>
                    <a:bevel/>
                  </a:ln>
                </p:spPr>
              </p:sp>
              <p:sp>
                <p:nvSpPr>
                  <p:cNvPr id="1114" name=""/>
                  <p:cNvSpPr/>
                  <p:nvPr/>
                </p:nvSpPr>
                <p:spPr>
                  <a:xfrm>
                    <a:off x="4421094" y="1955675"/>
                    <a:ext cy="210124" cx="420335"/>
                  </a:xfrm>
                  <a:custGeom>
                    <a:avLst/>
                    <a:gdLst/>
                    <a:ahLst/>
                    <a:cxnLst/>
                    <a:pathLst>
                      <a:path w="420335" h="210124">
                        <a:moveTo>
                          <a:pt x="0" y="0"/>
                        </a:moveTo>
                        <a:lnTo>
                          <a:pt x="41755" y="75413"/>
                        </a:lnTo>
                        <a:lnTo>
                          <a:pt x="347959" y="210124"/>
                        </a:lnTo>
                        <a:lnTo>
                          <a:pt x="420335" y="194073"/>
                        </a:lnTo>
                        <a:lnTo>
                          <a:pt x="384147" y="173644"/>
                        </a:lnTo>
                        <a:lnTo>
                          <a:pt x="64602" y="27725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>
                    <a:gsLst>
                      <a:gs pos="26000">
                        <a:srgbClr val="181818"/>
                      </a:gs>
                      <a:gs pos="56000">
                        <a:srgbClr val="4F4F4F"/>
                      </a:gs>
                      <a:gs pos="78000">
                        <a:srgbClr val="212121"/>
                      </a:gs>
                    </a:gsLst>
                    <a:lin ang="6600000" scaled="0"/>
                  </a:gradFill>
                  <a:ln w="7600" cap="flat">
                    <a:solidFill>
                      <a:srgbClr val="494949"/>
                    </a:solidFill>
                    <a:bevel/>
                  </a:ln>
                </p:spPr>
              </p:sp>
              <p:grpSp>
                <p:nvGrpSpPr>
                  <p:cNvPr id="1115" name=""/>
                  <p:cNvGrpSpPr/>
                  <p:nvPr/>
                </p:nvGrpSpPr>
                <p:grpSpPr>
                  <a:xfrm>
                    <a:off x="4576566" y="2113405"/>
                    <a:ext cy="40514" cx="33225"/>
                    <a:chOff x="4576566" y="2113405"/>
                    <a:chExt cy="40514" cx="33225"/>
                  </a:xfrm>
                </p:grpSpPr>
                <p:sp>
                  <p:nvSpPr>
                    <p:cNvPr id="1116" name=""/>
                    <p:cNvSpPr/>
                    <p:nvPr/>
                  </p:nvSpPr>
                  <p:spPr>
                    <a:xfrm>
                      <a:off x="4576590" y="2113268"/>
                      <a:ext cy="40514" cx="33225"/>
                    </a:xfrm>
                    <a:custGeom>
                      <a:avLst/>
                      <a:gdLst/>
                      <a:ahLst/>
                      <a:cxnLst/>
                      <a:pathLst>
                        <a:path w="33225" h="40514">
                          <a:moveTo>
                            <a:pt x="-121" y="20200"/>
                          </a:moveTo>
                          <a:cubicBezTo>
                            <a:pt x="-121" y="9013"/>
                            <a:pt x="7316" y="-57"/>
                            <a:pt x="16491" y="-57"/>
                          </a:cubicBezTo>
                          <a:cubicBezTo>
                            <a:pt x="25666" y="-57"/>
                            <a:pt x="33103" y="9013"/>
                            <a:pt x="33103" y="20200"/>
                          </a:cubicBezTo>
                          <a:cubicBezTo>
                            <a:pt x="33103" y="31388"/>
                            <a:pt x="25666" y="40457"/>
                            <a:pt x="16491" y="40457"/>
                          </a:cubicBezTo>
                          <a:cubicBezTo>
                            <a:pt x="7316" y="40457"/>
                            <a:pt x="-121" y="31388"/>
                            <a:pt x="-121" y="20200"/>
                          </a:cubicBezTo>
                          <a:close/>
                        </a:path>
                      </a:pathLst>
                    </a:custGeom>
                    <a:solidFill>
                      <a:srgbClr val="EDEDED"/>
                    </a:solidFill>
                    <a:ln w="7600" cap="flat">
                      <a:noFill/>
                      <a:bevel/>
                    </a:ln>
                  </p:spPr>
                </p:sp>
                <p:sp>
                  <p:nvSpPr>
                    <p:cNvPr id="1117" name=""/>
                    <p:cNvSpPr/>
                    <p:nvPr/>
                  </p:nvSpPr>
                  <p:spPr>
                    <a:xfrm>
                      <a:off x="4579315" y="2116578"/>
                      <a:ext cy="33899" cx="27775"/>
                    </a:xfrm>
                    <a:custGeom>
                      <a:avLst/>
                      <a:gdLst/>
                      <a:ahLst/>
                      <a:cxnLst/>
                      <a:pathLst>
                        <a:path w="27775" h="33899">
                          <a:moveTo>
                            <a:pt x="-101" y="16902"/>
                          </a:moveTo>
                          <a:cubicBezTo>
                            <a:pt x="-101" y="7541"/>
                            <a:pt x="6116" y="-48"/>
                            <a:pt x="13786" y="-48"/>
                          </a:cubicBezTo>
                          <a:cubicBezTo>
                            <a:pt x="21456" y="-48"/>
                            <a:pt x="27674" y="7541"/>
                            <a:pt x="27674" y="16902"/>
                          </a:cubicBezTo>
                          <a:cubicBezTo>
                            <a:pt x="27674" y="26263"/>
                            <a:pt x="21456" y="33852"/>
                            <a:pt x="13786" y="33852"/>
                          </a:cubicBezTo>
                          <a:cubicBezTo>
                            <a:pt x="6116" y="33852"/>
                            <a:pt x="-101" y="26263"/>
                            <a:pt x="-101" y="16902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7600" cap="flat">
                      <a:noFill/>
                      <a:bevel/>
                    </a:ln>
                  </p:spPr>
                </p:sp>
                <p:sp>
                  <p:nvSpPr>
                    <p:cNvPr id="1118" name=""/>
                    <p:cNvSpPr/>
                    <p:nvPr/>
                  </p:nvSpPr>
                  <p:spPr>
                    <a:xfrm>
                      <a:off x="4579315" y="2116578"/>
                      <a:ext cy="33899" cx="27775"/>
                    </a:xfrm>
                    <a:custGeom>
                      <a:avLst/>
                      <a:gdLst/>
                      <a:ahLst/>
                      <a:cxnLst/>
                      <a:pathLst>
                        <a:path w="27775" h="33899">
                          <a:moveTo>
                            <a:pt x="-101" y="16902"/>
                          </a:moveTo>
                          <a:cubicBezTo>
                            <a:pt x="-101" y="7541"/>
                            <a:pt x="6116" y="-48"/>
                            <a:pt x="13786" y="-48"/>
                          </a:cubicBezTo>
                          <a:cubicBezTo>
                            <a:pt x="21456" y="-48"/>
                            <a:pt x="27674" y="7541"/>
                            <a:pt x="27674" y="16902"/>
                          </a:cubicBezTo>
                          <a:cubicBezTo>
                            <a:pt x="27674" y="26263"/>
                            <a:pt x="21456" y="33852"/>
                            <a:pt x="13786" y="33852"/>
                          </a:cubicBezTo>
                          <a:cubicBezTo>
                            <a:pt x="6116" y="33852"/>
                            <a:pt x="-101" y="26263"/>
                            <a:pt x="-101" y="16902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9000">
                          <a:srgbClr val="FFFFFF">
                            <a:alpha val="39000"/>
                          </a:srgbClr>
                        </a:gs>
                        <a:gs pos="36000">
                          <a:srgbClr val="FFFFFF">
                            <a:alpha val="0"/>
                          </a:srgbClr>
                        </a:gs>
                      </a:gsLst>
                      <a:lin ang="5400000" scaled="0"/>
                    </a:gradFill>
                    <a:ln w="7600" cap="flat">
                      <a:noFill/>
                      <a:bevel/>
                    </a:ln>
                  </p:spPr>
                </p:sp>
                <p:sp>
                  <p:nvSpPr>
                    <p:cNvPr id="1119" name=""/>
                    <p:cNvSpPr/>
                    <p:nvPr/>
                  </p:nvSpPr>
                  <p:spPr>
                    <a:xfrm>
                      <a:off x="4577446" y="2124729"/>
                      <a:ext cy="18117" cx="25922"/>
                    </a:xfrm>
                    <a:custGeom>
                      <a:avLst/>
                      <a:gdLst/>
                      <a:ahLst/>
                      <a:cxnLst/>
                      <a:pathLst>
                        <a:path w="25922" h="18117">
                          <a:moveTo>
                            <a:pt x="2430" y="0"/>
                          </a:moveTo>
                          <a:lnTo>
                            <a:pt x="28352" y="18117"/>
                          </a:lnTo>
                          <a:lnTo>
                            <a:pt x="2430" y="0"/>
                          </a:lnTo>
                          <a:close/>
                        </a:path>
                      </a:pathLst>
                    </a:custGeom>
                    <a:solidFill>
                      <a:srgbClr val="EDEDED"/>
                    </a:solidFill>
                    <a:ln w="7600" cap="flat">
                      <a:noFill/>
                      <a:bevel/>
                    </a:ln>
                  </p:spPr>
                </p:sp>
              </p:grpSp>
            </p:grpSp>
            <p:grpSp>
              <p:nvGrpSpPr>
                <p:cNvPr id="1120" name="Server 2"/>
                <p:cNvGrpSpPr/>
                <p:nvPr/>
              </p:nvGrpSpPr>
              <p:grpSpPr>
                <a:xfrm>
                  <a:off x="4385732" y="2370700"/>
                  <a:ext cy="577312" cx="911970"/>
                  <a:chOff x="4385732" y="2370700"/>
                  <a:chExt cy="577312" cx="911970"/>
                </a:xfrm>
              </p:grpSpPr>
              <p:sp>
                <p:nvSpPr>
                  <p:cNvPr id="1121" name=""/>
                  <p:cNvSpPr/>
                  <p:nvPr/>
                </p:nvSpPr>
                <p:spPr>
                  <a:xfrm>
                    <a:off x="4864440" y="2536166"/>
                    <a:ext cy="407363" cx="433209"/>
                  </a:xfrm>
                  <a:custGeom>
                    <a:avLst/>
                    <a:gdLst/>
                    <a:ahLst/>
                    <a:cxnLst/>
                    <a:pathLst>
                      <a:path w="433209" h="407363">
                        <a:moveTo>
                          <a:pt x="2228" y="412108"/>
                        </a:moveTo>
                        <a:lnTo>
                          <a:pt x="432119" y="164843"/>
                        </a:lnTo>
                        <a:lnTo>
                          <a:pt x="433209" y="4976"/>
                        </a:lnTo>
                        <a:cubicBezTo>
                          <a:pt x="426431" y="-2486"/>
                          <a:pt x="0" y="173934"/>
                          <a:pt x="0" y="173934"/>
                        </a:cubicBezTo>
                        <a:lnTo>
                          <a:pt x="2228" y="412108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181818"/>
                      </a:gs>
                      <a:gs pos="52000">
                        <a:srgbClr val="4F4F4F"/>
                      </a:gs>
                      <a:gs pos="78000">
                        <a:srgbClr val="212121"/>
                      </a:gs>
                    </a:gsLst>
                    <a:lin ang="3960000" scaled="0"/>
                  </a:gradFill>
                  <a:ln w="7600" cap="flat">
                    <a:noFill/>
                    <a:bevel/>
                  </a:ln>
                </p:spPr>
              </p:sp>
              <p:sp>
                <p:nvSpPr>
                  <p:cNvPr id="1122" name=""/>
                  <p:cNvSpPr/>
                  <p:nvPr/>
                </p:nvSpPr>
                <p:spPr>
                  <a:xfrm>
                    <a:off x="4389101" y="2370989"/>
                    <a:ext cy="403623" cx="905386"/>
                  </a:xfrm>
                  <a:custGeom>
                    <a:avLst/>
                    <a:gdLst/>
                    <a:ahLst/>
                    <a:cxnLst/>
                    <a:pathLst>
                      <a:path w="905386" h="403623">
                        <a:moveTo>
                          <a:pt x="0" y="191459"/>
                        </a:moveTo>
                        <a:cubicBezTo>
                          <a:pt x="-1161" y="187839"/>
                          <a:pt x="6766" y="183814"/>
                          <a:pt x="6766" y="183814"/>
                        </a:cubicBezTo>
                        <a:cubicBezTo>
                          <a:pt x="6766" y="183814"/>
                          <a:pt x="426191" y="-2601"/>
                          <a:pt x="430030" y="0"/>
                        </a:cubicBezTo>
                        <a:cubicBezTo>
                          <a:pt x="433869" y="1423"/>
                          <a:pt x="888121" y="159381"/>
                          <a:pt x="905244" y="165079"/>
                        </a:cubicBezTo>
                        <a:cubicBezTo>
                          <a:pt x="909127" y="170224"/>
                          <a:pt x="483489" y="403596"/>
                          <a:pt x="483489" y="403596"/>
                        </a:cubicBezTo>
                        <a:cubicBezTo>
                          <a:pt x="483489" y="403596"/>
                          <a:pt x="2396" y="195078"/>
                          <a:pt x="0" y="191459"/>
                        </a:cubicBezTo>
                        <a:close/>
                      </a:path>
                    </a:pathLst>
                  </a:custGeom>
                  <a:gradFill>
                    <a:gsLst>
                      <a:gs pos="25000">
                        <a:srgbClr val="414141"/>
                      </a:gs>
                      <a:gs pos="37000">
                        <a:srgbClr val="4F4F4F"/>
                      </a:gs>
                      <a:gs pos="80000">
                        <a:srgbClr val="4A4A4A"/>
                      </a:gs>
                    </a:gsLst>
                    <a:lin ang="3720000" scaled="0"/>
                  </a:gradFill>
                  <a:ln w="7600" cap="flat">
                    <a:noFill/>
                    <a:bevel/>
                  </a:ln>
                </p:spPr>
              </p:sp>
              <p:sp>
                <p:nvSpPr>
                  <p:cNvPr id="1123" name=""/>
                  <p:cNvSpPr/>
                  <p:nvPr/>
                </p:nvSpPr>
                <p:spPr>
                  <a:xfrm>
                    <a:off x="4385679" y="2552022"/>
                    <a:ext cy="394348" cx="487059"/>
                  </a:xfrm>
                  <a:custGeom>
                    <a:avLst/>
                    <a:gdLst/>
                    <a:ahLst/>
                    <a:cxnLst/>
                    <a:pathLst>
                      <a:path w="487059" h="394348">
                        <a:moveTo>
                          <a:pt x="7577" y="0"/>
                        </a:moveTo>
                        <a:lnTo>
                          <a:pt x="478017" y="214388"/>
                        </a:lnTo>
                        <a:cubicBezTo>
                          <a:pt x="482918" y="215718"/>
                          <a:pt x="485477" y="220412"/>
                          <a:pt x="486214" y="222922"/>
                        </a:cubicBezTo>
                        <a:lnTo>
                          <a:pt x="487059" y="385538"/>
                        </a:lnTo>
                        <a:cubicBezTo>
                          <a:pt x="487059" y="390253"/>
                          <a:pt x="480660" y="394348"/>
                          <a:pt x="476163" y="394348"/>
                        </a:cubicBezTo>
                        <a:lnTo>
                          <a:pt x="16336" y="189632"/>
                        </a:lnTo>
                        <a:cubicBezTo>
                          <a:pt x="10069" y="185622"/>
                          <a:pt x="3047" y="181160"/>
                          <a:pt x="1631" y="175124"/>
                        </a:cubicBezTo>
                        <a:lnTo>
                          <a:pt x="0" y="7866"/>
                        </a:lnTo>
                        <a:cubicBezTo>
                          <a:pt x="0" y="3153"/>
                          <a:pt x="3081" y="0"/>
                          <a:pt x="7577" y="0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B1B2B6"/>
                      </a:gs>
                      <a:gs pos="100000">
                        <a:srgbClr val="9E9FA4"/>
                      </a:gs>
                    </a:gsLst>
                    <a:lin ang="0" scaled="0"/>
                  </a:gradFill>
                  <a:ln w="7600" cap="flat">
                    <a:noFill/>
                    <a:bevel/>
                  </a:ln>
                </p:spPr>
              </p:sp>
              <p:sp>
                <p:nvSpPr>
                  <p:cNvPr id="1124" name=""/>
                  <p:cNvSpPr/>
                  <p:nvPr/>
                </p:nvSpPr>
                <p:spPr>
                  <a:xfrm>
                    <a:off x="4387307" y="2554802"/>
                    <a:ext cy="186851" cx="14790"/>
                  </a:xfrm>
                  <a:custGeom>
                    <a:avLst/>
                    <a:gdLst/>
                    <a:ahLst/>
                    <a:cxnLst/>
                    <a:pathLst>
                      <a:path w="14790" h="186851">
                        <a:moveTo>
                          <a:pt x="7863" y="0"/>
                        </a:moveTo>
                        <a:lnTo>
                          <a:pt x="14708" y="186851"/>
                        </a:lnTo>
                        <a:cubicBezTo>
                          <a:pt x="2196" y="180735"/>
                          <a:pt x="1197" y="178737"/>
                          <a:pt x="326" y="175465"/>
                        </a:cubicBezTo>
                        <a:lnTo>
                          <a:pt x="-82" y="7989"/>
                        </a:lnTo>
                        <a:cubicBezTo>
                          <a:pt x="-82" y="3276"/>
                          <a:pt x="3367" y="0"/>
                          <a:pt x="7863" y="0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B1B3B7"/>
                      </a:gs>
                      <a:gs pos="100000">
                        <a:srgbClr val="C5C6C9"/>
                      </a:gs>
                    </a:gsLst>
                    <a:lin ang="5400000" scaled="0"/>
                  </a:gradFill>
                  <a:ln w="7600" cap="flat">
                    <a:noFill/>
                    <a:bevel/>
                  </a:ln>
                </p:spPr>
              </p:sp>
              <p:sp>
                <p:nvSpPr>
                  <p:cNvPr id="1125" name=""/>
                  <p:cNvSpPr/>
                  <p:nvPr/>
                </p:nvSpPr>
                <p:spPr>
                  <a:xfrm>
                    <a:off x="4853725" y="2765845"/>
                    <a:ext cy="182285" cx="19124"/>
                  </a:xfrm>
                  <a:custGeom>
                    <a:avLst/>
                    <a:gdLst/>
                    <a:ahLst/>
                    <a:cxnLst/>
                    <a:pathLst>
                      <a:path w="19124" h="182285">
                        <a:moveTo>
                          <a:pt x="-315" y="0"/>
                        </a:moveTo>
                        <a:lnTo>
                          <a:pt x="9971" y="3695"/>
                        </a:lnTo>
                        <a:cubicBezTo>
                          <a:pt x="14871" y="5023"/>
                          <a:pt x="17431" y="9718"/>
                          <a:pt x="18168" y="12228"/>
                        </a:cubicBezTo>
                        <a:lnTo>
                          <a:pt x="18809" y="174840"/>
                        </a:lnTo>
                        <a:cubicBezTo>
                          <a:pt x="18809" y="179554"/>
                          <a:pt x="14825" y="182285"/>
                          <a:pt x="10328" y="182285"/>
                        </a:cubicBezTo>
                        <a:lnTo>
                          <a:pt x="348" y="177776"/>
                        </a:lnTo>
                        <a:lnTo>
                          <a:pt x="-315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E9FA4"/>
                      </a:gs>
                      <a:gs pos="100000">
                        <a:srgbClr val="A8A9AD"/>
                      </a:gs>
                    </a:gsLst>
                    <a:lin ang="5400000" scaled="0"/>
                  </a:gradFill>
                  <a:ln w="7600" cap="flat">
                    <a:noFill/>
                    <a:bevel/>
                  </a:ln>
                </p:spPr>
              </p:sp>
              <p:sp>
                <p:nvSpPr>
                  <p:cNvPr id="1126" name=""/>
                  <p:cNvSpPr/>
                  <p:nvPr/>
                </p:nvSpPr>
                <p:spPr>
                  <a:xfrm rot="-10800000">
                    <a:off x="4419597" y="2712568"/>
                    <a:ext cy="222463" cx="415296"/>
                  </a:xfrm>
                  <a:custGeom>
                    <a:avLst/>
                    <a:gdLst/>
                    <a:ahLst/>
                    <a:cxnLst/>
                    <a:pathLst>
                      <a:path w="415296" h="222463">
                        <a:moveTo>
                          <a:pt x="0" y="0"/>
                        </a:moveTo>
                        <a:lnTo>
                          <a:pt x="72903" y="85296"/>
                        </a:lnTo>
                        <a:lnTo>
                          <a:pt x="377169" y="222463"/>
                        </a:lnTo>
                        <a:lnTo>
                          <a:pt x="415296" y="185976"/>
                        </a:lnTo>
                        <a:lnTo>
                          <a:pt x="77811" y="35164"/>
                        </a:lnTo>
                        <a:lnTo>
                          <a:pt x="29523" y="13936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>
                    <a:gsLst>
                      <a:gs pos="26000">
                        <a:srgbClr val="181818"/>
                      </a:gs>
                      <a:gs pos="56000">
                        <a:srgbClr val="4F4F4F"/>
                      </a:gs>
                      <a:gs pos="78000">
                        <a:srgbClr val="212121"/>
                      </a:gs>
                    </a:gsLst>
                    <a:lin ang="6600000" scaled="0"/>
                  </a:gradFill>
                  <a:ln w="7600" cap="flat">
                    <a:solidFill>
                      <a:srgbClr val="494949"/>
                    </a:solidFill>
                    <a:bevel/>
                  </a:ln>
                </p:spPr>
              </p:sp>
              <p:sp>
                <p:nvSpPr>
                  <p:cNvPr id="1127" name=""/>
                  <p:cNvSpPr/>
                  <p:nvPr/>
                </p:nvSpPr>
                <p:spPr>
                  <a:xfrm>
                    <a:off x="4401052" y="2557956"/>
                    <a:ext cy="192612" cx="61797"/>
                  </a:xfrm>
                  <a:custGeom>
                    <a:avLst/>
                    <a:gdLst/>
                    <a:ahLst/>
                    <a:cxnLst/>
                    <a:pathLst>
                      <a:path w="61797" h="192612">
                        <a:moveTo>
                          <a:pt x="61797" y="81250"/>
                        </a:moveTo>
                        <a:lnTo>
                          <a:pt x="58170" y="153005"/>
                        </a:lnTo>
                        <a:lnTo>
                          <a:pt x="17256" y="192612"/>
                        </a:lnTo>
                        <a:lnTo>
                          <a:pt x="0" y="185389"/>
                        </a:lnTo>
                        <a:lnTo>
                          <a:pt x="548" y="0"/>
                        </a:lnTo>
                        <a:lnTo>
                          <a:pt x="17618" y="6350"/>
                        </a:lnTo>
                        <a:lnTo>
                          <a:pt x="61797" y="8125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FFFFFF">
                          <a:alpha val="30000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lin ang="0" scaled="0"/>
                  </a:gradFill>
                  <a:ln w="7600" cap="flat">
                    <a:noFill/>
                    <a:bevel/>
                  </a:ln>
                </p:spPr>
              </p:sp>
              <p:sp>
                <p:nvSpPr>
                  <p:cNvPr id="1128" name=""/>
                  <p:cNvSpPr/>
                  <p:nvPr/>
                </p:nvSpPr>
                <p:spPr>
                  <a:xfrm>
                    <a:off x="4763480" y="2760525"/>
                    <a:ext cy="183272" cx="90564"/>
                  </a:xfrm>
                  <a:custGeom>
                    <a:avLst/>
                    <a:gdLst/>
                    <a:ahLst/>
                    <a:cxnLst/>
                    <a:pathLst>
                      <a:path w="90564" h="183272">
                        <a:moveTo>
                          <a:pt x="5566" y="13392"/>
                        </a:moveTo>
                        <a:lnTo>
                          <a:pt x="0" y="90728"/>
                        </a:lnTo>
                        <a:lnTo>
                          <a:pt x="75905" y="174198"/>
                        </a:lnTo>
                        <a:lnTo>
                          <a:pt x="90564" y="183272"/>
                        </a:lnTo>
                        <a:lnTo>
                          <a:pt x="89931" y="3217"/>
                        </a:lnTo>
                        <a:lnTo>
                          <a:pt x="81145" y="0"/>
                        </a:lnTo>
                        <a:lnTo>
                          <a:pt x="5566" y="13392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FFFFFF">
                          <a:alpha val="30000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lin ang="10800000" scaled="0"/>
                  </a:gradFill>
                  <a:ln w="7600" cap="flat">
                    <a:noFill/>
                    <a:bevel/>
                  </a:ln>
                </p:spPr>
              </p:sp>
              <p:sp>
                <p:nvSpPr>
                  <p:cNvPr id="1129" name=""/>
                  <p:cNvSpPr/>
                  <p:nvPr/>
                </p:nvSpPr>
                <p:spPr>
                  <a:xfrm>
                    <a:off x="4421094" y="2563793"/>
                    <a:ext cy="210124" cx="420335"/>
                  </a:xfrm>
                  <a:custGeom>
                    <a:avLst/>
                    <a:gdLst/>
                    <a:ahLst/>
                    <a:cxnLst/>
                    <a:pathLst>
                      <a:path w="420335" h="210124">
                        <a:moveTo>
                          <a:pt x="0" y="0"/>
                        </a:moveTo>
                        <a:lnTo>
                          <a:pt x="41755" y="75413"/>
                        </a:lnTo>
                        <a:lnTo>
                          <a:pt x="347959" y="210124"/>
                        </a:lnTo>
                        <a:lnTo>
                          <a:pt x="420335" y="194073"/>
                        </a:lnTo>
                        <a:lnTo>
                          <a:pt x="384147" y="173644"/>
                        </a:lnTo>
                        <a:lnTo>
                          <a:pt x="64602" y="27725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>
                    <a:gsLst>
                      <a:gs pos="26000">
                        <a:srgbClr val="181818"/>
                      </a:gs>
                      <a:gs pos="56000">
                        <a:srgbClr val="4F4F4F"/>
                      </a:gs>
                      <a:gs pos="78000">
                        <a:srgbClr val="212121"/>
                      </a:gs>
                    </a:gsLst>
                    <a:lin ang="6600000" scaled="0"/>
                  </a:gradFill>
                  <a:ln w="7600" cap="flat">
                    <a:solidFill>
                      <a:srgbClr val="494949"/>
                    </a:solidFill>
                    <a:bevel/>
                  </a:ln>
                </p:spPr>
              </p:sp>
              <p:grpSp>
                <p:nvGrpSpPr>
                  <p:cNvPr id="1130" name=""/>
                  <p:cNvGrpSpPr/>
                  <p:nvPr/>
                </p:nvGrpSpPr>
                <p:grpSpPr>
                  <a:xfrm>
                    <a:off x="4576566" y="2721523"/>
                    <a:ext cy="40514" cx="33225"/>
                    <a:chOff x="4576566" y="2721523"/>
                    <a:chExt cy="40514" cx="33225"/>
                  </a:xfrm>
                </p:grpSpPr>
                <p:sp>
                  <p:nvSpPr>
                    <p:cNvPr id="1131" name=""/>
                    <p:cNvSpPr/>
                    <p:nvPr/>
                  </p:nvSpPr>
                  <p:spPr>
                    <a:xfrm>
                      <a:off x="4576590" y="2721386"/>
                      <a:ext cy="40514" cx="33225"/>
                    </a:xfrm>
                    <a:custGeom>
                      <a:avLst/>
                      <a:gdLst/>
                      <a:ahLst/>
                      <a:cxnLst/>
                      <a:pathLst>
                        <a:path w="33225" h="40514">
                          <a:moveTo>
                            <a:pt x="-121" y="20200"/>
                          </a:moveTo>
                          <a:cubicBezTo>
                            <a:pt x="-121" y="9013"/>
                            <a:pt x="7316" y="-57"/>
                            <a:pt x="16491" y="-57"/>
                          </a:cubicBezTo>
                          <a:cubicBezTo>
                            <a:pt x="25666" y="-57"/>
                            <a:pt x="33103" y="9013"/>
                            <a:pt x="33103" y="20200"/>
                          </a:cubicBezTo>
                          <a:cubicBezTo>
                            <a:pt x="33103" y="31388"/>
                            <a:pt x="25666" y="40457"/>
                            <a:pt x="16491" y="40457"/>
                          </a:cubicBezTo>
                          <a:cubicBezTo>
                            <a:pt x="7316" y="40457"/>
                            <a:pt x="-121" y="31388"/>
                            <a:pt x="-121" y="20200"/>
                          </a:cubicBezTo>
                          <a:close/>
                        </a:path>
                      </a:pathLst>
                    </a:custGeom>
                    <a:solidFill>
                      <a:srgbClr val="EDEDED"/>
                    </a:solidFill>
                    <a:ln w="7600" cap="flat">
                      <a:noFill/>
                      <a:bevel/>
                    </a:ln>
                  </p:spPr>
                </p:sp>
                <p:sp>
                  <p:nvSpPr>
                    <p:cNvPr id="1132" name=""/>
                    <p:cNvSpPr/>
                    <p:nvPr/>
                  </p:nvSpPr>
                  <p:spPr>
                    <a:xfrm>
                      <a:off x="4579315" y="2724696"/>
                      <a:ext cy="33899" cx="27775"/>
                    </a:xfrm>
                    <a:custGeom>
                      <a:avLst/>
                      <a:gdLst/>
                      <a:ahLst/>
                      <a:cxnLst/>
                      <a:pathLst>
                        <a:path w="27775" h="33899">
                          <a:moveTo>
                            <a:pt x="-101" y="16902"/>
                          </a:moveTo>
                          <a:cubicBezTo>
                            <a:pt x="-101" y="7541"/>
                            <a:pt x="6116" y="-48"/>
                            <a:pt x="13786" y="-48"/>
                          </a:cubicBezTo>
                          <a:cubicBezTo>
                            <a:pt x="21456" y="-48"/>
                            <a:pt x="27674" y="7541"/>
                            <a:pt x="27674" y="16902"/>
                          </a:cubicBezTo>
                          <a:cubicBezTo>
                            <a:pt x="27674" y="26263"/>
                            <a:pt x="21456" y="33852"/>
                            <a:pt x="13786" y="33852"/>
                          </a:cubicBezTo>
                          <a:cubicBezTo>
                            <a:pt x="6116" y="33852"/>
                            <a:pt x="-101" y="26263"/>
                            <a:pt x="-101" y="16902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7600" cap="flat">
                      <a:noFill/>
                      <a:bevel/>
                    </a:ln>
                  </p:spPr>
                </p:sp>
                <p:sp>
                  <p:nvSpPr>
                    <p:cNvPr id="1133" name=""/>
                    <p:cNvSpPr/>
                    <p:nvPr/>
                  </p:nvSpPr>
                  <p:spPr>
                    <a:xfrm>
                      <a:off x="4579315" y="2724696"/>
                      <a:ext cy="33899" cx="27775"/>
                    </a:xfrm>
                    <a:custGeom>
                      <a:avLst/>
                      <a:gdLst/>
                      <a:ahLst/>
                      <a:cxnLst/>
                      <a:pathLst>
                        <a:path w="27775" h="33899">
                          <a:moveTo>
                            <a:pt x="-101" y="16902"/>
                          </a:moveTo>
                          <a:cubicBezTo>
                            <a:pt x="-101" y="7541"/>
                            <a:pt x="6116" y="-48"/>
                            <a:pt x="13786" y="-48"/>
                          </a:cubicBezTo>
                          <a:cubicBezTo>
                            <a:pt x="21456" y="-48"/>
                            <a:pt x="27674" y="7541"/>
                            <a:pt x="27674" y="16902"/>
                          </a:cubicBezTo>
                          <a:cubicBezTo>
                            <a:pt x="27674" y="26263"/>
                            <a:pt x="21456" y="33852"/>
                            <a:pt x="13786" y="33852"/>
                          </a:cubicBezTo>
                          <a:cubicBezTo>
                            <a:pt x="6116" y="33852"/>
                            <a:pt x="-101" y="26263"/>
                            <a:pt x="-101" y="16902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9000">
                          <a:srgbClr val="FFFFFF">
                            <a:alpha val="39000"/>
                          </a:srgbClr>
                        </a:gs>
                        <a:gs pos="36000">
                          <a:srgbClr val="FFFFFF">
                            <a:alpha val="0"/>
                          </a:srgbClr>
                        </a:gs>
                      </a:gsLst>
                      <a:lin ang="5400000" scaled="0"/>
                    </a:gradFill>
                    <a:ln w="7600" cap="flat">
                      <a:noFill/>
                      <a:bevel/>
                    </a:ln>
                  </p:spPr>
                </p:sp>
                <p:sp>
                  <p:nvSpPr>
                    <p:cNvPr id="1134" name=""/>
                    <p:cNvSpPr/>
                    <p:nvPr/>
                  </p:nvSpPr>
                  <p:spPr>
                    <a:xfrm>
                      <a:off x="4577446" y="2732847"/>
                      <a:ext cy="18117" cx="25922"/>
                    </a:xfrm>
                    <a:custGeom>
                      <a:avLst/>
                      <a:gdLst/>
                      <a:ahLst/>
                      <a:cxnLst/>
                      <a:pathLst>
                        <a:path w="25922" h="18117">
                          <a:moveTo>
                            <a:pt x="2430" y="0"/>
                          </a:moveTo>
                          <a:lnTo>
                            <a:pt x="28352" y="18117"/>
                          </a:lnTo>
                          <a:lnTo>
                            <a:pt x="2430" y="0"/>
                          </a:lnTo>
                          <a:close/>
                        </a:path>
                      </a:pathLst>
                    </a:custGeom>
                    <a:solidFill>
                      <a:srgbClr val="EDEDED"/>
                    </a:solidFill>
                    <a:ln w="7600" cap="flat">
                      <a:noFill/>
                      <a:bevel/>
                    </a:ln>
                  </p:spPr>
                </p:sp>
              </p:grpSp>
            </p:grpSp>
            <p:grpSp>
              <p:nvGrpSpPr>
                <p:cNvPr id="1135" name="Server 2"/>
                <p:cNvGrpSpPr/>
                <p:nvPr/>
              </p:nvGrpSpPr>
              <p:grpSpPr>
                <a:xfrm>
                  <a:off x="4385732" y="2978586"/>
                  <a:ext cy="577312" cx="911970"/>
                  <a:chOff x="4385732" y="2978586"/>
                  <a:chExt cy="577312" cx="911970"/>
                </a:xfrm>
              </p:grpSpPr>
              <p:sp>
                <p:nvSpPr>
                  <p:cNvPr id="1136" name=""/>
                  <p:cNvSpPr/>
                  <p:nvPr/>
                </p:nvSpPr>
                <p:spPr>
                  <a:xfrm>
                    <a:off x="4864440" y="3144052"/>
                    <a:ext cy="407363" cx="433209"/>
                  </a:xfrm>
                  <a:custGeom>
                    <a:avLst/>
                    <a:gdLst/>
                    <a:ahLst/>
                    <a:cxnLst/>
                    <a:pathLst>
                      <a:path w="433209" h="407363">
                        <a:moveTo>
                          <a:pt x="2228" y="412108"/>
                        </a:moveTo>
                        <a:lnTo>
                          <a:pt x="432119" y="164843"/>
                        </a:lnTo>
                        <a:lnTo>
                          <a:pt x="433209" y="4976"/>
                        </a:lnTo>
                        <a:cubicBezTo>
                          <a:pt x="426431" y="-2486"/>
                          <a:pt x="0" y="173934"/>
                          <a:pt x="0" y="173934"/>
                        </a:cubicBezTo>
                        <a:lnTo>
                          <a:pt x="2228" y="412108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181818"/>
                      </a:gs>
                      <a:gs pos="52000">
                        <a:srgbClr val="4F4F4F"/>
                      </a:gs>
                      <a:gs pos="78000">
                        <a:srgbClr val="212121"/>
                      </a:gs>
                    </a:gsLst>
                    <a:lin ang="3960000" scaled="0"/>
                  </a:gradFill>
                  <a:ln w="7600" cap="flat">
                    <a:noFill/>
                    <a:bevel/>
                  </a:ln>
                </p:spPr>
              </p:sp>
              <p:sp>
                <p:nvSpPr>
                  <p:cNvPr id="1137" name=""/>
                  <p:cNvSpPr/>
                  <p:nvPr/>
                </p:nvSpPr>
                <p:spPr>
                  <a:xfrm>
                    <a:off x="4389101" y="2978875"/>
                    <a:ext cy="403623" cx="905386"/>
                  </a:xfrm>
                  <a:custGeom>
                    <a:avLst/>
                    <a:gdLst/>
                    <a:ahLst/>
                    <a:cxnLst/>
                    <a:pathLst>
                      <a:path w="905386" h="403623">
                        <a:moveTo>
                          <a:pt x="0" y="191459"/>
                        </a:moveTo>
                        <a:cubicBezTo>
                          <a:pt x="-1161" y="187839"/>
                          <a:pt x="6766" y="183814"/>
                          <a:pt x="6766" y="183814"/>
                        </a:cubicBezTo>
                        <a:cubicBezTo>
                          <a:pt x="6766" y="183814"/>
                          <a:pt x="426191" y="-2601"/>
                          <a:pt x="430030" y="0"/>
                        </a:cubicBezTo>
                        <a:cubicBezTo>
                          <a:pt x="433869" y="1423"/>
                          <a:pt x="888121" y="159381"/>
                          <a:pt x="905244" y="165079"/>
                        </a:cubicBezTo>
                        <a:cubicBezTo>
                          <a:pt x="909127" y="170224"/>
                          <a:pt x="483489" y="403596"/>
                          <a:pt x="483489" y="403596"/>
                        </a:cubicBezTo>
                        <a:cubicBezTo>
                          <a:pt x="483489" y="403596"/>
                          <a:pt x="2396" y="195078"/>
                          <a:pt x="0" y="191459"/>
                        </a:cubicBezTo>
                        <a:close/>
                      </a:path>
                    </a:pathLst>
                  </a:custGeom>
                  <a:gradFill>
                    <a:gsLst>
                      <a:gs pos="25000">
                        <a:srgbClr val="414141"/>
                      </a:gs>
                      <a:gs pos="37000">
                        <a:srgbClr val="4F4F4F"/>
                      </a:gs>
                      <a:gs pos="80000">
                        <a:srgbClr val="4A4A4A"/>
                      </a:gs>
                    </a:gsLst>
                    <a:lin ang="3720000" scaled="0"/>
                  </a:gradFill>
                  <a:ln w="7600" cap="flat">
                    <a:noFill/>
                    <a:bevel/>
                  </a:ln>
                </p:spPr>
              </p:sp>
              <p:sp>
                <p:nvSpPr>
                  <p:cNvPr id="1138" name=""/>
                  <p:cNvSpPr/>
                  <p:nvPr/>
                </p:nvSpPr>
                <p:spPr>
                  <a:xfrm>
                    <a:off x="4385679" y="3159908"/>
                    <a:ext cy="394348" cx="487059"/>
                  </a:xfrm>
                  <a:custGeom>
                    <a:avLst/>
                    <a:gdLst/>
                    <a:ahLst/>
                    <a:cxnLst/>
                    <a:pathLst>
                      <a:path w="487059" h="394348">
                        <a:moveTo>
                          <a:pt x="7577" y="0"/>
                        </a:moveTo>
                        <a:lnTo>
                          <a:pt x="478017" y="214388"/>
                        </a:lnTo>
                        <a:cubicBezTo>
                          <a:pt x="482918" y="215718"/>
                          <a:pt x="485477" y="220412"/>
                          <a:pt x="486214" y="222922"/>
                        </a:cubicBezTo>
                        <a:lnTo>
                          <a:pt x="487059" y="385538"/>
                        </a:lnTo>
                        <a:cubicBezTo>
                          <a:pt x="487059" y="390253"/>
                          <a:pt x="480660" y="394348"/>
                          <a:pt x="476163" y="394348"/>
                        </a:cubicBezTo>
                        <a:lnTo>
                          <a:pt x="16336" y="189632"/>
                        </a:lnTo>
                        <a:cubicBezTo>
                          <a:pt x="10069" y="185622"/>
                          <a:pt x="3047" y="181160"/>
                          <a:pt x="1631" y="175124"/>
                        </a:cubicBezTo>
                        <a:lnTo>
                          <a:pt x="0" y="7866"/>
                        </a:lnTo>
                        <a:cubicBezTo>
                          <a:pt x="0" y="3153"/>
                          <a:pt x="3081" y="0"/>
                          <a:pt x="7577" y="0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B1B2B6"/>
                      </a:gs>
                      <a:gs pos="100000">
                        <a:srgbClr val="9E9FA4"/>
                      </a:gs>
                    </a:gsLst>
                    <a:lin ang="0" scaled="0"/>
                  </a:gradFill>
                  <a:ln w="7600" cap="flat">
                    <a:noFill/>
                    <a:bevel/>
                  </a:ln>
                </p:spPr>
              </p:sp>
              <p:sp>
                <p:nvSpPr>
                  <p:cNvPr id="1139" name=""/>
                  <p:cNvSpPr/>
                  <p:nvPr/>
                </p:nvSpPr>
                <p:spPr>
                  <a:xfrm>
                    <a:off x="4387307" y="3162688"/>
                    <a:ext cy="186851" cx="14790"/>
                  </a:xfrm>
                  <a:custGeom>
                    <a:avLst/>
                    <a:gdLst/>
                    <a:ahLst/>
                    <a:cxnLst/>
                    <a:pathLst>
                      <a:path w="14790" h="186851">
                        <a:moveTo>
                          <a:pt x="7863" y="0"/>
                        </a:moveTo>
                        <a:lnTo>
                          <a:pt x="14708" y="186851"/>
                        </a:lnTo>
                        <a:cubicBezTo>
                          <a:pt x="2196" y="180735"/>
                          <a:pt x="1197" y="178737"/>
                          <a:pt x="326" y="175465"/>
                        </a:cubicBezTo>
                        <a:lnTo>
                          <a:pt x="-82" y="7989"/>
                        </a:lnTo>
                        <a:cubicBezTo>
                          <a:pt x="-82" y="3276"/>
                          <a:pt x="3367" y="0"/>
                          <a:pt x="7863" y="0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B1B3B7"/>
                      </a:gs>
                      <a:gs pos="100000">
                        <a:srgbClr val="C5C6C9"/>
                      </a:gs>
                    </a:gsLst>
                    <a:lin ang="5400000" scaled="0"/>
                  </a:gradFill>
                  <a:ln w="7600" cap="flat">
                    <a:noFill/>
                    <a:bevel/>
                  </a:ln>
                </p:spPr>
              </p:sp>
              <p:sp>
                <p:nvSpPr>
                  <p:cNvPr id="1140" name=""/>
                  <p:cNvSpPr/>
                  <p:nvPr/>
                </p:nvSpPr>
                <p:spPr>
                  <a:xfrm>
                    <a:off x="4853725" y="3373731"/>
                    <a:ext cy="182285" cx="19124"/>
                  </a:xfrm>
                  <a:custGeom>
                    <a:avLst/>
                    <a:gdLst/>
                    <a:ahLst/>
                    <a:cxnLst/>
                    <a:pathLst>
                      <a:path w="19124" h="182285">
                        <a:moveTo>
                          <a:pt x="-315" y="0"/>
                        </a:moveTo>
                        <a:lnTo>
                          <a:pt x="9971" y="3695"/>
                        </a:lnTo>
                        <a:cubicBezTo>
                          <a:pt x="14871" y="5023"/>
                          <a:pt x="17431" y="9718"/>
                          <a:pt x="18168" y="12228"/>
                        </a:cubicBezTo>
                        <a:lnTo>
                          <a:pt x="18809" y="174840"/>
                        </a:lnTo>
                        <a:cubicBezTo>
                          <a:pt x="18809" y="179554"/>
                          <a:pt x="14825" y="182285"/>
                          <a:pt x="10328" y="182285"/>
                        </a:cubicBezTo>
                        <a:lnTo>
                          <a:pt x="348" y="177776"/>
                        </a:lnTo>
                        <a:lnTo>
                          <a:pt x="-315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E9FA4"/>
                      </a:gs>
                      <a:gs pos="100000">
                        <a:srgbClr val="A8A9AD"/>
                      </a:gs>
                    </a:gsLst>
                    <a:lin ang="5400000" scaled="0"/>
                  </a:gradFill>
                  <a:ln w="7600" cap="flat">
                    <a:noFill/>
                    <a:bevel/>
                  </a:ln>
                </p:spPr>
              </p:sp>
              <p:sp>
                <p:nvSpPr>
                  <p:cNvPr id="1141" name=""/>
                  <p:cNvSpPr/>
                  <p:nvPr/>
                </p:nvSpPr>
                <p:spPr>
                  <a:xfrm rot="-10800000">
                    <a:off x="4419597" y="3320454"/>
                    <a:ext cy="222463" cx="415296"/>
                  </a:xfrm>
                  <a:custGeom>
                    <a:avLst/>
                    <a:gdLst/>
                    <a:ahLst/>
                    <a:cxnLst/>
                    <a:pathLst>
                      <a:path w="415296" h="222463">
                        <a:moveTo>
                          <a:pt x="0" y="0"/>
                        </a:moveTo>
                        <a:lnTo>
                          <a:pt x="72903" y="85296"/>
                        </a:lnTo>
                        <a:lnTo>
                          <a:pt x="377169" y="222463"/>
                        </a:lnTo>
                        <a:lnTo>
                          <a:pt x="415296" y="185976"/>
                        </a:lnTo>
                        <a:lnTo>
                          <a:pt x="77811" y="35164"/>
                        </a:lnTo>
                        <a:lnTo>
                          <a:pt x="29523" y="13936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>
                    <a:gsLst>
                      <a:gs pos="26000">
                        <a:srgbClr val="181818"/>
                      </a:gs>
                      <a:gs pos="56000">
                        <a:srgbClr val="4F4F4F"/>
                      </a:gs>
                      <a:gs pos="78000">
                        <a:srgbClr val="212121"/>
                      </a:gs>
                    </a:gsLst>
                    <a:lin ang="6600000" scaled="0"/>
                  </a:gradFill>
                  <a:ln w="7600" cap="flat">
                    <a:solidFill>
                      <a:srgbClr val="494949"/>
                    </a:solidFill>
                    <a:bevel/>
                  </a:ln>
                </p:spPr>
              </p:sp>
              <p:sp>
                <p:nvSpPr>
                  <p:cNvPr id="1142" name=""/>
                  <p:cNvSpPr/>
                  <p:nvPr/>
                </p:nvSpPr>
                <p:spPr>
                  <a:xfrm>
                    <a:off x="4401052" y="3165842"/>
                    <a:ext cy="192612" cx="61797"/>
                  </a:xfrm>
                  <a:custGeom>
                    <a:avLst/>
                    <a:gdLst/>
                    <a:ahLst/>
                    <a:cxnLst/>
                    <a:pathLst>
                      <a:path w="61797" h="192612">
                        <a:moveTo>
                          <a:pt x="61797" y="81250"/>
                        </a:moveTo>
                        <a:lnTo>
                          <a:pt x="58170" y="153005"/>
                        </a:lnTo>
                        <a:lnTo>
                          <a:pt x="17256" y="192612"/>
                        </a:lnTo>
                        <a:lnTo>
                          <a:pt x="0" y="185389"/>
                        </a:lnTo>
                        <a:lnTo>
                          <a:pt x="548" y="0"/>
                        </a:lnTo>
                        <a:lnTo>
                          <a:pt x="17618" y="6350"/>
                        </a:lnTo>
                        <a:lnTo>
                          <a:pt x="61797" y="8125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FFFFFF">
                          <a:alpha val="30000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lin ang="0" scaled="0"/>
                  </a:gradFill>
                  <a:ln w="7600" cap="flat">
                    <a:noFill/>
                    <a:bevel/>
                  </a:ln>
                </p:spPr>
              </p:sp>
              <p:sp>
                <p:nvSpPr>
                  <p:cNvPr id="1143" name=""/>
                  <p:cNvSpPr/>
                  <p:nvPr/>
                </p:nvSpPr>
                <p:spPr>
                  <a:xfrm>
                    <a:off x="4763480" y="3368411"/>
                    <a:ext cy="183272" cx="90564"/>
                  </a:xfrm>
                  <a:custGeom>
                    <a:avLst/>
                    <a:gdLst/>
                    <a:ahLst/>
                    <a:cxnLst/>
                    <a:pathLst>
                      <a:path w="90564" h="183272">
                        <a:moveTo>
                          <a:pt x="5566" y="13392"/>
                        </a:moveTo>
                        <a:lnTo>
                          <a:pt x="0" y="90728"/>
                        </a:lnTo>
                        <a:lnTo>
                          <a:pt x="75905" y="174198"/>
                        </a:lnTo>
                        <a:lnTo>
                          <a:pt x="90564" y="183272"/>
                        </a:lnTo>
                        <a:lnTo>
                          <a:pt x="89931" y="3217"/>
                        </a:lnTo>
                        <a:lnTo>
                          <a:pt x="81145" y="0"/>
                        </a:lnTo>
                        <a:lnTo>
                          <a:pt x="5566" y="13392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FFFFFF">
                          <a:alpha val="30000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lin ang="10800000" scaled="0"/>
                  </a:gradFill>
                  <a:ln w="7600" cap="flat">
                    <a:noFill/>
                    <a:bevel/>
                  </a:ln>
                </p:spPr>
              </p:sp>
              <p:sp>
                <p:nvSpPr>
                  <p:cNvPr id="1144" name=""/>
                  <p:cNvSpPr/>
                  <p:nvPr/>
                </p:nvSpPr>
                <p:spPr>
                  <a:xfrm>
                    <a:off x="4421094" y="3171679"/>
                    <a:ext cy="210124" cx="420335"/>
                  </a:xfrm>
                  <a:custGeom>
                    <a:avLst/>
                    <a:gdLst/>
                    <a:ahLst/>
                    <a:cxnLst/>
                    <a:pathLst>
                      <a:path w="420335" h="210124">
                        <a:moveTo>
                          <a:pt x="0" y="0"/>
                        </a:moveTo>
                        <a:lnTo>
                          <a:pt x="41755" y="75413"/>
                        </a:lnTo>
                        <a:lnTo>
                          <a:pt x="347959" y="210124"/>
                        </a:lnTo>
                        <a:lnTo>
                          <a:pt x="420335" y="194073"/>
                        </a:lnTo>
                        <a:lnTo>
                          <a:pt x="384147" y="173644"/>
                        </a:lnTo>
                        <a:lnTo>
                          <a:pt x="64602" y="27725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>
                    <a:gsLst>
                      <a:gs pos="26000">
                        <a:srgbClr val="181818"/>
                      </a:gs>
                      <a:gs pos="56000">
                        <a:srgbClr val="4F4F4F"/>
                      </a:gs>
                      <a:gs pos="78000">
                        <a:srgbClr val="212121"/>
                      </a:gs>
                    </a:gsLst>
                    <a:lin ang="6600000" scaled="0"/>
                  </a:gradFill>
                  <a:ln w="7600" cap="flat">
                    <a:solidFill>
                      <a:srgbClr val="494949"/>
                    </a:solidFill>
                    <a:bevel/>
                  </a:ln>
                </p:spPr>
              </p:sp>
              <p:grpSp>
                <p:nvGrpSpPr>
                  <p:cNvPr id="1145" name=""/>
                  <p:cNvGrpSpPr/>
                  <p:nvPr/>
                </p:nvGrpSpPr>
                <p:grpSpPr>
                  <a:xfrm>
                    <a:off x="4576566" y="3329409"/>
                    <a:ext cy="40514" cx="33225"/>
                    <a:chOff x="4576566" y="3329409"/>
                    <a:chExt cy="40514" cx="33225"/>
                  </a:xfrm>
                </p:grpSpPr>
                <p:sp>
                  <p:nvSpPr>
                    <p:cNvPr id="1146" name=""/>
                    <p:cNvSpPr/>
                    <p:nvPr/>
                  </p:nvSpPr>
                  <p:spPr>
                    <a:xfrm>
                      <a:off x="4576590" y="3329272"/>
                      <a:ext cy="40514" cx="33225"/>
                    </a:xfrm>
                    <a:custGeom>
                      <a:avLst/>
                      <a:gdLst/>
                      <a:ahLst/>
                      <a:cxnLst/>
                      <a:pathLst>
                        <a:path w="33225" h="40514">
                          <a:moveTo>
                            <a:pt x="-121" y="20200"/>
                          </a:moveTo>
                          <a:cubicBezTo>
                            <a:pt x="-121" y="9013"/>
                            <a:pt x="7316" y="-57"/>
                            <a:pt x="16491" y="-57"/>
                          </a:cubicBezTo>
                          <a:cubicBezTo>
                            <a:pt x="25666" y="-57"/>
                            <a:pt x="33103" y="9013"/>
                            <a:pt x="33103" y="20200"/>
                          </a:cubicBezTo>
                          <a:cubicBezTo>
                            <a:pt x="33103" y="31388"/>
                            <a:pt x="25666" y="40457"/>
                            <a:pt x="16491" y="40457"/>
                          </a:cubicBezTo>
                          <a:cubicBezTo>
                            <a:pt x="7316" y="40457"/>
                            <a:pt x="-121" y="31388"/>
                            <a:pt x="-121" y="20200"/>
                          </a:cubicBezTo>
                          <a:close/>
                        </a:path>
                      </a:pathLst>
                    </a:custGeom>
                    <a:solidFill>
                      <a:srgbClr val="EDEDED"/>
                    </a:solidFill>
                    <a:ln w="7600" cap="flat">
                      <a:noFill/>
                      <a:bevel/>
                    </a:ln>
                  </p:spPr>
                </p:sp>
                <p:sp>
                  <p:nvSpPr>
                    <p:cNvPr id="1147" name=""/>
                    <p:cNvSpPr/>
                    <p:nvPr/>
                  </p:nvSpPr>
                  <p:spPr>
                    <a:xfrm>
                      <a:off x="4579315" y="3332582"/>
                      <a:ext cy="33899" cx="27775"/>
                    </a:xfrm>
                    <a:custGeom>
                      <a:avLst/>
                      <a:gdLst/>
                      <a:ahLst/>
                      <a:cxnLst/>
                      <a:pathLst>
                        <a:path w="27775" h="33899">
                          <a:moveTo>
                            <a:pt x="-101" y="16902"/>
                          </a:moveTo>
                          <a:cubicBezTo>
                            <a:pt x="-101" y="7541"/>
                            <a:pt x="6116" y="-48"/>
                            <a:pt x="13786" y="-48"/>
                          </a:cubicBezTo>
                          <a:cubicBezTo>
                            <a:pt x="21456" y="-48"/>
                            <a:pt x="27674" y="7541"/>
                            <a:pt x="27674" y="16902"/>
                          </a:cubicBezTo>
                          <a:cubicBezTo>
                            <a:pt x="27674" y="26263"/>
                            <a:pt x="21456" y="33852"/>
                            <a:pt x="13786" y="33852"/>
                          </a:cubicBezTo>
                          <a:cubicBezTo>
                            <a:pt x="6116" y="33852"/>
                            <a:pt x="-101" y="26263"/>
                            <a:pt x="-101" y="16902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7600" cap="flat">
                      <a:noFill/>
                      <a:bevel/>
                    </a:ln>
                  </p:spPr>
                </p:sp>
                <p:sp>
                  <p:nvSpPr>
                    <p:cNvPr id="1148" name=""/>
                    <p:cNvSpPr/>
                    <p:nvPr/>
                  </p:nvSpPr>
                  <p:spPr>
                    <a:xfrm>
                      <a:off x="4579315" y="3332582"/>
                      <a:ext cy="33899" cx="27775"/>
                    </a:xfrm>
                    <a:custGeom>
                      <a:avLst/>
                      <a:gdLst/>
                      <a:ahLst/>
                      <a:cxnLst/>
                      <a:pathLst>
                        <a:path w="27775" h="33899">
                          <a:moveTo>
                            <a:pt x="-101" y="16902"/>
                          </a:moveTo>
                          <a:cubicBezTo>
                            <a:pt x="-101" y="7541"/>
                            <a:pt x="6116" y="-48"/>
                            <a:pt x="13786" y="-48"/>
                          </a:cubicBezTo>
                          <a:cubicBezTo>
                            <a:pt x="21456" y="-48"/>
                            <a:pt x="27674" y="7541"/>
                            <a:pt x="27674" y="16902"/>
                          </a:cubicBezTo>
                          <a:cubicBezTo>
                            <a:pt x="27674" y="26263"/>
                            <a:pt x="21456" y="33852"/>
                            <a:pt x="13786" y="33852"/>
                          </a:cubicBezTo>
                          <a:cubicBezTo>
                            <a:pt x="6116" y="33852"/>
                            <a:pt x="-101" y="26263"/>
                            <a:pt x="-101" y="16902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9000">
                          <a:srgbClr val="FFFFFF">
                            <a:alpha val="39000"/>
                          </a:srgbClr>
                        </a:gs>
                        <a:gs pos="36000">
                          <a:srgbClr val="FFFFFF">
                            <a:alpha val="0"/>
                          </a:srgbClr>
                        </a:gs>
                      </a:gsLst>
                      <a:lin ang="5400000" scaled="0"/>
                    </a:gradFill>
                    <a:ln w="7600" cap="flat">
                      <a:noFill/>
                      <a:bevel/>
                    </a:ln>
                  </p:spPr>
                </p:sp>
                <p:sp>
                  <p:nvSpPr>
                    <p:cNvPr id="1149" name=""/>
                    <p:cNvSpPr/>
                    <p:nvPr/>
                  </p:nvSpPr>
                  <p:spPr>
                    <a:xfrm>
                      <a:off x="4577446" y="3340733"/>
                      <a:ext cy="18117" cx="25922"/>
                    </a:xfrm>
                    <a:custGeom>
                      <a:avLst/>
                      <a:gdLst/>
                      <a:ahLst/>
                      <a:cxnLst/>
                      <a:pathLst>
                        <a:path w="25922" h="18117">
                          <a:moveTo>
                            <a:pt x="2430" y="0"/>
                          </a:moveTo>
                          <a:lnTo>
                            <a:pt x="28352" y="18117"/>
                          </a:lnTo>
                          <a:lnTo>
                            <a:pt x="2430" y="0"/>
                          </a:lnTo>
                          <a:close/>
                        </a:path>
                      </a:pathLst>
                    </a:custGeom>
                    <a:solidFill>
                      <a:srgbClr val="EDEDED"/>
                    </a:solidFill>
                    <a:ln w="7600" cap="flat">
                      <a:noFill/>
                      <a:bevel/>
                    </a:ln>
                  </p:spPr>
                </p:sp>
              </p:grpSp>
            </p:grpSp>
          </p:grpSp>
        </p:grpSp>
        <p:grpSp>
          <p:nvGrpSpPr>
            <p:cNvPr id="1150" name=""/>
            <p:cNvGrpSpPr/>
            <p:nvPr/>
          </p:nvGrpSpPr>
          <p:grpSpPr>
            <a:xfrm>
              <a:off x="5704324" y="1621150"/>
              <a:ext cy="2076700" cx="1147600"/>
              <a:chOff x="5704324" y="1621150"/>
              <a:chExt cy="2076700" cx="1147600"/>
            </a:xfrm>
          </p:grpSpPr>
          <p:sp>
            <p:nvSpPr>
              <p:cNvPr id="1151" name="Rounded Rectangle"/>
              <p:cNvSpPr/>
              <p:nvPr/>
            </p:nvSpPr>
            <p:spPr>
              <a:xfrm>
                <a:off x="5704324" y="1621150"/>
                <a:ext cy="2076700" cx="1147600"/>
              </a:xfrm>
              <a:custGeom>
                <a:avLst/>
                <a:gdLst>
                  <a:gd fmla="*/ 573800 w 1147600" name="connsiteX0"/>
                  <a:gd fmla="*/ 2076700 h 2076700" name="connsiteY0"/>
                  <a:gd fmla="*/ 573800 w 1147600" name="connsiteX1"/>
                  <a:gd fmla="*/ 0 h 2076700" name="connsiteY1"/>
                  <a:gd fmla="*/ 1147600 w 1147600" name="connsiteX2"/>
                  <a:gd fmla="*/ 1038350 h 2076700" name="connsiteY2"/>
                  <a:gd fmla="*/ 0 w 1147600" name="connsiteX3"/>
                  <a:gd fmla="*/ 1038350 h 2076700" name="connsiteY3"/>
                  <a:gd fmla="*/ 193800 w 1147600" name="rtl"/>
                  <a:gd fmla="*/ 2091900 h 2076700" name="rtt"/>
                  <a:gd fmla="*/ 953800 w 1147600" name="rtr"/>
                  <a:gd fmla="*/ 2243900 h 2076700" name="rtb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rtl" t="rtt" r="rtr" b="rtb"/>
                <a:pathLst>
                  <a:path w="1147600" h="2076700">
                    <a:moveTo>
                      <a:pt x="1061424" y="2076700"/>
                    </a:moveTo>
                    <a:cubicBezTo>
                      <a:pt x="1109022" y="2076700"/>
                      <a:pt x="1147600" y="2038122"/>
                      <a:pt x="1147600" y="1990524"/>
                    </a:cubicBezTo>
                    <a:lnTo>
                      <a:pt x="1147600" y="86173"/>
                    </a:lnTo>
                    <a:cubicBezTo>
                      <a:pt x="1147600" y="38580"/>
                      <a:pt x="1109022" y="0"/>
                      <a:pt x="1061424" y="0"/>
                    </a:cubicBezTo>
                    <a:lnTo>
                      <a:pt x="86173" y="0"/>
                    </a:lnTo>
                    <a:cubicBezTo>
                      <a:pt x="38580" y="0"/>
                      <a:pt x="0" y="38580"/>
                      <a:pt x="0" y="86173"/>
                    </a:cubicBezTo>
                    <a:lnTo>
                      <a:pt x="0" y="1990524"/>
                    </a:lnTo>
                    <a:cubicBezTo>
                      <a:pt x="0" y="2038122"/>
                      <a:pt x="38580" y="2076700"/>
                      <a:pt x="86173" y="2076700"/>
                    </a:cubicBezTo>
                    <a:lnTo>
                      <a:pt x="1061424" y="2076700"/>
                    </a:lnTo>
                    <a:close/>
                  </a:path>
                </a:pathLst>
              </a:custGeom>
              <a:noFill/>
              <a:ln w="7600" cap="flat">
                <a:solidFill>
                  <a:srgbClr val="000000"/>
                </a:solidFill>
                <a:bevel/>
              </a:ln>
            </p:spPr>
            <p:txBody>
              <a:bodyPr rtlCol="0" bIns="0" wrap="square" tIns="0" rIns="0" anchor="ctr" lIns="0"/>
              <a:lstStyle/>
              <a:p>
                <a:pPr algn="ctr">
                  <a:lnSpc>
                    <a:spcPct val="100000"/>
                  </a:lnSpc>
                </a:pPr>
                <a:r>
                  <a:rPr sz="760">
                    <a:solidFill>
                      <a:srgbClr val="000000"/>
                    </a:solidFill>
                    <a:latin typeface="Arial"/>
                  </a:rPr>
                  <a:t>数据接入</a:t>
                </a:r>
              </a:p>
            </p:txBody>
          </p:sp>
          <p:grpSp>
            <p:nvGrpSpPr>
              <p:cNvPr id="1152" name=""/>
              <p:cNvGrpSpPr/>
              <p:nvPr/>
            </p:nvGrpSpPr>
            <p:grpSpPr>
              <a:xfrm>
                <a:off x="5822132" y="1762844"/>
                <a:ext cy="1793316" cx="911970"/>
                <a:chOff x="5822132" y="1762844"/>
                <a:chExt cy="1793316" cx="911970"/>
              </a:xfrm>
            </p:grpSpPr>
            <p:grpSp>
              <p:nvGrpSpPr>
                <p:cNvPr id="1153" name="Server 2"/>
                <p:cNvGrpSpPr/>
                <p:nvPr/>
              </p:nvGrpSpPr>
              <p:grpSpPr>
                <a:xfrm>
                  <a:off x="5822132" y="1762582"/>
                  <a:ext cy="577312" cx="911970"/>
                  <a:chOff x="5822132" y="1762582"/>
                  <a:chExt cy="577312" cx="911970"/>
                </a:xfrm>
              </p:grpSpPr>
              <p:sp>
                <p:nvSpPr>
                  <p:cNvPr id="1154" name=""/>
                  <p:cNvSpPr/>
                  <p:nvPr/>
                </p:nvSpPr>
                <p:spPr>
                  <a:xfrm>
                    <a:off x="6300840" y="1928048"/>
                    <a:ext cy="407363" cx="433209"/>
                  </a:xfrm>
                  <a:custGeom>
                    <a:avLst/>
                    <a:gdLst/>
                    <a:ahLst/>
                    <a:cxnLst/>
                    <a:pathLst>
                      <a:path w="433209" h="407363">
                        <a:moveTo>
                          <a:pt x="2228" y="412108"/>
                        </a:moveTo>
                        <a:lnTo>
                          <a:pt x="432119" y="164843"/>
                        </a:lnTo>
                        <a:lnTo>
                          <a:pt x="433209" y="4976"/>
                        </a:lnTo>
                        <a:cubicBezTo>
                          <a:pt x="426431" y="-2486"/>
                          <a:pt x="0" y="173934"/>
                          <a:pt x="0" y="173934"/>
                        </a:cubicBezTo>
                        <a:lnTo>
                          <a:pt x="2228" y="412108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181818"/>
                      </a:gs>
                      <a:gs pos="52000">
                        <a:srgbClr val="4F4F4F"/>
                      </a:gs>
                      <a:gs pos="78000">
                        <a:srgbClr val="212121"/>
                      </a:gs>
                    </a:gsLst>
                    <a:lin ang="3960000" scaled="0"/>
                  </a:gradFill>
                  <a:ln w="7600" cap="flat">
                    <a:noFill/>
                    <a:bevel/>
                  </a:ln>
                </p:spPr>
              </p:sp>
              <p:sp>
                <p:nvSpPr>
                  <p:cNvPr id="1155" name=""/>
                  <p:cNvSpPr/>
                  <p:nvPr/>
                </p:nvSpPr>
                <p:spPr>
                  <a:xfrm>
                    <a:off x="5825501" y="1762871"/>
                    <a:ext cy="403623" cx="905386"/>
                  </a:xfrm>
                  <a:custGeom>
                    <a:avLst/>
                    <a:gdLst/>
                    <a:ahLst/>
                    <a:cxnLst/>
                    <a:pathLst>
                      <a:path w="905386" h="403623">
                        <a:moveTo>
                          <a:pt x="0" y="191459"/>
                        </a:moveTo>
                        <a:cubicBezTo>
                          <a:pt x="-1161" y="187839"/>
                          <a:pt x="6766" y="183814"/>
                          <a:pt x="6766" y="183814"/>
                        </a:cubicBezTo>
                        <a:cubicBezTo>
                          <a:pt x="6766" y="183814"/>
                          <a:pt x="426191" y="-2601"/>
                          <a:pt x="430030" y="0"/>
                        </a:cubicBezTo>
                        <a:cubicBezTo>
                          <a:pt x="433869" y="1423"/>
                          <a:pt x="888121" y="159381"/>
                          <a:pt x="905244" y="165079"/>
                        </a:cubicBezTo>
                        <a:cubicBezTo>
                          <a:pt x="909127" y="170224"/>
                          <a:pt x="483489" y="403596"/>
                          <a:pt x="483489" y="403596"/>
                        </a:cubicBezTo>
                        <a:cubicBezTo>
                          <a:pt x="483489" y="403596"/>
                          <a:pt x="2396" y="195078"/>
                          <a:pt x="0" y="191459"/>
                        </a:cubicBezTo>
                        <a:close/>
                      </a:path>
                    </a:pathLst>
                  </a:custGeom>
                  <a:gradFill>
                    <a:gsLst>
                      <a:gs pos="25000">
                        <a:srgbClr val="414141"/>
                      </a:gs>
                      <a:gs pos="37000">
                        <a:srgbClr val="4F4F4F"/>
                      </a:gs>
                      <a:gs pos="80000">
                        <a:srgbClr val="4A4A4A"/>
                      </a:gs>
                    </a:gsLst>
                    <a:lin ang="3720000" scaled="0"/>
                  </a:gradFill>
                  <a:ln w="7600" cap="flat">
                    <a:noFill/>
                    <a:bevel/>
                  </a:ln>
                </p:spPr>
              </p:sp>
              <p:sp>
                <p:nvSpPr>
                  <p:cNvPr id="1156" name=""/>
                  <p:cNvSpPr/>
                  <p:nvPr/>
                </p:nvSpPr>
                <p:spPr>
                  <a:xfrm>
                    <a:off x="5822079" y="1943905"/>
                    <a:ext cy="394348" cx="487059"/>
                  </a:xfrm>
                  <a:custGeom>
                    <a:avLst/>
                    <a:gdLst/>
                    <a:ahLst/>
                    <a:cxnLst/>
                    <a:pathLst>
                      <a:path w="487059" h="394348">
                        <a:moveTo>
                          <a:pt x="7577" y="0"/>
                        </a:moveTo>
                        <a:lnTo>
                          <a:pt x="478017" y="214388"/>
                        </a:lnTo>
                        <a:cubicBezTo>
                          <a:pt x="482918" y="215718"/>
                          <a:pt x="485477" y="220412"/>
                          <a:pt x="486214" y="222922"/>
                        </a:cubicBezTo>
                        <a:lnTo>
                          <a:pt x="487059" y="385538"/>
                        </a:lnTo>
                        <a:cubicBezTo>
                          <a:pt x="487059" y="390253"/>
                          <a:pt x="480660" y="394348"/>
                          <a:pt x="476163" y="394348"/>
                        </a:cubicBezTo>
                        <a:lnTo>
                          <a:pt x="16336" y="189632"/>
                        </a:lnTo>
                        <a:cubicBezTo>
                          <a:pt x="10069" y="185622"/>
                          <a:pt x="3047" y="181160"/>
                          <a:pt x="1631" y="175124"/>
                        </a:cubicBezTo>
                        <a:lnTo>
                          <a:pt x="0" y="7866"/>
                        </a:lnTo>
                        <a:cubicBezTo>
                          <a:pt x="0" y="3153"/>
                          <a:pt x="3081" y="0"/>
                          <a:pt x="7577" y="0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B1B2B6"/>
                      </a:gs>
                      <a:gs pos="100000">
                        <a:srgbClr val="9E9FA4"/>
                      </a:gs>
                    </a:gsLst>
                    <a:lin ang="0" scaled="0"/>
                  </a:gradFill>
                  <a:ln w="7600" cap="flat">
                    <a:noFill/>
                    <a:bevel/>
                  </a:ln>
                </p:spPr>
              </p:sp>
              <p:sp>
                <p:nvSpPr>
                  <p:cNvPr id="1157" name=""/>
                  <p:cNvSpPr/>
                  <p:nvPr/>
                </p:nvSpPr>
                <p:spPr>
                  <a:xfrm>
                    <a:off x="5823707" y="1946685"/>
                    <a:ext cy="186851" cx="14790"/>
                  </a:xfrm>
                  <a:custGeom>
                    <a:avLst/>
                    <a:gdLst/>
                    <a:ahLst/>
                    <a:cxnLst/>
                    <a:pathLst>
                      <a:path w="14790" h="186851">
                        <a:moveTo>
                          <a:pt x="7863" y="0"/>
                        </a:moveTo>
                        <a:lnTo>
                          <a:pt x="14708" y="186851"/>
                        </a:lnTo>
                        <a:cubicBezTo>
                          <a:pt x="2196" y="180735"/>
                          <a:pt x="1197" y="178737"/>
                          <a:pt x="326" y="175465"/>
                        </a:cubicBezTo>
                        <a:lnTo>
                          <a:pt x="-82" y="7989"/>
                        </a:lnTo>
                        <a:cubicBezTo>
                          <a:pt x="-82" y="3276"/>
                          <a:pt x="3367" y="0"/>
                          <a:pt x="7863" y="0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B1B3B7"/>
                      </a:gs>
                      <a:gs pos="100000">
                        <a:srgbClr val="C5C6C9"/>
                      </a:gs>
                    </a:gsLst>
                    <a:lin ang="5400000" scaled="0"/>
                  </a:gradFill>
                  <a:ln w="7600" cap="flat">
                    <a:noFill/>
                    <a:bevel/>
                  </a:ln>
                </p:spPr>
              </p:sp>
              <p:sp>
                <p:nvSpPr>
                  <p:cNvPr id="1158" name=""/>
                  <p:cNvSpPr/>
                  <p:nvPr/>
                </p:nvSpPr>
                <p:spPr>
                  <a:xfrm>
                    <a:off x="6290125" y="2157727"/>
                    <a:ext cy="182285" cx="19124"/>
                  </a:xfrm>
                  <a:custGeom>
                    <a:avLst/>
                    <a:gdLst/>
                    <a:ahLst/>
                    <a:cxnLst/>
                    <a:pathLst>
                      <a:path w="19124" h="182285">
                        <a:moveTo>
                          <a:pt x="-315" y="0"/>
                        </a:moveTo>
                        <a:lnTo>
                          <a:pt x="9971" y="3695"/>
                        </a:lnTo>
                        <a:cubicBezTo>
                          <a:pt x="14871" y="5023"/>
                          <a:pt x="17431" y="9718"/>
                          <a:pt x="18168" y="12228"/>
                        </a:cubicBezTo>
                        <a:lnTo>
                          <a:pt x="18809" y="174840"/>
                        </a:lnTo>
                        <a:cubicBezTo>
                          <a:pt x="18809" y="179554"/>
                          <a:pt x="14825" y="182285"/>
                          <a:pt x="10328" y="182285"/>
                        </a:cubicBezTo>
                        <a:lnTo>
                          <a:pt x="348" y="177776"/>
                        </a:lnTo>
                        <a:lnTo>
                          <a:pt x="-315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E9FA4"/>
                      </a:gs>
                      <a:gs pos="100000">
                        <a:srgbClr val="A8A9AD"/>
                      </a:gs>
                    </a:gsLst>
                    <a:lin ang="5400000" scaled="0"/>
                  </a:gradFill>
                  <a:ln w="7600" cap="flat">
                    <a:noFill/>
                    <a:bevel/>
                  </a:ln>
                </p:spPr>
              </p:sp>
              <p:sp>
                <p:nvSpPr>
                  <p:cNvPr id="1159" name=""/>
                  <p:cNvSpPr/>
                  <p:nvPr/>
                </p:nvSpPr>
                <p:spPr>
                  <a:xfrm rot="-10800000">
                    <a:off x="5855997" y="2104450"/>
                    <a:ext cy="222463" cx="415296"/>
                  </a:xfrm>
                  <a:custGeom>
                    <a:avLst/>
                    <a:gdLst/>
                    <a:ahLst/>
                    <a:cxnLst/>
                    <a:pathLst>
                      <a:path w="415296" h="222463">
                        <a:moveTo>
                          <a:pt x="0" y="0"/>
                        </a:moveTo>
                        <a:lnTo>
                          <a:pt x="72903" y="85296"/>
                        </a:lnTo>
                        <a:lnTo>
                          <a:pt x="377169" y="222463"/>
                        </a:lnTo>
                        <a:lnTo>
                          <a:pt x="415296" y="185976"/>
                        </a:lnTo>
                        <a:lnTo>
                          <a:pt x="77811" y="35164"/>
                        </a:lnTo>
                        <a:lnTo>
                          <a:pt x="29523" y="13936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>
                    <a:gsLst>
                      <a:gs pos="26000">
                        <a:srgbClr val="181818"/>
                      </a:gs>
                      <a:gs pos="56000">
                        <a:srgbClr val="4F4F4F"/>
                      </a:gs>
                      <a:gs pos="78000">
                        <a:srgbClr val="212121"/>
                      </a:gs>
                    </a:gsLst>
                    <a:lin ang="6600000" scaled="0"/>
                  </a:gradFill>
                  <a:ln w="7600" cap="flat">
                    <a:solidFill>
                      <a:srgbClr val="494949"/>
                    </a:solidFill>
                    <a:bevel/>
                  </a:ln>
                </p:spPr>
              </p:sp>
              <p:sp>
                <p:nvSpPr>
                  <p:cNvPr id="1160" name=""/>
                  <p:cNvSpPr/>
                  <p:nvPr/>
                </p:nvSpPr>
                <p:spPr>
                  <a:xfrm>
                    <a:off x="5837452" y="1949838"/>
                    <a:ext cy="192612" cx="61797"/>
                  </a:xfrm>
                  <a:custGeom>
                    <a:avLst/>
                    <a:gdLst/>
                    <a:ahLst/>
                    <a:cxnLst/>
                    <a:pathLst>
                      <a:path w="61797" h="192612">
                        <a:moveTo>
                          <a:pt x="61797" y="81250"/>
                        </a:moveTo>
                        <a:lnTo>
                          <a:pt x="58170" y="153005"/>
                        </a:lnTo>
                        <a:lnTo>
                          <a:pt x="17256" y="192612"/>
                        </a:lnTo>
                        <a:lnTo>
                          <a:pt x="0" y="185389"/>
                        </a:lnTo>
                        <a:lnTo>
                          <a:pt x="548" y="0"/>
                        </a:lnTo>
                        <a:lnTo>
                          <a:pt x="17618" y="6350"/>
                        </a:lnTo>
                        <a:lnTo>
                          <a:pt x="61797" y="8125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FFFFFF">
                          <a:alpha val="30000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lin ang="0" scaled="0"/>
                  </a:gradFill>
                  <a:ln w="7600" cap="flat">
                    <a:noFill/>
                    <a:bevel/>
                  </a:ln>
                </p:spPr>
              </p:sp>
              <p:sp>
                <p:nvSpPr>
                  <p:cNvPr id="1161" name=""/>
                  <p:cNvSpPr/>
                  <p:nvPr/>
                </p:nvSpPr>
                <p:spPr>
                  <a:xfrm>
                    <a:off x="6199880" y="2152407"/>
                    <a:ext cy="183272" cx="90564"/>
                  </a:xfrm>
                  <a:custGeom>
                    <a:avLst/>
                    <a:gdLst/>
                    <a:ahLst/>
                    <a:cxnLst/>
                    <a:pathLst>
                      <a:path w="90564" h="183272">
                        <a:moveTo>
                          <a:pt x="5566" y="13392"/>
                        </a:moveTo>
                        <a:lnTo>
                          <a:pt x="0" y="90728"/>
                        </a:lnTo>
                        <a:lnTo>
                          <a:pt x="75905" y="174198"/>
                        </a:lnTo>
                        <a:lnTo>
                          <a:pt x="90564" y="183272"/>
                        </a:lnTo>
                        <a:lnTo>
                          <a:pt x="89931" y="3217"/>
                        </a:lnTo>
                        <a:lnTo>
                          <a:pt x="81145" y="0"/>
                        </a:lnTo>
                        <a:lnTo>
                          <a:pt x="5566" y="13392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FFFFFF">
                          <a:alpha val="30000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lin ang="10800000" scaled="0"/>
                  </a:gradFill>
                  <a:ln w="7600" cap="flat">
                    <a:noFill/>
                    <a:bevel/>
                  </a:ln>
                </p:spPr>
              </p:sp>
              <p:sp>
                <p:nvSpPr>
                  <p:cNvPr id="1162" name=""/>
                  <p:cNvSpPr/>
                  <p:nvPr/>
                </p:nvSpPr>
                <p:spPr>
                  <a:xfrm>
                    <a:off x="5857494" y="1955675"/>
                    <a:ext cy="210124" cx="420335"/>
                  </a:xfrm>
                  <a:custGeom>
                    <a:avLst/>
                    <a:gdLst/>
                    <a:ahLst/>
                    <a:cxnLst/>
                    <a:pathLst>
                      <a:path w="420335" h="210124">
                        <a:moveTo>
                          <a:pt x="0" y="0"/>
                        </a:moveTo>
                        <a:lnTo>
                          <a:pt x="41755" y="75413"/>
                        </a:lnTo>
                        <a:lnTo>
                          <a:pt x="347959" y="210124"/>
                        </a:lnTo>
                        <a:lnTo>
                          <a:pt x="420335" y="194073"/>
                        </a:lnTo>
                        <a:lnTo>
                          <a:pt x="384147" y="173644"/>
                        </a:lnTo>
                        <a:lnTo>
                          <a:pt x="64602" y="27725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>
                    <a:gsLst>
                      <a:gs pos="26000">
                        <a:srgbClr val="181818"/>
                      </a:gs>
                      <a:gs pos="56000">
                        <a:srgbClr val="4F4F4F"/>
                      </a:gs>
                      <a:gs pos="78000">
                        <a:srgbClr val="212121"/>
                      </a:gs>
                    </a:gsLst>
                    <a:lin ang="6600000" scaled="0"/>
                  </a:gradFill>
                  <a:ln w="7600" cap="flat">
                    <a:solidFill>
                      <a:srgbClr val="494949"/>
                    </a:solidFill>
                    <a:bevel/>
                  </a:ln>
                </p:spPr>
              </p:sp>
              <p:grpSp>
                <p:nvGrpSpPr>
                  <p:cNvPr id="1163" name=""/>
                  <p:cNvGrpSpPr/>
                  <p:nvPr/>
                </p:nvGrpSpPr>
                <p:grpSpPr>
                  <a:xfrm>
                    <a:off x="6012966" y="2113405"/>
                    <a:ext cy="40514" cx="33225"/>
                    <a:chOff x="6012966" y="2113405"/>
                    <a:chExt cy="40514" cx="33225"/>
                  </a:xfrm>
                </p:grpSpPr>
                <p:sp>
                  <p:nvSpPr>
                    <p:cNvPr id="1164" name=""/>
                    <p:cNvSpPr/>
                    <p:nvPr/>
                  </p:nvSpPr>
                  <p:spPr>
                    <a:xfrm>
                      <a:off x="6012990" y="2113268"/>
                      <a:ext cy="40514" cx="33225"/>
                    </a:xfrm>
                    <a:custGeom>
                      <a:avLst/>
                      <a:gdLst/>
                      <a:ahLst/>
                      <a:cxnLst/>
                      <a:pathLst>
                        <a:path w="33225" h="40514">
                          <a:moveTo>
                            <a:pt x="-121" y="20200"/>
                          </a:moveTo>
                          <a:cubicBezTo>
                            <a:pt x="-121" y="9013"/>
                            <a:pt x="7316" y="-57"/>
                            <a:pt x="16491" y="-57"/>
                          </a:cubicBezTo>
                          <a:cubicBezTo>
                            <a:pt x="25666" y="-57"/>
                            <a:pt x="33103" y="9013"/>
                            <a:pt x="33103" y="20200"/>
                          </a:cubicBezTo>
                          <a:cubicBezTo>
                            <a:pt x="33103" y="31388"/>
                            <a:pt x="25666" y="40457"/>
                            <a:pt x="16491" y="40457"/>
                          </a:cubicBezTo>
                          <a:cubicBezTo>
                            <a:pt x="7316" y="40457"/>
                            <a:pt x="-121" y="31388"/>
                            <a:pt x="-121" y="20200"/>
                          </a:cubicBezTo>
                          <a:close/>
                        </a:path>
                      </a:pathLst>
                    </a:custGeom>
                    <a:solidFill>
                      <a:srgbClr val="EDEDED"/>
                    </a:solidFill>
                    <a:ln w="7600" cap="flat">
                      <a:noFill/>
                      <a:bevel/>
                    </a:ln>
                  </p:spPr>
                </p:sp>
                <p:sp>
                  <p:nvSpPr>
                    <p:cNvPr id="1165" name=""/>
                    <p:cNvSpPr/>
                    <p:nvPr/>
                  </p:nvSpPr>
                  <p:spPr>
                    <a:xfrm>
                      <a:off x="6015715" y="2116578"/>
                      <a:ext cy="33899" cx="27775"/>
                    </a:xfrm>
                    <a:custGeom>
                      <a:avLst/>
                      <a:gdLst/>
                      <a:ahLst/>
                      <a:cxnLst/>
                      <a:pathLst>
                        <a:path w="27775" h="33899">
                          <a:moveTo>
                            <a:pt x="-101" y="16902"/>
                          </a:moveTo>
                          <a:cubicBezTo>
                            <a:pt x="-101" y="7541"/>
                            <a:pt x="6116" y="-48"/>
                            <a:pt x="13786" y="-48"/>
                          </a:cubicBezTo>
                          <a:cubicBezTo>
                            <a:pt x="21456" y="-48"/>
                            <a:pt x="27674" y="7541"/>
                            <a:pt x="27674" y="16902"/>
                          </a:cubicBezTo>
                          <a:cubicBezTo>
                            <a:pt x="27674" y="26263"/>
                            <a:pt x="21456" y="33852"/>
                            <a:pt x="13786" y="33852"/>
                          </a:cubicBezTo>
                          <a:cubicBezTo>
                            <a:pt x="6116" y="33852"/>
                            <a:pt x="-101" y="26263"/>
                            <a:pt x="-101" y="16902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7600" cap="flat">
                      <a:noFill/>
                      <a:bevel/>
                    </a:ln>
                  </p:spPr>
                </p:sp>
                <p:sp>
                  <p:nvSpPr>
                    <p:cNvPr id="1166" name=""/>
                    <p:cNvSpPr/>
                    <p:nvPr/>
                  </p:nvSpPr>
                  <p:spPr>
                    <a:xfrm>
                      <a:off x="6015715" y="2116578"/>
                      <a:ext cy="33899" cx="27775"/>
                    </a:xfrm>
                    <a:custGeom>
                      <a:avLst/>
                      <a:gdLst/>
                      <a:ahLst/>
                      <a:cxnLst/>
                      <a:pathLst>
                        <a:path w="27775" h="33899">
                          <a:moveTo>
                            <a:pt x="-101" y="16902"/>
                          </a:moveTo>
                          <a:cubicBezTo>
                            <a:pt x="-101" y="7541"/>
                            <a:pt x="6116" y="-48"/>
                            <a:pt x="13786" y="-48"/>
                          </a:cubicBezTo>
                          <a:cubicBezTo>
                            <a:pt x="21456" y="-48"/>
                            <a:pt x="27674" y="7541"/>
                            <a:pt x="27674" y="16902"/>
                          </a:cubicBezTo>
                          <a:cubicBezTo>
                            <a:pt x="27674" y="26263"/>
                            <a:pt x="21456" y="33852"/>
                            <a:pt x="13786" y="33852"/>
                          </a:cubicBezTo>
                          <a:cubicBezTo>
                            <a:pt x="6116" y="33852"/>
                            <a:pt x="-101" y="26263"/>
                            <a:pt x="-101" y="16902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9000">
                          <a:srgbClr val="FFFFFF">
                            <a:alpha val="39000"/>
                          </a:srgbClr>
                        </a:gs>
                        <a:gs pos="36000">
                          <a:srgbClr val="FFFFFF">
                            <a:alpha val="0"/>
                          </a:srgbClr>
                        </a:gs>
                      </a:gsLst>
                      <a:lin ang="5400000" scaled="0"/>
                    </a:gradFill>
                    <a:ln w="7600" cap="flat">
                      <a:noFill/>
                      <a:bevel/>
                    </a:ln>
                  </p:spPr>
                </p:sp>
                <p:sp>
                  <p:nvSpPr>
                    <p:cNvPr id="1167" name=""/>
                    <p:cNvSpPr/>
                    <p:nvPr/>
                  </p:nvSpPr>
                  <p:spPr>
                    <a:xfrm>
                      <a:off x="6013846" y="2124729"/>
                      <a:ext cy="18117" cx="25922"/>
                    </a:xfrm>
                    <a:custGeom>
                      <a:avLst/>
                      <a:gdLst/>
                      <a:ahLst/>
                      <a:cxnLst/>
                      <a:pathLst>
                        <a:path w="25922" h="18117">
                          <a:moveTo>
                            <a:pt x="2430" y="0"/>
                          </a:moveTo>
                          <a:lnTo>
                            <a:pt x="28352" y="18117"/>
                          </a:lnTo>
                          <a:lnTo>
                            <a:pt x="2430" y="0"/>
                          </a:lnTo>
                          <a:close/>
                        </a:path>
                      </a:pathLst>
                    </a:custGeom>
                    <a:solidFill>
                      <a:srgbClr val="EDEDED"/>
                    </a:solidFill>
                    <a:ln w="7600" cap="flat">
                      <a:noFill/>
                      <a:bevel/>
                    </a:ln>
                  </p:spPr>
                </p:sp>
              </p:grpSp>
            </p:grpSp>
            <p:grpSp>
              <p:nvGrpSpPr>
                <p:cNvPr id="1168" name="Server 2"/>
                <p:cNvGrpSpPr/>
                <p:nvPr/>
              </p:nvGrpSpPr>
              <p:grpSpPr>
                <a:xfrm>
                  <a:off x="5822132" y="2370700"/>
                  <a:ext cy="577312" cx="911970"/>
                  <a:chOff x="5822132" y="2370700"/>
                  <a:chExt cy="577312" cx="911970"/>
                </a:xfrm>
              </p:grpSpPr>
              <p:sp>
                <p:nvSpPr>
                  <p:cNvPr id="1169" name=""/>
                  <p:cNvSpPr/>
                  <p:nvPr/>
                </p:nvSpPr>
                <p:spPr>
                  <a:xfrm>
                    <a:off x="6300840" y="2536166"/>
                    <a:ext cy="407363" cx="433209"/>
                  </a:xfrm>
                  <a:custGeom>
                    <a:avLst/>
                    <a:gdLst/>
                    <a:ahLst/>
                    <a:cxnLst/>
                    <a:pathLst>
                      <a:path w="433209" h="407363">
                        <a:moveTo>
                          <a:pt x="2228" y="412108"/>
                        </a:moveTo>
                        <a:lnTo>
                          <a:pt x="432119" y="164843"/>
                        </a:lnTo>
                        <a:lnTo>
                          <a:pt x="433209" y="4976"/>
                        </a:lnTo>
                        <a:cubicBezTo>
                          <a:pt x="426431" y="-2486"/>
                          <a:pt x="0" y="173934"/>
                          <a:pt x="0" y="173934"/>
                        </a:cubicBezTo>
                        <a:lnTo>
                          <a:pt x="2228" y="412108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181818"/>
                      </a:gs>
                      <a:gs pos="52000">
                        <a:srgbClr val="4F4F4F"/>
                      </a:gs>
                      <a:gs pos="78000">
                        <a:srgbClr val="212121"/>
                      </a:gs>
                    </a:gsLst>
                    <a:lin ang="3960000" scaled="0"/>
                  </a:gradFill>
                  <a:ln w="7600" cap="flat">
                    <a:noFill/>
                    <a:bevel/>
                  </a:ln>
                </p:spPr>
              </p:sp>
              <p:sp>
                <p:nvSpPr>
                  <p:cNvPr id="1170" name=""/>
                  <p:cNvSpPr/>
                  <p:nvPr/>
                </p:nvSpPr>
                <p:spPr>
                  <a:xfrm>
                    <a:off x="5825501" y="2370989"/>
                    <a:ext cy="403623" cx="905386"/>
                  </a:xfrm>
                  <a:custGeom>
                    <a:avLst/>
                    <a:gdLst/>
                    <a:ahLst/>
                    <a:cxnLst/>
                    <a:pathLst>
                      <a:path w="905386" h="403623">
                        <a:moveTo>
                          <a:pt x="0" y="191459"/>
                        </a:moveTo>
                        <a:cubicBezTo>
                          <a:pt x="-1161" y="187839"/>
                          <a:pt x="6766" y="183814"/>
                          <a:pt x="6766" y="183814"/>
                        </a:cubicBezTo>
                        <a:cubicBezTo>
                          <a:pt x="6766" y="183814"/>
                          <a:pt x="426191" y="-2601"/>
                          <a:pt x="430030" y="0"/>
                        </a:cubicBezTo>
                        <a:cubicBezTo>
                          <a:pt x="433869" y="1423"/>
                          <a:pt x="888121" y="159381"/>
                          <a:pt x="905244" y="165079"/>
                        </a:cubicBezTo>
                        <a:cubicBezTo>
                          <a:pt x="909127" y="170224"/>
                          <a:pt x="483489" y="403596"/>
                          <a:pt x="483489" y="403596"/>
                        </a:cubicBezTo>
                        <a:cubicBezTo>
                          <a:pt x="483489" y="403596"/>
                          <a:pt x="2396" y="195078"/>
                          <a:pt x="0" y="191459"/>
                        </a:cubicBezTo>
                        <a:close/>
                      </a:path>
                    </a:pathLst>
                  </a:custGeom>
                  <a:gradFill>
                    <a:gsLst>
                      <a:gs pos="25000">
                        <a:srgbClr val="414141"/>
                      </a:gs>
                      <a:gs pos="37000">
                        <a:srgbClr val="4F4F4F"/>
                      </a:gs>
                      <a:gs pos="80000">
                        <a:srgbClr val="4A4A4A"/>
                      </a:gs>
                    </a:gsLst>
                    <a:lin ang="3720000" scaled="0"/>
                  </a:gradFill>
                  <a:ln w="7600" cap="flat">
                    <a:noFill/>
                    <a:bevel/>
                  </a:ln>
                </p:spPr>
              </p:sp>
              <p:sp>
                <p:nvSpPr>
                  <p:cNvPr id="1171" name=""/>
                  <p:cNvSpPr/>
                  <p:nvPr/>
                </p:nvSpPr>
                <p:spPr>
                  <a:xfrm>
                    <a:off x="5822079" y="2552022"/>
                    <a:ext cy="394348" cx="487059"/>
                  </a:xfrm>
                  <a:custGeom>
                    <a:avLst/>
                    <a:gdLst/>
                    <a:ahLst/>
                    <a:cxnLst/>
                    <a:pathLst>
                      <a:path w="487059" h="394348">
                        <a:moveTo>
                          <a:pt x="7577" y="0"/>
                        </a:moveTo>
                        <a:lnTo>
                          <a:pt x="478017" y="214388"/>
                        </a:lnTo>
                        <a:cubicBezTo>
                          <a:pt x="482918" y="215718"/>
                          <a:pt x="485477" y="220412"/>
                          <a:pt x="486214" y="222922"/>
                        </a:cubicBezTo>
                        <a:lnTo>
                          <a:pt x="487059" y="385538"/>
                        </a:lnTo>
                        <a:cubicBezTo>
                          <a:pt x="487059" y="390253"/>
                          <a:pt x="480660" y="394348"/>
                          <a:pt x="476163" y="394348"/>
                        </a:cubicBezTo>
                        <a:lnTo>
                          <a:pt x="16336" y="189632"/>
                        </a:lnTo>
                        <a:cubicBezTo>
                          <a:pt x="10069" y="185622"/>
                          <a:pt x="3047" y="181160"/>
                          <a:pt x="1631" y="175124"/>
                        </a:cubicBezTo>
                        <a:lnTo>
                          <a:pt x="0" y="7866"/>
                        </a:lnTo>
                        <a:cubicBezTo>
                          <a:pt x="0" y="3153"/>
                          <a:pt x="3081" y="0"/>
                          <a:pt x="7577" y="0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B1B2B6"/>
                      </a:gs>
                      <a:gs pos="100000">
                        <a:srgbClr val="9E9FA4"/>
                      </a:gs>
                    </a:gsLst>
                    <a:lin ang="0" scaled="0"/>
                  </a:gradFill>
                  <a:ln w="7600" cap="flat">
                    <a:noFill/>
                    <a:bevel/>
                  </a:ln>
                </p:spPr>
              </p:sp>
              <p:sp>
                <p:nvSpPr>
                  <p:cNvPr id="1172" name=""/>
                  <p:cNvSpPr/>
                  <p:nvPr/>
                </p:nvSpPr>
                <p:spPr>
                  <a:xfrm>
                    <a:off x="5823707" y="2554802"/>
                    <a:ext cy="186851" cx="14790"/>
                  </a:xfrm>
                  <a:custGeom>
                    <a:avLst/>
                    <a:gdLst/>
                    <a:ahLst/>
                    <a:cxnLst/>
                    <a:pathLst>
                      <a:path w="14790" h="186851">
                        <a:moveTo>
                          <a:pt x="7863" y="0"/>
                        </a:moveTo>
                        <a:lnTo>
                          <a:pt x="14708" y="186851"/>
                        </a:lnTo>
                        <a:cubicBezTo>
                          <a:pt x="2196" y="180735"/>
                          <a:pt x="1197" y="178737"/>
                          <a:pt x="326" y="175465"/>
                        </a:cubicBezTo>
                        <a:lnTo>
                          <a:pt x="-82" y="7989"/>
                        </a:lnTo>
                        <a:cubicBezTo>
                          <a:pt x="-82" y="3276"/>
                          <a:pt x="3367" y="0"/>
                          <a:pt x="7863" y="0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B1B3B7"/>
                      </a:gs>
                      <a:gs pos="100000">
                        <a:srgbClr val="C5C6C9"/>
                      </a:gs>
                    </a:gsLst>
                    <a:lin ang="5400000" scaled="0"/>
                  </a:gradFill>
                  <a:ln w="7600" cap="flat">
                    <a:noFill/>
                    <a:bevel/>
                  </a:ln>
                </p:spPr>
              </p:sp>
              <p:sp>
                <p:nvSpPr>
                  <p:cNvPr id="1173" name=""/>
                  <p:cNvSpPr/>
                  <p:nvPr/>
                </p:nvSpPr>
                <p:spPr>
                  <a:xfrm>
                    <a:off x="6290125" y="2765845"/>
                    <a:ext cy="182285" cx="19124"/>
                  </a:xfrm>
                  <a:custGeom>
                    <a:avLst/>
                    <a:gdLst/>
                    <a:ahLst/>
                    <a:cxnLst/>
                    <a:pathLst>
                      <a:path w="19124" h="182285">
                        <a:moveTo>
                          <a:pt x="-315" y="0"/>
                        </a:moveTo>
                        <a:lnTo>
                          <a:pt x="9971" y="3695"/>
                        </a:lnTo>
                        <a:cubicBezTo>
                          <a:pt x="14871" y="5023"/>
                          <a:pt x="17431" y="9718"/>
                          <a:pt x="18168" y="12228"/>
                        </a:cubicBezTo>
                        <a:lnTo>
                          <a:pt x="18809" y="174840"/>
                        </a:lnTo>
                        <a:cubicBezTo>
                          <a:pt x="18809" y="179554"/>
                          <a:pt x="14825" y="182285"/>
                          <a:pt x="10328" y="182285"/>
                        </a:cubicBezTo>
                        <a:lnTo>
                          <a:pt x="348" y="177776"/>
                        </a:lnTo>
                        <a:lnTo>
                          <a:pt x="-315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E9FA4"/>
                      </a:gs>
                      <a:gs pos="100000">
                        <a:srgbClr val="A8A9AD"/>
                      </a:gs>
                    </a:gsLst>
                    <a:lin ang="5400000" scaled="0"/>
                  </a:gradFill>
                  <a:ln w="7600" cap="flat">
                    <a:noFill/>
                    <a:bevel/>
                  </a:ln>
                </p:spPr>
              </p:sp>
              <p:sp>
                <p:nvSpPr>
                  <p:cNvPr id="1174" name=""/>
                  <p:cNvSpPr/>
                  <p:nvPr/>
                </p:nvSpPr>
                <p:spPr>
                  <a:xfrm rot="-10800000">
                    <a:off x="5855997" y="2712568"/>
                    <a:ext cy="222463" cx="415296"/>
                  </a:xfrm>
                  <a:custGeom>
                    <a:avLst/>
                    <a:gdLst/>
                    <a:ahLst/>
                    <a:cxnLst/>
                    <a:pathLst>
                      <a:path w="415296" h="222463">
                        <a:moveTo>
                          <a:pt x="0" y="0"/>
                        </a:moveTo>
                        <a:lnTo>
                          <a:pt x="72903" y="85296"/>
                        </a:lnTo>
                        <a:lnTo>
                          <a:pt x="377169" y="222463"/>
                        </a:lnTo>
                        <a:lnTo>
                          <a:pt x="415296" y="185976"/>
                        </a:lnTo>
                        <a:lnTo>
                          <a:pt x="77811" y="35164"/>
                        </a:lnTo>
                        <a:lnTo>
                          <a:pt x="29523" y="13936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>
                    <a:gsLst>
                      <a:gs pos="26000">
                        <a:srgbClr val="181818"/>
                      </a:gs>
                      <a:gs pos="56000">
                        <a:srgbClr val="4F4F4F"/>
                      </a:gs>
                      <a:gs pos="78000">
                        <a:srgbClr val="212121"/>
                      </a:gs>
                    </a:gsLst>
                    <a:lin ang="6600000" scaled="0"/>
                  </a:gradFill>
                  <a:ln w="7600" cap="flat">
                    <a:solidFill>
                      <a:srgbClr val="494949"/>
                    </a:solidFill>
                    <a:bevel/>
                  </a:ln>
                </p:spPr>
              </p:sp>
              <p:sp>
                <p:nvSpPr>
                  <p:cNvPr id="1175" name=""/>
                  <p:cNvSpPr/>
                  <p:nvPr/>
                </p:nvSpPr>
                <p:spPr>
                  <a:xfrm>
                    <a:off x="5837452" y="2557956"/>
                    <a:ext cy="192612" cx="61797"/>
                  </a:xfrm>
                  <a:custGeom>
                    <a:avLst/>
                    <a:gdLst/>
                    <a:ahLst/>
                    <a:cxnLst/>
                    <a:pathLst>
                      <a:path w="61797" h="192612">
                        <a:moveTo>
                          <a:pt x="61797" y="81250"/>
                        </a:moveTo>
                        <a:lnTo>
                          <a:pt x="58170" y="153005"/>
                        </a:lnTo>
                        <a:lnTo>
                          <a:pt x="17256" y="192612"/>
                        </a:lnTo>
                        <a:lnTo>
                          <a:pt x="0" y="185389"/>
                        </a:lnTo>
                        <a:lnTo>
                          <a:pt x="548" y="0"/>
                        </a:lnTo>
                        <a:lnTo>
                          <a:pt x="17618" y="6350"/>
                        </a:lnTo>
                        <a:lnTo>
                          <a:pt x="61797" y="8125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FFFFFF">
                          <a:alpha val="30000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lin ang="0" scaled="0"/>
                  </a:gradFill>
                  <a:ln w="7600" cap="flat">
                    <a:noFill/>
                    <a:bevel/>
                  </a:ln>
                </p:spPr>
              </p:sp>
              <p:sp>
                <p:nvSpPr>
                  <p:cNvPr id="1176" name=""/>
                  <p:cNvSpPr/>
                  <p:nvPr/>
                </p:nvSpPr>
                <p:spPr>
                  <a:xfrm>
                    <a:off x="6199880" y="2760525"/>
                    <a:ext cy="183272" cx="90564"/>
                  </a:xfrm>
                  <a:custGeom>
                    <a:avLst/>
                    <a:gdLst/>
                    <a:ahLst/>
                    <a:cxnLst/>
                    <a:pathLst>
                      <a:path w="90564" h="183272">
                        <a:moveTo>
                          <a:pt x="5566" y="13392"/>
                        </a:moveTo>
                        <a:lnTo>
                          <a:pt x="0" y="90728"/>
                        </a:lnTo>
                        <a:lnTo>
                          <a:pt x="75905" y="174198"/>
                        </a:lnTo>
                        <a:lnTo>
                          <a:pt x="90564" y="183272"/>
                        </a:lnTo>
                        <a:lnTo>
                          <a:pt x="89931" y="3217"/>
                        </a:lnTo>
                        <a:lnTo>
                          <a:pt x="81145" y="0"/>
                        </a:lnTo>
                        <a:lnTo>
                          <a:pt x="5566" y="13392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FFFFFF">
                          <a:alpha val="30000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lin ang="10800000" scaled="0"/>
                  </a:gradFill>
                  <a:ln w="7600" cap="flat">
                    <a:noFill/>
                    <a:bevel/>
                  </a:ln>
                </p:spPr>
              </p:sp>
              <p:sp>
                <p:nvSpPr>
                  <p:cNvPr id="1177" name=""/>
                  <p:cNvSpPr/>
                  <p:nvPr/>
                </p:nvSpPr>
                <p:spPr>
                  <a:xfrm>
                    <a:off x="5857494" y="2563793"/>
                    <a:ext cy="210124" cx="420335"/>
                  </a:xfrm>
                  <a:custGeom>
                    <a:avLst/>
                    <a:gdLst/>
                    <a:ahLst/>
                    <a:cxnLst/>
                    <a:pathLst>
                      <a:path w="420335" h="210124">
                        <a:moveTo>
                          <a:pt x="0" y="0"/>
                        </a:moveTo>
                        <a:lnTo>
                          <a:pt x="41755" y="75413"/>
                        </a:lnTo>
                        <a:lnTo>
                          <a:pt x="347959" y="210124"/>
                        </a:lnTo>
                        <a:lnTo>
                          <a:pt x="420335" y="194073"/>
                        </a:lnTo>
                        <a:lnTo>
                          <a:pt x="384147" y="173644"/>
                        </a:lnTo>
                        <a:lnTo>
                          <a:pt x="64602" y="27725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>
                    <a:gsLst>
                      <a:gs pos="26000">
                        <a:srgbClr val="181818"/>
                      </a:gs>
                      <a:gs pos="56000">
                        <a:srgbClr val="4F4F4F"/>
                      </a:gs>
                      <a:gs pos="78000">
                        <a:srgbClr val="212121"/>
                      </a:gs>
                    </a:gsLst>
                    <a:lin ang="6600000" scaled="0"/>
                  </a:gradFill>
                  <a:ln w="7600" cap="flat">
                    <a:solidFill>
                      <a:srgbClr val="494949"/>
                    </a:solidFill>
                    <a:bevel/>
                  </a:ln>
                </p:spPr>
              </p:sp>
              <p:grpSp>
                <p:nvGrpSpPr>
                  <p:cNvPr id="1178" name=""/>
                  <p:cNvGrpSpPr/>
                  <p:nvPr/>
                </p:nvGrpSpPr>
                <p:grpSpPr>
                  <a:xfrm>
                    <a:off x="6012966" y="2721523"/>
                    <a:ext cy="40514" cx="33225"/>
                    <a:chOff x="6012966" y="2721523"/>
                    <a:chExt cy="40514" cx="33225"/>
                  </a:xfrm>
                </p:grpSpPr>
                <p:sp>
                  <p:nvSpPr>
                    <p:cNvPr id="1179" name=""/>
                    <p:cNvSpPr/>
                    <p:nvPr/>
                  </p:nvSpPr>
                  <p:spPr>
                    <a:xfrm>
                      <a:off x="6012990" y="2721386"/>
                      <a:ext cy="40514" cx="33225"/>
                    </a:xfrm>
                    <a:custGeom>
                      <a:avLst/>
                      <a:gdLst/>
                      <a:ahLst/>
                      <a:cxnLst/>
                      <a:pathLst>
                        <a:path w="33225" h="40514">
                          <a:moveTo>
                            <a:pt x="-121" y="20200"/>
                          </a:moveTo>
                          <a:cubicBezTo>
                            <a:pt x="-121" y="9013"/>
                            <a:pt x="7316" y="-57"/>
                            <a:pt x="16491" y="-57"/>
                          </a:cubicBezTo>
                          <a:cubicBezTo>
                            <a:pt x="25666" y="-57"/>
                            <a:pt x="33103" y="9013"/>
                            <a:pt x="33103" y="20200"/>
                          </a:cubicBezTo>
                          <a:cubicBezTo>
                            <a:pt x="33103" y="31388"/>
                            <a:pt x="25666" y="40457"/>
                            <a:pt x="16491" y="40457"/>
                          </a:cubicBezTo>
                          <a:cubicBezTo>
                            <a:pt x="7316" y="40457"/>
                            <a:pt x="-121" y="31388"/>
                            <a:pt x="-121" y="20200"/>
                          </a:cubicBezTo>
                          <a:close/>
                        </a:path>
                      </a:pathLst>
                    </a:custGeom>
                    <a:solidFill>
                      <a:srgbClr val="EDEDED"/>
                    </a:solidFill>
                    <a:ln w="7600" cap="flat">
                      <a:noFill/>
                      <a:bevel/>
                    </a:ln>
                  </p:spPr>
                </p:sp>
                <p:sp>
                  <p:nvSpPr>
                    <p:cNvPr id="1180" name=""/>
                    <p:cNvSpPr/>
                    <p:nvPr/>
                  </p:nvSpPr>
                  <p:spPr>
                    <a:xfrm>
                      <a:off x="6015715" y="2724696"/>
                      <a:ext cy="33899" cx="27775"/>
                    </a:xfrm>
                    <a:custGeom>
                      <a:avLst/>
                      <a:gdLst/>
                      <a:ahLst/>
                      <a:cxnLst/>
                      <a:pathLst>
                        <a:path w="27775" h="33899">
                          <a:moveTo>
                            <a:pt x="-101" y="16902"/>
                          </a:moveTo>
                          <a:cubicBezTo>
                            <a:pt x="-101" y="7541"/>
                            <a:pt x="6116" y="-48"/>
                            <a:pt x="13786" y="-48"/>
                          </a:cubicBezTo>
                          <a:cubicBezTo>
                            <a:pt x="21456" y="-48"/>
                            <a:pt x="27674" y="7541"/>
                            <a:pt x="27674" y="16902"/>
                          </a:cubicBezTo>
                          <a:cubicBezTo>
                            <a:pt x="27674" y="26263"/>
                            <a:pt x="21456" y="33852"/>
                            <a:pt x="13786" y="33852"/>
                          </a:cubicBezTo>
                          <a:cubicBezTo>
                            <a:pt x="6116" y="33852"/>
                            <a:pt x="-101" y="26263"/>
                            <a:pt x="-101" y="16902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7600" cap="flat">
                      <a:noFill/>
                      <a:bevel/>
                    </a:ln>
                  </p:spPr>
                </p:sp>
                <p:sp>
                  <p:nvSpPr>
                    <p:cNvPr id="1181" name=""/>
                    <p:cNvSpPr/>
                    <p:nvPr/>
                  </p:nvSpPr>
                  <p:spPr>
                    <a:xfrm>
                      <a:off x="6015715" y="2724696"/>
                      <a:ext cy="33899" cx="27775"/>
                    </a:xfrm>
                    <a:custGeom>
                      <a:avLst/>
                      <a:gdLst/>
                      <a:ahLst/>
                      <a:cxnLst/>
                      <a:pathLst>
                        <a:path w="27775" h="33899">
                          <a:moveTo>
                            <a:pt x="-101" y="16902"/>
                          </a:moveTo>
                          <a:cubicBezTo>
                            <a:pt x="-101" y="7541"/>
                            <a:pt x="6116" y="-48"/>
                            <a:pt x="13786" y="-48"/>
                          </a:cubicBezTo>
                          <a:cubicBezTo>
                            <a:pt x="21456" y="-48"/>
                            <a:pt x="27674" y="7541"/>
                            <a:pt x="27674" y="16902"/>
                          </a:cubicBezTo>
                          <a:cubicBezTo>
                            <a:pt x="27674" y="26263"/>
                            <a:pt x="21456" y="33852"/>
                            <a:pt x="13786" y="33852"/>
                          </a:cubicBezTo>
                          <a:cubicBezTo>
                            <a:pt x="6116" y="33852"/>
                            <a:pt x="-101" y="26263"/>
                            <a:pt x="-101" y="16902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9000">
                          <a:srgbClr val="FFFFFF">
                            <a:alpha val="39000"/>
                          </a:srgbClr>
                        </a:gs>
                        <a:gs pos="36000">
                          <a:srgbClr val="FFFFFF">
                            <a:alpha val="0"/>
                          </a:srgbClr>
                        </a:gs>
                      </a:gsLst>
                      <a:lin ang="5400000" scaled="0"/>
                    </a:gradFill>
                    <a:ln w="7600" cap="flat">
                      <a:noFill/>
                      <a:bevel/>
                    </a:ln>
                  </p:spPr>
                </p:sp>
                <p:sp>
                  <p:nvSpPr>
                    <p:cNvPr id="1182" name=""/>
                    <p:cNvSpPr/>
                    <p:nvPr/>
                  </p:nvSpPr>
                  <p:spPr>
                    <a:xfrm>
                      <a:off x="6013846" y="2732847"/>
                      <a:ext cy="18117" cx="25922"/>
                    </a:xfrm>
                    <a:custGeom>
                      <a:avLst/>
                      <a:gdLst/>
                      <a:ahLst/>
                      <a:cxnLst/>
                      <a:pathLst>
                        <a:path w="25922" h="18117">
                          <a:moveTo>
                            <a:pt x="2430" y="0"/>
                          </a:moveTo>
                          <a:lnTo>
                            <a:pt x="28352" y="18117"/>
                          </a:lnTo>
                          <a:lnTo>
                            <a:pt x="2430" y="0"/>
                          </a:lnTo>
                          <a:close/>
                        </a:path>
                      </a:pathLst>
                    </a:custGeom>
                    <a:solidFill>
                      <a:srgbClr val="EDEDED"/>
                    </a:solidFill>
                    <a:ln w="7600" cap="flat">
                      <a:noFill/>
                      <a:bevel/>
                    </a:ln>
                  </p:spPr>
                </p:sp>
              </p:grpSp>
            </p:grpSp>
            <p:grpSp>
              <p:nvGrpSpPr>
                <p:cNvPr id="1183" name="Server 2"/>
                <p:cNvGrpSpPr/>
                <p:nvPr/>
              </p:nvGrpSpPr>
              <p:grpSpPr>
                <a:xfrm>
                  <a:off x="5822132" y="2978586"/>
                  <a:ext cy="577312" cx="911970"/>
                  <a:chOff x="5822132" y="2978586"/>
                  <a:chExt cy="577312" cx="911970"/>
                </a:xfrm>
              </p:grpSpPr>
              <p:sp>
                <p:nvSpPr>
                  <p:cNvPr id="1184" name=""/>
                  <p:cNvSpPr/>
                  <p:nvPr/>
                </p:nvSpPr>
                <p:spPr>
                  <a:xfrm>
                    <a:off x="6300840" y="3144052"/>
                    <a:ext cy="407363" cx="433209"/>
                  </a:xfrm>
                  <a:custGeom>
                    <a:avLst/>
                    <a:gdLst/>
                    <a:ahLst/>
                    <a:cxnLst/>
                    <a:pathLst>
                      <a:path w="433209" h="407363">
                        <a:moveTo>
                          <a:pt x="2228" y="412108"/>
                        </a:moveTo>
                        <a:lnTo>
                          <a:pt x="432119" y="164843"/>
                        </a:lnTo>
                        <a:lnTo>
                          <a:pt x="433209" y="4976"/>
                        </a:lnTo>
                        <a:cubicBezTo>
                          <a:pt x="426431" y="-2486"/>
                          <a:pt x="0" y="173934"/>
                          <a:pt x="0" y="173934"/>
                        </a:cubicBezTo>
                        <a:lnTo>
                          <a:pt x="2228" y="412108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181818"/>
                      </a:gs>
                      <a:gs pos="52000">
                        <a:srgbClr val="4F4F4F"/>
                      </a:gs>
                      <a:gs pos="78000">
                        <a:srgbClr val="212121"/>
                      </a:gs>
                    </a:gsLst>
                    <a:lin ang="3960000" scaled="0"/>
                  </a:gradFill>
                  <a:ln w="7600" cap="flat">
                    <a:noFill/>
                    <a:bevel/>
                  </a:ln>
                </p:spPr>
              </p:sp>
              <p:sp>
                <p:nvSpPr>
                  <p:cNvPr id="1185" name=""/>
                  <p:cNvSpPr/>
                  <p:nvPr/>
                </p:nvSpPr>
                <p:spPr>
                  <a:xfrm>
                    <a:off x="5825501" y="2978875"/>
                    <a:ext cy="403623" cx="905386"/>
                  </a:xfrm>
                  <a:custGeom>
                    <a:avLst/>
                    <a:gdLst/>
                    <a:ahLst/>
                    <a:cxnLst/>
                    <a:pathLst>
                      <a:path w="905386" h="403623">
                        <a:moveTo>
                          <a:pt x="0" y="191459"/>
                        </a:moveTo>
                        <a:cubicBezTo>
                          <a:pt x="-1161" y="187839"/>
                          <a:pt x="6766" y="183814"/>
                          <a:pt x="6766" y="183814"/>
                        </a:cubicBezTo>
                        <a:cubicBezTo>
                          <a:pt x="6766" y="183814"/>
                          <a:pt x="426191" y="-2601"/>
                          <a:pt x="430030" y="0"/>
                        </a:cubicBezTo>
                        <a:cubicBezTo>
                          <a:pt x="433869" y="1423"/>
                          <a:pt x="888121" y="159381"/>
                          <a:pt x="905244" y="165079"/>
                        </a:cubicBezTo>
                        <a:cubicBezTo>
                          <a:pt x="909127" y="170224"/>
                          <a:pt x="483489" y="403596"/>
                          <a:pt x="483489" y="403596"/>
                        </a:cubicBezTo>
                        <a:cubicBezTo>
                          <a:pt x="483489" y="403596"/>
                          <a:pt x="2396" y="195078"/>
                          <a:pt x="0" y="191459"/>
                        </a:cubicBezTo>
                        <a:close/>
                      </a:path>
                    </a:pathLst>
                  </a:custGeom>
                  <a:gradFill>
                    <a:gsLst>
                      <a:gs pos="25000">
                        <a:srgbClr val="414141"/>
                      </a:gs>
                      <a:gs pos="37000">
                        <a:srgbClr val="4F4F4F"/>
                      </a:gs>
                      <a:gs pos="80000">
                        <a:srgbClr val="4A4A4A"/>
                      </a:gs>
                    </a:gsLst>
                    <a:lin ang="3720000" scaled="0"/>
                  </a:gradFill>
                  <a:ln w="7600" cap="flat">
                    <a:noFill/>
                    <a:bevel/>
                  </a:ln>
                </p:spPr>
              </p:sp>
              <p:sp>
                <p:nvSpPr>
                  <p:cNvPr id="1186" name=""/>
                  <p:cNvSpPr/>
                  <p:nvPr/>
                </p:nvSpPr>
                <p:spPr>
                  <a:xfrm>
                    <a:off x="5822079" y="3159908"/>
                    <a:ext cy="394348" cx="487059"/>
                  </a:xfrm>
                  <a:custGeom>
                    <a:avLst/>
                    <a:gdLst/>
                    <a:ahLst/>
                    <a:cxnLst/>
                    <a:pathLst>
                      <a:path w="487059" h="394348">
                        <a:moveTo>
                          <a:pt x="7577" y="0"/>
                        </a:moveTo>
                        <a:lnTo>
                          <a:pt x="478017" y="214388"/>
                        </a:lnTo>
                        <a:cubicBezTo>
                          <a:pt x="482918" y="215718"/>
                          <a:pt x="485477" y="220412"/>
                          <a:pt x="486214" y="222922"/>
                        </a:cubicBezTo>
                        <a:lnTo>
                          <a:pt x="487059" y="385538"/>
                        </a:lnTo>
                        <a:cubicBezTo>
                          <a:pt x="487059" y="390253"/>
                          <a:pt x="480660" y="394348"/>
                          <a:pt x="476163" y="394348"/>
                        </a:cubicBezTo>
                        <a:lnTo>
                          <a:pt x="16336" y="189632"/>
                        </a:lnTo>
                        <a:cubicBezTo>
                          <a:pt x="10069" y="185622"/>
                          <a:pt x="3047" y="181160"/>
                          <a:pt x="1631" y="175124"/>
                        </a:cubicBezTo>
                        <a:lnTo>
                          <a:pt x="0" y="7866"/>
                        </a:lnTo>
                        <a:cubicBezTo>
                          <a:pt x="0" y="3153"/>
                          <a:pt x="3081" y="0"/>
                          <a:pt x="7577" y="0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B1B2B6"/>
                      </a:gs>
                      <a:gs pos="100000">
                        <a:srgbClr val="9E9FA4"/>
                      </a:gs>
                    </a:gsLst>
                    <a:lin ang="0" scaled="0"/>
                  </a:gradFill>
                  <a:ln w="7600" cap="flat">
                    <a:noFill/>
                    <a:bevel/>
                  </a:ln>
                </p:spPr>
              </p:sp>
              <p:sp>
                <p:nvSpPr>
                  <p:cNvPr id="1187" name=""/>
                  <p:cNvSpPr/>
                  <p:nvPr/>
                </p:nvSpPr>
                <p:spPr>
                  <a:xfrm>
                    <a:off x="5823707" y="3162688"/>
                    <a:ext cy="186851" cx="14790"/>
                  </a:xfrm>
                  <a:custGeom>
                    <a:avLst/>
                    <a:gdLst/>
                    <a:ahLst/>
                    <a:cxnLst/>
                    <a:pathLst>
                      <a:path w="14790" h="186851">
                        <a:moveTo>
                          <a:pt x="7863" y="0"/>
                        </a:moveTo>
                        <a:lnTo>
                          <a:pt x="14708" y="186851"/>
                        </a:lnTo>
                        <a:cubicBezTo>
                          <a:pt x="2196" y="180735"/>
                          <a:pt x="1197" y="178737"/>
                          <a:pt x="326" y="175465"/>
                        </a:cubicBezTo>
                        <a:lnTo>
                          <a:pt x="-82" y="7989"/>
                        </a:lnTo>
                        <a:cubicBezTo>
                          <a:pt x="-82" y="3276"/>
                          <a:pt x="3367" y="0"/>
                          <a:pt x="7863" y="0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B1B3B7"/>
                      </a:gs>
                      <a:gs pos="100000">
                        <a:srgbClr val="C5C6C9"/>
                      </a:gs>
                    </a:gsLst>
                    <a:lin ang="5400000" scaled="0"/>
                  </a:gradFill>
                  <a:ln w="7600" cap="flat">
                    <a:noFill/>
                    <a:bevel/>
                  </a:ln>
                </p:spPr>
              </p:sp>
              <p:sp>
                <p:nvSpPr>
                  <p:cNvPr id="1188" name=""/>
                  <p:cNvSpPr/>
                  <p:nvPr/>
                </p:nvSpPr>
                <p:spPr>
                  <a:xfrm>
                    <a:off x="6290125" y="3373731"/>
                    <a:ext cy="182285" cx="19124"/>
                  </a:xfrm>
                  <a:custGeom>
                    <a:avLst/>
                    <a:gdLst/>
                    <a:ahLst/>
                    <a:cxnLst/>
                    <a:pathLst>
                      <a:path w="19124" h="182285">
                        <a:moveTo>
                          <a:pt x="-315" y="0"/>
                        </a:moveTo>
                        <a:lnTo>
                          <a:pt x="9971" y="3695"/>
                        </a:lnTo>
                        <a:cubicBezTo>
                          <a:pt x="14871" y="5023"/>
                          <a:pt x="17431" y="9718"/>
                          <a:pt x="18168" y="12228"/>
                        </a:cubicBezTo>
                        <a:lnTo>
                          <a:pt x="18809" y="174840"/>
                        </a:lnTo>
                        <a:cubicBezTo>
                          <a:pt x="18809" y="179554"/>
                          <a:pt x="14825" y="182285"/>
                          <a:pt x="10328" y="182285"/>
                        </a:cubicBezTo>
                        <a:lnTo>
                          <a:pt x="348" y="177776"/>
                        </a:lnTo>
                        <a:lnTo>
                          <a:pt x="-315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E9FA4"/>
                      </a:gs>
                      <a:gs pos="100000">
                        <a:srgbClr val="A8A9AD"/>
                      </a:gs>
                    </a:gsLst>
                    <a:lin ang="5400000" scaled="0"/>
                  </a:gradFill>
                  <a:ln w="7600" cap="flat">
                    <a:noFill/>
                    <a:bevel/>
                  </a:ln>
                </p:spPr>
              </p:sp>
              <p:sp>
                <p:nvSpPr>
                  <p:cNvPr id="1189" name=""/>
                  <p:cNvSpPr/>
                  <p:nvPr/>
                </p:nvSpPr>
                <p:spPr>
                  <a:xfrm rot="-10800000">
                    <a:off x="5855997" y="3320454"/>
                    <a:ext cy="222463" cx="415296"/>
                  </a:xfrm>
                  <a:custGeom>
                    <a:avLst/>
                    <a:gdLst/>
                    <a:ahLst/>
                    <a:cxnLst/>
                    <a:pathLst>
                      <a:path w="415296" h="222463">
                        <a:moveTo>
                          <a:pt x="0" y="0"/>
                        </a:moveTo>
                        <a:lnTo>
                          <a:pt x="72903" y="85296"/>
                        </a:lnTo>
                        <a:lnTo>
                          <a:pt x="377169" y="222463"/>
                        </a:lnTo>
                        <a:lnTo>
                          <a:pt x="415296" y="185976"/>
                        </a:lnTo>
                        <a:lnTo>
                          <a:pt x="77811" y="35164"/>
                        </a:lnTo>
                        <a:lnTo>
                          <a:pt x="29523" y="13936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>
                    <a:gsLst>
                      <a:gs pos="26000">
                        <a:srgbClr val="181818"/>
                      </a:gs>
                      <a:gs pos="56000">
                        <a:srgbClr val="4F4F4F"/>
                      </a:gs>
                      <a:gs pos="78000">
                        <a:srgbClr val="212121"/>
                      </a:gs>
                    </a:gsLst>
                    <a:lin ang="6600000" scaled="0"/>
                  </a:gradFill>
                  <a:ln w="7600" cap="flat">
                    <a:solidFill>
                      <a:srgbClr val="494949"/>
                    </a:solidFill>
                    <a:bevel/>
                  </a:ln>
                </p:spPr>
              </p:sp>
              <p:sp>
                <p:nvSpPr>
                  <p:cNvPr id="1190" name=""/>
                  <p:cNvSpPr/>
                  <p:nvPr/>
                </p:nvSpPr>
                <p:spPr>
                  <a:xfrm>
                    <a:off x="5837452" y="3165842"/>
                    <a:ext cy="192612" cx="61797"/>
                  </a:xfrm>
                  <a:custGeom>
                    <a:avLst/>
                    <a:gdLst/>
                    <a:ahLst/>
                    <a:cxnLst/>
                    <a:pathLst>
                      <a:path w="61797" h="192612">
                        <a:moveTo>
                          <a:pt x="61797" y="81250"/>
                        </a:moveTo>
                        <a:lnTo>
                          <a:pt x="58170" y="153005"/>
                        </a:lnTo>
                        <a:lnTo>
                          <a:pt x="17256" y="192612"/>
                        </a:lnTo>
                        <a:lnTo>
                          <a:pt x="0" y="185389"/>
                        </a:lnTo>
                        <a:lnTo>
                          <a:pt x="548" y="0"/>
                        </a:lnTo>
                        <a:lnTo>
                          <a:pt x="17618" y="6350"/>
                        </a:lnTo>
                        <a:lnTo>
                          <a:pt x="61797" y="8125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FFFFFF">
                          <a:alpha val="30000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lin ang="0" scaled="0"/>
                  </a:gradFill>
                  <a:ln w="7600" cap="flat">
                    <a:noFill/>
                    <a:bevel/>
                  </a:ln>
                </p:spPr>
              </p:sp>
              <p:sp>
                <p:nvSpPr>
                  <p:cNvPr id="1191" name=""/>
                  <p:cNvSpPr/>
                  <p:nvPr/>
                </p:nvSpPr>
                <p:spPr>
                  <a:xfrm>
                    <a:off x="6199880" y="3368411"/>
                    <a:ext cy="183272" cx="90564"/>
                  </a:xfrm>
                  <a:custGeom>
                    <a:avLst/>
                    <a:gdLst/>
                    <a:ahLst/>
                    <a:cxnLst/>
                    <a:pathLst>
                      <a:path w="90564" h="183272">
                        <a:moveTo>
                          <a:pt x="5566" y="13392"/>
                        </a:moveTo>
                        <a:lnTo>
                          <a:pt x="0" y="90728"/>
                        </a:lnTo>
                        <a:lnTo>
                          <a:pt x="75905" y="174198"/>
                        </a:lnTo>
                        <a:lnTo>
                          <a:pt x="90564" y="183272"/>
                        </a:lnTo>
                        <a:lnTo>
                          <a:pt x="89931" y="3217"/>
                        </a:lnTo>
                        <a:lnTo>
                          <a:pt x="81145" y="0"/>
                        </a:lnTo>
                        <a:lnTo>
                          <a:pt x="5566" y="13392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FFFFFF">
                          <a:alpha val="30000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lin ang="10800000" scaled="0"/>
                  </a:gradFill>
                  <a:ln w="7600" cap="flat">
                    <a:noFill/>
                    <a:bevel/>
                  </a:ln>
                </p:spPr>
              </p:sp>
              <p:sp>
                <p:nvSpPr>
                  <p:cNvPr id="1192" name=""/>
                  <p:cNvSpPr/>
                  <p:nvPr/>
                </p:nvSpPr>
                <p:spPr>
                  <a:xfrm>
                    <a:off x="5857494" y="3171679"/>
                    <a:ext cy="210124" cx="420335"/>
                  </a:xfrm>
                  <a:custGeom>
                    <a:avLst/>
                    <a:gdLst/>
                    <a:ahLst/>
                    <a:cxnLst/>
                    <a:pathLst>
                      <a:path w="420335" h="210124">
                        <a:moveTo>
                          <a:pt x="0" y="0"/>
                        </a:moveTo>
                        <a:lnTo>
                          <a:pt x="41755" y="75413"/>
                        </a:lnTo>
                        <a:lnTo>
                          <a:pt x="347959" y="210124"/>
                        </a:lnTo>
                        <a:lnTo>
                          <a:pt x="420335" y="194073"/>
                        </a:lnTo>
                        <a:lnTo>
                          <a:pt x="384147" y="173644"/>
                        </a:lnTo>
                        <a:lnTo>
                          <a:pt x="64602" y="27725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>
                    <a:gsLst>
                      <a:gs pos="26000">
                        <a:srgbClr val="181818"/>
                      </a:gs>
                      <a:gs pos="56000">
                        <a:srgbClr val="4F4F4F"/>
                      </a:gs>
                      <a:gs pos="78000">
                        <a:srgbClr val="212121"/>
                      </a:gs>
                    </a:gsLst>
                    <a:lin ang="6600000" scaled="0"/>
                  </a:gradFill>
                  <a:ln w="7600" cap="flat">
                    <a:solidFill>
                      <a:srgbClr val="494949"/>
                    </a:solidFill>
                    <a:bevel/>
                  </a:ln>
                </p:spPr>
              </p:sp>
              <p:grpSp>
                <p:nvGrpSpPr>
                  <p:cNvPr id="1193" name=""/>
                  <p:cNvGrpSpPr/>
                  <p:nvPr/>
                </p:nvGrpSpPr>
                <p:grpSpPr>
                  <a:xfrm>
                    <a:off x="6012966" y="3329409"/>
                    <a:ext cy="40514" cx="33225"/>
                    <a:chOff x="6012966" y="3329409"/>
                    <a:chExt cy="40514" cx="33225"/>
                  </a:xfrm>
                </p:grpSpPr>
                <p:sp>
                  <p:nvSpPr>
                    <p:cNvPr id="1194" name=""/>
                    <p:cNvSpPr/>
                    <p:nvPr/>
                  </p:nvSpPr>
                  <p:spPr>
                    <a:xfrm>
                      <a:off x="6012990" y="3329272"/>
                      <a:ext cy="40514" cx="33225"/>
                    </a:xfrm>
                    <a:custGeom>
                      <a:avLst/>
                      <a:gdLst/>
                      <a:ahLst/>
                      <a:cxnLst/>
                      <a:pathLst>
                        <a:path w="33225" h="40514">
                          <a:moveTo>
                            <a:pt x="-121" y="20200"/>
                          </a:moveTo>
                          <a:cubicBezTo>
                            <a:pt x="-121" y="9013"/>
                            <a:pt x="7316" y="-57"/>
                            <a:pt x="16491" y="-57"/>
                          </a:cubicBezTo>
                          <a:cubicBezTo>
                            <a:pt x="25666" y="-57"/>
                            <a:pt x="33103" y="9013"/>
                            <a:pt x="33103" y="20200"/>
                          </a:cubicBezTo>
                          <a:cubicBezTo>
                            <a:pt x="33103" y="31388"/>
                            <a:pt x="25666" y="40457"/>
                            <a:pt x="16491" y="40457"/>
                          </a:cubicBezTo>
                          <a:cubicBezTo>
                            <a:pt x="7316" y="40457"/>
                            <a:pt x="-121" y="31388"/>
                            <a:pt x="-121" y="20200"/>
                          </a:cubicBezTo>
                          <a:close/>
                        </a:path>
                      </a:pathLst>
                    </a:custGeom>
                    <a:solidFill>
                      <a:srgbClr val="EDEDED"/>
                    </a:solidFill>
                    <a:ln w="7600" cap="flat">
                      <a:noFill/>
                      <a:bevel/>
                    </a:ln>
                  </p:spPr>
                </p:sp>
                <p:sp>
                  <p:nvSpPr>
                    <p:cNvPr id="1195" name=""/>
                    <p:cNvSpPr/>
                    <p:nvPr/>
                  </p:nvSpPr>
                  <p:spPr>
                    <a:xfrm>
                      <a:off x="6015715" y="3332582"/>
                      <a:ext cy="33899" cx="27775"/>
                    </a:xfrm>
                    <a:custGeom>
                      <a:avLst/>
                      <a:gdLst/>
                      <a:ahLst/>
                      <a:cxnLst/>
                      <a:pathLst>
                        <a:path w="27775" h="33899">
                          <a:moveTo>
                            <a:pt x="-101" y="16902"/>
                          </a:moveTo>
                          <a:cubicBezTo>
                            <a:pt x="-101" y="7541"/>
                            <a:pt x="6116" y="-48"/>
                            <a:pt x="13786" y="-48"/>
                          </a:cubicBezTo>
                          <a:cubicBezTo>
                            <a:pt x="21456" y="-48"/>
                            <a:pt x="27674" y="7541"/>
                            <a:pt x="27674" y="16902"/>
                          </a:cubicBezTo>
                          <a:cubicBezTo>
                            <a:pt x="27674" y="26263"/>
                            <a:pt x="21456" y="33852"/>
                            <a:pt x="13786" y="33852"/>
                          </a:cubicBezTo>
                          <a:cubicBezTo>
                            <a:pt x="6116" y="33852"/>
                            <a:pt x="-101" y="26263"/>
                            <a:pt x="-101" y="16902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7600" cap="flat">
                      <a:noFill/>
                      <a:bevel/>
                    </a:ln>
                  </p:spPr>
                </p:sp>
                <p:sp>
                  <p:nvSpPr>
                    <p:cNvPr id="1196" name=""/>
                    <p:cNvSpPr/>
                    <p:nvPr/>
                  </p:nvSpPr>
                  <p:spPr>
                    <a:xfrm>
                      <a:off x="6015715" y="3332582"/>
                      <a:ext cy="33899" cx="27775"/>
                    </a:xfrm>
                    <a:custGeom>
                      <a:avLst/>
                      <a:gdLst/>
                      <a:ahLst/>
                      <a:cxnLst/>
                      <a:pathLst>
                        <a:path w="27775" h="33899">
                          <a:moveTo>
                            <a:pt x="-101" y="16902"/>
                          </a:moveTo>
                          <a:cubicBezTo>
                            <a:pt x="-101" y="7541"/>
                            <a:pt x="6116" y="-48"/>
                            <a:pt x="13786" y="-48"/>
                          </a:cubicBezTo>
                          <a:cubicBezTo>
                            <a:pt x="21456" y="-48"/>
                            <a:pt x="27674" y="7541"/>
                            <a:pt x="27674" y="16902"/>
                          </a:cubicBezTo>
                          <a:cubicBezTo>
                            <a:pt x="27674" y="26263"/>
                            <a:pt x="21456" y="33852"/>
                            <a:pt x="13786" y="33852"/>
                          </a:cubicBezTo>
                          <a:cubicBezTo>
                            <a:pt x="6116" y="33852"/>
                            <a:pt x="-101" y="26263"/>
                            <a:pt x="-101" y="16902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9000">
                          <a:srgbClr val="FFFFFF">
                            <a:alpha val="39000"/>
                          </a:srgbClr>
                        </a:gs>
                        <a:gs pos="36000">
                          <a:srgbClr val="FFFFFF">
                            <a:alpha val="0"/>
                          </a:srgbClr>
                        </a:gs>
                      </a:gsLst>
                      <a:lin ang="5400000" scaled="0"/>
                    </a:gradFill>
                    <a:ln w="7600" cap="flat">
                      <a:noFill/>
                      <a:bevel/>
                    </a:ln>
                  </p:spPr>
                </p:sp>
                <p:sp>
                  <p:nvSpPr>
                    <p:cNvPr id="1197" name=""/>
                    <p:cNvSpPr/>
                    <p:nvPr/>
                  </p:nvSpPr>
                  <p:spPr>
                    <a:xfrm>
                      <a:off x="6013846" y="3340733"/>
                      <a:ext cy="18117" cx="25922"/>
                    </a:xfrm>
                    <a:custGeom>
                      <a:avLst/>
                      <a:gdLst/>
                      <a:ahLst/>
                      <a:cxnLst/>
                      <a:pathLst>
                        <a:path w="25922" h="18117">
                          <a:moveTo>
                            <a:pt x="2430" y="0"/>
                          </a:moveTo>
                          <a:lnTo>
                            <a:pt x="28352" y="18117"/>
                          </a:lnTo>
                          <a:lnTo>
                            <a:pt x="2430" y="0"/>
                          </a:lnTo>
                          <a:close/>
                        </a:path>
                      </a:pathLst>
                    </a:custGeom>
                    <a:solidFill>
                      <a:srgbClr val="EDEDED"/>
                    </a:solidFill>
                    <a:ln w="7600" cap="flat">
                      <a:noFill/>
                      <a:bevel/>
                    </a:ln>
                  </p:spPr>
                </p:sp>
              </p:grpSp>
            </p:grpSp>
          </p:grpSp>
        </p:grpSp>
        <p:sp>
          <p:nvSpPr>
            <p:cNvPr id="376" name="Rounded Rectangle"/>
            <p:cNvSpPr/>
            <p:nvPr/>
          </p:nvSpPr>
          <p:spPr>
            <a:xfrm>
              <a:off x="2831524" y="290200"/>
              <a:ext cy="1003200" cx="5456800"/>
            </a:xfrm>
            <a:custGeom>
              <a:avLst/>
              <a:gdLst>
                <a:gd fmla="*/ 2728400 w 5456800" name="connsiteX0"/>
                <a:gd fmla="*/ 1003200 h 1003200" name="connsiteY0"/>
                <a:gd fmla="*/ 2728400 w 5456800" name="connsiteX1"/>
                <a:gd fmla="*/ 0 h 1003200" name="connsiteY1"/>
                <a:gd fmla="*/ 5456800 w 5456800" name="connsiteX2"/>
                <a:gd fmla="*/ 501600 h 1003200" name="connsiteY2"/>
                <a:gd fmla="*/ 0 w 5456800" name="connsiteX3"/>
                <a:gd fmla="*/ 501600 h 1003200" name="connsiteY3"/>
                <a:gd fmla="*/ 2348400 w 5456800" name="rtl"/>
                <a:gd fmla="*/ 1018400 h 1003200" name="rtt"/>
                <a:gd fmla="*/ 3108400 w 5456800" name="rtr"/>
                <a:gd fmla="*/ 1170400 h 1003200" name="rtb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rtl" t="rtt" r="rtr" b="rtb"/>
              <a:pathLst>
                <a:path w="5456800" h="1003200">
                  <a:moveTo>
                    <a:pt x="5370624" y="1003200"/>
                  </a:moveTo>
                  <a:cubicBezTo>
                    <a:pt x="5418222" y="1003200"/>
                    <a:pt x="5456800" y="964622"/>
                    <a:pt x="5456800" y="917024"/>
                  </a:cubicBezTo>
                  <a:lnTo>
                    <a:pt x="5456800" y="86173"/>
                  </a:lnTo>
                  <a:cubicBezTo>
                    <a:pt x="5456800" y="38580"/>
                    <a:pt x="5418222" y="0"/>
                    <a:pt x="5370624" y="0"/>
                  </a:cubicBezTo>
                  <a:lnTo>
                    <a:pt x="86173" y="0"/>
                  </a:lnTo>
                  <a:cubicBezTo>
                    <a:pt x="38580" y="0"/>
                    <a:pt x="0" y="38580"/>
                    <a:pt x="0" y="86173"/>
                  </a:cubicBezTo>
                  <a:lnTo>
                    <a:pt x="0" y="917024"/>
                  </a:lnTo>
                  <a:cubicBezTo>
                    <a:pt x="0" y="964622"/>
                    <a:pt x="38580" y="1003200"/>
                    <a:pt x="86173" y="1003200"/>
                  </a:cubicBezTo>
                  <a:lnTo>
                    <a:pt x="5370624" y="1003200"/>
                  </a:lnTo>
                  <a:close/>
                </a:path>
              </a:pathLst>
            </a:custGeom>
            <a:noFill/>
            <a:ln w="7600" cap="flat">
              <a:solidFill>
                <a:srgbClr val="000000"/>
              </a:solidFill>
              <a:bevel/>
            </a:ln>
          </p:spPr>
          <p:txBody>
            <a:bodyPr rtlCol="0" bIns="0" wrap="square" tIns="0" rIns="0" anchor="ctr" lIns="0"/>
            <a:lstStyle/>
            <a:p>
              <a:pPr algn="ctr">
                <a:lnSpc>
                  <a:spcPct val="100000"/>
                </a:lnSpc>
              </a:pPr>
              <a:r>
                <a:rPr sz="760">
                  <a:solidFill>
                    <a:srgbClr val="000000"/>
                  </a:solidFill>
                  <a:latin typeface="Arial"/>
                </a:rPr>
                <a:t>工具套件</a:t>
              </a:r>
            </a:p>
          </p:txBody>
        </p:sp>
        <p:sp>
          <p:nvSpPr>
            <p:cNvPr id="1468" name="Rounded Rectangle"/>
            <p:cNvSpPr/>
            <p:nvPr/>
          </p:nvSpPr>
          <p:spPr>
            <a:xfrm>
              <a:off x="5769076" y="4070404"/>
              <a:ext cy="913588" cx="684000"/>
            </a:xfrm>
            <a:custGeom>
              <a:avLst/>
              <a:gdLst>
                <a:gd fmla="*/ 342000 w 684000" name="connsiteX0"/>
                <a:gd fmla="*/ 913588 h 913588" name="connsiteY0"/>
                <a:gd fmla="*/ 342000 w 684000" name="connsiteX1"/>
                <a:gd fmla="*/ 0 h 913588" name="connsiteY1"/>
                <a:gd fmla="*/ 684000 w 684000" name="connsiteX2"/>
                <a:gd fmla="*/ 456796 h 913588" name="connsiteY2"/>
                <a:gd fmla="*/ 0 w 684000" name="connsiteX3"/>
                <a:gd fmla="*/ 456796 h 913588" name="connsiteY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pathLst>
                <a:path w="684000" h="913588">
                  <a:moveTo>
                    <a:pt x="597827" y="913588"/>
                  </a:moveTo>
                  <a:cubicBezTo>
                    <a:pt x="645420" y="913588"/>
                    <a:pt x="684000" y="875011"/>
                    <a:pt x="684000" y="827420"/>
                  </a:cubicBezTo>
                  <a:lnTo>
                    <a:pt x="684000" y="86173"/>
                  </a:lnTo>
                  <a:cubicBezTo>
                    <a:pt x="684000" y="38580"/>
                    <a:pt x="645420" y="0"/>
                    <a:pt x="597827" y="0"/>
                  </a:cubicBezTo>
                  <a:lnTo>
                    <a:pt x="86173" y="0"/>
                  </a:lnTo>
                  <a:cubicBezTo>
                    <a:pt x="38580" y="0"/>
                    <a:pt x="0" y="38580"/>
                    <a:pt x="0" y="86173"/>
                  </a:cubicBezTo>
                  <a:lnTo>
                    <a:pt x="0" y="827420"/>
                  </a:lnTo>
                  <a:cubicBezTo>
                    <a:pt x="0" y="875011"/>
                    <a:pt x="38580" y="913588"/>
                    <a:pt x="86173" y="913588"/>
                  </a:cubicBezTo>
                  <a:lnTo>
                    <a:pt x="597827" y="913588"/>
                  </a:lnTo>
                  <a:close/>
                </a:path>
              </a:pathLst>
            </a:custGeom>
            <a:solidFill>
              <a:srgbClr val="F2F2F2"/>
            </a:solidFill>
            <a:ln w="7600" cap="flat">
              <a:noFill/>
              <a:custDash>
                <a:ds d="600000" sp="400000"/>
              </a:custDash>
              <a:bevel/>
            </a:ln>
          </p:spPr>
        </p:sp>
        <p:grpSp>
          <p:nvGrpSpPr>
            <p:cNvPr id="1469" name=""/>
            <p:cNvGrpSpPr/>
            <p:nvPr/>
          </p:nvGrpSpPr>
          <p:grpSpPr>
            <a:xfrm>
              <a:off x="5827976" y="4094309"/>
              <a:ext cy="865784" cx="566200"/>
              <a:chOff x="5827976" y="4094309"/>
              <a:chExt cy="865784" cx="566200"/>
            </a:xfrm>
          </p:grpSpPr>
          <p:grpSp>
            <p:nvGrpSpPr>
              <p:cNvPr id="1470" name=""/>
              <p:cNvGrpSpPr/>
              <p:nvPr/>
            </p:nvGrpSpPr>
            <p:grpSpPr>
              <a:xfrm>
                <a:off x="5827976" y="4094309"/>
                <a:ext cy="304000" cx="304000"/>
                <a:chOff x="5827976" y="4094309"/>
                <a:chExt cy="304000" cx="304000"/>
              </a:xfrm>
            </p:grpSpPr>
            <p:sp>
              <p:nvSpPr>
                <p:cNvPr id="1471" name=""/>
                <p:cNvSpPr/>
                <p:nvPr/>
              </p:nvSpPr>
              <p:spPr>
                <a:xfrm>
                  <a:off x="5827976" y="4094309"/>
                  <a:ext cy="304000" cx="304000"/>
                </a:xfrm>
                <a:custGeom>
                  <a:avLst/>
                  <a:gdLst/>
                  <a:ahLst/>
                  <a:cxnLst/>
                  <a:pathLst>
                    <a:path w="304000" h="304000">
                      <a:moveTo>
                        <a:pt x="0" y="152000"/>
                      </a:moveTo>
                      <a:cubicBezTo>
                        <a:pt x="0" y="68468"/>
                        <a:pt x="68374" y="0"/>
                        <a:pt x="152000" y="0"/>
                      </a:cubicBezTo>
                      <a:cubicBezTo>
                        <a:pt x="236482" y="0"/>
                        <a:pt x="304000" y="68468"/>
                        <a:pt x="304000" y="152000"/>
                      </a:cubicBezTo>
                      <a:cubicBezTo>
                        <a:pt x="304000" y="236387"/>
                        <a:pt x="236482" y="304000"/>
                        <a:pt x="152000" y="304000"/>
                      </a:cubicBezTo>
                      <a:cubicBezTo>
                        <a:pt x="68374" y="304000"/>
                        <a:pt x="0" y="236387"/>
                        <a:pt x="0" y="152000"/>
                      </a:cubicBezTo>
                      <a:close/>
                    </a:path>
                  </a:pathLst>
                </a:custGeom>
                <a:solidFill>
                  <a:srgbClr val="303030"/>
                </a:solidFill>
                <a:ln w="7600" cap="rnd">
                  <a:solidFill>
                    <a:srgbClr val="303030"/>
                  </a:solidFill>
                  <a:bevel/>
                </a:ln>
              </p:spPr>
            </p:sp>
            <p:grpSp>
              <p:nvGrpSpPr>
                <p:cNvPr id="1472" name=""/>
                <p:cNvGrpSpPr/>
                <p:nvPr/>
              </p:nvGrpSpPr>
              <p:grpSpPr>
                <a:xfrm>
                  <a:off x="5888724" y="4155074"/>
                  <a:ext cy="182468" cx="182503"/>
                  <a:chOff x="5888724" y="4155074"/>
                  <a:chExt cy="182468" cx="182503"/>
                </a:xfrm>
              </p:grpSpPr>
              <p:sp>
                <p:nvSpPr>
                  <p:cNvPr id="1473" name=""/>
                  <p:cNvSpPr/>
                  <p:nvPr/>
                </p:nvSpPr>
                <p:spPr>
                  <a:xfrm>
                    <a:off x="5888724" y="4155074"/>
                    <a:ext cy="182468" cx="182503"/>
                  </a:xfrm>
                  <a:custGeom>
                    <a:avLst/>
                    <a:gdLst/>
                    <a:ahLst/>
                    <a:cxnLst/>
                    <a:pathLst>
                      <a:path w="182503" h="182468">
                        <a:moveTo>
                          <a:pt x="91252" y="0"/>
                        </a:moveTo>
                        <a:cubicBezTo>
                          <a:pt x="46440" y="0"/>
                          <a:pt x="0" y="9928"/>
                          <a:pt x="0" y="29784"/>
                        </a:cubicBezTo>
                        <a:cubicBezTo>
                          <a:pt x="0" y="152856"/>
                          <a:pt x="0" y="152856"/>
                          <a:pt x="0" y="152856"/>
                        </a:cubicBezTo>
                        <a:cubicBezTo>
                          <a:pt x="0" y="172541"/>
                          <a:pt x="46440" y="182468"/>
                          <a:pt x="91252" y="182468"/>
                        </a:cubicBezTo>
                        <a:cubicBezTo>
                          <a:pt x="136748" y="182468"/>
                          <a:pt x="182503" y="172541"/>
                          <a:pt x="182503" y="152856"/>
                        </a:cubicBezTo>
                        <a:cubicBezTo>
                          <a:pt x="182503" y="29784"/>
                          <a:pt x="182503" y="29784"/>
                          <a:pt x="182503" y="29784"/>
                        </a:cubicBezTo>
                        <a:cubicBezTo>
                          <a:pt x="182503" y="9928"/>
                          <a:pt x="136748" y="0"/>
                          <a:pt x="91252" y="0"/>
                        </a:cubicBezTo>
                        <a:close/>
                        <a:moveTo>
                          <a:pt x="91252" y="12153"/>
                        </a:moveTo>
                        <a:cubicBezTo>
                          <a:pt x="140690" y="12153"/>
                          <a:pt x="170336" y="23622"/>
                          <a:pt x="170336" y="29784"/>
                        </a:cubicBezTo>
                        <a:cubicBezTo>
                          <a:pt x="170336" y="35775"/>
                          <a:pt x="142232" y="47243"/>
                          <a:pt x="91252" y="47243"/>
                        </a:cubicBezTo>
                        <a:cubicBezTo>
                          <a:pt x="41127" y="47243"/>
                          <a:pt x="13709" y="35775"/>
                          <a:pt x="13709" y="29784"/>
                        </a:cubicBezTo>
                        <a:cubicBezTo>
                          <a:pt x="13709" y="23622"/>
                          <a:pt x="43355" y="12153"/>
                          <a:pt x="91252" y="12153"/>
                        </a:cubicBezTo>
                        <a:close/>
                        <a:moveTo>
                          <a:pt x="91252" y="171000"/>
                        </a:moveTo>
                        <a:cubicBezTo>
                          <a:pt x="41127" y="171000"/>
                          <a:pt x="13709" y="159703"/>
                          <a:pt x="13709" y="152856"/>
                        </a:cubicBezTo>
                        <a:cubicBezTo>
                          <a:pt x="13709" y="45703"/>
                          <a:pt x="13709" y="45703"/>
                          <a:pt x="13709" y="45703"/>
                        </a:cubicBezTo>
                        <a:cubicBezTo>
                          <a:pt x="30331" y="54090"/>
                          <a:pt x="61520" y="58541"/>
                          <a:pt x="91252" y="58541"/>
                        </a:cubicBezTo>
                        <a:cubicBezTo>
                          <a:pt x="122354" y="58541"/>
                          <a:pt x="152857" y="54090"/>
                          <a:pt x="170336" y="45703"/>
                        </a:cubicBezTo>
                        <a:cubicBezTo>
                          <a:pt x="170336" y="152856"/>
                          <a:pt x="170336" y="152856"/>
                          <a:pt x="170336" y="152856"/>
                        </a:cubicBezTo>
                        <a:cubicBezTo>
                          <a:pt x="170336" y="159703"/>
                          <a:pt x="142232" y="171000"/>
                          <a:pt x="91252" y="17100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7600" cap="rnd">
                    <a:noFill/>
                    <a:bevel/>
                  </a:ln>
                </p:spPr>
              </p:sp>
              <p:sp>
                <p:nvSpPr>
                  <p:cNvPr id="1474" name=""/>
                  <p:cNvSpPr/>
                  <p:nvPr/>
                </p:nvSpPr>
                <p:spPr>
                  <a:xfrm>
                    <a:off x="5888724" y="4264601"/>
                    <a:ext cy="36459" cx="182503"/>
                  </a:xfrm>
                  <a:custGeom>
                    <a:avLst/>
                    <a:gdLst/>
                    <a:ahLst/>
                    <a:cxnLst/>
                    <a:pathLst>
                      <a:path w="182503" h="36459">
                        <a:moveTo>
                          <a:pt x="0" y="0"/>
                        </a:moveTo>
                        <a:cubicBezTo>
                          <a:pt x="0" y="24306"/>
                          <a:pt x="46440" y="36459"/>
                          <a:pt x="91252" y="36459"/>
                        </a:cubicBezTo>
                        <a:cubicBezTo>
                          <a:pt x="136748" y="36459"/>
                          <a:pt x="182503" y="24306"/>
                          <a:pt x="182503" y="0"/>
                        </a:cubicBezTo>
                        <a:cubicBezTo>
                          <a:pt x="170336" y="0"/>
                          <a:pt x="170336" y="0"/>
                          <a:pt x="170336" y="0"/>
                        </a:cubicBezTo>
                        <a:cubicBezTo>
                          <a:pt x="170336" y="7532"/>
                          <a:pt x="142232" y="22081"/>
                          <a:pt x="91252" y="22081"/>
                        </a:cubicBezTo>
                        <a:cubicBezTo>
                          <a:pt x="41127" y="22081"/>
                          <a:pt x="13709" y="7532"/>
                          <a:pt x="13709" y="0"/>
                        </a:cubicBez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7600" cap="rnd">
                    <a:noFill/>
                    <a:bevel/>
                  </a:ln>
                </p:spPr>
              </p:sp>
              <p:sp>
                <p:nvSpPr>
                  <p:cNvPr id="1475" name=""/>
                  <p:cNvSpPr/>
                  <p:nvPr/>
                </p:nvSpPr>
                <p:spPr>
                  <a:xfrm>
                    <a:off x="5888724" y="4228113"/>
                    <a:ext cy="24306" cx="182503"/>
                  </a:xfrm>
                  <a:custGeom>
                    <a:avLst/>
                    <a:gdLst/>
                    <a:ahLst/>
                    <a:cxnLst/>
                    <a:pathLst>
                      <a:path w="182503" h="24306">
                        <a:moveTo>
                          <a:pt x="0" y="0"/>
                        </a:moveTo>
                        <a:cubicBezTo>
                          <a:pt x="0" y="15919"/>
                          <a:pt x="46440" y="24306"/>
                          <a:pt x="91252" y="24306"/>
                        </a:cubicBezTo>
                        <a:cubicBezTo>
                          <a:pt x="136748" y="24306"/>
                          <a:pt x="182503" y="15919"/>
                          <a:pt x="182503" y="0"/>
                        </a:cubicBezTo>
                        <a:cubicBezTo>
                          <a:pt x="170336" y="0"/>
                          <a:pt x="170336" y="0"/>
                          <a:pt x="170336" y="0"/>
                        </a:cubicBezTo>
                        <a:cubicBezTo>
                          <a:pt x="170336" y="5306"/>
                          <a:pt x="142232" y="15234"/>
                          <a:pt x="91252" y="15234"/>
                        </a:cubicBezTo>
                        <a:cubicBezTo>
                          <a:pt x="41127" y="15234"/>
                          <a:pt x="13709" y="5306"/>
                          <a:pt x="13709" y="0"/>
                        </a:cubicBez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7600" cap="rnd">
                    <a:noFill/>
                    <a:bevel/>
                  </a:ln>
                </p:spPr>
              </p:sp>
            </p:grpSp>
          </p:grpSp>
          <p:grpSp>
            <p:nvGrpSpPr>
              <p:cNvPr id="1476" name=""/>
              <p:cNvGrpSpPr/>
              <p:nvPr/>
            </p:nvGrpSpPr>
            <p:grpSpPr>
              <a:xfrm>
                <a:off x="5827976" y="4656092"/>
                <a:ext cy="304000" cx="304000"/>
                <a:chOff x="5827976" y="4656092"/>
                <a:chExt cy="304000" cx="304000"/>
              </a:xfrm>
            </p:grpSpPr>
            <p:sp>
              <p:nvSpPr>
                <p:cNvPr id="1477" name=""/>
                <p:cNvSpPr/>
                <p:nvPr/>
              </p:nvSpPr>
              <p:spPr>
                <a:xfrm>
                  <a:off x="5827976" y="4656092"/>
                  <a:ext cy="304000" cx="304000"/>
                </a:xfrm>
                <a:custGeom>
                  <a:avLst/>
                  <a:gdLst/>
                  <a:ahLst/>
                  <a:cxnLst/>
                  <a:pathLst>
                    <a:path w="304000" h="304000">
                      <a:moveTo>
                        <a:pt x="0" y="152000"/>
                      </a:moveTo>
                      <a:cubicBezTo>
                        <a:pt x="0" y="68468"/>
                        <a:pt x="68374" y="0"/>
                        <a:pt x="152000" y="0"/>
                      </a:cubicBezTo>
                      <a:cubicBezTo>
                        <a:pt x="236482" y="0"/>
                        <a:pt x="304000" y="68468"/>
                        <a:pt x="304000" y="152000"/>
                      </a:cubicBezTo>
                      <a:cubicBezTo>
                        <a:pt x="304000" y="236387"/>
                        <a:pt x="236482" y="304000"/>
                        <a:pt x="152000" y="304000"/>
                      </a:cubicBezTo>
                      <a:cubicBezTo>
                        <a:pt x="68374" y="304000"/>
                        <a:pt x="0" y="236387"/>
                        <a:pt x="0" y="152000"/>
                      </a:cubicBezTo>
                      <a:close/>
                    </a:path>
                  </a:pathLst>
                </a:custGeom>
                <a:solidFill>
                  <a:srgbClr val="303030"/>
                </a:solidFill>
                <a:ln w="7600" cap="rnd">
                  <a:solidFill>
                    <a:srgbClr val="303030"/>
                  </a:solidFill>
                  <a:bevel/>
                </a:ln>
              </p:spPr>
            </p:sp>
            <p:grpSp>
              <p:nvGrpSpPr>
                <p:cNvPr id="1478" name=""/>
                <p:cNvGrpSpPr/>
                <p:nvPr/>
              </p:nvGrpSpPr>
              <p:grpSpPr>
                <a:xfrm>
                  <a:off x="5888724" y="4716858"/>
                  <a:ext cy="182468" cx="182503"/>
                  <a:chOff x="5888724" y="4716858"/>
                  <a:chExt cy="182468" cx="182503"/>
                </a:xfrm>
              </p:grpSpPr>
              <p:sp>
                <p:nvSpPr>
                  <p:cNvPr id="1479" name=""/>
                  <p:cNvSpPr/>
                  <p:nvPr/>
                </p:nvSpPr>
                <p:spPr>
                  <a:xfrm>
                    <a:off x="5888724" y="4716858"/>
                    <a:ext cy="182468" cx="182503"/>
                  </a:xfrm>
                  <a:custGeom>
                    <a:avLst/>
                    <a:gdLst/>
                    <a:ahLst/>
                    <a:cxnLst/>
                    <a:pathLst>
                      <a:path w="182503" h="182468">
                        <a:moveTo>
                          <a:pt x="91252" y="0"/>
                        </a:moveTo>
                        <a:cubicBezTo>
                          <a:pt x="46440" y="0"/>
                          <a:pt x="0" y="9928"/>
                          <a:pt x="0" y="29784"/>
                        </a:cubicBezTo>
                        <a:cubicBezTo>
                          <a:pt x="0" y="152856"/>
                          <a:pt x="0" y="152856"/>
                          <a:pt x="0" y="152856"/>
                        </a:cubicBezTo>
                        <a:cubicBezTo>
                          <a:pt x="0" y="172541"/>
                          <a:pt x="46440" y="182468"/>
                          <a:pt x="91252" y="182468"/>
                        </a:cubicBezTo>
                        <a:cubicBezTo>
                          <a:pt x="136748" y="182468"/>
                          <a:pt x="182503" y="172541"/>
                          <a:pt x="182503" y="152856"/>
                        </a:cubicBezTo>
                        <a:cubicBezTo>
                          <a:pt x="182503" y="29784"/>
                          <a:pt x="182503" y="29784"/>
                          <a:pt x="182503" y="29784"/>
                        </a:cubicBezTo>
                        <a:cubicBezTo>
                          <a:pt x="182503" y="9928"/>
                          <a:pt x="136748" y="0"/>
                          <a:pt x="91252" y="0"/>
                        </a:cubicBezTo>
                        <a:close/>
                        <a:moveTo>
                          <a:pt x="91252" y="12153"/>
                        </a:moveTo>
                        <a:cubicBezTo>
                          <a:pt x="140690" y="12153"/>
                          <a:pt x="170336" y="23622"/>
                          <a:pt x="170336" y="29784"/>
                        </a:cubicBezTo>
                        <a:cubicBezTo>
                          <a:pt x="170336" y="35775"/>
                          <a:pt x="142232" y="47243"/>
                          <a:pt x="91252" y="47243"/>
                        </a:cubicBezTo>
                        <a:cubicBezTo>
                          <a:pt x="41127" y="47243"/>
                          <a:pt x="13709" y="35775"/>
                          <a:pt x="13709" y="29784"/>
                        </a:cubicBezTo>
                        <a:cubicBezTo>
                          <a:pt x="13709" y="23622"/>
                          <a:pt x="43355" y="12153"/>
                          <a:pt x="91252" y="12153"/>
                        </a:cubicBezTo>
                        <a:close/>
                        <a:moveTo>
                          <a:pt x="91252" y="171000"/>
                        </a:moveTo>
                        <a:cubicBezTo>
                          <a:pt x="41127" y="171000"/>
                          <a:pt x="13709" y="159703"/>
                          <a:pt x="13709" y="152856"/>
                        </a:cubicBezTo>
                        <a:cubicBezTo>
                          <a:pt x="13709" y="45703"/>
                          <a:pt x="13709" y="45703"/>
                          <a:pt x="13709" y="45703"/>
                        </a:cubicBezTo>
                        <a:cubicBezTo>
                          <a:pt x="30331" y="54090"/>
                          <a:pt x="61520" y="58541"/>
                          <a:pt x="91252" y="58541"/>
                        </a:cubicBezTo>
                        <a:cubicBezTo>
                          <a:pt x="122354" y="58541"/>
                          <a:pt x="152857" y="54090"/>
                          <a:pt x="170336" y="45703"/>
                        </a:cubicBezTo>
                        <a:cubicBezTo>
                          <a:pt x="170336" y="152856"/>
                          <a:pt x="170336" y="152856"/>
                          <a:pt x="170336" y="152856"/>
                        </a:cubicBezTo>
                        <a:cubicBezTo>
                          <a:pt x="170336" y="159703"/>
                          <a:pt x="142232" y="171000"/>
                          <a:pt x="91252" y="17100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7600" cap="rnd">
                    <a:noFill/>
                    <a:bevel/>
                  </a:ln>
                </p:spPr>
              </p:sp>
              <p:sp>
                <p:nvSpPr>
                  <p:cNvPr id="1480" name=""/>
                  <p:cNvSpPr/>
                  <p:nvPr/>
                </p:nvSpPr>
                <p:spPr>
                  <a:xfrm>
                    <a:off x="5888724" y="4826385"/>
                    <a:ext cy="36459" cx="182503"/>
                  </a:xfrm>
                  <a:custGeom>
                    <a:avLst/>
                    <a:gdLst/>
                    <a:ahLst/>
                    <a:cxnLst/>
                    <a:pathLst>
                      <a:path w="182503" h="36459">
                        <a:moveTo>
                          <a:pt x="0" y="0"/>
                        </a:moveTo>
                        <a:cubicBezTo>
                          <a:pt x="0" y="24306"/>
                          <a:pt x="46440" y="36459"/>
                          <a:pt x="91252" y="36459"/>
                        </a:cubicBezTo>
                        <a:cubicBezTo>
                          <a:pt x="136748" y="36459"/>
                          <a:pt x="182503" y="24306"/>
                          <a:pt x="182503" y="0"/>
                        </a:cubicBezTo>
                        <a:cubicBezTo>
                          <a:pt x="170336" y="0"/>
                          <a:pt x="170336" y="0"/>
                          <a:pt x="170336" y="0"/>
                        </a:cubicBezTo>
                        <a:cubicBezTo>
                          <a:pt x="170336" y="7532"/>
                          <a:pt x="142232" y="22081"/>
                          <a:pt x="91252" y="22081"/>
                        </a:cubicBezTo>
                        <a:cubicBezTo>
                          <a:pt x="41127" y="22081"/>
                          <a:pt x="13709" y="7532"/>
                          <a:pt x="13709" y="0"/>
                        </a:cubicBez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7600" cap="rnd">
                    <a:noFill/>
                    <a:bevel/>
                  </a:ln>
                </p:spPr>
              </p:sp>
              <p:sp>
                <p:nvSpPr>
                  <p:cNvPr id="1481" name=""/>
                  <p:cNvSpPr/>
                  <p:nvPr/>
                </p:nvSpPr>
                <p:spPr>
                  <a:xfrm>
                    <a:off x="5888724" y="4789896"/>
                    <a:ext cy="24306" cx="182503"/>
                  </a:xfrm>
                  <a:custGeom>
                    <a:avLst/>
                    <a:gdLst/>
                    <a:ahLst/>
                    <a:cxnLst/>
                    <a:pathLst>
                      <a:path w="182503" h="24306">
                        <a:moveTo>
                          <a:pt x="0" y="0"/>
                        </a:moveTo>
                        <a:cubicBezTo>
                          <a:pt x="0" y="15919"/>
                          <a:pt x="46440" y="24306"/>
                          <a:pt x="91252" y="24306"/>
                        </a:cubicBezTo>
                        <a:cubicBezTo>
                          <a:pt x="136748" y="24306"/>
                          <a:pt x="182503" y="15919"/>
                          <a:pt x="182503" y="0"/>
                        </a:cubicBezTo>
                        <a:cubicBezTo>
                          <a:pt x="170336" y="0"/>
                          <a:pt x="170336" y="0"/>
                          <a:pt x="170336" y="0"/>
                        </a:cubicBezTo>
                        <a:cubicBezTo>
                          <a:pt x="170336" y="5306"/>
                          <a:pt x="142232" y="15234"/>
                          <a:pt x="91252" y="15234"/>
                        </a:cubicBezTo>
                        <a:cubicBezTo>
                          <a:pt x="41127" y="15234"/>
                          <a:pt x="13709" y="5306"/>
                          <a:pt x="13709" y="0"/>
                        </a:cubicBez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7600" cap="rnd">
                    <a:noFill/>
                    <a:bevel/>
                  </a:ln>
                </p:spPr>
              </p:sp>
            </p:grpSp>
          </p:grpSp>
          <p:grpSp>
            <p:nvGrpSpPr>
              <p:cNvPr id="1482" name=""/>
              <p:cNvGrpSpPr/>
              <p:nvPr/>
            </p:nvGrpSpPr>
            <p:grpSpPr>
              <a:xfrm>
                <a:off x="6090176" y="4375200"/>
                <a:ext cy="304000" cx="304000"/>
                <a:chOff x="6090176" y="4375200"/>
                <a:chExt cy="304000" cx="304000"/>
              </a:xfrm>
            </p:grpSpPr>
            <p:sp>
              <p:nvSpPr>
                <p:cNvPr id="1483" name=""/>
                <p:cNvSpPr/>
                <p:nvPr/>
              </p:nvSpPr>
              <p:spPr>
                <a:xfrm>
                  <a:off x="6090176" y="4375200"/>
                  <a:ext cy="304000" cx="304000"/>
                </a:xfrm>
                <a:custGeom>
                  <a:avLst/>
                  <a:gdLst/>
                  <a:ahLst/>
                  <a:cxnLst/>
                  <a:pathLst>
                    <a:path w="304000" h="304000">
                      <a:moveTo>
                        <a:pt x="0" y="152000"/>
                      </a:moveTo>
                      <a:cubicBezTo>
                        <a:pt x="0" y="68468"/>
                        <a:pt x="68374" y="0"/>
                        <a:pt x="152000" y="0"/>
                      </a:cubicBezTo>
                      <a:cubicBezTo>
                        <a:pt x="236482" y="0"/>
                        <a:pt x="304000" y="68468"/>
                        <a:pt x="304000" y="152000"/>
                      </a:cubicBezTo>
                      <a:cubicBezTo>
                        <a:pt x="304000" y="236387"/>
                        <a:pt x="236482" y="304000"/>
                        <a:pt x="152000" y="304000"/>
                      </a:cubicBezTo>
                      <a:cubicBezTo>
                        <a:pt x="68374" y="304000"/>
                        <a:pt x="0" y="236387"/>
                        <a:pt x="0" y="152000"/>
                      </a:cubicBezTo>
                      <a:close/>
                    </a:path>
                  </a:pathLst>
                </a:custGeom>
                <a:solidFill>
                  <a:srgbClr val="303030"/>
                </a:solidFill>
                <a:ln w="7600" cap="rnd">
                  <a:solidFill>
                    <a:srgbClr val="303030"/>
                  </a:solidFill>
                  <a:bevel/>
                </a:ln>
              </p:spPr>
            </p:sp>
            <p:grpSp>
              <p:nvGrpSpPr>
                <p:cNvPr id="1484" name=""/>
                <p:cNvGrpSpPr/>
                <p:nvPr/>
              </p:nvGrpSpPr>
              <p:grpSpPr>
                <a:xfrm>
                  <a:off x="6150924" y="4435966"/>
                  <a:ext cy="182468" cx="182503"/>
                  <a:chOff x="6150924" y="4435966"/>
                  <a:chExt cy="182468" cx="182503"/>
                </a:xfrm>
              </p:grpSpPr>
              <p:sp>
                <p:nvSpPr>
                  <p:cNvPr id="1485" name=""/>
                  <p:cNvSpPr/>
                  <p:nvPr/>
                </p:nvSpPr>
                <p:spPr>
                  <a:xfrm>
                    <a:off x="6150924" y="4435966"/>
                    <a:ext cy="182468" cx="182503"/>
                  </a:xfrm>
                  <a:custGeom>
                    <a:avLst/>
                    <a:gdLst/>
                    <a:ahLst/>
                    <a:cxnLst/>
                    <a:pathLst>
                      <a:path w="182503" h="182468">
                        <a:moveTo>
                          <a:pt x="91252" y="0"/>
                        </a:moveTo>
                        <a:cubicBezTo>
                          <a:pt x="46440" y="0"/>
                          <a:pt x="0" y="9928"/>
                          <a:pt x="0" y="29784"/>
                        </a:cubicBezTo>
                        <a:cubicBezTo>
                          <a:pt x="0" y="152856"/>
                          <a:pt x="0" y="152856"/>
                          <a:pt x="0" y="152856"/>
                        </a:cubicBezTo>
                        <a:cubicBezTo>
                          <a:pt x="0" y="172541"/>
                          <a:pt x="46440" y="182468"/>
                          <a:pt x="91252" y="182468"/>
                        </a:cubicBezTo>
                        <a:cubicBezTo>
                          <a:pt x="136748" y="182468"/>
                          <a:pt x="182503" y="172541"/>
                          <a:pt x="182503" y="152856"/>
                        </a:cubicBezTo>
                        <a:cubicBezTo>
                          <a:pt x="182503" y="29784"/>
                          <a:pt x="182503" y="29784"/>
                          <a:pt x="182503" y="29784"/>
                        </a:cubicBezTo>
                        <a:cubicBezTo>
                          <a:pt x="182503" y="9928"/>
                          <a:pt x="136748" y="0"/>
                          <a:pt x="91252" y="0"/>
                        </a:cubicBezTo>
                        <a:close/>
                        <a:moveTo>
                          <a:pt x="91252" y="12153"/>
                        </a:moveTo>
                        <a:cubicBezTo>
                          <a:pt x="140690" y="12153"/>
                          <a:pt x="170336" y="23622"/>
                          <a:pt x="170336" y="29784"/>
                        </a:cubicBezTo>
                        <a:cubicBezTo>
                          <a:pt x="170336" y="35775"/>
                          <a:pt x="142232" y="47243"/>
                          <a:pt x="91252" y="47243"/>
                        </a:cubicBezTo>
                        <a:cubicBezTo>
                          <a:pt x="41127" y="47243"/>
                          <a:pt x="13709" y="35775"/>
                          <a:pt x="13709" y="29784"/>
                        </a:cubicBezTo>
                        <a:cubicBezTo>
                          <a:pt x="13709" y="23622"/>
                          <a:pt x="43355" y="12153"/>
                          <a:pt x="91252" y="12153"/>
                        </a:cubicBezTo>
                        <a:close/>
                        <a:moveTo>
                          <a:pt x="91252" y="171000"/>
                        </a:moveTo>
                        <a:cubicBezTo>
                          <a:pt x="41127" y="171000"/>
                          <a:pt x="13709" y="159703"/>
                          <a:pt x="13709" y="152856"/>
                        </a:cubicBezTo>
                        <a:cubicBezTo>
                          <a:pt x="13709" y="45703"/>
                          <a:pt x="13709" y="45703"/>
                          <a:pt x="13709" y="45703"/>
                        </a:cubicBezTo>
                        <a:cubicBezTo>
                          <a:pt x="30331" y="54090"/>
                          <a:pt x="61520" y="58541"/>
                          <a:pt x="91252" y="58541"/>
                        </a:cubicBezTo>
                        <a:cubicBezTo>
                          <a:pt x="122354" y="58541"/>
                          <a:pt x="152857" y="54090"/>
                          <a:pt x="170336" y="45703"/>
                        </a:cubicBezTo>
                        <a:cubicBezTo>
                          <a:pt x="170336" y="152856"/>
                          <a:pt x="170336" y="152856"/>
                          <a:pt x="170336" y="152856"/>
                        </a:cubicBezTo>
                        <a:cubicBezTo>
                          <a:pt x="170336" y="159703"/>
                          <a:pt x="142232" y="171000"/>
                          <a:pt x="91252" y="17100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7600" cap="rnd">
                    <a:noFill/>
                    <a:bevel/>
                  </a:ln>
                </p:spPr>
              </p:sp>
              <p:sp>
                <p:nvSpPr>
                  <p:cNvPr id="1486" name=""/>
                  <p:cNvSpPr/>
                  <p:nvPr/>
                </p:nvSpPr>
                <p:spPr>
                  <a:xfrm>
                    <a:off x="6150924" y="4545493"/>
                    <a:ext cy="36459" cx="182503"/>
                  </a:xfrm>
                  <a:custGeom>
                    <a:avLst/>
                    <a:gdLst/>
                    <a:ahLst/>
                    <a:cxnLst/>
                    <a:pathLst>
                      <a:path w="182503" h="36459">
                        <a:moveTo>
                          <a:pt x="0" y="0"/>
                        </a:moveTo>
                        <a:cubicBezTo>
                          <a:pt x="0" y="24306"/>
                          <a:pt x="46440" y="36459"/>
                          <a:pt x="91252" y="36459"/>
                        </a:cubicBezTo>
                        <a:cubicBezTo>
                          <a:pt x="136748" y="36459"/>
                          <a:pt x="182503" y="24306"/>
                          <a:pt x="182503" y="0"/>
                        </a:cubicBezTo>
                        <a:cubicBezTo>
                          <a:pt x="170336" y="0"/>
                          <a:pt x="170336" y="0"/>
                          <a:pt x="170336" y="0"/>
                        </a:cubicBezTo>
                        <a:cubicBezTo>
                          <a:pt x="170336" y="7532"/>
                          <a:pt x="142232" y="22081"/>
                          <a:pt x="91252" y="22081"/>
                        </a:cubicBezTo>
                        <a:cubicBezTo>
                          <a:pt x="41127" y="22081"/>
                          <a:pt x="13709" y="7532"/>
                          <a:pt x="13709" y="0"/>
                        </a:cubicBez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7600" cap="rnd">
                    <a:noFill/>
                    <a:bevel/>
                  </a:ln>
                </p:spPr>
              </p:sp>
              <p:sp>
                <p:nvSpPr>
                  <p:cNvPr id="1487" name=""/>
                  <p:cNvSpPr/>
                  <p:nvPr/>
                </p:nvSpPr>
                <p:spPr>
                  <a:xfrm>
                    <a:off x="6150924" y="4509004"/>
                    <a:ext cy="24306" cx="182503"/>
                  </a:xfrm>
                  <a:custGeom>
                    <a:avLst/>
                    <a:gdLst/>
                    <a:ahLst/>
                    <a:cxnLst/>
                    <a:pathLst>
                      <a:path w="182503" h="24306">
                        <a:moveTo>
                          <a:pt x="0" y="0"/>
                        </a:moveTo>
                        <a:cubicBezTo>
                          <a:pt x="0" y="15919"/>
                          <a:pt x="46440" y="24306"/>
                          <a:pt x="91252" y="24306"/>
                        </a:cubicBezTo>
                        <a:cubicBezTo>
                          <a:pt x="136748" y="24306"/>
                          <a:pt x="182503" y="15919"/>
                          <a:pt x="182503" y="0"/>
                        </a:cubicBezTo>
                        <a:cubicBezTo>
                          <a:pt x="170336" y="0"/>
                          <a:pt x="170336" y="0"/>
                          <a:pt x="170336" y="0"/>
                        </a:cubicBezTo>
                        <a:cubicBezTo>
                          <a:pt x="170336" y="5306"/>
                          <a:pt x="142232" y="15234"/>
                          <a:pt x="91252" y="15234"/>
                        </a:cubicBezTo>
                        <a:cubicBezTo>
                          <a:pt x="41127" y="15234"/>
                          <a:pt x="13709" y="5306"/>
                          <a:pt x="13709" y="0"/>
                        </a:cubicBez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7600" cap="rnd">
                    <a:noFill/>
                    <a:bevel/>
                  </a:ln>
                </p:spPr>
              </p:sp>
            </p:grpSp>
          </p:grpSp>
        </p:grpSp>
        <p:sp>
          <p:nvSpPr>
            <p:cNvPr id="1488" name="Rounded Rectangle"/>
            <p:cNvSpPr/>
            <p:nvPr/>
          </p:nvSpPr>
          <p:spPr>
            <a:xfrm>
              <a:off x="6529076" y="4070406"/>
              <a:ext cy="913588" cx="828400"/>
            </a:xfrm>
            <a:custGeom>
              <a:avLst/>
              <a:gdLst>
                <a:gd fmla="*/ 414200 w 828400" name="connsiteX0"/>
                <a:gd fmla="*/ 913588 h 913588" name="connsiteY0"/>
                <a:gd fmla="*/ 414200 w 828400" name="connsiteX1"/>
                <a:gd fmla="*/ 0 h 913588" name="connsiteY1"/>
                <a:gd fmla="*/ 828400 w 828400" name="connsiteX2"/>
                <a:gd fmla="*/ 456794 h 913588" name="connsiteY2"/>
                <a:gd fmla="*/ 0 w 828400" name="connsiteX3"/>
                <a:gd fmla="*/ 456794 h 913588" name="connsiteY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pathLst>
                <a:path w="828400" h="913588">
                  <a:moveTo>
                    <a:pt x="742227" y="913588"/>
                  </a:moveTo>
                  <a:cubicBezTo>
                    <a:pt x="789822" y="913588"/>
                    <a:pt x="828400" y="875011"/>
                    <a:pt x="828400" y="827412"/>
                  </a:cubicBezTo>
                  <a:lnTo>
                    <a:pt x="828400" y="86173"/>
                  </a:lnTo>
                  <a:cubicBezTo>
                    <a:pt x="828400" y="38580"/>
                    <a:pt x="789822" y="0"/>
                    <a:pt x="742227" y="0"/>
                  </a:cubicBezTo>
                  <a:lnTo>
                    <a:pt x="86173" y="0"/>
                  </a:lnTo>
                  <a:cubicBezTo>
                    <a:pt x="38580" y="0"/>
                    <a:pt x="0" y="38580"/>
                    <a:pt x="0" y="86173"/>
                  </a:cubicBezTo>
                  <a:lnTo>
                    <a:pt x="0" y="827412"/>
                  </a:lnTo>
                  <a:cubicBezTo>
                    <a:pt x="0" y="875011"/>
                    <a:pt x="38580" y="913588"/>
                    <a:pt x="86173" y="913588"/>
                  </a:cubicBezTo>
                  <a:lnTo>
                    <a:pt x="742227" y="913588"/>
                  </a:lnTo>
                  <a:close/>
                </a:path>
              </a:pathLst>
            </a:custGeom>
            <a:solidFill>
              <a:srgbClr val="F2F2F2"/>
            </a:solidFill>
            <a:ln w="7600" cap="flat">
              <a:noFill/>
              <a:custDash>
                <a:ds d="600000" sp="400000"/>
              </a:custDash>
              <a:bevel/>
            </a:ln>
          </p:spPr>
        </p:sp>
        <p:sp>
          <p:nvSpPr>
            <p:cNvPr id="1489" name="Rounded Rectangle"/>
            <p:cNvSpPr/>
            <p:nvPr/>
          </p:nvSpPr>
          <p:spPr>
            <a:xfrm>
              <a:off x="7433476" y="4070406"/>
              <a:ext cy="913588" cx="798000"/>
            </a:xfrm>
            <a:custGeom>
              <a:avLst/>
              <a:gdLst>
                <a:gd fmla="*/ 399000 w 798000" name="connsiteX0"/>
                <a:gd fmla="*/ 913588 h 913588" name="connsiteY0"/>
                <a:gd fmla="*/ 399000 w 798000" name="connsiteX1"/>
                <a:gd fmla="*/ 0 h 913588" name="connsiteY1"/>
                <a:gd fmla="*/ 798000 w 798000" name="connsiteX2"/>
                <a:gd fmla="*/ 456794 h 913588" name="connsiteY2"/>
                <a:gd fmla="*/ 0 w 798000" name="connsiteX3"/>
                <a:gd fmla="*/ 456794 h 913588" name="connsiteY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pathLst>
                <a:path w="798000" h="913588">
                  <a:moveTo>
                    <a:pt x="711827" y="913588"/>
                  </a:moveTo>
                  <a:cubicBezTo>
                    <a:pt x="759420" y="913588"/>
                    <a:pt x="798000" y="875011"/>
                    <a:pt x="798000" y="827412"/>
                  </a:cubicBezTo>
                  <a:lnTo>
                    <a:pt x="798000" y="86173"/>
                  </a:lnTo>
                  <a:cubicBezTo>
                    <a:pt x="798000" y="38580"/>
                    <a:pt x="759420" y="0"/>
                    <a:pt x="711827" y="0"/>
                  </a:cubicBezTo>
                  <a:lnTo>
                    <a:pt x="86173" y="0"/>
                  </a:lnTo>
                  <a:cubicBezTo>
                    <a:pt x="38580" y="0"/>
                    <a:pt x="0" y="38580"/>
                    <a:pt x="0" y="86173"/>
                  </a:cubicBezTo>
                  <a:lnTo>
                    <a:pt x="0" y="827412"/>
                  </a:lnTo>
                  <a:cubicBezTo>
                    <a:pt x="0" y="875011"/>
                    <a:pt x="38580" y="913588"/>
                    <a:pt x="86173" y="913588"/>
                  </a:cubicBezTo>
                  <a:lnTo>
                    <a:pt x="711827" y="913588"/>
                  </a:lnTo>
                  <a:close/>
                </a:path>
              </a:pathLst>
            </a:custGeom>
            <a:solidFill>
              <a:srgbClr val="F2F2F2"/>
            </a:solidFill>
            <a:ln w="7600" cap="flat">
              <a:noFill/>
              <a:custDash>
                <a:ds d="600000" sp="400000"/>
              </a:custDash>
              <a:bevel/>
            </a:ln>
          </p:spPr>
        </p:sp>
        <p:grpSp>
          <p:nvGrpSpPr>
            <p:cNvPr id="1490" name=""/>
            <p:cNvGrpSpPr/>
            <p:nvPr/>
          </p:nvGrpSpPr>
          <p:grpSpPr>
            <a:xfrm>
              <a:off x="6566128" y="4096209"/>
              <a:ext cy="861984" cx="723898"/>
              <a:chOff x="6566128" y="4096209"/>
              <a:chExt cy="861984" cx="723898"/>
            </a:xfrm>
          </p:grpSpPr>
          <p:sp>
            <p:nvSpPr>
              <p:cNvPr id="1491" name=""/>
              <p:cNvSpPr/>
              <p:nvPr/>
            </p:nvSpPr>
            <p:spPr>
              <a:xfrm>
                <a:off x="6566128" y="4096209"/>
                <a:ext cy="300200" cx="348232"/>
              </a:xfrm>
              <a:custGeom>
                <a:avLst/>
                <a:gdLst>
                  <a:gd fmla="*/ 0 w 348232" name="connsiteX0"/>
                  <a:gd fmla="*/ 150100 h 300200" name="connsiteY0"/>
                  <a:gd fmla="*/ 174116 w 348232" name="connsiteX1"/>
                  <a:gd fmla="*/ 0 h 300200" name="connsiteY1"/>
                  <a:gd fmla="*/ 348232 w 348232" name="connsiteX2"/>
                  <a:gd fmla="*/ 150100 h 300200" name="connsiteY2"/>
                  <a:gd fmla="*/ 174116 w 348232" name="connsiteX3"/>
                  <a:gd fmla="*/ 300200 h 300200" name="connsiteY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pathLst>
                  <a:path w="348232" h="300200">
                    <a:moveTo>
                      <a:pt x="296899" y="117712"/>
                    </a:moveTo>
                    <a:lnTo>
                      <a:pt x="274007" y="117712"/>
                    </a:lnTo>
                    <a:lnTo>
                      <a:pt x="274007" y="10448"/>
                    </a:lnTo>
                    <a:cubicBezTo>
                      <a:pt x="274007" y="4876"/>
                      <a:pt x="269151" y="0"/>
                      <a:pt x="263602" y="0"/>
                    </a:cubicBezTo>
                    <a:lnTo>
                      <a:pt x="10405" y="0"/>
                    </a:lnTo>
                    <a:cubicBezTo>
                      <a:pt x="4856" y="0"/>
                      <a:pt x="0" y="4876"/>
                      <a:pt x="0" y="10448"/>
                    </a:cubicBezTo>
                    <a:lnTo>
                      <a:pt x="0" y="224279"/>
                    </a:lnTo>
                    <a:cubicBezTo>
                      <a:pt x="0" y="229851"/>
                      <a:pt x="4856" y="234728"/>
                      <a:pt x="10405" y="234728"/>
                    </a:cubicBezTo>
                    <a:lnTo>
                      <a:pt x="153999" y="234728"/>
                    </a:lnTo>
                    <a:lnTo>
                      <a:pt x="191458" y="300200"/>
                    </a:lnTo>
                    <a:lnTo>
                      <a:pt x="296205" y="300200"/>
                    </a:lnTo>
                    <a:lnTo>
                      <a:pt x="348232" y="208956"/>
                    </a:lnTo>
                    <a:lnTo>
                      <a:pt x="296899" y="117712"/>
                    </a:lnTo>
                    <a:close/>
                    <a:moveTo>
                      <a:pt x="203251" y="61294"/>
                    </a:moveTo>
                    <a:lnTo>
                      <a:pt x="253890" y="61294"/>
                    </a:lnTo>
                    <a:lnTo>
                      <a:pt x="253890" y="91941"/>
                    </a:lnTo>
                    <a:lnTo>
                      <a:pt x="203251" y="91941"/>
                    </a:lnTo>
                    <a:lnTo>
                      <a:pt x="203251" y="61294"/>
                    </a:lnTo>
                    <a:close/>
                    <a:moveTo>
                      <a:pt x="253890" y="102388"/>
                    </a:moveTo>
                    <a:lnTo>
                      <a:pt x="253890" y="117712"/>
                    </a:lnTo>
                    <a:lnTo>
                      <a:pt x="203251" y="117712"/>
                    </a:lnTo>
                    <a:lnTo>
                      <a:pt x="203251" y="102388"/>
                    </a:lnTo>
                    <a:lnTo>
                      <a:pt x="253890" y="102388"/>
                    </a:lnTo>
                    <a:close/>
                    <a:moveTo>
                      <a:pt x="142207" y="61294"/>
                    </a:moveTo>
                    <a:lnTo>
                      <a:pt x="192845" y="61294"/>
                    </a:lnTo>
                    <a:lnTo>
                      <a:pt x="192845" y="91941"/>
                    </a:lnTo>
                    <a:lnTo>
                      <a:pt x="142207" y="91941"/>
                    </a:lnTo>
                    <a:lnTo>
                      <a:pt x="142207" y="61294"/>
                    </a:lnTo>
                    <a:close/>
                    <a:moveTo>
                      <a:pt x="142207" y="102388"/>
                    </a:moveTo>
                    <a:lnTo>
                      <a:pt x="192845" y="102388"/>
                    </a:lnTo>
                    <a:lnTo>
                      <a:pt x="192845" y="117712"/>
                    </a:lnTo>
                    <a:lnTo>
                      <a:pt x="182440" y="133035"/>
                    </a:lnTo>
                    <a:lnTo>
                      <a:pt x="141513" y="133035"/>
                    </a:lnTo>
                    <a:lnTo>
                      <a:pt x="142207" y="102388"/>
                    </a:lnTo>
                    <a:close/>
                    <a:moveTo>
                      <a:pt x="142207" y="142787"/>
                    </a:moveTo>
                    <a:lnTo>
                      <a:pt x="176891" y="142787"/>
                    </a:lnTo>
                    <a:lnTo>
                      <a:pt x="159548" y="173434"/>
                    </a:lnTo>
                    <a:lnTo>
                      <a:pt x="142207" y="173434"/>
                    </a:lnTo>
                    <a:lnTo>
                      <a:pt x="142207" y="142787"/>
                    </a:lnTo>
                    <a:close/>
                    <a:moveTo>
                      <a:pt x="153999" y="183185"/>
                    </a:moveTo>
                    <a:lnTo>
                      <a:pt x="142207" y="203384"/>
                    </a:lnTo>
                    <a:lnTo>
                      <a:pt x="142207" y="183185"/>
                    </a:lnTo>
                    <a:lnTo>
                      <a:pt x="153999" y="183185"/>
                    </a:lnTo>
                    <a:close/>
                    <a:moveTo>
                      <a:pt x="71450" y="213831"/>
                    </a:moveTo>
                    <a:lnTo>
                      <a:pt x="20811" y="213831"/>
                    </a:lnTo>
                    <a:lnTo>
                      <a:pt x="20811" y="183185"/>
                    </a:lnTo>
                    <a:lnTo>
                      <a:pt x="71450" y="183185"/>
                    </a:lnTo>
                    <a:lnTo>
                      <a:pt x="71450" y="213831"/>
                    </a:lnTo>
                    <a:close/>
                    <a:moveTo>
                      <a:pt x="71450" y="173434"/>
                    </a:moveTo>
                    <a:lnTo>
                      <a:pt x="20811" y="173434"/>
                    </a:lnTo>
                    <a:lnTo>
                      <a:pt x="20811" y="142787"/>
                    </a:lnTo>
                    <a:lnTo>
                      <a:pt x="71450" y="142787"/>
                    </a:lnTo>
                    <a:lnTo>
                      <a:pt x="71450" y="173434"/>
                    </a:lnTo>
                    <a:close/>
                    <a:moveTo>
                      <a:pt x="71450" y="132339"/>
                    </a:moveTo>
                    <a:lnTo>
                      <a:pt x="20811" y="132339"/>
                    </a:lnTo>
                    <a:lnTo>
                      <a:pt x="20811" y="101692"/>
                    </a:lnTo>
                    <a:lnTo>
                      <a:pt x="71450" y="101692"/>
                    </a:lnTo>
                    <a:lnTo>
                      <a:pt x="71450" y="132339"/>
                    </a:lnTo>
                    <a:close/>
                    <a:moveTo>
                      <a:pt x="71450" y="91941"/>
                    </a:moveTo>
                    <a:lnTo>
                      <a:pt x="20811" y="91941"/>
                    </a:lnTo>
                    <a:lnTo>
                      <a:pt x="20811" y="61294"/>
                    </a:lnTo>
                    <a:lnTo>
                      <a:pt x="71450" y="61294"/>
                    </a:lnTo>
                    <a:lnTo>
                      <a:pt x="71450" y="91941"/>
                    </a:lnTo>
                    <a:close/>
                    <a:moveTo>
                      <a:pt x="132495" y="213831"/>
                    </a:moveTo>
                    <a:lnTo>
                      <a:pt x="81855" y="213831"/>
                    </a:lnTo>
                    <a:lnTo>
                      <a:pt x="81855" y="183185"/>
                    </a:lnTo>
                    <a:lnTo>
                      <a:pt x="132495" y="183185"/>
                    </a:lnTo>
                    <a:lnTo>
                      <a:pt x="132495" y="213831"/>
                    </a:lnTo>
                    <a:close/>
                    <a:moveTo>
                      <a:pt x="132495" y="173434"/>
                    </a:moveTo>
                    <a:lnTo>
                      <a:pt x="81855" y="173434"/>
                    </a:lnTo>
                    <a:lnTo>
                      <a:pt x="81855" y="142787"/>
                    </a:lnTo>
                    <a:lnTo>
                      <a:pt x="132495" y="142787"/>
                    </a:lnTo>
                    <a:lnTo>
                      <a:pt x="132495" y="173434"/>
                    </a:lnTo>
                    <a:close/>
                    <a:moveTo>
                      <a:pt x="132495" y="132339"/>
                    </a:moveTo>
                    <a:lnTo>
                      <a:pt x="81855" y="132339"/>
                    </a:lnTo>
                    <a:lnTo>
                      <a:pt x="81855" y="101692"/>
                    </a:lnTo>
                    <a:lnTo>
                      <a:pt x="132495" y="101692"/>
                    </a:lnTo>
                    <a:lnTo>
                      <a:pt x="132495" y="132339"/>
                    </a:lnTo>
                    <a:close/>
                    <a:moveTo>
                      <a:pt x="132495" y="91941"/>
                    </a:moveTo>
                    <a:lnTo>
                      <a:pt x="81855" y="91941"/>
                    </a:lnTo>
                    <a:lnTo>
                      <a:pt x="81855" y="61294"/>
                    </a:lnTo>
                    <a:lnTo>
                      <a:pt x="132495" y="61294"/>
                    </a:lnTo>
                    <a:lnTo>
                      <a:pt x="132495" y="91941"/>
                    </a:lnTo>
                    <a:close/>
                    <a:moveTo>
                      <a:pt x="142207" y="213831"/>
                    </a:moveTo>
                    <a:close/>
                  </a:path>
                </a:pathLst>
              </a:custGeom>
              <a:solidFill>
                <a:srgbClr val="303030"/>
              </a:solidFill>
              <a:ln w="7600" cap="flat">
                <a:solidFill>
                  <a:srgbClr val="303030"/>
                </a:solidFill>
                <a:bevel/>
              </a:ln>
            </p:spPr>
          </p:sp>
          <p:sp>
            <p:nvSpPr>
              <p:cNvPr id="1492" name=""/>
              <p:cNvSpPr/>
              <p:nvPr/>
            </p:nvSpPr>
            <p:spPr>
              <a:xfrm>
                <a:off x="6566128" y="4657992"/>
                <a:ext cy="300200" cx="348232"/>
              </a:xfrm>
              <a:custGeom>
                <a:avLst/>
                <a:gdLst>
                  <a:gd fmla="*/ 0 w 348232" name="connsiteX0"/>
                  <a:gd fmla="*/ 150100 h 300200" name="connsiteY0"/>
                  <a:gd fmla="*/ 174116 w 348232" name="connsiteX1"/>
                  <a:gd fmla="*/ 0 h 300200" name="connsiteY1"/>
                  <a:gd fmla="*/ 348232 w 348232" name="connsiteX2"/>
                  <a:gd fmla="*/ 150100 h 300200" name="connsiteY2"/>
                  <a:gd fmla="*/ 174116 w 348232" name="connsiteX3"/>
                  <a:gd fmla="*/ 300200 h 300200" name="connsiteY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pathLst>
                  <a:path w="348232" h="300200">
                    <a:moveTo>
                      <a:pt x="296899" y="117712"/>
                    </a:moveTo>
                    <a:lnTo>
                      <a:pt x="274007" y="117712"/>
                    </a:lnTo>
                    <a:lnTo>
                      <a:pt x="274007" y="10448"/>
                    </a:lnTo>
                    <a:cubicBezTo>
                      <a:pt x="274007" y="4876"/>
                      <a:pt x="269151" y="0"/>
                      <a:pt x="263602" y="0"/>
                    </a:cubicBezTo>
                    <a:lnTo>
                      <a:pt x="10405" y="0"/>
                    </a:lnTo>
                    <a:cubicBezTo>
                      <a:pt x="4856" y="0"/>
                      <a:pt x="0" y="4876"/>
                      <a:pt x="0" y="10448"/>
                    </a:cubicBezTo>
                    <a:lnTo>
                      <a:pt x="0" y="224279"/>
                    </a:lnTo>
                    <a:cubicBezTo>
                      <a:pt x="0" y="229851"/>
                      <a:pt x="4856" y="234728"/>
                      <a:pt x="10405" y="234728"/>
                    </a:cubicBezTo>
                    <a:lnTo>
                      <a:pt x="153999" y="234728"/>
                    </a:lnTo>
                    <a:lnTo>
                      <a:pt x="191458" y="300200"/>
                    </a:lnTo>
                    <a:lnTo>
                      <a:pt x="296205" y="300200"/>
                    </a:lnTo>
                    <a:lnTo>
                      <a:pt x="348232" y="208956"/>
                    </a:lnTo>
                    <a:lnTo>
                      <a:pt x="296899" y="117712"/>
                    </a:lnTo>
                    <a:close/>
                    <a:moveTo>
                      <a:pt x="203251" y="61294"/>
                    </a:moveTo>
                    <a:lnTo>
                      <a:pt x="253890" y="61294"/>
                    </a:lnTo>
                    <a:lnTo>
                      <a:pt x="253890" y="91941"/>
                    </a:lnTo>
                    <a:lnTo>
                      <a:pt x="203251" y="91941"/>
                    </a:lnTo>
                    <a:lnTo>
                      <a:pt x="203251" y="61294"/>
                    </a:lnTo>
                    <a:close/>
                    <a:moveTo>
                      <a:pt x="253890" y="102388"/>
                    </a:moveTo>
                    <a:lnTo>
                      <a:pt x="253890" y="117712"/>
                    </a:lnTo>
                    <a:lnTo>
                      <a:pt x="203251" y="117712"/>
                    </a:lnTo>
                    <a:lnTo>
                      <a:pt x="203251" y="102388"/>
                    </a:lnTo>
                    <a:lnTo>
                      <a:pt x="253890" y="102388"/>
                    </a:lnTo>
                    <a:close/>
                    <a:moveTo>
                      <a:pt x="142207" y="61294"/>
                    </a:moveTo>
                    <a:lnTo>
                      <a:pt x="192845" y="61294"/>
                    </a:lnTo>
                    <a:lnTo>
                      <a:pt x="192845" y="91941"/>
                    </a:lnTo>
                    <a:lnTo>
                      <a:pt x="142207" y="91941"/>
                    </a:lnTo>
                    <a:lnTo>
                      <a:pt x="142207" y="61294"/>
                    </a:lnTo>
                    <a:close/>
                    <a:moveTo>
                      <a:pt x="142207" y="102388"/>
                    </a:moveTo>
                    <a:lnTo>
                      <a:pt x="192845" y="102388"/>
                    </a:lnTo>
                    <a:lnTo>
                      <a:pt x="192845" y="117712"/>
                    </a:lnTo>
                    <a:lnTo>
                      <a:pt x="182440" y="133035"/>
                    </a:lnTo>
                    <a:lnTo>
                      <a:pt x="141513" y="133035"/>
                    </a:lnTo>
                    <a:lnTo>
                      <a:pt x="142207" y="102388"/>
                    </a:lnTo>
                    <a:close/>
                    <a:moveTo>
                      <a:pt x="142207" y="142787"/>
                    </a:moveTo>
                    <a:lnTo>
                      <a:pt x="176891" y="142787"/>
                    </a:lnTo>
                    <a:lnTo>
                      <a:pt x="159548" y="173434"/>
                    </a:lnTo>
                    <a:lnTo>
                      <a:pt x="142207" y="173434"/>
                    </a:lnTo>
                    <a:lnTo>
                      <a:pt x="142207" y="142787"/>
                    </a:lnTo>
                    <a:close/>
                    <a:moveTo>
                      <a:pt x="153999" y="183185"/>
                    </a:moveTo>
                    <a:lnTo>
                      <a:pt x="142207" y="203384"/>
                    </a:lnTo>
                    <a:lnTo>
                      <a:pt x="142207" y="183185"/>
                    </a:lnTo>
                    <a:lnTo>
                      <a:pt x="153999" y="183185"/>
                    </a:lnTo>
                    <a:close/>
                    <a:moveTo>
                      <a:pt x="71450" y="213831"/>
                    </a:moveTo>
                    <a:lnTo>
                      <a:pt x="20811" y="213831"/>
                    </a:lnTo>
                    <a:lnTo>
                      <a:pt x="20811" y="183185"/>
                    </a:lnTo>
                    <a:lnTo>
                      <a:pt x="71450" y="183185"/>
                    </a:lnTo>
                    <a:lnTo>
                      <a:pt x="71450" y="213831"/>
                    </a:lnTo>
                    <a:close/>
                    <a:moveTo>
                      <a:pt x="71450" y="173434"/>
                    </a:moveTo>
                    <a:lnTo>
                      <a:pt x="20811" y="173434"/>
                    </a:lnTo>
                    <a:lnTo>
                      <a:pt x="20811" y="142787"/>
                    </a:lnTo>
                    <a:lnTo>
                      <a:pt x="71450" y="142787"/>
                    </a:lnTo>
                    <a:lnTo>
                      <a:pt x="71450" y="173434"/>
                    </a:lnTo>
                    <a:close/>
                    <a:moveTo>
                      <a:pt x="71450" y="132339"/>
                    </a:moveTo>
                    <a:lnTo>
                      <a:pt x="20811" y="132339"/>
                    </a:lnTo>
                    <a:lnTo>
                      <a:pt x="20811" y="101692"/>
                    </a:lnTo>
                    <a:lnTo>
                      <a:pt x="71450" y="101692"/>
                    </a:lnTo>
                    <a:lnTo>
                      <a:pt x="71450" y="132339"/>
                    </a:lnTo>
                    <a:close/>
                    <a:moveTo>
                      <a:pt x="71450" y="91941"/>
                    </a:moveTo>
                    <a:lnTo>
                      <a:pt x="20811" y="91941"/>
                    </a:lnTo>
                    <a:lnTo>
                      <a:pt x="20811" y="61294"/>
                    </a:lnTo>
                    <a:lnTo>
                      <a:pt x="71450" y="61294"/>
                    </a:lnTo>
                    <a:lnTo>
                      <a:pt x="71450" y="91941"/>
                    </a:lnTo>
                    <a:close/>
                    <a:moveTo>
                      <a:pt x="132495" y="213831"/>
                    </a:moveTo>
                    <a:lnTo>
                      <a:pt x="81855" y="213831"/>
                    </a:lnTo>
                    <a:lnTo>
                      <a:pt x="81855" y="183185"/>
                    </a:lnTo>
                    <a:lnTo>
                      <a:pt x="132495" y="183185"/>
                    </a:lnTo>
                    <a:lnTo>
                      <a:pt x="132495" y="213831"/>
                    </a:lnTo>
                    <a:close/>
                    <a:moveTo>
                      <a:pt x="132495" y="173434"/>
                    </a:moveTo>
                    <a:lnTo>
                      <a:pt x="81855" y="173434"/>
                    </a:lnTo>
                    <a:lnTo>
                      <a:pt x="81855" y="142787"/>
                    </a:lnTo>
                    <a:lnTo>
                      <a:pt x="132495" y="142787"/>
                    </a:lnTo>
                    <a:lnTo>
                      <a:pt x="132495" y="173434"/>
                    </a:lnTo>
                    <a:close/>
                    <a:moveTo>
                      <a:pt x="132495" y="132339"/>
                    </a:moveTo>
                    <a:lnTo>
                      <a:pt x="81855" y="132339"/>
                    </a:lnTo>
                    <a:lnTo>
                      <a:pt x="81855" y="101692"/>
                    </a:lnTo>
                    <a:lnTo>
                      <a:pt x="132495" y="101692"/>
                    </a:lnTo>
                    <a:lnTo>
                      <a:pt x="132495" y="132339"/>
                    </a:lnTo>
                    <a:close/>
                    <a:moveTo>
                      <a:pt x="132495" y="91941"/>
                    </a:moveTo>
                    <a:lnTo>
                      <a:pt x="81855" y="91941"/>
                    </a:lnTo>
                    <a:lnTo>
                      <a:pt x="81855" y="61294"/>
                    </a:lnTo>
                    <a:lnTo>
                      <a:pt x="132495" y="61294"/>
                    </a:lnTo>
                    <a:lnTo>
                      <a:pt x="132495" y="91941"/>
                    </a:lnTo>
                    <a:close/>
                    <a:moveTo>
                      <a:pt x="142207" y="213831"/>
                    </a:moveTo>
                    <a:close/>
                  </a:path>
                </a:pathLst>
              </a:custGeom>
              <a:solidFill>
                <a:srgbClr val="303030"/>
              </a:solidFill>
              <a:ln w="7600" cap="flat">
                <a:solidFill>
                  <a:srgbClr val="303030"/>
                </a:solidFill>
                <a:bevel/>
              </a:ln>
            </p:spPr>
          </p:sp>
          <p:sp>
            <p:nvSpPr>
              <p:cNvPr id="1493" name=""/>
              <p:cNvSpPr/>
              <p:nvPr/>
            </p:nvSpPr>
            <p:spPr>
              <a:xfrm>
                <a:off x="6941793" y="4377100"/>
                <a:ext cy="300200" cx="348232"/>
              </a:xfrm>
              <a:custGeom>
                <a:avLst/>
                <a:gdLst>
                  <a:gd fmla="*/ 0 w 348232" name="connsiteX0"/>
                  <a:gd fmla="*/ 150100 h 300200" name="connsiteY0"/>
                  <a:gd fmla="*/ 174116 w 348232" name="connsiteX1"/>
                  <a:gd fmla="*/ 0 h 300200" name="connsiteY1"/>
                  <a:gd fmla="*/ 348232 w 348232" name="connsiteX2"/>
                  <a:gd fmla="*/ 150100 h 300200" name="connsiteY2"/>
                  <a:gd fmla="*/ 174116 w 348232" name="connsiteX3"/>
                  <a:gd fmla="*/ 300200 h 300200" name="connsiteY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pathLst>
                  <a:path w="348232" h="300200">
                    <a:moveTo>
                      <a:pt x="296899" y="117712"/>
                    </a:moveTo>
                    <a:lnTo>
                      <a:pt x="274007" y="117712"/>
                    </a:lnTo>
                    <a:lnTo>
                      <a:pt x="274007" y="10448"/>
                    </a:lnTo>
                    <a:cubicBezTo>
                      <a:pt x="274007" y="4876"/>
                      <a:pt x="269151" y="0"/>
                      <a:pt x="263602" y="0"/>
                    </a:cubicBezTo>
                    <a:lnTo>
                      <a:pt x="10405" y="0"/>
                    </a:lnTo>
                    <a:cubicBezTo>
                      <a:pt x="4856" y="0"/>
                      <a:pt x="0" y="4876"/>
                      <a:pt x="0" y="10448"/>
                    </a:cubicBezTo>
                    <a:lnTo>
                      <a:pt x="0" y="224279"/>
                    </a:lnTo>
                    <a:cubicBezTo>
                      <a:pt x="0" y="229851"/>
                      <a:pt x="4856" y="234728"/>
                      <a:pt x="10405" y="234728"/>
                    </a:cubicBezTo>
                    <a:lnTo>
                      <a:pt x="153999" y="234728"/>
                    </a:lnTo>
                    <a:lnTo>
                      <a:pt x="191458" y="300200"/>
                    </a:lnTo>
                    <a:lnTo>
                      <a:pt x="296205" y="300200"/>
                    </a:lnTo>
                    <a:lnTo>
                      <a:pt x="348232" y="208956"/>
                    </a:lnTo>
                    <a:lnTo>
                      <a:pt x="296899" y="117712"/>
                    </a:lnTo>
                    <a:close/>
                    <a:moveTo>
                      <a:pt x="203251" y="61294"/>
                    </a:moveTo>
                    <a:lnTo>
                      <a:pt x="253890" y="61294"/>
                    </a:lnTo>
                    <a:lnTo>
                      <a:pt x="253890" y="91941"/>
                    </a:lnTo>
                    <a:lnTo>
                      <a:pt x="203251" y="91941"/>
                    </a:lnTo>
                    <a:lnTo>
                      <a:pt x="203251" y="61294"/>
                    </a:lnTo>
                    <a:close/>
                    <a:moveTo>
                      <a:pt x="253890" y="102388"/>
                    </a:moveTo>
                    <a:lnTo>
                      <a:pt x="253890" y="117712"/>
                    </a:lnTo>
                    <a:lnTo>
                      <a:pt x="203251" y="117712"/>
                    </a:lnTo>
                    <a:lnTo>
                      <a:pt x="203251" y="102388"/>
                    </a:lnTo>
                    <a:lnTo>
                      <a:pt x="253890" y="102388"/>
                    </a:lnTo>
                    <a:close/>
                    <a:moveTo>
                      <a:pt x="142207" y="61294"/>
                    </a:moveTo>
                    <a:lnTo>
                      <a:pt x="192845" y="61294"/>
                    </a:lnTo>
                    <a:lnTo>
                      <a:pt x="192845" y="91941"/>
                    </a:lnTo>
                    <a:lnTo>
                      <a:pt x="142207" y="91941"/>
                    </a:lnTo>
                    <a:lnTo>
                      <a:pt x="142207" y="61294"/>
                    </a:lnTo>
                    <a:close/>
                    <a:moveTo>
                      <a:pt x="142207" y="102388"/>
                    </a:moveTo>
                    <a:lnTo>
                      <a:pt x="192845" y="102388"/>
                    </a:lnTo>
                    <a:lnTo>
                      <a:pt x="192845" y="117712"/>
                    </a:lnTo>
                    <a:lnTo>
                      <a:pt x="182440" y="133035"/>
                    </a:lnTo>
                    <a:lnTo>
                      <a:pt x="141513" y="133035"/>
                    </a:lnTo>
                    <a:lnTo>
                      <a:pt x="142207" y="102388"/>
                    </a:lnTo>
                    <a:close/>
                    <a:moveTo>
                      <a:pt x="142207" y="142787"/>
                    </a:moveTo>
                    <a:lnTo>
                      <a:pt x="176891" y="142787"/>
                    </a:lnTo>
                    <a:lnTo>
                      <a:pt x="159548" y="173434"/>
                    </a:lnTo>
                    <a:lnTo>
                      <a:pt x="142207" y="173434"/>
                    </a:lnTo>
                    <a:lnTo>
                      <a:pt x="142207" y="142787"/>
                    </a:lnTo>
                    <a:close/>
                    <a:moveTo>
                      <a:pt x="153999" y="183185"/>
                    </a:moveTo>
                    <a:lnTo>
                      <a:pt x="142207" y="203384"/>
                    </a:lnTo>
                    <a:lnTo>
                      <a:pt x="142207" y="183185"/>
                    </a:lnTo>
                    <a:lnTo>
                      <a:pt x="153999" y="183185"/>
                    </a:lnTo>
                    <a:close/>
                    <a:moveTo>
                      <a:pt x="71450" y="213831"/>
                    </a:moveTo>
                    <a:lnTo>
                      <a:pt x="20811" y="213831"/>
                    </a:lnTo>
                    <a:lnTo>
                      <a:pt x="20811" y="183185"/>
                    </a:lnTo>
                    <a:lnTo>
                      <a:pt x="71450" y="183185"/>
                    </a:lnTo>
                    <a:lnTo>
                      <a:pt x="71450" y="213831"/>
                    </a:lnTo>
                    <a:close/>
                    <a:moveTo>
                      <a:pt x="71450" y="173434"/>
                    </a:moveTo>
                    <a:lnTo>
                      <a:pt x="20811" y="173434"/>
                    </a:lnTo>
                    <a:lnTo>
                      <a:pt x="20811" y="142787"/>
                    </a:lnTo>
                    <a:lnTo>
                      <a:pt x="71450" y="142787"/>
                    </a:lnTo>
                    <a:lnTo>
                      <a:pt x="71450" y="173434"/>
                    </a:lnTo>
                    <a:close/>
                    <a:moveTo>
                      <a:pt x="71450" y="132339"/>
                    </a:moveTo>
                    <a:lnTo>
                      <a:pt x="20811" y="132339"/>
                    </a:lnTo>
                    <a:lnTo>
                      <a:pt x="20811" y="101692"/>
                    </a:lnTo>
                    <a:lnTo>
                      <a:pt x="71450" y="101692"/>
                    </a:lnTo>
                    <a:lnTo>
                      <a:pt x="71450" y="132339"/>
                    </a:lnTo>
                    <a:close/>
                    <a:moveTo>
                      <a:pt x="71450" y="91941"/>
                    </a:moveTo>
                    <a:lnTo>
                      <a:pt x="20811" y="91941"/>
                    </a:lnTo>
                    <a:lnTo>
                      <a:pt x="20811" y="61294"/>
                    </a:lnTo>
                    <a:lnTo>
                      <a:pt x="71450" y="61294"/>
                    </a:lnTo>
                    <a:lnTo>
                      <a:pt x="71450" y="91941"/>
                    </a:lnTo>
                    <a:close/>
                    <a:moveTo>
                      <a:pt x="132495" y="213831"/>
                    </a:moveTo>
                    <a:lnTo>
                      <a:pt x="81855" y="213831"/>
                    </a:lnTo>
                    <a:lnTo>
                      <a:pt x="81855" y="183185"/>
                    </a:lnTo>
                    <a:lnTo>
                      <a:pt x="132495" y="183185"/>
                    </a:lnTo>
                    <a:lnTo>
                      <a:pt x="132495" y="213831"/>
                    </a:lnTo>
                    <a:close/>
                    <a:moveTo>
                      <a:pt x="132495" y="173434"/>
                    </a:moveTo>
                    <a:lnTo>
                      <a:pt x="81855" y="173434"/>
                    </a:lnTo>
                    <a:lnTo>
                      <a:pt x="81855" y="142787"/>
                    </a:lnTo>
                    <a:lnTo>
                      <a:pt x="132495" y="142787"/>
                    </a:lnTo>
                    <a:lnTo>
                      <a:pt x="132495" y="173434"/>
                    </a:lnTo>
                    <a:close/>
                    <a:moveTo>
                      <a:pt x="132495" y="132339"/>
                    </a:moveTo>
                    <a:lnTo>
                      <a:pt x="81855" y="132339"/>
                    </a:lnTo>
                    <a:lnTo>
                      <a:pt x="81855" y="101692"/>
                    </a:lnTo>
                    <a:lnTo>
                      <a:pt x="132495" y="101692"/>
                    </a:lnTo>
                    <a:lnTo>
                      <a:pt x="132495" y="132339"/>
                    </a:lnTo>
                    <a:close/>
                    <a:moveTo>
                      <a:pt x="132495" y="91941"/>
                    </a:moveTo>
                    <a:lnTo>
                      <a:pt x="81855" y="91941"/>
                    </a:lnTo>
                    <a:lnTo>
                      <a:pt x="81855" y="61294"/>
                    </a:lnTo>
                    <a:lnTo>
                      <a:pt x="132495" y="61294"/>
                    </a:lnTo>
                    <a:lnTo>
                      <a:pt x="132495" y="91941"/>
                    </a:lnTo>
                    <a:close/>
                    <a:moveTo>
                      <a:pt x="142207" y="213831"/>
                    </a:moveTo>
                    <a:close/>
                  </a:path>
                </a:pathLst>
              </a:custGeom>
              <a:solidFill>
                <a:srgbClr val="303030"/>
              </a:solidFill>
              <a:ln w="7600" cap="flat">
                <a:solidFill>
                  <a:srgbClr val="303030"/>
                </a:solidFill>
                <a:bevel/>
              </a:ln>
            </p:spPr>
          </p:sp>
        </p:grpSp>
        <p:grpSp>
          <p:nvGrpSpPr>
            <p:cNvPr id="1494" name=""/>
            <p:cNvGrpSpPr/>
            <p:nvPr/>
          </p:nvGrpSpPr>
          <p:grpSpPr>
            <a:xfrm>
              <a:off x="7456960" y="4095259"/>
              <a:ext cy="863884" cx="751032"/>
              <a:chOff x="7456960" y="4095259"/>
              <a:chExt cy="863884" cx="751032"/>
            </a:xfrm>
          </p:grpSpPr>
          <p:sp>
            <p:nvSpPr>
              <p:cNvPr id="1495" name=""/>
              <p:cNvSpPr/>
              <p:nvPr/>
            </p:nvSpPr>
            <p:spPr>
              <a:xfrm>
                <a:off x="7456960" y="4095259"/>
                <a:ext cy="300200" cx="348232"/>
              </a:xfrm>
              <a:custGeom>
                <a:avLst/>
                <a:gdLst>
                  <a:gd fmla="*/ 0 w 348232" name="connsiteX0"/>
                  <a:gd fmla="*/ 150100 h 300200" name="connsiteY0"/>
                  <a:gd fmla="*/ 174116 w 348232" name="connsiteX1"/>
                  <a:gd fmla="*/ 0 h 300200" name="connsiteY1"/>
                  <a:gd fmla="*/ 348232 w 348232" name="connsiteX2"/>
                  <a:gd fmla="*/ 150100 h 300200" name="connsiteY2"/>
                  <a:gd fmla="*/ 174116 w 348232" name="connsiteX3"/>
                  <a:gd fmla="*/ 300200 h 300200" name="connsiteY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pathLst>
                  <a:path w="348232" h="300200">
                    <a:moveTo>
                      <a:pt x="348232" y="0"/>
                    </a:moveTo>
                    <a:lnTo>
                      <a:pt x="348232" y="300200"/>
                    </a:lnTo>
                    <a:lnTo>
                      <a:pt x="0" y="300200"/>
                    </a:lnTo>
                    <a:lnTo>
                      <a:pt x="0" y="0"/>
                    </a:lnTo>
                    <a:lnTo>
                      <a:pt x="29637" y="0"/>
                    </a:lnTo>
                    <a:lnTo>
                      <a:pt x="29637" y="269410"/>
                    </a:lnTo>
                    <a:lnTo>
                      <a:pt x="318595" y="269410"/>
                    </a:lnTo>
                    <a:lnTo>
                      <a:pt x="318595" y="0"/>
                    </a:lnTo>
                    <a:lnTo>
                      <a:pt x="348232" y="0"/>
                    </a:lnTo>
                    <a:close/>
                    <a:moveTo>
                      <a:pt x="51864" y="246318"/>
                    </a:moveTo>
                    <a:lnTo>
                      <a:pt x="296368" y="246318"/>
                    </a:lnTo>
                    <a:lnTo>
                      <a:pt x="296368" y="184739"/>
                    </a:lnTo>
                    <a:lnTo>
                      <a:pt x="51864" y="184739"/>
                    </a:lnTo>
                    <a:lnTo>
                      <a:pt x="51864" y="246318"/>
                    </a:lnTo>
                    <a:close/>
                    <a:moveTo>
                      <a:pt x="51864" y="153949"/>
                    </a:moveTo>
                    <a:lnTo>
                      <a:pt x="296368" y="153949"/>
                    </a:lnTo>
                    <a:lnTo>
                      <a:pt x="296368" y="92369"/>
                    </a:lnTo>
                    <a:lnTo>
                      <a:pt x="51864" y="92369"/>
                    </a:lnTo>
                    <a:lnTo>
                      <a:pt x="51864" y="153949"/>
                    </a:lnTo>
                    <a:close/>
                    <a:moveTo>
                      <a:pt x="51864" y="61579"/>
                    </a:moveTo>
                    <a:lnTo>
                      <a:pt x="296368" y="61579"/>
                    </a:lnTo>
                    <a:lnTo>
                      <a:pt x="296368" y="0"/>
                    </a:lnTo>
                    <a:lnTo>
                      <a:pt x="51864" y="0"/>
                    </a:lnTo>
                    <a:lnTo>
                      <a:pt x="51864" y="61579"/>
                    </a:lnTo>
                    <a:close/>
                  </a:path>
                </a:pathLst>
              </a:custGeom>
              <a:solidFill>
                <a:srgbClr val="303030"/>
              </a:solidFill>
              <a:ln w="7600" cap="flat">
                <a:solidFill>
                  <a:srgbClr val="303030"/>
                </a:solidFill>
                <a:bevel/>
              </a:ln>
            </p:spPr>
          </p:sp>
          <p:sp>
            <p:nvSpPr>
              <p:cNvPr id="1496" name=""/>
              <p:cNvSpPr/>
              <p:nvPr/>
            </p:nvSpPr>
            <p:spPr>
              <a:xfrm>
                <a:off x="7456960" y="4658942"/>
                <a:ext cy="300200" cx="348232"/>
              </a:xfrm>
              <a:custGeom>
                <a:avLst/>
                <a:gdLst>
                  <a:gd fmla="*/ 0 w 348232" name="connsiteX0"/>
                  <a:gd fmla="*/ 150100 h 300200" name="connsiteY0"/>
                  <a:gd fmla="*/ 174116 w 348232" name="connsiteX1"/>
                  <a:gd fmla="*/ 0 h 300200" name="connsiteY1"/>
                  <a:gd fmla="*/ 348232 w 348232" name="connsiteX2"/>
                  <a:gd fmla="*/ 150100 h 300200" name="connsiteY2"/>
                  <a:gd fmla="*/ 174116 w 348232" name="connsiteX3"/>
                  <a:gd fmla="*/ 300200 h 300200" name="connsiteY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pathLst>
                  <a:path w="348232" h="300200">
                    <a:moveTo>
                      <a:pt x="348232" y="0"/>
                    </a:moveTo>
                    <a:lnTo>
                      <a:pt x="348232" y="300200"/>
                    </a:lnTo>
                    <a:lnTo>
                      <a:pt x="0" y="300200"/>
                    </a:lnTo>
                    <a:lnTo>
                      <a:pt x="0" y="0"/>
                    </a:lnTo>
                    <a:lnTo>
                      <a:pt x="29637" y="0"/>
                    </a:lnTo>
                    <a:lnTo>
                      <a:pt x="29637" y="269410"/>
                    </a:lnTo>
                    <a:lnTo>
                      <a:pt x="318595" y="269410"/>
                    </a:lnTo>
                    <a:lnTo>
                      <a:pt x="318595" y="0"/>
                    </a:lnTo>
                    <a:lnTo>
                      <a:pt x="348232" y="0"/>
                    </a:lnTo>
                    <a:close/>
                    <a:moveTo>
                      <a:pt x="51864" y="246318"/>
                    </a:moveTo>
                    <a:lnTo>
                      <a:pt x="296368" y="246318"/>
                    </a:lnTo>
                    <a:lnTo>
                      <a:pt x="296368" y="184739"/>
                    </a:lnTo>
                    <a:lnTo>
                      <a:pt x="51864" y="184739"/>
                    </a:lnTo>
                    <a:lnTo>
                      <a:pt x="51864" y="246318"/>
                    </a:lnTo>
                    <a:close/>
                    <a:moveTo>
                      <a:pt x="51864" y="153949"/>
                    </a:moveTo>
                    <a:lnTo>
                      <a:pt x="296368" y="153949"/>
                    </a:lnTo>
                    <a:lnTo>
                      <a:pt x="296368" y="92369"/>
                    </a:lnTo>
                    <a:lnTo>
                      <a:pt x="51864" y="92369"/>
                    </a:lnTo>
                    <a:lnTo>
                      <a:pt x="51864" y="153949"/>
                    </a:lnTo>
                    <a:close/>
                    <a:moveTo>
                      <a:pt x="51864" y="61579"/>
                    </a:moveTo>
                    <a:lnTo>
                      <a:pt x="296368" y="61579"/>
                    </a:lnTo>
                    <a:lnTo>
                      <a:pt x="296368" y="0"/>
                    </a:lnTo>
                    <a:lnTo>
                      <a:pt x="51864" y="0"/>
                    </a:lnTo>
                    <a:lnTo>
                      <a:pt x="51864" y="61579"/>
                    </a:lnTo>
                    <a:close/>
                  </a:path>
                </a:pathLst>
              </a:custGeom>
              <a:solidFill>
                <a:srgbClr val="303030"/>
              </a:solidFill>
              <a:ln w="7600" cap="flat">
                <a:solidFill>
                  <a:srgbClr val="303030"/>
                </a:solidFill>
                <a:bevel/>
              </a:ln>
            </p:spPr>
          </p:sp>
          <p:sp>
            <p:nvSpPr>
              <p:cNvPr id="1497" name=""/>
              <p:cNvSpPr/>
              <p:nvPr/>
            </p:nvSpPr>
            <p:spPr>
              <a:xfrm>
                <a:off x="7859760" y="4376150"/>
                <a:ext cy="300200" cx="348232"/>
              </a:xfrm>
              <a:custGeom>
                <a:avLst/>
                <a:gdLst>
                  <a:gd fmla="*/ 0 w 348232" name="connsiteX0"/>
                  <a:gd fmla="*/ 150100 h 300200" name="connsiteY0"/>
                  <a:gd fmla="*/ 174116 w 348232" name="connsiteX1"/>
                  <a:gd fmla="*/ 0 h 300200" name="connsiteY1"/>
                  <a:gd fmla="*/ 348232 w 348232" name="connsiteX2"/>
                  <a:gd fmla="*/ 150100 h 300200" name="connsiteY2"/>
                  <a:gd fmla="*/ 174116 w 348232" name="connsiteX3"/>
                  <a:gd fmla="*/ 300200 h 300200" name="connsiteY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pathLst>
                  <a:path w="348232" h="300200">
                    <a:moveTo>
                      <a:pt x="348232" y="0"/>
                    </a:moveTo>
                    <a:lnTo>
                      <a:pt x="348232" y="300200"/>
                    </a:lnTo>
                    <a:lnTo>
                      <a:pt x="0" y="300200"/>
                    </a:lnTo>
                    <a:lnTo>
                      <a:pt x="0" y="0"/>
                    </a:lnTo>
                    <a:lnTo>
                      <a:pt x="29637" y="0"/>
                    </a:lnTo>
                    <a:lnTo>
                      <a:pt x="29637" y="269410"/>
                    </a:lnTo>
                    <a:lnTo>
                      <a:pt x="318595" y="269410"/>
                    </a:lnTo>
                    <a:lnTo>
                      <a:pt x="318595" y="0"/>
                    </a:lnTo>
                    <a:lnTo>
                      <a:pt x="348232" y="0"/>
                    </a:lnTo>
                    <a:close/>
                    <a:moveTo>
                      <a:pt x="51864" y="246318"/>
                    </a:moveTo>
                    <a:lnTo>
                      <a:pt x="296368" y="246318"/>
                    </a:lnTo>
                    <a:lnTo>
                      <a:pt x="296368" y="184739"/>
                    </a:lnTo>
                    <a:lnTo>
                      <a:pt x="51864" y="184739"/>
                    </a:lnTo>
                    <a:lnTo>
                      <a:pt x="51864" y="246318"/>
                    </a:lnTo>
                    <a:close/>
                    <a:moveTo>
                      <a:pt x="51864" y="153949"/>
                    </a:moveTo>
                    <a:lnTo>
                      <a:pt x="296368" y="153949"/>
                    </a:lnTo>
                    <a:lnTo>
                      <a:pt x="296368" y="92369"/>
                    </a:lnTo>
                    <a:lnTo>
                      <a:pt x="51864" y="92369"/>
                    </a:lnTo>
                    <a:lnTo>
                      <a:pt x="51864" y="153949"/>
                    </a:lnTo>
                    <a:close/>
                    <a:moveTo>
                      <a:pt x="51864" y="61579"/>
                    </a:moveTo>
                    <a:lnTo>
                      <a:pt x="296368" y="61579"/>
                    </a:lnTo>
                    <a:lnTo>
                      <a:pt x="296368" y="0"/>
                    </a:lnTo>
                    <a:lnTo>
                      <a:pt x="51864" y="0"/>
                    </a:lnTo>
                    <a:lnTo>
                      <a:pt x="51864" y="61579"/>
                    </a:lnTo>
                    <a:close/>
                  </a:path>
                </a:pathLst>
              </a:custGeom>
              <a:solidFill>
                <a:srgbClr val="303030"/>
              </a:solidFill>
              <a:ln w="7600" cap="flat">
                <a:solidFill>
                  <a:srgbClr val="303030"/>
                </a:solidFill>
                <a:bevel/>
              </a:ln>
            </p:spPr>
          </p:sp>
        </p:grpSp>
        <p:sp>
          <p:nvSpPr>
            <p:cNvPr id="1519" name="Connector"/>
            <p:cNvSpPr/>
            <p:nvPr/>
          </p:nvSpPr>
          <p:spPr>
            <a:xfrm>
              <a:off x="373076" y="1567000"/>
              <a:ext cy="7600" cx="627076"/>
            </a:xfrm>
            <a:custGeom>
              <a:avLst/>
              <a:gdLst>
                <a:gd fmla="*/ 97918 w 627076" name="rtl"/>
                <a:gd fmla="*/ -193108 h 7600" name="rtt"/>
                <a:gd fmla="*/ 622318 w 627076" name="rtr"/>
                <a:gd fmla="*/ -10708 h 7600" name="rtb"/>
              </a:gdLst>
              <a:ahLst/>
              <a:cxnLst/>
              <a:rect l="rtl" t="rtt" r="rtr" b="rtb"/>
              <a:pathLst>
                <a:path w="627076" h="7600" fill="none">
                  <a:moveTo>
                    <a:pt x="0" y="0"/>
                  </a:moveTo>
                  <a:lnTo>
                    <a:pt x="627076" y="0"/>
                  </a:lnTo>
                </a:path>
              </a:pathLst>
            </a:custGeom>
            <a:solidFill>
              <a:srgbClr val="303030"/>
            </a:solidFill>
            <a:ln w="15200" cap="flat">
              <a:solidFill>
                <a:srgbClr val="303030"/>
              </a:solidFill>
              <a:bevel/>
              <a:tailEnd w="med" len="med" type="stealth"/>
            </a:ln>
          </p:spPr>
          <p:txBody>
            <a:bodyPr rtlCol="0" bIns="0" wrap="square" tIns="0" rIns="0" anchor="ctr" lIns="0"/>
            <a:lstStyle/>
            <a:p>
              <a:pPr algn="ctr">
                <a:lnSpc>
                  <a:spcPct val="100000"/>
                </a:lnSpc>
              </a:pPr>
              <a:r>
                <a:rPr sz="760">
                  <a:solidFill>
                    <a:srgbClr val="303030"/>
                  </a:solidFill>
                  <a:latin typeface="Arial"/>
                </a:rPr>
                <a:t>Http/Https</a:t>
              </a:r>
            </a:p>
          </p:txBody>
        </p:sp>
        <p:sp>
          <p:nvSpPr>
            <p:cNvPr id="1520" name="Connector"/>
            <p:cNvSpPr/>
            <p:nvPr/>
          </p:nvSpPr>
          <p:spPr>
            <a:xfrm>
              <a:off x="373076" y="3717800"/>
              <a:ext cy="7600" cx="627076"/>
            </a:xfrm>
            <a:custGeom>
              <a:avLst/>
              <a:gdLst>
                <a:gd fmla="*/ 97918 w 627076" name="rtl"/>
                <a:gd fmla="*/ -193108 h 7600" name="rtt"/>
                <a:gd fmla="*/ 622318 w 627076" name="rtr"/>
                <a:gd fmla="*/ -10708 h 7600" name="rtb"/>
              </a:gdLst>
              <a:ahLst/>
              <a:cxnLst/>
              <a:rect l="rtl" t="rtt" r="rtr" b="rtb"/>
              <a:pathLst>
                <a:path w="627076" h="7600" fill="none">
                  <a:moveTo>
                    <a:pt x="0" y="0"/>
                  </a:moveTo>
                  <a:lnTo>
                    <a:pt x="627076" y="0"/>
                  </a:lnTo>
                </a:path>
              </a:pathLst>
            </a:custGeom>
            <a:solidFill>
              <a:srgbClr val="303030"/>
            </a:solidFill>
            <a:ln w="15200" cap="flat">
              <a:solidFill>
                <a:srgbClr val="303030"/>
              </a:solidFill>
              <a:bevel/>
              <a:tailEnd w="med" len="med" type="stealth"/>
            </a:ln>
          </p:spPr>
          <p:txBody>
            <a:bodyPr rtlCol="0" bIns="0" wrap="square" tIns="0" rIns="0" anchor="ctr" lIns="0"/>
            <a:lstStyle/>
            <a:p>
              <a:pPr algn="ctr">
                <a:lnSpc>
                  <a:spcPct val="100000"/>
                </a:lnSpc>
              </a:pPr>
              <a:r>
                <a:rPr sz="760">
                  <a:solidFill>
                    <a:srgbClr val="303030"/>
                  </a:solidFill>
                  <a:latin typeface="Arial"/>
                </a:rPr>
                <a:t>Http/Https</a:t>
              </a:r>
            </a:p>
          </p:txBody>
        </p:sp>
        <p:sp>
          <p:nvSpPr>
            <p:cNvPr id="1521" name="Connector"/>
            <p:cNvSpPr/>
            <p:nvPr/>
          </p:nvSpPr>
          <p:spPr>
            <a:xfrm>
              <a:off x="2164624" y="2659500"/>
              <a:ext cy="7600" cx="627076"/>
            </a:xfrm>
            <a:custGeom>
              <a:avLst/>
              <a:gdLst>
                <a:gd fmla="*/ 97918 w 627076" name="rtl"/>
                <a:gd fmla="*/ -193108 h 7600" name="rtt"/>
                <a:gd fmla="*/ 622318 w 627076" name="rtr"/>
                <a:gd fmla="*/ -10708 h 7600" name="rtb"/>
              </a:gdLst>
              <a:ahLst/>
              <a:cxnLst/>
              <a:rect l="rtl" t="rtt" r="rtr" b="rtb"/>
              <a:pathLst>
                <a:path w="627076" h="7600" fill="none">
                  <a:moveTo>
                    <a:pt x="0" y="0"/>
                  </a:moveTo>
                  <a:lnTo>
                    <a:pt x="627076" y="0"/>
                  </a:lnTo>
                </a:path>
              </a:pathLst>
            </a:custGeom>
            <a:solidFill>
              <a:srgbClr val="303030"/>
            </a:solidFill>
            <a:ln w="15200" cap="flat">
              <a:solidFill>
                <a:srgbClr val="303030"/>
              </a:solidFill>
              <a:bevel/>
              <a:tailEnd w="med" len="med" type="stealth"/>
            </a:ln>
          </p:spPr>
          <p:txBody>
            <a:bodyPr rtlCol="0" bIns="0" wrap="square" tIns="0" rIns="0" anchor="ctr" lIns="0"/>
            <a:lstStyle/>
            <a:p>
              <a:pPr algn="ctr">
                <a:lnSpc>
                  <a:spcPct val="100000"/>
                </a:lnSpc>
              </a:pPr>
              <a:r>
                <a:rPr sz="760">
                  <a:solidFill>
                    <a:srgbClr val="303030"/>
                  </a:solidFill>
                  <a:latin typeface="Arial"/>
                </a:rPr>
                <a:t>Http/Https</a:t>
              </a:r>
            </a:p>
          </p:txBody>
        </p:sp>
        <p:sp>
          <p:nvSpPr>
            <p:cNvPr id="1522" name="Connector"/>
            <p:cNvSpPr/>
            <p:nvPr/>
          </p:nvSpPr>
          <p:spPr>
            <a:xfrm>
              <a:off x="3979124" y="2659500"/>
              <a:ext cy="7600" cx="288800"/>
            </a:xfrm>
            <a:custGeom>
              <a:avLst/>
              <a:gdLst>
                <a:gd fmla="*/ 11400 w 288800" name="rtl"/>
                <a:gd fmla="*/ -197600 h 7600" name="rtt"/>
                <a:gd fmla="*/ 277400 w 288800" name="rtr"/>
                <a:gd fmla="*/ -15200 h 7600" name="rtb"/>
              </a:gdLst>
              <a:ahLst/>
              <a:cxnLst/>
              <a:rect l="rtl" t="rtt" r="rtr" b="rtb"/>
              <a:pathLst>
                <a:path w="288800" h="7600" fill="none">
                  <a:moveTo>
                    <a:pt x="0" y="0"/>
                  </a:moveTo>
                  <a:lnTo>
                    <a:pt x="288800" y="0"/>
                  </a:lnTo>
                </a:path>
              </a:pathLst>
            </a:custGeom>
            <a:solidFill>
              <a:srgbClr val="303030"/>
            </a:solidFill>
            <a:ln w="15200" cap="flat">
              <a:solidFill>
                <a:srgbClr val="303030"/>
              </a:solidFill>
              <a:bevel/>
              <a:tailEnd w="med" len="med" type="stealth"/>
            </a:ln>
          </p:spPr>
          <p:txBody>
            <a:bodyPr rtlCol="0" bIns="0" wrap="square" tIns="0" rIns="0" anchor="ctr" lIns="0"/>
            <a:lstStyle/>
            <a:p>
              <a:pPr algn="ctr">
                <a:lnSpc>
                  <a:spcPct val="100000"/>
                </a:lnSpc>
              </a:pPr>
              <a:r>
                <a:rPr sz="760">
                  <a:solidFill>
                    <a:srgbClr val="303030"/>
                  </a:solidFill>
                  <a:latin typeface="Arial"/>
                </a:rPr>
                <a:t>TCP</a:t>
              </a:r>
            </a:p>
          </p:txBody>
        </p:sp>
        <p:sp>
          <p:nvSpPr>
            <p:cNvPr id="1523" name="Connector"/>
            <p:cNvSpPr/>
            <p:nvPr/>
          </p:nvSpPr>
          <p:spPr>
            <a:xfrm>
              <a:off x="5415524" y="2659500"/>
              <a:ext cy="7600" cx="288800"/>
            </a:xfrm>
            <a:custGeom>
              <a:avLst/>
              <a:gdLst>
                <a:gd fmla="*/ 11400 w 288800" name="rtl"/>
                <a:gd fmla="*/ -197600 h 7600" name="rtt"/>
                <a:gd fmla="*/ 277400 w 288800" name="rtr"/>
                <a:gd fmla="*/ -15200 h 7600" name="rtb"/>
              </a:gdLst>
              <a:ahLst/>
              <a:cxnLst/>
              <a:rect l="rtl" t="rtt" r="rtr" b="rtb"/>
              <a:pathLst>
                <a:path w="288800" h="7600" fill="none">
                  <a:moveTo>
                    <a:pt x="0" y="0"/>
                  </a:moveTo>
                  <a:lnTo>
                    <a:pt x="288800" y="0"/>
                  </a:lnTo>
                </a:path>
              </a:pathLst>
            </a:custGeom>
            <a:solidFill>
              <a:srgbClr val="303030"/>
            </a:solidFill>
            <a:ln w="15200" cap="flat">
              <a:solidFill>
                <a:srgbClr val="303030"/>
              </a:solidFill>
              <a:bevel/>
              <a:tailEnd w="med" len="med" type="stealth"/>
            </a:ln>
          </p:spPr>
          <p:txBody>
            <a:bodyPr rtlCol="0" bIns="0" wrap="square" tIns="0" rIns="0" anchor="ctr" lIns="0"/>
            <a:lstStyle/>
            <a:p>
              <a:pPr algn="ctr">
                <a:lnSpc>
                  <a:spcPct val="100000"/>
                </a:lnSpc>
              </a:pPr>
              <a:r>
                <a:rPr sz="760">
                  <a:solidFill>
                    <a:srgbClr val="303030"/>
                  </a:solidFill>
                  <a:latin typeface="Arial"/>
                </a:rPr>
                <a:t>TCP</a:t>
              </a:r>
            </a:p>
          </p:txBody>
        </p:sp>
        <p:sp>
          <p:nvSpPr>
            <p:cNvPr id="1524" name="Connector"/>
            <p:cNvSpPr/>
            <p:nvPr/>
          </p:nvSpPr>
          <p:spPr>
            <a:xfrm>
              <a:off x="6851924" y="2659500"/>
              <a:ext cy="7600" cx="288800"/>
            </a:xfrm>
            <a:custGeom>
              <a:avLst/>
              <a:gdLst>
                <a:gd fmla="*/ 11400 w 288800" name="rtl"/>
                <a:gd fmla="*/ -197600 h 7600" name="rtt"/>
                <a:gd fmla="*/ 277400 w 288800" name="rtr"/>
                <a:gd fmla="*/ -15200 h 7600" name="rtb"/>
              </a:gdLst>
              <a:ahLst/>
              <a:cxnLst/>
              <a:rect l="rtl" t="rtt" r="rtr" b="rtb"/>
              <a:pathLst>
                <a:path w="288800" h="7600" fill="none">
                  <a:moveTo>
                    <a:pt x="0" y="0"/>
                  </a:moveTo>
                  <a:lnTo>
                    <a:pt x="288800" y="0"/>
                  </a:lnTo>
                </a:path>
              </a:pathLst>
            </a:custGeom>
            <a:solidFill>
              <a:srgbClr val="303030"/>
            </a:solidFill>
            <a:ln w="15200" cap="flat">
              <a:solidFill>
                <a:srgbClr val="303030"/>
              </a:solidFill>
              <a:bevel/>
              <a:tailEnd w="med" len="med" type="stealth"/>
            </a:ln>
          </p:spPr>
          <p:txBody>
            <a:bodyPr rtlCol="0" bIns="0" wrap="square" tIns="0" rIns="0" anchor="ctr" lIns="0"/>
            <a:lstStyle/>
            <a:p>
              <a:pPr algn="ctr">
                <a:lnSpc>
                  <a:spcPct val="100000"/>
                </a:lnSpc>
              </a:pPr>
              <a:r>
                <a:rPr sz="760">
                  <a:solidFill>
                    <a:srgbClr val="303030"/>
                  </a:solidFill>
                  <a:latin typeface="Arial"/>
                </a:rPr>
                <a:t>TCP</a:t>
              </a:r>
            </a:p>
          </p:txBody>
        </p:sp>
        <p:grpSp>
          <p:nvGrpSpPr>
            <p:cNvPr id="850" name="Group 850"/>
            <p:cNvGrpSpPr/>
            <p:nvPr/>
          </p:nvGrpSpPr>
          <p:grpSpPr>
            <a:xfrm rot="5400000">
              <a:off x="7931276" y="3577200"/>
              <a:ext cy="288800" cx="7600"/>
              <a:chOff x="7931276" y="3577200"/>
              <a:chExt cy="288800" cx="7600"/>
            </a:xfrm>
          </p:grpSpPr>
          <p:sp>
            <p:nvSpPr>
              <p:cNvPr id="1525" name="Connector"/>
              <p:cNvSpPr/>
              <p:nvPr/>
            </p:nvSpPr>
            <p:spPr>
              <a:xfrm>
                <a:off x="7931276" y="3577200"/>
                <a:ext cy="288800" cx="7600"/>
              </a:xfrm>
              <a:custGeom>
                <a:avLst/>
                <a:gdLst/>
                <a:ahLst/>
                <a:cxnLst/>
                <a:pathLst>
                  <a:path w="7600" h="288800" fill="none">
                    <a:moveTo>
                      <a:pt x="0" y="0"/>
                    </a:moveTo>
                    <a:lnTo>
                      <a:pt x="288800" y="0"/>
                    </a:lnTo>
                  </a:path>
                </a:pathLst>
              </a:custGeom>
              <a:noFill/>
              <a:ln w="15200" cap="flat">
                <a:solidFill>
                  <a:srgbClr val="454545"/>
                </a:solidFill>
                <a:bevel/>
                <a:tailEnd w="med" len="med" type="stealth"/>
              </a:ln>
            </p:spPr>
          </p:sp>
          <p:sp>
            <p:nvSpPr>
              <p:cNvPr id="851" name="Text 851"/>
              <p:cNvSpPr txBox="1"/>
              <p:nvPr/>
            </p:nvSpPr>
            <p:spPr>
              <a:xfrm rot="-5400000">
                <a:off x="7942676" y="3486000"/>
                <a:ext cy="182400" cx="266000"/>
              </a:xfrm>
              <a:prstGeom prst="rect">
                <a:avLst/>
              </a:prstGeom>
              <a:noFill/>
            </p:spPr>
            <p:txBody>
              <a:bodyPr rtlCol="0" bIns="0" wrap="square" tIns="0" rIns="0" anchor="ctr" lIns="0"/>
              <a:lstStyle/>
              <a:p>
                <a:pPr algn="ctr">
                  <a:lnSpc>
                    <a:spcPct val="100000"/>
                  </a:lnSpc>
                </a:pPr>
                <a:r>
                  <a:rPr sz="760">
                    <a:solidFill>
                      <a:srgbClr val="454545"/>
                    </a:solidFill>
                    <a:latin typeface="Arial"/>
                  </a:rPr>
                  <a:t>TCP</a:t>
                </a:r>
              </a:p>
            </p:txBody>
          </p:sp>
        </p:grpSp>
        <p:grpSp>
          <p:nvGrpSpPr>
            <p:cNvPr id="852" name="Group 852"/>
            <p:cNvGrpSpPr/>
            <p:nvPr/>
          </p:nvGrpSpPr>
          <p:grpSpPr>
            <a:xfrm rot="5400000">
              <a:off x="4982476" y="3577200"/>
              <a:ext cy="288800" cx="7600"/>
              <a:chOff x="4982476" y="3577200"/>
              <a:chExt cy="288800" cx="7600"/>
            </a:xfrm>
          </p:grpSpPr>
          <p:sp>
            <p:nvSpPr>
              <p:cNvPr id="1527" name="Connector"/>
              <p:cNvSpPr/>
              <p:nvPr/>
            </p:nvSpPr>
            <p:spPr>
              <a:xfrm>
                <a:off x="4982476" y="3577200"/>
                <a:ext cy="288800" cx="7600"/>
              </a:xfrm>
              <a:custGeom>
                <a:avLst/>
                <a:gdLst/>
                <a:ahLst/>
                <a:cxnLst/>
                <a:pathLst>
                  <a:path w="7600" h="288800" fill="none">
                    <a:moveTo>
                      <a:pt x="0" y="0"/>
                    </a:moveTo>
                    <a:lnTo>
                      <a:pt x="288800" y="0"/>
                    </a:lnTo>
                  </a:path>
                </a:pathLst>
              </a:custGeom>
              <a:noFill/>
              <a:ln w="15200" cap="flat">
                <a:solidFill>
                  <a:srgbClr val="454545"/>
                </a:solidFill>
                <a:bevel/>
                <a:tailEnd w="med" len="med" type="stealth"/>
              </a:ln>
            </p:spPr>
          </p:sp>
          <p:sp>
            <p:nvSpPr>
              <p:cNvPr id="853" name="Text 853"/>
              <p:cNvSpPr txBox="1"/>
              <p:nvPr/>
            </p:nvSpPr>
            <p:spPr>
              <a:xfrm rot="-5400000">
                <a:off x="4993876" y="3486000"/>
                <a:ext cy="182400" cx="266000"/>
              </a:xfrm>
              <a:prstGeom prst="rect">
                <a:avLst/>
              </a:prstGeom>
              <a:noFill/>
            </p:spPr>
            <p:txBody>
              <a:bodyPr rtlCol="0" bIns="0" wrap="square" tIns="0" rIns="0" anchor="ctr" lIns="0"/>
              <a:lstStyle/>
              <a:p>
                <a:pPr algn="ctr">
                  <a:lnSpc>
                    <a:spcPct val="100000"/>
                  </a:lnSpc>
                </a:pPr>
                <a:r>
                  <a:rPr sz="760">
                    <a:solidFill>
                      <a:srgbClr val="454545"/>
                    </a:solidFill>
                    <a:latin typeface="Arial"/>
                  </a:rPr>
                  <a:t>TCP</a:t>
                </a:r>
              </a:p>
            </p:txBody>
          </p:sp>
        </p:grpSp>
        <p:sp>
          <p:nvSpPr>
            <p:cNvPr id="1529" name="ConnectLine"/>
            <p:cNvSpPr/>
            <p:nvPr/>
          </p:nvSpPr>
          <p:spPr>
            <a:xfrm>
              <a:off x="6855875" y="2790600"/>
              <a:ext cy="1235000" cx="150026"/>
            </a:xfrm>
            <a:custGeom>
              <a:avLst/>
              <a:gdLst>
                <a:gd fmla="*/ 11400 w 150026" name="rtl"/>
                <a:gd fmla="*/ 980400 h 1235000" name="rtt"/>
                <a:gd fmla="*/ 277400 w 150026" name="rtr"/>
                <a:gd fmla="*/ 1162800 h 1235000" name="rtb"/>
              </a:gdLst>
              <a:ahLst/>
              <a:cxnLst/>
              <a:rect l="rtl" t="rtt" r="rtr" b="rtb"/>
              <a:pathLst>
                <a:path w="150026" h="1235000" fill="none">
                  <a:moveTo>
                    <a:pt x="0" y="0"/>
                  </a:moveTo>
                  <a:lnTo>
                    <a:pt x="150026" y="0"/>
                  </a:lnTo>
                  <a:lnTo>
                    <a:pt x="150026" y="1235000"/>
                  </a:lnTo>
                </a:path>
              </a:pathLst>
            </a:custGeom>
            <a:noFill/>
            <a:ln w="15200" cap="flat">
              <a:solidFill>
                <a:srgbClr val="454545"/>
              </a:solidFill>
              <a:bevel/>
              <a:tailEnd w="med" len="med" type="stealth"/>
            </a:ln>
          </p:spPr>
          <p:txBody>
            <a:bodyPr rtlCol="0" bIns="0" wrap="square" tIns="0" rIns="0" anchor="ctr" lIns="0"/>
            <a:lstStyle/>
            <a:p>
              <a:pPr algn="ctr">
                <a:lnSpc>
                  <a:spcPct val="100000"/>
                </a:lnSpc>
              </a:pPr>
              <a:r>
                <a:rPr sz="760">
                  <a:solidFill>
                    <a:srgbClr val="454545"/>
                  </a:solidFill>
                  <a:latin typeface="Arial"/>
                </a:rPr>
                <a:t>TCP</a:t>
              </a:r>
            </a:p>
          </p:txBody>
        </p:sp>
        <p:sp>
          <p:nvSpPr>
            <p:cNvPr id="1530" name="Connector"/>
            <p:cNvSpPr/>
            <p:nvPr/>
          </p:nvSpPr>
          <p:spPr>
            <a:xfrm>
              <a:off x="5396374" y="4527200"/>
              <a:ext cy="7600" cx="327099"/>
            </a:xfrm>
            <a:custGeom>
              <a:avLst/>
              <a:gdLst>
                <a:gd fmla="*/ 11400 w 327099" name="rtl"/>
                <a:gd fmla="*/ -197600 h 7600" name="rtt"/>
                <a:gd fmla="*/ 277400 w 327099" name="rtr"/>
                <a:gd fmla="*/ -15200 h 7600" name="rtb"/>
              </a:gdLst>
              <a:ahLst/>
              <a:cxnLst/>
              <a:rect l="rtl" t="rtt" r="rtr" b="rtb"/>
              <a:pathLst>
                <a:path w="327099" h="7600" fill="none">
                  <a:moveTo>
                    <a:pt x="0" y="0"/>
                  </a:moveTo>
                  <a:lnTo>
                    <a:pt x="327099" y="0"/>
                  </a:lnTo>
                </a:path>
              </a:pathLst>
            </a:custGeom>
            <a:solidFill>
              <a:srgbClr val="303030"/>
            </a:solidFill>
            <a:ln w="15200" cap="flat">
              <a:solidFill>
                <a:srgbClr val="303030"/>
              </a:solidFill>
              <a:bevel/>
              <a:tailEnd w="med" len="med" type="stealth"/>
            </a:ln>
          </p:spPr>
          <p:txBody>
            <a:bodyPr rtlCol="0" bIns="0" wrap="square" tIns="0" rIns="0" anchor="ctr" lIns="0"/>
            <a:lstStyle/>
            <a:p>
              <a:pPr algn="ctr">
                <a:lnSpc>
                  <a:spcPct val="100000"/>
                </a:lnSpc>
              </a:pPr>
              <a:r>
                <a:rPr sz="760">
                  <a:solidFill>
                    <a:srgbClr val="303030"/>
                  </a:solidFill>
                  <a:latin typeface="Arial"/>
                </a:rPr>
                <a:t>TCP</a:t>
              </a:r>
            </a:p>
          </p:txBody>
        </p:sp>
        <p:sp>
          <p:nvSpPr>
            <p:cNvPr id="1531" name="ConnectLine"/>
            <p:cNvSpPr/>
            <p:nvPr/>
          </p:nvSpPr>
          <p:spPr>
            <a:xfrm>
              <a:off x="107076" y="5374600"/>
              <a:ext cy="281200" cx="7600"/>
            </a:xfrm>
            <a:custGeom>
              <a:avLst/>
              <a:gdLst/>
              <a:ahLst/>
              <a:cxnLst/>
              <a:pathLst>
                <a:path w="7600" h="281200" fill="none">
                  <a:moveTo>
                    <a:pt x="0" y="0"/>
                  </a:moveTo>
                  <a:lnTo>
                    <a:pt x="0" y="-281200"/>
                  </a:lnTo>
                </a:path>
              </a:pathLst>
            </a:custGeom>
            <a:solidFill>
              <a:srgbClr val="595959"/>
            </a:solidFill>
            <a:ln w="50667" cap="flat">
              <a:solidFill>
                <a:srgbClr val="595959"/>
              </a:solidFill>
              <a:bevel/>
              <a:tailEnd w="med" len="med" type="stealth"/>
            </a:ln>
          </p:spPr>
        </p:sp>
        <p:sp>
          <p:nvSpPr>
            <p:cNvPr id="1532" name="ConnectLine"/>
            <p:cNvSpPr/>
            <p:nvPr/>
          </p:nvSpPr>
          <p:spPr>
            <a:xfrm>
              <a:off x="1976676" y="5374600"/>
              <a:ext cy="281200" cx="7600"/>
            </a:xfrm>
            <a:custGeom>
              <a:avLst/>
              <a:gdLst/>
              <a:ahLst/>
              <a:cxnLst/>
              <a:pathLst>
                <a:path w="7600" h="281200" fill="none">
                  <a:moveTo>
                    <a:pt x="0" y="0"/>
                  </a:moveTo>
                  <a:lnTo>
                    <a:pt x="0" y="-281200"/>
                  </a:lnTo>
                </a:path>
              </a:pathLst>
            </a:custGeom>
            <a:solidFill>
              <a:srgbClr val="595959"/>
            </a:solidFill>
            <a:ln w="50667" cap="flat">
              <a:solidFill>
                <a:srgbClr val="595959"/>
              </a:solidFill>
              <a:bevel/>
              <a:tailEnd w="med" len="med" type="stealth"/>
            </a:ln>
          </p:spPr>
        </p:sp>
        <p:sp>
          <p:nvSpPr>
            <p:cNvPr id="1533" name="ConnectLine"/>
            <p:cNvSpPr/>
            <p:nvPr/>
          </p:nvSpPr>
          <p:spPr>
            <a:xfrm>
              <a:off x="4560676" y="5374600"/>
              <a:ext cy="281200" cx="7600"/>
            </a:xfrm>
            <a:custGeom>
              <a:avLst/>
              <a:gdLst/>
              <a:ahLst/>
              <a:cxnLst/>
              <a:pathLst>
                <a:path w="7600" h="281200" fill="none">
                  <a:moveTo>
                    <a:pt x="0" y="0"/>
                  </a:moveTo>
                  <a:lnTo>
                    <a:pt x="0" y="-281200"/>
                  </a:lnTo>
                </a:path>
              </a:pathLst>
            </a:custGeom>
            <a:solidFill>
              <a:srgbClr val="595959"/>
            </a:solidFill>
            <a:ln w="50667" cap="flat">
              <a:solidFill>
                <a:srgbClr val="595959"/>
              </a:solidFill>
              <a:bevel/>
              <a:tailEnd w="med" len="med" type="stealth"/>
            </a:ln>
          </p:spPr>
        </p:sp>
        <p:sp>
          <p:nvSpPr>
            <p:cNvPr id="1534" name="ConnectLine"/>
            <p:cNvSpPr/>
            <p:nvPr/>
          </p:nvSpPr>
          <p:spPr>
            <a:xfrm>
              <a:off x="7433476" y="5374600"/>
              <a:ext cy="281200" cx="7600"/>
            </a:xfrm>
            <a:custGeom>
              <a:avLst/>
              <a:gdLst/>
              <a:ahLst/>
              <a:cxnLst/>
              <a:pathLst>
                <a:path w="7600" h="281200" fill="none">
                  <a:moveTo>
                    <a:pt x="0" y="0"/>
                  </a:moveTo>
                  <a:lnTo>
                    <a:pt x="0" y="-281200"/>
                  </a:lnTo>
                </a:path>
              </a:pathLst>
            </a:custGeom>
            <a:solidFill>
              <a:srgbClr val="595959"/>
            </a:solidFill>
            <a:ln w="50667" cap="flat">
              <a:solidFill>
                <a:srgbClr val="595959"/>
              </a:solidFill>
              <a:bevel/>
              <a:tailEnd w="med" len="med" type="stealth"/>
            </a:ln>
          </p:spPr>
        </p:sp>
        <p:sp>
          <p:nvSpPr>
            <p:cNvPr id="1545" name="Rounded Rectangle"/>
            <p:cNvSpPr/>
            <p:nvPr/>
          </p:nvSpPr>
          <p:spPr>
            <a:xfrm>
              <a:off x="-742376" y="5462000"/>
              <a:ext cy="858800" cx="10615452"/>
            </a:xfrm>
            <a:custGeom>
              <a:avLst/>
              <a:gdLst>
                <a:gd fmla="*/ 5307726 w 10615452" name="connsiteX0"/>
                <a:gd fmla="*/ 858800 h 858800" name="connsiteY0"/>
                <a:gd fmla="*/ 5307726 w 10615452" name="connsiteX1"/>
                <a:gd fmla="*/ 0 h 858800" name="connsiteY1"/>
                <a:gd fmla="*/ 10615452 w 10615452" name="connsiteX2"/>
                <a:gd fmla="*/ 429400 h 858800" name="connsiteY2"/>
                <a:gd fmla="*/ 0 w 10615452" name="connsiteX3"/>
                <a:gd fmla="*/ 429400 h 858800" name="connsiteY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pathLst>
                <a:path w="10615452" h="858800">
                  <a:moveTo>
                    <a:pt x="10529268" y="858800"/>
                  </a:moveTo>
                  <a:cubicBezTo>
                    <a:pt x="10576844" y="858800"/>
                    <a:pt x="10615452" y="820222"/>
                    <a:pt x="10615452" y="772624"/>
                  </a:cubicBezTo>
                  <a:lnTo>
                    <a:pt x="10615452" y="86173"/>
                  </a:lnTo>
                  <a:cubicBezTo>
                    <a:pt x="10615452" y="38580"/>
                    <a:pt x="10576844" y="0"/>
                    <a:pt x="10529268" y="0"/>
                  </a:cubicBezTo>
                  <a:lnTo>
                    <a:pt x="86173" y="0"/>
                  </a:lnTo>
                  <a:cubicBezTo>
                    <a:pt x="38580" y="0"/>
                    <a:pt x="0" y="38580"/>
                    <a:pt x="0" y="86173"/>
                  </a:cubicBezTo>
                  <a:lnTo>
                    <a:pt x="0" y="772624"/>
                  </a:lnTo>
                  <a:cubicBezTo>
                    <a:pt x="0" y="820222"/>
                    <a:pt x="38580" y="858800"/>
                    <a:pt x="86173" y="858800"/>
                  </a:cubicBezTo>
                  <a:lnTo>
                    <a:pt x="10529268" y="858800"/>
                  </a:lnTo>
                  <a:close/>
                </a:path>
              </a:pathLst>
            </a:custGeom>
            <a:solidFill>
              <a:srgbClr val="F2F2F2"/>
            </a:solidFill>
            <a:ln w="7600" cap="flat">
              <a:noFill/>
              <a:custDash>
                <a:ds d="600000" sp="400000"/>
              </a:custDash>
              <a:bevel/>
            </a:ln>
          </p:spPr>
        </p:sp>
        <p:sp>
          <p:nvSpPr>
            <p:cNvPr id="1571" name="Rounded Rectangle"/>
            <p:cNvSpPr/>
            <p:nvPr/>
          </p:nvSpPr>
          <p:spPr>
            <a:xfrm>
              <a:off x="2911476" y="362400"/>
              <a:ext cy="858800" cx="5312400"/>
            </a:xfrm>
            <a:custGeom>
              <a:avLst/>
              <a:gdLst>
                <a:gd fmla="*/ 2656200 w 5312400" name="connsiteX0"/>
                <a:gd fmla="*/ 858800 h 858800" name="connsiteY0"/>
                <a:gd fmla="*/ 2656200 w 5312400" name="connsiteX1"/>
                <a:gd fmla="*/ 0 h 858800" name="connsiteY1"/>
                <a:gd fmla="*/ 5312400 w 5312400" name="connsiteX2"/>
                <a:gd fmla="*/ 429400 h 858800" name="connsiteY2"/>
                <a:gd fmla="*/ 0 w 5312400" name="connsiteX3"/>
                <a:gd fmla="*/ 429400 h 858800" name="connsiteY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pathLst>
                <a:path w="5312400" h="858800">
                  <a:moveTo>
                    <a:pt x="5226224" y="858800"/>
                  </a:moveTo>
                  <a:cubicBezTo>
                    <a:pt x="5273822" y="858800"/>
                    <a:pt x="5312400" y="820222"/>
                    <a:pt x="5312400" y="772624"/>
                  </a:cubicBezTo>
                  <a:lnTo>
                    <a:pt x="5312400" y="86173"/>
                  </a:lnTo>
                  <a:cubicBezTo>
                    <a:pt x="5312400" y="38580"/>
                    <a:pt x="5273822" y="0"/>
                    <a:pt x="5226224" y="0"/>
                  </a:cubicBezTo>
                  <a:lnTo>
                    <a:pt x="86173" y="0"/>
                  </a:lnTo>
                  <a:cubicBezTo>
                    <a:pt x="38580" y="0"/>
                    <a:pt x="0" y="38580"/>
                    <a:pt x="0" y="86173"/>
                  </a:cubicBezTo>
                  <a:lnTo>
                    <a:pt x="0" y="772624"/>
                  </a:lnTo>
                  <a:cubicBezTo>
                    <a:pt x="0" y="820222"/>
                    <a:pt x="38580" y="858800"/>
                    <a:pt x="86173" y="858800"/>
                  </a:cubicBezTo>
                  <a:lnTo>
                    <a:pt x="5226224" y="858800"/>
                  </a:lnTo>
                  <a:close/>
                </a:path>
              </a:pathLst>
            </a:custGeom>
            <a:solidFill>
              <a:srgbClr val="F2F2F2"/>
            </a:solidFill>
            <a:ln w="7600" cap="flat">
              <a:noFill/>
              <a:custDash>
                <a:ds d="600000" sp="400000"/>
              </a:custDash>
              <a:bevel/>
            </a:ln>
          </p:spPr>
        </p:sp>
        <p:grpSp>
          <p:nvGrpSpPr>
            <p:cNvPr id="1572" name="Server 2"/>
            <p:cNvGrpSpPr/>
            <p:nvPr/>
          </p:nvGrpSpPr>
          <p:grpSpPr>
            <a:xfrm>
              <a:off x="3067139" y="503000"/>
              <a:ext cy="577312" cx="911985"/>
              <a:chOff x="3067139" y="503000"/>
              <a:chExt cy="577312" cx="911985"/>
            </a:xfrm>
          </p:grpSpPr>
          <p:sp>
            <p:nvSpPr>
              <p:cNvPr id="1573" name=""/>
              <p:cNvSpPr/>
              <p:nvPr/>
            </p:nvSpPr>
            <p:spPr>
              <a:xfrm>
                <a:off x="3545855" y="668466"/>
                <a:ext cy="407363" cx="433217"/>
              </a:xfrm>
              <a:custGeom>
                <a:avLst/>
                <a:gdLst/>
                <a:ahLst/>
                <a:cxnLst/>
                <a:pathLst>
                  <a:path w="433217" h="407363">
                    <a:moveTo>
                      <a:pt x="2228" y="412108"/>
                    </a:moveTo>
                    <a:lnTo>
                      <a:pt x="432126" y="164843"/>
                    </a:lnTo>
                    <a:lnTo>
                      <a:pt x="433217" y="4976"/>
                    </a:lnTo>
                    <a:cubicBezTo>
                      <a:pt x="426438" y="-2486"/>
                      <a:pt x="0" y="173934"/>
                      <a:pt x="0" y="173934"/>
                    </a:cubicBezTo>
                    <a:lnTo>
                      <a:pt x="2228" y="412108"/>
                    </a:lnTo>
                    <a:close/>
                  </a:path>
                </a:pathLst>
              </a:custGeom>
              <a:gradFill>
                <a:gsLst>
                  <a:gs pos="0">
                    <a:srgbClr val="181818"/>
                  </a:gs>
                  <a:gs pos="52000">
                    <a:srgbClr val="4F4F4F"/>
                  </a:gs>
                  <a:gs pos="78000">
                    <a:srgbClr val="212121"/>
                  </a:gs>
                </a:gsLst>
                <a:lin ang="3960000" scaled="0"/>
              </a:gradFill>
              <a:ln w="7600" cap="flat">
                <a:noFill/>
                <a:bevel/>
              </a:ln>
            </p:spPr>
          </p:sp>
          <p:sp>
            <p:nvSpPr>
              <p:cNvPr id="1574" name=""/>
              <p:cNvSpPr/>
              <p:nvPr/>
            </p:nvSpPr>
            <p:spPr>
              <a:xfrm>
                <a:off x="3070508" y="503289"/>
                <a:ext cy="403623" cx="905401"/>
              </a:xfrm>
              <a:custGeom>
                <a:avLst/>
                <a:gdLst/>
                <a:ahLst/>
                <a:cxnLst/>
                <a:pathLst>
                  <a:path w="905401" h="403623">
                    <a:moveTo>
                      <a:pt x="0" y="191459"/>
                    </a:moveTo>
                    <a:cubicBezTo>
                      <a:pt x="-1161" y="187839"/>
                      <a:pt x="6766" y="183814"/>
                      <a:pt x="6766" y="183814"/>
                    </a:cubicBezTo>
                    <a:cubicBezTo>
                      <a:pt x="6766" y="183814"/>
                      <a:pt x="426197" y="-2601"/>
                      <a:pt x="430038" y="0"/>
                    </a:cubicBezTo>
                    <a:cubicBezTo>
                      <a:pt x="433876" y="1423"/>
                      <a:pt x="888136" y="159381"/>
                      <a:pt x="905259" y="165079"/>
                    </a:cubicBezTo>
                    <a:cubicBezTo>
                      <a:pt x="909142" y="170224"/>
                      <a:pt x="483497" y="403596"/>
                      <a:pt x="483497" y="403596"/>
                    </a:cubicBezTo>
                    <a:cubicBezTo>
                      <a:pt x="483497" y="403596"/>
                      <a:pt x="2396" y="195078"/>
                      <a:pt x="0" y="191459"/>
                    </a:cubicBezTo>
                    <a:close/>
                  </a:path>
                </a:pathLst>
              </a:custGeom>
              <a:gradFill>
                <a:gsLst>
                  <a:gs pos="25000">
                    <a:srgbClr val="414141"/>
                  </a:gs>
                  <a:gs pos="37000">
                    <a:srgbClr val="4F4F4F"/>
                  </a:gs>
                  <a:gs pos="80000">
                    <a:srgbClr val="4A4A4A"/>
                  </a:gs>
                </a:gsLst>
                <a:lin ang="3720000" scaled="0"/>
              </a:gradFill>
              <a:ln w="7600" cap="flat">
                <a:noFill/>
                <a:bevel/>
              </a:ln>
            </p:spPr>
          </p:sp>
          <p:sp>
            <p:nvSpPr>
              <p:cNvPr id="1575" name=""/>
              <p:cNvSpPr/>
              <p:nvPr/>
            </p:nvSpPr>
            <p:spPr>
              <a:xfrm>
                <a:off x="3067087" y="684322"/>
                <a:ext cy="394348" cx="487067"/>
              </a:xfrm>
              <a:custGeom>
                <a:avLst/>
                <a:gdLst/>
                <a:ahLst/>
                <a:cxnLst/>
                <a:pathLst>
                  <a:path w="487067" h="394348">
                    <a:moveTo>
                      <a:pt x="7577" y="0"/>
                    </a:moveTo>
                    <a:lnTo>
                      <a:pt x="478025" y="214388"/>
                    </a:lnTo>
                    <a:cubicBezTo>
                      <a:pt x="482927" y="215718"/>
                      <a:pt x="485485" y="220412"/>
                      <a:pt x="486221" y="222922"/>
                    </a:cubicBezTo>
                    <a:lnTo>
                      <a:pt x="487067" y="385538"/>
                    </a:lnTo>
                    <a:cubicBezTo>
                      <a:pt x="487067" y="390253"/>
                      <a:pt x="480668" y="394348"/>
                      <a:pt x="476171" y="394348"/>
                    </a:cubicBezTo>
                    <a:lnTo>
                      <a:pt x="16336" y="189632"/>
                    </a:lnTo>
                    <a:cubicBezTo>
                      <a:pt x="10069" y="185622"/>
                      <a:pt x="3047" y="181160"/>
                      <a:pt x="1631" y="175124"/>
                    </a:cubicBezTo>
                    <a:lnTo>
                      <a:pt x="0" y="7866"/>
                    </a:lnTo>
                    <a:cubicBezTo>
                      <a:pt x="0" y="3153"/>
                      <a:pt x="3081" y="0"/>
                      <a:pt x="7577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B1B2B6"/>
                  </a:gs>
                  <a:gs pos="100000">
                    <a:srgbClr val="9E9FA4"/>
                  </a:gs>
                </a:gsLst>
                <a:lin ang="0" scaled="0"/>
              </a:gradFill>
              <a:ln w="7600" cap="flat">
                <a:noFill/>
                <a:bevel/>
              </a:ln>
            </p:spPr>
          </p:sp>
          <p:sp>
            <p:nvSpPr>
              <p:cNvPr id="1576" name=""/>
              <p:cNvSpPr/>
              <p:nvPr/>
            </p:nvSpPr>
            <p:spPr>
              <a:xfrm>
                <a:off x="3068714" y="687102"/>
                <a:ext cy="186851" cx="14791"/>
              </a:xfrm>
              <a:custGeom>
                <a:avLst/>
                <a:gdLst/>
                <a:ahLst/>
                <a:cxnLst/>
                <a:pathLst>
                  <a:path w="14791" h="186851">
                    <a:moveTo>
                      <a:pt x="7864" y="0"/>
                    </a:moveTo>
                    <a:lnTo>
                      <a:pt x="14709" y="186851"/>
                    </a:lnTo>
                    <a:cubicBezTo>
                      <a:pt x="2196" y="180735"/>
                      <a:pt x="1197" y="178737"/>
                      <a:pt x="326" y="175465"/>
                    </a:cubicBezTo>
                    <a:lnTo>
                      <a:pt x="-82" y="7989"/>
                    </a:lnTo>
                    <a:cubicBezTo>
                      <a:pt x="-82" y="3276"/>
                      <a:pt x="3367" y="0"/>
                      <a:pt x="786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B1B3B7"/>
                  </a:gs>
                  <a:gs pos="100000">
                    <a:srgbClr val="C5C6C9"/>
                  </a:gs>
                </a:gsLst>
                <a:lin ang="5400000" scaled="0"/>
              </a:gradFill>
              <a:ln w="7600" cap="flat">
                <a:noFill/>
                <a:bevel/>
              </a:ln>
            </p:spPr>
          </p:sp>
          <p:sp>
            <p:nvSpPr>
              <p:cNvPr id="1577" name=""/>
              <p:cNvSpPr/>
              <p:nvPr/>
            </p:nvSpPr>
            <p:spPr>
              <a:xfrm>
                <a:off x="3535141" y="898145"/>
                <a:ext cy="182285" cx="19125"/>
              </a:xfrm>
              <a:custGeom>
                <a:avLst/>
                <a:gdLst/>
                <a:ahLst/>
                <a:cxnLst/>
                <a:pathLst>
                  <a:path w="19125" h="182285">
                    <a:moveTo>
                      <a:pt x="-315" y="0"/>
                    </a:moveTo>
                    <a:lnTo>
                      <a:pt x="9971" y="3695"/>
                    </a:lnTo>
                    <a:cubicBezTo>
                      <a:pt x="14872" y="5023"/>
                      <a:pt x="17431" y="9718"/>
                      <a:pt x="18169" y="12228"/>
                    </a:cubicBezTo>
                    <a:lnTo>
                      <a:pt x="18810" y="174840"/>
                    </a:lnTo>
                    <a:cubicBezTo>
                      <a:pt x="18810" y="179554"/>
                      <a:pt x="14825" y="182285"/>
                      <a:pt x="10328" y="182285"/>
                    </a:cubicBezTo>
                    <a:lnTo>
                      <a:pt x="348" y="177776"/>
                    </a:lnTo>
                    <a:lnTo>
                      <a:pt x="-315" y="0"/>
                    </a:lnTo>
                    <a:close/>
                  </a:path>
                </a:pathLst>
              </a:custGeom>
              <a:gradFill>
                <a:gsLst>
                  <a:gs pos="0">
                    <a:srgbClr val="9E9FA4"/>
                  </a:gs>
                  <a:gs pos="100000">
                    <a:srgbClr val="A8A9AD"/>
                  </a:gs>
                </a:gsLst>
                <a:lin ang="5400000" scaled="0"/>
              </a:gradFill>
              <a:ln w="7600" cap="flat">
                <a:noFill/>
                <a:bevel/>
              </a:ln>
            </p:spPr>
          </p:sp>
          <p:sp>
            <p:nvSpPr>
              <p:cNvPr id="1578" name=""/>
              <p:cNvSpPr/>
              <p:nvPr/>
            </p:nvSpPr>
            <p:spPr>
              <a:xfrm rot="-10800000">
                <a:off x="3101005" y="844868"/>
                <a:ext cy="222463" cx="415303"/>
              </a:xfrm>
              <a:custGeom>
                <a:avLst/>
                <a:gdLst/>
                <a:ahLst/>
                <a:cxnLst/>
                <a:pathLst>
                  <a:path w="415303" h="222463">
                    <a:moveTo>
                      <a:pt x="0" y="0"/>
                    </a:moveTo>
                    <a:lnTo>
                      <a:pt x="72904" y="85296"/>
                    </a:lnTo>
                    <a:lnTo>
                      <a:pt x="377175" y="222463"/>
                    </a:lnTo>
                    <a:lnTo>
                      <a:pt x="415303" y="185976"/>
                    </a:lnTo>
                    <a:lnTo>
                      <a:pt x="77813" y="35164"/>
                    </a:lnTo>
                    <a:lnTo>
                      <a:pt x="29523" y="1393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26000">
                    <a:srgbClr val="181818"/>
                  </a:gs>
                  <a:gs pos="56000">
                    <a:srgbClr val="4F4F4F"/>
                  </a:gs>
                  <a:gs pos="78000">
                    <a:srgbClr val="212121"/>
                  </a:gs>
                </a:gsLst>
                <a:lin ang="6600000" scaled="0"/>
              </a:gradFill>
              <a:ln w="7600" cap="flat">
                <a:solidFill>
                  <a:srgbClr val="494949"/>
                </a:solidFill>
                <a:bevel/>
              </a:ln>
            </p:spPr>
          </p:sp>
          <p:sp>
            <p:nvSpPr>
              <p:cNvPr id="1579" name=""/>
              <p:cNvSpPr/>
              <p:nvPr/>
            </p:nvSpPr>
            <p:spPr>
              <a:xfrm>
                <a:off x="3082460" y="690256"/>
                <a:ext cy="192612" cx="61798"/>
              </a:xfrm>
              <a:custGeom>
                <a:avLst/>
                <a:gdLst/>
                <a:ahLst/>
                <a:cxnLst/>
                <a:pathLst>
                  <a:path w="61798" h="192612">
                    <a:moveTo>
                      <a:pt x="61798" y="81250"/>
                    </a:moveTo>
                    <a:lnTo>
                      <a:pt x="58171" y="153005"/>
                    </a:lnTo>
                    <a:lnTo>
                      <a:pt x="17256" y="192612"/>
                    </a:lnTo>
                    <a:lnTo>
                      <a:pt x="0" y="185389"/>
                    </a:lnTo>
                    <a:lnTo>
                      <a:pt x="548" y="0"/>
                    </a:lnTo>
                    <a:lnTo>
                      <a:pt x="17619" y="6350"/>
                    </a:lnTo>
                    <a:lnTo>
                      <a:pt x="61798" y="81250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30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0" scaled="0"/>
              </a:gradFill>
              <a:ln w="7600" cap="flat">
                <a:noFill/>
                <a:bevel/>
              </a:ln>
            </p:spPr>
          </p:sp>
          <p:sp>
            <p:nvSpPr>
              <p:cNvPr id="1580" name=""/>
              <p:cNvSpPr/>
              <p:nvPr/>
            </p:nvSpPr>
            <p:spPr>
              <a:xfrm>
                <a:off x="3444894" y="892825"/>
                <a:ext cy="183272" cx="90565"/>
              </a:xfrm>
              <a:custGeom>
                <a:avLst/>
                <a:gdLst/>
                <a:ahLst/>
                <a:cxnLst/>
                <a:pathLst>
                  <a:path w="90565" h="183272">
                    <a:moveTo>
                      <a:pt x="5566" y="13392"/>
                    </a:moveTo>
                    <a:lnTo>
                      <a:pt x="0" y="90728"/>
                    </a:lnTo>
                    <a:lnTo>
                      <a:pt x="75906" y="174198"/>
                    </a:lnTo>
                    <a:lnTo>
                      <a:pt x="90565" y="183272"/>
                    </a:lnTo>
                    <a:lnTo>
                      <a:pt x="89932" y="3217"/>
                    </a:lnTo>
                    <a:lnTo>
                      <a:pt x="81146" y="0"/>
                    </a:lnTo>
                    <a:lnTo>
                      <a:pt x="5566" y="13392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30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0000" scaled="0"/>
              </a:gradFill>
              <a:ln w="7600" cap="flat">
                <a:noFill/>
                <a:bevel/>
              </a:ln>
            </p:spPr>
          </p:sp>
          <p:sp>
            <p:nvSpPr>
              <p:cNvPr id="1581" name=""/>
              <p:cNvSpPr/>
              <p:nvPr/>
            </p:nvSpPr>
            <p:spPr>
              <a:xfrm>
                <a:off x="3102501" y="696093"/>
                <a:ext cy="210124" cx="420342"/>
              </a:xfrm>
              <a:custGeom>
                <a:avLst/>
                <a:gdLst/>
                <a:ahLst/>
                <a:cxnLst/>
                <a:pathLst>
                  <a:path w="420342" h="210124">
                    <a:moveTo>
                      <a:pt x="0" y="0"/>
                    </a:moveTo>
                    <a:lnTo>
                      <a:pt x="41756" y="75413"/>
                    </a:lnTo>
                    <a:lnTo>
                      <a:pt x="347965" y="210124"/>
                    </a:lnTo>
                    <a:lnTo>
                      <a:pt x="420342" y="194073"/>
                    </a:lnTo>
                    <a:lnTo>
                      <a:pt x="384153" y="173644"/>
                    </a:lnTo>
                    <a:lnTo>
                      <a:pt x="64603" y="27725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26000">
                    <a:srgbClr val="181818"/>
                  </a:gs>
                  <a:gs pos="56000">
                    <a:srgbClr val="4F4F4F"/>
                  </a:gs>
                  <a:gs pos="78000">
                    <a:srgbClr val="212121"/>
                  </a:gs>
                </a:gsLst>
                <a:lin ang="6600000" scaled="0"/>
              </a:gradFill>
              <a:ln w="7600" cap="flat">
                <a:solidFill>
                  <a:srgbClr val="494949"/>
                </a:solidFill>
                <a:bevel/>
              </a:ln>
            </p:spPr>
          </p:sp>
          <p:grpSp>
            <p:nvGrpSpPr>
              <p:cNvPr id="1582" name=""/>
              <p:cNvGrpSpPr/>
              <p:nvPr/>
            </p:nvGrpSpPr>
            <p:grpSpPr>
              <a:xfrm>
                <a:off x="3257977" y="853823"/>
                <a:ext cy="40514" cx="33225"/>
                <a:chOff x="3257977" y="853823"/>
                <a:chExt cy="40514" cx="33225"/>
              </a:xfrm>
            </p:grpSpPr>
            <p:sp>
              <p:nvSpPr>
                <p:cNvPr id="1583" name=""/>
                <p:cNvSpPr/>
                <p:nvPr/>
              </p:nvSpPr>
              <p:spPr>
                <a:xfrm>
                  <a:off x="3258001" y="853686"/>
                  <a:ext cy="40514" cx="33225"/>
                </a:xfrm>
                <a:custGeom>
                  <a:avLst/>
                  <a:gdLst/>
                  <a:ahLst/>
                  <a:cxnLst/>
                  <a:pathLst>
                    <a:path w="33225" h="40514">
                      <a:moveTo>
                        <a:pt x="-121" y="20200"/>
                      </a:moveTo>
                      <a:cubicBezTo>
                        <a:pt x="-121" y="9013"/>
                        <a:pt x="7317" y="-57"/>
                        <a:pt x="16491" y="-57"/>
                      </a:cubicBezTo>
                      <a:cubicBezTo>
                        <a:pt x="25666" y="-57"/>
                        <a:pt x="33104" y="9013"/>
                        <a:pt x="33104" y="20200"/>
                      </a:cubicBezTo>
                      <a:cubicBezTo>
                        <a:pt x="33104" y="31388"/>
                        <a:pt x="25666" y="40457"/>
                        <a:pt x="16491" y="40457"/>
                      </a:cubicBezTo>
                      <a:cubicBezTo>
                        <a:pt x="7317" y="40457"/>
                        <a:pt x="-121" y="31388"/>
                        <a:pt x="-121" y="20200"/>
                      </a:cubicBezTo>
                      <a:close/>
                    </a:path>
                  </a:pathLst>
                </a:custGeom>
                <a:solidFill>
                  <a:srgbClr val="EDEDED"/>
                </a:solidFill>
                <a:ln w="7600" cap="flat">
                  <a:noFill/>
                  <a:bevel/>
                </a:ln>
              </p:spPr>
            </p:sp>
            <p:sp>
              <p:nvSpPr>
                <p:cNvPr id="1584" name=""/>
                <p:cNvSpPr/>
                <p:nvPr/>
              </p:nvSpPr>
              <p:spPr>
                <a:xfrm>
                  <a:off x="3260726" y="856996"/>
                  <a:ext cy="33899" cx="27775"/>
                </a:xfrm>
                <a:custGeom>
                  <a:avLst/>
                  <a:gdLst/>
                  <a:ahLst/>
                  <a:cxnLst/>
                  <a:pathLst>
                    <a:path w="27775" h="33899">
                      <a:moveTo>
                        <a:pt x="-101" y="16902"/>
                      </a:moveTo>
                      <a:cubicBezTo>
                        <a:pt x="-101" y="7541"/>
                        <a:pt x="6116" y="-48"/>
                        <a:pt x="13786" y="-48"/>
                      </a:cubicBezTo>
                      <a:cubicBezTo>
                        <a:pt x="21456" y="-48"/>
                        <a:pt x="27674" y="7541"/>
                        <a:pt x="27674" y="16902"/>
                      </a:cubicBezTo>
                      <a:cubicBezTo>
                        <a:pt x="27674" y="26263"/>
                        <a:pt x="21456" y="33852"/>
                        <a:pt x="13786" y="33852"/>
                      </a:cubicBezTo>
                      <a:cubicBezTo>
                        <a:pt x="6116" y="33852"/>
                        <a:pt x="-101" y="26263"/>
                        <a:pt x="-101" y="1690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7600" cap="flat">
                  <a:noFill/>
                  <a:bevel/>
                </a:ln>
              </p:spPr>
            </p:sp>
            <p:sp>
              <p:nvSpPr>
                <p:cNvPr id="1585" name=""/>
                <p:cNvSpPr/>
                <p:nvPr/>
              </p:nvSpPr>
              <p:spPr>
                <a:xfrm>
                  <a:off x="3260726" y="856996"/>
                  <a:ext cy="33899" cx="27775"/>
                </a:xfrm>
                <a:custGeom>
                  <a:avLst/>
                  <a:gdLst/>
                  <a:ahLst/>
                  <a:cxnLst/>
                  <a:pathLst>
                    <a:path w="27775" h="33899">
                      <a:moveTo>
                        <a:pt x="-101" y="16902"/>
                      </a:moveTo>
                      <a:cubicBezTo>
                        <a:pt x="-101" y="7541"/>
                        <a:pt x="6116" y="-48"/>
                        <a:pt x="13786" y="-48"/>
                      </a:cubicBezTo>
                      <a:cubicBezTo>
                        <a:pt x="21456" y="-48"/>
                        <a:pt x="27674" y="7541"/>
                        <a:pt x="27674" y="16902"/>
                      </a:cubicBezTo>
                      <a:cubicBezTo>
                        <a:pt x="27674" y="26263"/>
                        <a:pt x="21456" y="33852"/>
                        <a:pt x="13786" y="33852"/>
                      </a:cubicBezTo>
                      <a:cubicBezTo>
                        <a:pt x="6116" y="33852"/>
                        <a:pt x="-101" y="26263"/>
                        <a:pt x="-101" y="16902"/>
                      </a:cubicBezTo>
                      <a:close/>
                    </a:path>
                  </a:pathLst>
                </a:custGeom>
                <a:gradFill>
                  <a:gsLst>
                    <a:gs pos="9000">
                      <a:srgbClr val="FFFFFF">
                        <a:alpha val="39000"/>
                      </a:srgbClr>
                    </a:gs>
                    <a:gs pos="36000">
                      <a:srgbClr val="FFFFFF">
                        <a:alpha val="0"/>
                      </a:srgbClr>
                    </a:gs>
                  </a:gsLst>
                  <a:lin ang="5400000" scaled="0"/>
                </a:gradFill>
                <a:ln w="7600" cap="flat">
                  <a:noFill/>
                  <a:bevel/>
                </a:ln>
              </p:spPr>
            </p:sp>
            <p:sp>
              <p:nvSpPr>
                <p:cNvPr id="1586" name=""/>
                <p:cNvSpPr/>
                <p:nvPr/>
              </p:nvSpPr>
              <p:spPr>
                <a:xfrm>
                  <a:off x="3258858" y="865147"/>
                  <a:ext cy="18117" cx="25922"/>
                </a:xfrm>
                <a:custGeom>
                  <a:avLst/>
                  <a:gdLst/>
                  <a:ahLst/>
                  <a:cxnLst/>
                  <a:pathLst>
                    <a:path w="25922" h="18117">
                      <a:moveTo>
                        <a:pt x="2430" y="0"/>
                      </a:moveTo>
                      <a:lnTo>
                        <a:pt x="28352" y="18117"/>
                      </a:lnTo>
                      <a:lnTo>
                        <a:pt x="2430" y="0"/>
                      </a:lnTo>
                      <a:close/>
                    </a:path>
                  </a:pathLst>
                </a:custGeom>
                <a:solidFill>
                  <a:srgbClr val="EDEDED"/>
                </a:solidFill>
                <a:ln w="7600" cap="flat">
                  <a:noFill/>
                  <a:bevel/>
                </a:ln>
              </p:spPr>
            </p:sp>
          </p:grpSp>
          <p:sp>
            <p:nvSpPr>
              <p:cNvPr id="854" name="Text 854"/>
              <p:cNvSpPr txBox="1"/>
              <p:nvPr/>
            </p:nvSpPr>
            <p:spPr>
              <a:xfrm>
                <a:off x="3164076" y="1099989"/>
                <a:ext cy="143622" cx="718110"/>
              </a:xfrm>
              <a:prstGeom prst="rect">
                <a:avLst/>
              </a:prstGeom>
              <a:noFill/>
            </p:spPr>
            <p:txBody>
              <a:bodyPr rtlCol="0" bIns="0" wrap="square" tIns="0" rIns="36000" anchor="ctr" lIns="36000"/>
              <a:lstStyle/>
              <a:p>
                <a:pPr algn="ctr">
                  <a:lnSpc>
                    <a:spcPct val="100000"/>
                  </a:lnSpc>
                </a:pPr>
                <a:r>
                  <a:rPr sz="760">
                    <a:solidFill>
                      <a:srgbClr val="000000"/>
                    </a:solidFill>
                    <a:latin typeface="Arial"/>
                  </a:rPr>
                  <a:t>ETL</a:t>
                </a:r>
              </a:p>
            </p:txBody>
          </p:sp>
        </p:grpSp>
        <p:grpSp>
          <p:nvGrpSpPr>
            <p:cNvPr id="1587" name="Server 2"/>
            <p:cNvGrpSpPr/>
            <p:nvPr/>
          </p:nvGrpSpPr>
          <p:grpSpPr>
            <a:xfrm>
              <a:off x="7140732" y="503000"/>
              <a:ext cy="577312" cx="911985"/>
              <a:chOff x="7140732" y="503000"/>
              <a:chExt cy="577312" cx="911985"/>
            </a:xfrm>
          </p:grpSpPr>
          <p:sp>
            <p:nvSpPr>
              <p:cNvPr id="1588" name=""/>
              <p:cNvSpPr/>
              <p:nvPr/>
            </p:nvSpPr>
            <p:spPr>
              <a:xfrm>
                <a:off x="7619447" y="668466"/>
                <a:ext cy="407363" cx="433217"/>
              </a:xfrm>
              <a:custGeom>
                <a:avLst/>
                <a:gdLst/>
                <a:ahLst/>
                <a:cxnLst/>
                <a:pathLst>
                  <a:path w="433217" h="407363">
                    <a:moveTo>
                      <a:pt x="2228" y="412108"/>
                    </a:moveTo>
                    <a:lnTo>
                      <a:pt x="432126" y="164843"/>
                    </a:lnTo>
                    <a:lnTo>
                      <a:pt x="433217" y="4976"/>
                    </a:lnTo>
                    <a:cubicBezTo>
                      <a:pt x="426438" y="-2486"/>
                      <a:pt x="0" y="173934"/>
                      <a:pt x="0" y="173934"/>
                    </a:cubicBezTo>
                    <a:lnTo>
                      <a:pt x="2228" y="412108"/>
                    </a:lnTo>
                    <a:close/>
                  </a:path>
                </a:pathLst>
              </a:custGeom>
              <a:gradFill>
                <a:gsLst>
                  <a:gs pos="0">
                    <a:srgbClr val="181818"/>
                  </a:gs>
                  <a:gs pos="52000">
                    <a:srgbClr val="4F4F4F"/>
                  </a:gs>
                  <a:gs pos="78000">
                    <a:srgbClr val="212121"/>
                  </a:gs>
                </a:gsLst>
                <a:lin ang="3960000" scaled="0"/>
              </a:gradFill>
              <a:ln w="7600" cap="flat">
                <a:noFill/>
                <a:bevel/>
              </a:ln>
            </p:spPr>
          </p:sp>
          <p:sp>
            <p:nvSpPr>
              <p:cNvPr id="1589" name=""/>
              <p:cNvSpPr/>
              <p:nvPr/>
            </p:nvSpPr>
            <p:spPr>
              <a:xfrm>
                <a:off x="7144101" y="503289"/>
                <a:ext cy="403623" cx="905401"/>
              </a:xfrm>
              <a:custGeom>
                <a:avLst/>
                <a:gdLst/>
                <a:ahLst/>
                <a:cxnLst/>
                <a:pathLst>
                  <a:path w="905401" h="403623">
                    <a:moveTo>
                      <a:pt x="0" y="191459"/>
                    </a:moveTo>
                    <a:cubicBezTo>
                      <a:pt x="-1161" y="187839"/>
                      <a:pt x="6766" y="183814"/>
                      <a:pt x="6766" y="183814"/>
                    </a:cubicBezTo>
                    <a:cubicBezTo>
                      <a:pt x="6766" y="183814"/>
                      <a:pt x="426197" y="-2601"/>
                      <a:pt x="430038" y="0"/>
                    </a:cubicBezTo>
                    <a:cubicBezTo>
                      <a:pt x="433876" y="1423"/>
                      <a:pt x="888136" y="159381"/>
                      <a:pt x="905259" y="165079"/>
                    </a:cubicBezTo>
                    <a:cubicBezTo>
                      <a:pt x="909142" y="170224"/>
                      <a:pt x="483497" y="403596"/>
                      <a:pt x="483497" y="403596"/>
                    </a:cubicBezTo>
                    <a:cubicBezTo>
                      <a:pt x="483497" y="403596"/>
                      <a:pt x="2396" y="195078"/>
                      <a:pt x="0" y="191459"/>
                    </a:cubicBezTo>
                    <a:close/>
                  </a:path>
                </a:pathLst>
              </a:custGeom>
              <a:gradFill>
                <a:gsLst>
                  <a:gs pos="25000">
                    <a:srgbClr val="414141"/>
                  </a:gs>
                  <a:gs pos="37000">
                    <a:srgbClr val="4F4F4F"/>
                  </a:gs>
                  <a:gs pos="80000">
                    <a:srgbClr val="4A4A4A"/>
                  </a:gs>
                </a:gsLst>
                <a:lin ang="3720000" scaled="0"/>
              </a:gradFill>
              <a:ln w="7600" cap="flat">
                <a:noFill/>
                <a:bevel/>
              </a:ln>
            </p:spPr>
          </p:sp>
          <p:sp>
            <p:nvSpPr>
              <p:cNvPr id="1590" name=""/>
              <p:cNvSpPr/>
              <p:nvPr/>
            </p:nvSpPr>
            <p:spPr>
              <a:xfrm>
                <a:off x="7140679" y="684322"/>
                <a:ext cy="394348" cx="487067"/>
              </a:xfrm>
              <a:custGeom>
                <a:avLst/>
                <a:gdLst/>
                <a:ahLst/>
                <a:cxnLst/>
                <a:pathLst>
                  <a:path w="487067" h="394348">
                    <a:moveTo>
                      <a:pt x="7577" y="0"/>
                    </a:moveTo>
                    <a:lnTo>
                      <a:pt x="478025" y="214388"/>
                    </a:lnTo>
                    <a:cubicBezTo>
                      <a:pt x="482927" y="215718"/>
                      <a:pt x="485485" y="220412"/>
                      <a:pt x="486221" y="222922"/>
                    </a:cubicBezTo>
                    <a:lnTo>
                      <a:pt x="487067" y="385538"/>
                    </a:lnTo>
                    <a:cubicBezTo>
                      <a:pt x="487067" y="390253"/>
                      <a:pt x="480668" y="394348"/>
                      <a:pt x="476171" y="394348"/>
                    </a:cubicBezTo>
                    <a:lnTo>
                      <a:pt x="16336" y="189632"/>
                    </a:lnTo>
                    <a:cubicBezTo>
                      <a:pt x="10069" y="185622"/>
                      <a:pt x="3047" y="181160"/>
                      <a:pt x="1631" y="175124"/>
                    </a:cubicBezTo>
                    <a:lnTo>
                      <a:pt x="0" y="7866"/>
                    </a:lnTo>
                    <a:cubicBezTo>
                      <a:pt x="0" y="3153"/>
                      <a:pt x="3081" y="0"/>
                      <a:pt x="7577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B1B2B6"/>
                  </a:gs>
                  <a:gs pos="100000">
                    <a:srgbClr val="9E9FA4"/>
                  </a:gs>
                </a:gsLst>
                <a:lin ang="0" scaled="0"/>
              </a:gradFill>
              <a:ln w="7600" cap="flat">
                <a:noFill/>
                <a:bevel/>
              </a:ln>
            </p:spPr>
          </p:sp>
          <p:sp>
            <p:nvSpPr>
              <p:cNvPr id="1591" name=""/>
              <p:cNvSpPr/>
              <p:nvPr/>
            </p:nvSpPr>
            <p:spPr>
              <a:xfrm>
                <a:off x="7142307" y="687102"/>
                <a:ext cy="186851" cx="14791"/>
              </a:xfrm>
              <a:custGeom>
                <a:avLst/>
                <a:gdLst/>
                <a:ahLst/>
                <a:cxnLst/>
                <a:pathLst>
                  <a:path w="14791" h="186851">
                    <a:moveTo>
                      <a:pt x="7864" y="0"/>
                    </a:moveTo>
                    <a:lnTo>
                      <a:pt x="14709" y="186851"/>
                    </a:lnTo>
                    <a:cubicBezTo>
                      <a:pt x="2196" y="180735"/>
                      <a:pt x="1197" y="178737"/>
                      <a:pt x="326" y="175465"/>
                    </a:cubicBezTo>
                    <a:lnTo>
                      <a:pt x="-82" y="7989"/>
                    </a:lnTo>
                    <a:cubicBezTo>
                      <a:pt x="-82" y="3276"/>
                      <a:pt x="3367" y="0"/>
                      <a:pt x="786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B1B3B7"/>
                  </a:gs>
                  <a:gs pos="100000">
                    <a:srgbClr val="C5C6C9"/>
                  </a:gs>
                </a:gsLst>
                <a:lin ang="5400000" scaled="0"/>
              </a:gradFill>
              <a:ln w="7600" cap="flat">
                <a:noFill/>
                <a:bevel/>
              </a:ln>
            </p:spPr>
          </p:sp>
          <p:sp>
            <p:nvSpPr>
              <p:cNvPr id="1592" name=""/>
              <p:cNvSpPr/>
              <p:nvPr/>
            </p:nvSpPr>
            <p:spPr>
              <a:xfrm>
                <a:off x="7608734" y="898145"/>
                <a:ext cy="182285" cx="19125"/>
              </a:xfrm>
              <a:custGeom>
                <a:avLst/>
                <a:gdLst/>
                <a:ahLst/>
                <a:cxnLst/>
                <a:pathLst>
                  <a:path w="19125" h="182285">
                    <a:moveTo>
                      <a:pt x="-315" y="0"/>
                    </a:moveTo>
                    <a:lnTo>
                      <a:pt x="9971" y="3695"/>
                    </a:lnTo>
                    <a:cubicBezTo>
                      <a:pt x="14872" y="5023"/>
                      <a:pt x="17431" y="9718"/>
                      <a:pt x="18169" y="12228"/>
                    </a:cubicBezTo>
                    <a:lnTo>
                      <a:pt x="18810" y="174840"/>
                    </a:lnTo>
                    <a:cubicBezTo>
                      <a:pt x="18810" y="179554"/>
                      <a:pt x="14825" y="182285"/>
                      <a:pt x="10328" y="182285"/>
                    </a:cubicBezTo>
                    <a:lnTo>
                      <a:pt x="348" y="177776"/>
                    </a:lnTo>
                    <a:lnTo>
                      <a:pt x="-315" y="0"/>
                    </a:lnTo>
                    <a:close/>
                  </a:path>
                </a:pathLst>
              </a:custGeom>
              <a:gradFill>
                <a:gsLst>
                  <a:gs pos="0">
                    <a:srgbClr val="9E9FA4"/>
                  </a:gs>
                  <a:gs pos="100000">
                    <a:srgbClr val="A8A9AD"/>
                  </a:gs>
                </a:gsLst>
                <a:lin ang="5400000" scaled="0"/>
              </a:gradFill>
              <a:ln w="7600" cap="flat">
                <a:noFill/>
                <a:bevel/>
              </a:ln>
            </p:spPr>
          </p:sp>
          <p:sp>
            <p:nvSpPr>
              <p:cNvPr id="1593" name=""/>
              <p:cNvSpPr/>
              <p:nvPr/>
            </p:nvSpPr>
            <p:spPr>
              <a:xfrm rot="-10800000">
                <a:off x="7174597" y="844868"/>
                <a:ext cy="222463" cx="415303"/>
              </a:xfrm>
              <a:custGeom>
                <a:avLst/>
                <a:gdLst/>
                <a:ahLst/>
                <a:cxnLst/>
                <a:pathLst>
                  <a:path w="415303" h="222463">
                    <a:moveTo>
                      <a:pt x="0" y="0"/>
                    </a:moveTo>
                    <a:lnTo>
                      <a:pt x="72904" y="85296"/>
                    </a:lnTo>
                    <a:lnTo>
                      <a:pt x="377175" y="222463"/>
                    </a:lnTo>
                    <a:lnTo>
                      <a:pt x="415303" y="185976"/>
                    </a:lnTo>
                    <a:lnTo>
                      <a:pt x="77813" y="35164"/>
                    </a:lnTo>
                    <a:lnTo>
                      <a:pt x="29523" y="1393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26000">
                    <a:srgbClr val="181818"/>
                  </a:gs>
                  <a:gs pos="56000">
                    <a:srgbClr val="4F4F4F"/>
                  </a:gs>
                  <a:gs pos="78000">
                    <a:srgbClr val="212121"/>
                  </a:gs>
                </a:gsLst>
                <a:lin ang="6600000" scaled="0"/>
              </a:gradFill>
              <a:ln w="7600" cap="flat">
                <a:solidFill>
                  <a:srgbClr val="494949"/>
                </a:solidFill>
                <a:bevel/>
              </a:ln>
            </p:spPr>
          </p:sp>
          <p:sp>
            <p:nvSpPr>
              <p:cNvPr id="1594" name=""/>
              <p:cNvSpPr/>
              <p:nvPr/>
            </p:nvSpPr>
            <p:spPr>
              <a:xfrm>
                <a:off x="7156052" y="690256"/>
                <a:ext cy="192612" cx="61798"/>
              </a:xfrm>
              <a:custGeom>
                <a:avLst/>
                <a:gdLst/>
                <a:ahLst/>
                <a:cxnLst/>
                <a:pathLst>
                  <a:path w="61798" h="192612">
                    <a:moveTo>
                      <a:pt x="61798" y="81250"/>
                    </a:moveTo>
                    <a:lnTo>
                      <a:pt x="58171" y="153005"/>
                    </a:lnTo>
                    <a:lnTo>
                      <a:pt x="17256" y="192612"/>
                    </a:lnTo>
                    <a:lnTo>
                      <a:pt x="0" y="185389"/>
                    </a:lnTo>
                    <a:lnTo>
                      <a:pt x="548" y="0"/>
                    </a:lnTo>
                    <a:lnTo>
                      <a:pt x="17619" y="6350"/>
                    </a:lnTo>
                    <a:lnTo>
                      <a:pt x="61798" y="81250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30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0" scaled="0"/>
              </a:gradFill>
              <a:ln w="7600" cap="flat">
                <a:noFill/>
                <a:bevel/>
              </a:ln>
            </p:spPr>
          </p:sp>
          <p:sp>
            <p:nvSpPr>
              <p:cNvPr id="1595" name=""/>
              <p:cNvSpPr/>
              <p:nvPr/>
            </p:nvSpPr>
            <p:spPr>
              <a:xfrm>
                <a:off x="7518486" y="892825"/>
                <a:ext cy="183272" cx="90565"/>
              </a:xfrm>
              <a:custGeom>
                <a:avLst/>
                <a:gdLst/>
                <a:ahLst/>
                <a:cxnLst/>
                <a:pathLst>
                  <a:path w="90565" h="183272">
                    <a:moveTo>
                      <a:pt x="5566" y="13392"/>
                    </a:moveTo>
                    <a:lnTo>
                      <a:pt x="0" y="90728"/>
                    </a:lnTo>
                    <a:lnTo>
                      <a:pt x="75906" y="174198"/>
                    </a:lnTo>
                    <a:lnTo>
                      <a:pt x="90565" y="183272"/>
                    </a:lnTo>
                    <a:lnTo>
                      <a:pt x="89932" y="3217"/>
                    </a:lnTo>
                    <a:lnTo>
                      <a:pt x="81146" y="0"/>
                    </a:lnTo>
                    <a:lnTo>
                      <a:pt x="5566" y="13392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30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0000" scaled="0"/>
              </a:gradFill>
              <a:ln w="7600" cap="flat">
                <a:noFill/>
                <a:bevel/>
              </a:ln>
            </p:spPr>
          </p:sp>
          <p:sp>
            <p:nvSpPr>
              <p:cNvPr id="1596" name=""/>
              <p:cNvSpPr/>
              <p:nvPr/>
            </p:nvSpPr>
            <p:spPr>
              <a:xfrm>
                <a:off x="7176094" y="696093"/>
                <a:ext cy="210124" cx="420342"/>
              </a:xfrm>
              <a:custGeom>
                <a:avLst/>
                <a:gdLst/>
                <a:ahLst/>
                <a:cxnLst/>
                <a:pathLst>
                  <a:path w="420342" h="210124">
                    <a:moveTo>
                      <a:pt x="0" y="0"/>
                    </a:moveTo>
                    <a:lnTo>
                      <a:pt x="41756" y="75413"/>
                    </a:lnTo>
                    <a:lnTo>
                      <a:pt x="347965" y="210124"/>
                    </a:lnTo>
                    <a:lnTo>
                      <a:pt x="420342" y="194073"/>
                    </a:lnTo>
                    <a:lnTo>
                      <a:pt x="384153" y="173644"/>
                    </a:lnTo>
                    <a:lnTo>
                      <a:pt x="64603" y="27725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26000">
                    <a:srgbClr val="181818"/>
                  </a:gs>
                  <a:gs pos="56000">
                    <a:srgbClr val="4F4F4F"/>
                  </a:gs>
                  <a:gs pos="78000">
                    <a:srgbClr val="212121"/>
                  </a:gs>
                </a:gsLst>
                <a:lin ang="6600000" scaled="0"/>
              </a:gradFill>
              <a:ln w="7600" cap="flat">
                <a:solidFill>
                  <a:srgbClr val="494949"/>
                </a:solidFill>
                <a:bevel/>
              </a:ln>
            </p:spPr>
          </p:sp>
          <p:grpSp>
            <p:nvGrpSpPr>
              <p:cNvPr id="1597" name=""/>
              <p:cNvGrpSpPr/>
              <p:nvPr/>
            </p:nvGrpSpPr>
            <p:grpSpPr>
              <a:xfrm>
                <a:off x="7331569" y="853823"/>
                <a:ext cy="40514" cx="33225"/>
                <a:chOff x="7331569" y="853823"/>
                <a:chExt cy="40514" cx="33225"/>
              </a:xfrm>
            </p:grpSpPr>
            <p:sp>
              <p:nvSpPr>
                <p:cNvPr id="1598" name=""/>
                <p:cNvSpPr/>
                <p:nvPr/>
              </p:nvSpPr>
              <p:spPr>
                <a:xfrm>
                  <a:off x="7331594" y="853686"/>
                  <a:ext cy="40514" cx="33225"/>
                </a:xfrm>
                <a:custGeom>
                  <a:avLst/>
                  <a:gdLst/>
                  <a:ahLst/>
                  <a:cxnLst/>
                  <a:pathLst>
                    <a:path w="33225" h="40514">
                      <a:moveTo>
                        <a:pt x="-121" y="20200"/>
                      </a:moveTo>
                      <a:cubicBezTo>
                        <a:pt x="-121" y="9013"/>
                        <a:pt x="7317" y="-57"/>
                        <a:pt x="16491" y="-57"/>
                      </a:cubicBezTo>
                      <a:cubicBezTo>
                        <a:pt x="25666" y="-57"/>
                        <a:pt x="33104" y="9013"/>
                        <a:pt x="33104" y="20200"/>
                      </a:cubicBezTo>
                      <a:cubicBezTo>
                        <a:pt x="33104" y="31388"/>
                        <a:pt x="25666" y="40457"/>
                        <a:pt x="16491" y="40457"/>
                      </a:cubicBezTo>
                      <a:cubicBezTo>
                        <a:pt x="7317" y="40457"/>
                        <a:pt x="-121" y="31388"/>
                        <a:pt x="-121" y="20200"/>
                      </a:cubicBezTo>
                      <a:close/>
                    </a:path>
                  </a:pathLst>
                </a:custGeom>
                <a:solidFill>
                  <a:srgbClr val="EDEDED"/>
                </a:solidFill>
                <a:ln w="7600" cap="flat">
                  <a:noFill/>
                  <a:bevel/>
                </a:ln>
              </p:spPr>
            </p:sp>
            <p:sp>
              <p:nvSpPr>
                <p:cNvPr id="1599" name=""/>
                <p:cNvSpPr/>
                <p:nvPr/>
              </p:nvSpPr>
              <p:spPr>
                <a:xfrm>
                  <a:off x="7334319" y="856996"/>
                  <a:ext cy="33899" cx="27775"/>
                </a:xfrm>
                <a:custGeom>
                  <a:avLst/>
                  <a:gdLst/>
                  <a:ahLst/>
                  <a:cxnLst/>
                  <a:pathLst>
                    <a:path w="27775" h="33899">
                      <a:moveTo>
                        <a:pt x="-101" y="16902"/>
                      </a:moveTo>
                      <a:cubicBezTo>
                        <a:pt x="-101" y="7541"/>
                        <a:pt x="6116" y="-48"/>
                        <a:pt x="13786" y="-48"/>
                      </a:cubicBezTo>
                      <a:cubicBezTo>
                        <a:pt x="21456" y="-48"/>
                        <a:pt x="27674" y="7541"/>
                        <a:pt x="27674" y="16902"/>
                      </a:cubicBezTo>
                      <a:cubicBezTo>
                        <a:pt x="27674" y="26263"/>
                        <a:pt x="21456" y="33852"/>
                        <a:pt x="13786" y="33852"/>
                      </a:cubicBezTo>
                      <a:cubicBezTo>
                        <a:pt x="6116" y="33852"/>
                        <a:pt x="-101" y="26263"/>
                        <a:pt x="-101" y="1690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7600" cap="flat">
                  <a:noFill/>
                  <a:bevel/>
                </a:ln>
              </p:spPr>
            </p:sp>
            <p:sp>
              <p:nvSpPr>
                <p:cNvPr id="1600" name=""/>
                <p:cNvSpPr/>
                <p:nvPr/>
              </p:nvSpPr>
              <p:spPr>
                <a:xfrm>
                  <a:off x="7334319" y="856996"/>
                  <a:ext cy="33899" cx="27775"/>
                </a:xfrm>
                <a:custGeom>
                  <a:avLst/>
                  <a:gdLst/>
                  <a:ahLst/>
                  <a:cxnLst/>
                  <a:pathLst>
                    <a:path w="27775" h="33899">
                      <a:moveTo>
                        <a:pt x="-101" y="16902"/>
                      </a:moveTo>
                      <a:cubicBezTo>
                        <a:pt x="-101" y="7541"/>
                        <a:pt x="6116" y="-48"/>
                        <a:pt x="13786" y="-48"/>
                      </a:cubicBezTo>
                      <a:cubicBezTo>
                        <a:pt x="21456" y="-48"/>
                        <a:pt x="27674" y="7541"/>
                        <a:pt x="27674" y="16902"/>
                      </a:cubicBezTo>
                      <a:cubicBezTo>
                        <a:pt x="27674" y="26263"/>
                        <a:pt x="21456" y="33852"/>
                        <a:pt x="13786" y="33852"/>
                      </a:cubicBezTo>
                      <a:cubicBezTo>
                        <a:pt x="6116" y="33852"/>
                        <a:pt x="-101" y="26263"/>
                        <a:pt x="-101" y="16902"/>
                      </a:cubicBezTo>
                      <a:close/>
                    </a:path>
                  </a:pathLst>
                </a:custGeom>
                <a:gradFill>
                  <a:gsLst>
                    <a:gs pos="9000">
                      <a:srgbClr val="FFFFFF">
                        <a:alpha val="39000"/>
                      </a:srgbClr>
                    </a:gs>
                    <a:gs pos="36000">
                      <a:srgbClr val="FFFFFF">
                        <a:alpha val="0"/>
                      </a:srgbClr>
                    </a:gs>
                  </a:gsLst>
                  <a:lin ang="5400000" scaled="0"/>
                </a:gradFill>
                <a:ln w="7600" cap="flat">
                  <a:noFill/>
                  <a:bevel/>
                </a:ln>
              </p:spPr>
            </p:sp>
            <p:sp>
              <p:nvSpPr>
                <p:cNvPr id="1601" name=""/>
                <p:cNvSpPr/>
                <p:nvPr/>
              </p:nvSpPr>
              <p:spPr>
                <a:xfrm>
                  <a:off x="7332450" y="865147"/>
                  <a:ext cy="18117" cx="25922"/>
                </a:xfrm>
                <a:custGeom>
                  <a:avLst/>
                  <a:gdLst/>
                  <a:ahLst/>
                  <a:cxnLst/>
                  <a:pathLst>
                    <a:path w="25922" h="18117">
                      <a:moveTo>
                        <a:pt x="2430" y="0"/>
                      </a:moveTo>
                      <a:lnTo>
                        <a:pt x="28352" y="18117"/>
                      </a:lnTo>
                      <a:lnTo>
                        <a:pt x="2430" y="0"/>
                      </a:lnTo>
                      <a:close/>
                    </a:path>
                  </a:pathLst>
                </a:custGeom>
                <a:solidFill>
                  <a:srgbClr val="EDEDED"/>
                </a:solidFill>
                <a:ln w="7600" cap="flat">
                  <a:noFill/>
                  <a:bevel/>
                </a:ln>
              </p:spPr>
            </p:sp>
          </p:grpSp>
          <p:sp>
            <p:nvSpPr>
              <p:cNvPr id="855" name="Text 855"/>
              <p:cNvSpPr txBox="1"/>
              <p:nvPr/>
            </p:nvSpPr>
            <p:spPr>
              <a:xfrm>
                <a:off x="7237669" y="1099989"/>
                <a:ext cy="143622" cx="718110"/>
              </a:xfrm>
              <a:prstGeom prst="rect">
                <a:avLst/>
              </a:prstGeom>
              <a:noFill/>
            </p:spPr>
            <p:txBody>
              <a:bodyPr rtlCol="0" bIns="0" wrap="square" tIns="0" rIns="36000" anchor="ctr" lIns="36000"/>
              <a:lstStyle/>
              <a:p>
                <a:pPr algn="ctr">
                  <a:lnSpc>
                    <a:spcPct val="100000"/>
                  </a:lnSpc>
                </a:pPr>
                <a:r>
                  <a:rPr sz="760">
                    <a:solidFill>
                      <a:srgbClr val="000000"/>
                    </a:solidFill>
                    <a:latin typeface="Arial"/>
                  </a:rPr>
                  <a:t>监控服务</a:t>
                </a:r>
              </a:p>
            </p:txBody>
          </p:sp>
        </p:grpSp>
        <p:grpSp>
          <p:nvGrpSpPr>
            <p:cNvPr id="1602" name="Server 2"/>
            <p:cNvGrpSpPr/>
            <p:nvPr/>
          </p:nvGrpSpPr>
          <p:grpSpPr>
            <a:xfrm>
              <a:off x="4425001" y="503000"/>
              <a:ext cy="577312" cx="911985"/>
              <a:chOff x="4425001" y="503000"/>
              <a:chExt cy="577312" cx="911985"/>
            </a:xfrm>
          </p:grpSpPr>
          <p:sp>
            <p:nvSpPr>
              <p:cNvPr id="1603" name=""/>
              <p:cNvSpPr/>
              <p:nvPr/>
            </p:nvSpPr>
            <p:spPr>
              <a:xfrm>
                <a:off x="4903716" y="668466"/>
                <a:ext cy="407363" cx="433217"/>
              </a:xfrm>
              <a:custGeom>
                <a:avLst/>
                <a:gdLst/>
                <a:ahLst/>
                <a:cxnLst/>
                <a:pathLst>
                  <a:path w="433217" h="407363">
                    <a:moveTo>
                      <a:pt x="2228" y="412108"/>
                    </a:moveTo>
                    <a:lnTo>
                      <a:pt x="432126" y="164843"/>
                    </a:lnTo>
                    <a:lnTo>
                      <a:pt x="433217" y="4976"/>
                    </a:lnTo>
                    <a:cubicBezTo>
                      <a:pt x="426438" y="-2486"/>
                      <a:pt x="0" y="173934"/>
                      <a:pt x="0" y="173934"/>
                    </a:cubicBezTo>
                    <a:lnTo>
                      <a:pt x="2228" y="412108"/>
                    </a:lnTo>
                    <a:close/>
                  </a:path>
                </a:pathLst>
              </a:custGeom>
              <a:gradFill>
                <a:gsLst>
                  <a:gs pos="0">
                    <a:srgbClr val="181818"/>
                  </a:gs>
                  <a:gs pos="52000">
                    <a:srgbClr val="4F4F4F"/>
                  </a:gs>
                  <a:gs pos="78000">
                    <a:srgbClr val="212121"/>
                  </a:gs>
                </a:gsLst>
                <a:lin ang="3960000" scaled="0"/>
              </a:gradFill>
              <a:ln w="7600" cap="flat">
                <a:noFill/>
                <a:bevel/>
              </a:ln>
            </p:spPr>
          </p:sp>
          <p:sp>
            <p:nvSpPr>
              <p:cNvPr id="1604" name=""/>
              <p:cNvSpPr/>
              <p:nvPr/>
            </p:nvSpPr>
            <p:spPr>
              <a:xfrm>
                <a:off x="4428370" y="503289"/>
                <a:ext cy="403623" cx="905401"/>
              </a:xfrm>
              <a:custGeom>
                <a:avLst/>
                <a:gdLst/>
                <a:ahLst/>
                <a:cxnLst/>
                <a:pathLst>
                  <a:path w="905401" h="403623">
                    <a:moveTo>
                      <a:pt x="0" y="191459"/>
                    </a:moveTo>
                    <a:cubicBezTo>
                      <a:pt x="-1161" y="187839"/>
                      <a:pt x="6766" y="183814"/>
                      <a:pt x="6766" y="183814"/>
                    </a:cubicBezTo>
                    <a:cubicBezTo>
                      <a:pt x="6766" y="183814"/>
                      <a:pt x="426197" y="-2601"/>
                      <a:pt x="430038" y="0"/>
                    </a:cubicBezTo>
                    <a:cubicBezTo>
                      <a:pt x="433876" y="1423"/>
                      <a:pt x="888136" y="159381"/>
                      <a:pt x="905259" y="165079"/>
                    </a:cubicBezTo>
                    <a:cubicBezTo>
                      <a:pt x="909142" y="170224"/>
                      <a:pt x="483497" y="403596"/>
                      <a:pt x="483497" y="403596"/>
                    </a:cubicBezTo>
                    <a:cubicBezTo>
                      <a:pt x="483497" y="403596"/>
                      <a:pt x="2396" y="195078"/>
                      <a:pt x="0" y="191459"/>
                    </a:cubicBezTo>
                    <a:close/>
                  </a:path>
                </a:pathLst>
              </a:custGeom>
              <a:gradFill>
                <a:gsLst>
                  <a:gs pos="25000">
                    <a:srgbClr val="414141"/>
                  </a:gs>
                  <a:gs pos="37000">
                    <a:srgbClr val="4F4F4F"/>
                  </a:gs>
                  <a:gs pos="80000">
                    <a:srgbClr val="4A4A4A"/>
                  </a:gs>
                </a:gsLst>
                <a:lin ang="3720000" scaled="0"/>
              </a:gradFill>
              <a:ln w="7600" cap="flat">
                <a:noFill/>
                <a:bevel/>
              </a:ln>
            </p:spPr>
          </p:sp>
          <p:sp>
            <p:nvSpPr>
              <p:cNvPr id="1605" name=""/>
              <p:cNvSpPr/>
              <p:nvPr/>
            </p:nvSpPr>
            <p:spPr>
              <a:xfrm>
                <a:off x="4424948" y="684322"/>
                <a:ext cy="394348" cx="487067"/>
              </a:xfrm>
              <a:custGeom>
                <a:avLst/>
                <a:gdLst/>
                <a:ahLst/>
                <a:cxnLst/>
                <a:pathLst>
                  <a:path w="487067" h="394348">
                    <a:moveTo>
                      <a:pt x="7577" y="0"/>
                    </a:moveTo>
                    <a:lnTo>
                      <a:pt x="478025" y="214388"/>
                    </a:lnTo>
                    <a:cubicBezTo>
                      <a:pt x="482927" y="215718"/>
                      <a:pt x="485485" y="220412"/>
                      <a:pt x="486221" y="222922"/>
                    </a:cubicBezTo>
                    <a:lnTo>
                      <a:pt x="487067" y="385538"/>
                    </a:lnTo>
                    <a:cubicBezTo>
                      <a:pt x="487067" y="390253"/>
                      <a:pt x="480668" y="394348"/>
                      <a:pt x="476171" y="394348"/>
                    </a:cubicBezTo>
                    <a:lnTo>
                      <a:pt x="16336" y="189632"/>
                    </a:lnTo>
                    <a:cubicBezTo>
                      <a:pt x="10069" y="185622"/>
                      <a:pt x="3047" y="181160"/>
                      <a:pt x="1631" y="175124"/>
                    </a:cubicBezTo>
                    <a:lnTo>
                      <a:pt x="0" y="7866"/>
                    </a:lnTo>
                    <a:cubicBezTo>
                      <a:pt x="0" y="3153"/>
                      <a:pt x="3081" y="0"/>
                      <a:pt x="7577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B1B2B6"/>
                  </a:gs>
                  <a:gs pos="100000">
                    <a:srgbClr val="9E9FA4"/>
                  </a:gs>
                </a:gsLst>
                <a:lin ang="0" scaled="0"/>
              </a:gradFill>
              <a:ln w="7600" cap="flat">
                <a:noFill/>
                <a:bevel/>
              </a:ln>
            </p:spPr>
          </p:sp>
          <p:sp>
            <p:nvSpPr>
              <p:cNvPr id="1606" name=""/>
              <p:cNvSpPr/>
              <p:nvPr/>
            </p:nvSpPr>
            <p:spPr>
              <a:xfrm>
                <a:off x="4426576" y="687102"/>
                <a:ext cy="186851" cx="14791"/>
              </a:xfrm>
              <a:custGeom>
                <a:avLst/>
                <a:gdLst/>
                <a:ahLst/>
                <a:cxnLst/>
                <a:pathLst>
                  <a:path w="14791" h="186851">
                    <a:moveTo>
                      <a:pt x="7864" y="0"/>
                    </a:moveTo>
                    <a:lnTo>
                      <a:pt x="14709" y="186851"/>
                    </a:lnTo>
                    <a:cubicBezTo>
                      <a:pt x="2196" y="180735"/>
                      <a:pt x="1197" y="178737"/>
                      <a:pt x="326" y="175465"/>
                    </a:cubicBezTo>
                    <a:lnTo>
                      <a:pt x="-82" y="7989"/>
                    </a:lnTo>
                    <a:cubicBezTo>
                      <a:pt x="-82" y="3276"/>
                      <a:pt x="3367" y="0"/>
                      <a:pt x="786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B1B3B7"/>
                  </a:gs>
                  <a:gs pos="100000">
                    <a:srgbClr val="C5C6C9"/>
                  </a:gs>
                </a:gsLst>
                <a:lin ang="5400000" scaled="0"/>
              </a:gradFill>
              <a:ln w="7600" cap="flat">
                <a:noFill/>
                <a:bevel/>
              </a:ln>
            </p:spPr>
          </p:sp>
          <p:sp>
            <p:nvSpPr>
              <p:cNvPr id="1607" name=""/>
              <p:cNvSpPr/>
              <p:nvPr/>
            </p:nvSpPr>
            <p:spPr>
              <a:xfrm>
                <a:off x="4893003" y="898145"/>
                <a:ext cy="182285" cx="19125"/>
              </a:xfrm>
              <a:custGeom>
                <a:avLst/>
                <a:gdLst/>
                <a:ahLst/>
                <a:cxnLst/>
                <a:pathLst>
                  <a:path w="19125" h="182285">
                    <a:moveTo>
                      <a:pt x="-315" y="0"/>
                    </a:moveTo>
                    <a:lnTo>
                      <a:pt x="9971" y="3695"/>
                    </a:lnTo>
                    <a:cubicBezTo>
                      <a:pt x="14872" y="5023"/>
                      <a:pt x="17431" y="9718"/>
                      <a:pt x="18169" y="12228"/>
                    </a:cubicBezTo>
                    <a:lnTo>
                      <a:pt x="18810" y="174840"/>
                    </a:lnTo>
                    <a:cubicBezTo>
                      <a:pt x="18810" y="179554"/>
                      <a:pt x="14825" y="182285"/>
                      <a:pt x="10328" y="182285"/>
                    </a:cubicBezTo>
                    <a:lnTo>
                      <a:pt x="348" y="177776"/>
                    </a:lnTo>
                    <a:lnTo>
                      <a:pt x="-315" y="0"/>
                    </a:lnTo>
                    <a:close/>
                  </a:path>
                </a:pathLst>
              </a:custGeom>
              <a:gradFill>
                <a:gsLst>
                  <a:gs pos="0">
                    <a:srgbClr val="9E9FA4"/>
                  </a:gs>
                  <a:gs pos="100000">
                    <a:srgbClr val="A8A9AD"/>
                  </a:gs>
                </a:gsLst>
                <a:lin ang="5400000" scaled="0"/>
              </a:gradFill>
              <a:ln w="7600" cap="flat">
                <a:noFill/>
                <a:bevel/>
              </a:ln>
            </p:spPr>
          </p:sp>
          <p:sp>
            <p:nvSpPr>
              <p:cNvPr id="1608" name=""/>
              <p:cNvSpPr/>
              <p:nvPr/>
            </p:nvSpPr>
            <p:spPr>
              <a:xfrm rot="-10800000">
                <a:off x="4458866" y="844868"/>
                <a:ext cy="222463" cx="415303"/>
              </a:xfrm>
              <a:custGeom>
                <a:avLst/>
                <a:gdLst/>
                <a:ahLst/>
                <a:cxnLst/>
                <a:pathLst>
                  <a:path w="415303" h="222463">
                    <a:moveTo>
                      <a:pt x="0" y="0"/>
                    </a:moveTo>
                    <a:lnTo>
                      <a:pt x="72904" y="85296"/>
                    </a:lnTo>
                    <a:lnTo>
                      <a:pt x="377175" y="222463"/>
                    </a:lnTo>
                    <a:lnTo>
                      <a:pt x="415303" y="185976"/>
                    </a:lnTo>
                    <a:lnTo>
                      <a:pt x="77813" y="35164"/>
                    </a:lnTo>
                    <a:lnTo>
                      <a:pt x="29523" y="1393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26000">
                    <a:srgbClr val="181818"/>
                  </a:gs>
                  <a:gs pos="56000">
                    <a:srgbClr val="4F4F4F"/>
                  </a:gs>
                  <a:gs pos="78000">
                    <a:srgbClr val="212121"/>
                  </a:gs>
                </a:gsLst>
                <a:lin ang="6600000" scaled="0"/>
              </a:gradFill>
              <a:ln w="7600" cap="flat">
                <a:solidFill>
                  <a:srgbClr val="494949"/>
                </a:solidFill>
                <a:bevel/>
              </a:ln>
            </p:spPr>
          </p:sp>
          <p:sp>
            <p:nvSpPr>
              <p:cNvPr id="1609" name=""/>
              <p:cNvSpPr/>
              <p:nvPr/>
            </p:nvSpPr>
            <p:spPr>
              <a:xfrm>
                <a:off x="4440321" y="690256"/>
                <a:ext cy="192612" cx="61798"/>
              </a:xfrm>
              <a:custGeom>
                <a:avLst/>
                <a:gdLst/>
                <a:ahLst/>
                <a:cxnLst/>
                <a:pathLst>
                  <a:path w="61798" h="192612">
                    <a:moveTo>
                      <a:pt x="61798" y="81250"/>
                    </a:moveTo>
                    <a:lnTo>
                      <a:pt x="58171" y="153005"/>
                    </a:lnTo>
                    <a:lnTo>
                      <a:pt x="17256" y="192612"/>
                    </a:lnTo>
                    <a:lnTo>
                      <a:pt x="0" y="185389"/>
                    </a:lnTo>
                    <a:lnTo>
                      <a:pt x="548" y="0"/>
                    </a:lnTo>
                    <a:lnTo>
                      <a:pt x="17619" y="6350"/>
                    </a:lnTo>
                    <a:lnTo>
                      <a:pt x="61798" y="81250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30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0" scaled="0"/>
              </a:gradFill>
              <a:ln w="7600" cap="flat">
                <a:noFill/>
                <a:bevel/>
              </a:ln>
            </p:spPr>
          </p:sp>
          <p:sp>
            <p:nvSpPr>
              <p:cNvPr id="1610" name=""/>
              <p:cNvSpPr/>
              <p:nvPr/>
            </p:nvSpPr>
            <p:spPr>
              <a:xfrm>
                <a:off x="4802755" y="892825"/>
                <a:ext cy="183272" cx="90565"/>
              </a:xfrm>
              <a:custGeom>
                <a:avLst/>
                <a:gdLst/>
                <a:ahLst/>
                <a:cxnLst/>
                <a:pathLst>
                  <a:path w="90565" h="183272">
                    <a:moveTo>
                      <a:pt x="5566" y="13392"/>
                    </a:moveTo>
                    <a:lnTo>
                      <a:pt x="0" y="90728"/>
                    </a:lnTo>
                    <a:lnTo>
                      <a:pt x="75906" y="174198"/>
                    </a:lnTo>
                    <a:lnTo>
                      <a:pt x="90565" y="183272"/>
                    </a:lnTo>
                    <a:lnTo>
                      <a:pt x="89932" y="3217"/>
                    </a:lnTo>
                    <a:lnTo>
                      <a:pt x="81146" y="0"/>
                    </a:lnTo>
                    <a:lnTo>
                      <a:pt x="5566" y="13392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30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0000" scaled="0"/>
              </a:gradFill>
              <a:ln w="7600" cap="flat">
                <a:noFill/>
                <a:bevel/>
              </a:ln>
            </p:spPr>
          </p:sp>
          <p:sp>
            <p:nvSpPr>
              <p:cNvPr id="1611" name=""/>
              <p:cNvSpPr/>
              <p:nvPr/>
            </p:nvSpPr>
            <p:spPr>
              <a:xfrm>
                <a:off x="4460363" y="696093"/>
                <a:ext cy="210124" cx="420342"/>
              </a:xfrm>
              <a:custGeom>
                <a:avLst/>
                <a:gdLst/>
                <a:ahLst/>
                <a:cxnLst/>
                <a:pathLst>
                  <a:path w="420342" h="210124">
                    <a:moveTo>
                      <a:pt x="0" y="0"/>
                    </a:moveTo>
                    <a:lnTo>
                      <a:pt x="41756" y="75413"/>
                    </a:lnTo>
                    <a:lnTo>
                      <a:pt x="347965" y="210124"/>
                    </a:lnTo>
                    <a:lnTo>
                      <a:pt x="420342" y="194073"/>
                    </a:lnTo>
                    <a:lnTo>
                      <a:pt x="384153" y="173644"/>
                    </a:lnTo>
                    <a:lnTo>
                      <a:pt x="64603" y="27725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26000">
                    <a:srgbClr val="181818"/>
                  </a:gs>
                  <a:gs pos="56000">
                    <a:srgbClr val="4F4F4F"/>
                  </a:gs>
                  <a:gs pos="78000">
                    <a:srgbClr val="212121"/>
                  </a:gs>
                </a:gsLst>
                <a:lin ang="6600000" scaled="0"/>
              </a:gradFill>
              <a:ln w="7600" cap="flat">
                <a:solidFill>
                  <a:srgbClr val="494949"/>
                </a:solidFill>
                <a:bevel/>
              </a:ln>
            </p:spPr>
          </p:sp>
          <p:grpSp>
            <p:nvGrpSpPr>
              <p:cNvPr id="1612" name=""/>
              <p:cNvGrpSpPr/>
              <p:nvPr/>
            </p:nvGrpSpPr>
            <p:grpSpPr>
              <a:xfrm>
                <a:off x="4615838" y="853823"/>
                <a:ext cy="40514" cx="33225"/>
                <a:chOff x="4615838" y="853823"/>
                <a:chExt cy="40514" cx="33225"/>
              </a:xfrm>
            </p:grpSpPr>
            <p:sp>
              <p:nvSpPr>
                <p:cNvPr id="1613" name=""/>
                <p:cNvSpPr/>
                <p:nvPr/>
              </p:nvSpPr>
              <p:spPr>
                <a:xfrm>
                  <a:off x="4615863" y="853686"/>
                  <a:ext cy="40514" cx="33225"/>
                </a:xfrm>
                <a:custGeom>
                  <a:avLst/>
                  <a:gdLst/>
                  <a:ahLst/>
                  <a:cxnLst/>
                  <a:pathLst>
                    <a:path w="33225" h="40514">
                      <a:moveTo>
                        <a:pt x="-121" y="20200"/>
                      </a:moveTo>
                      <a:cubicBezTo>
                        <a:pt x="-121" y="9013"/>
                        <a:pt x="7317" y="-57"/>
                        <a:pt x="16491" y="-57"/>
                      </a:cubicBezTo>
                      <a:cubicBezTo>
                        <a:pt x="25666" y="-57"/>
                        <a:pt x="33104" y="9013"/>
                        <a:pt x="33104" y="20200"/>
                      </a:cubicBezTo>
                      <a:cubicBezTo>
                        <a:pt x="33104" y="31388"/>
                        <a:pt x="25666" y="40457"/>
                        <a:pt x="16491" y="40457"/>
                      </a:cubicBezTo>
                      <a:cubicBezTo>
                        <a:pt x="7317" y="40457"/>
                        <a:pt x="-121" y="31388"/>
                        <a:pt x="-121" y="20200"/>
                      </a:cubicBezTo>
                      <a:close/>
                    </a:path>
                  </a:pathLst>
                </a:custGeom>
                <a:solidFill>
                  <a:srgbClr val="EDEDED"/>
                </a:solidFill>
                <a:ln w="7600" cap="flat">
                  <a:noFill/>
                  <a:bevel/>
                </a:ln>
              </p:spPr>
            </p:sp>
            <p:sp>
              <p:nvSpPr>
                <p:cNvPr id="1614" name=""/>
                <p:cNvSpPr/>
                <p:nvPr/>
              </p:nvSpPr>
              <p:spPr>
                <a:xfrm>
                  <a:off x="4618588" y="856996"/>
                  <a:ext cy="33899" cx="27775"/>
                </a:xfrm>
                <a:custGeom>
                  <a:avLst/>
                  <a:gdLst/>
                  <a:ahLst/>
                  <a:cxnLst/>
                  <a:pathLst>
                    <a:path w="27775" h="33899">
                      <a:moveTo>
                        <a:pt x="-101" y="16902"/>
                      </a:moveTo>
                      <a:cubicBezTo>
                        <a:pt x="-101" y="7541"/>
                        <a:pt x="6116" y="-48"/>
                        <a:pt x="13786" y="-48"/>
                      </a:cubicBezTo>
                      <a:cubicBezTo>
                        <a:pt x="21456" y="-48"/>
                        <a:pt x="27674" y="7541"/>
                        <a:pt x="27674" y="16902"/>
                      </a:cubicBezTo>
                      <a:cubicBezTo>
                        <a:pt x="27674" y="26263"/>
                        <a:pt x="21456" y="33852"/>
                        <a:pt x="13786" y="33852"/>
                      </a:cubicBezTo>
                      <a:cubicBezTo>
                        <a:pt x="6116" y="33852"/>
                        <a:pt x="-101" y="26263"/>
                        <a:pt x="-101" y="1690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7600" cap="flat">
                  <a:noFill/>
                  <a:bevel/>
                </a:ln>
              </p:spPr>
            </p:sp>
            <p:sp>
              <p:nvSpPr>
                <p:cNvPr id="1615" name=""/>
                <p:cNvSpPr/>
                <p:nvPr/>
              </p:nvSpPr>
              <p:spPr>
                <a:xfrm>
                  <a:off x="4618588" y="856996"/>
                  <a:ext cy="33899" cx="27775"/>
                </a:xfrm>
                <a:custGeom>
                  <a:avLst/>
                  <a:gdLst/>
                  <a:ahLst/>
                  <a:cxnLst/>
                  <a:pathLst>
                    <a:path w="27775" h="33899">
                      <a:moveTo>
                        <a:pt x="-101" y="16902"/>
                      </a:moveTo>
                      <a:cubicBezTo>
                        <a:pt x="-101" y="7541"/>
                        <a:pt x="6116" y="-48"/>
                        <a:pt x="13786" y="-48"/>
                      </a:cubicBezTo>
                      <a:cubicBezTo>
                        <a:pt x="21456" y="-48"/>
                        <a:pt x="27674" y="7541"/>
                        <a:pt x="27674" y="16902"/>
                      </a:cubicBezTo>
                      <a:cubicBezTo>
                        <a:pt x="27674" y="26263"/>
                        <a:pt x="21456" y="33852"/>
                        <a:pt x="13786" y="33852"/>
                      </a:cubicBezTo>
                      <a:cubicBezTo>
                        <a:pt x="6116" y="33852"/>
                        <a:pt x="-101" y="26263"/>
                        <a:pt x="-101" y="16902"/>
                      </a:cubicBezTo>
                      <a:close/>
                    </a:path>
                  </a:pathLst>
                </a:custGeom>
                <a:gradFill>
                  <a:gsLst>
                    <a:gs pos="9000">
                      <a:srgbClr val="FFFFFF">
                        <a:alpha val="39000"/>
                      </a:srgbClr>
                    </a:gs>
                    <a:gs pos="36000">
                      <a:srgbClr val="FFFFFF">
                        <a:alpha val="0"/>
                      </a:srgbClr>
                    </a:gs>
                  </a:gsLst>
                  <a:lin ang="5400000" scaled="0"/>
                </a:gradFill>
                <a:ln w="7600" cap="flat">
                  <a:noFill/>
                  <a:bevel/>
                </a:ln>
              </p:spPr>
            </p:sp>
            <p:sp>
              <p:nvSpPr>
                <p:cNvPr id="1616" name=""/>
                <p:cNvSpPr/>
                <p:nvPr/>
              </p:nvSpPr>
              <p:spPr>
                <a:xfrm>
                  <a:off x="4616719" y="865147"/>
                  <a:ext cy="18117" cx="25922"/>
                </a:xfrm>
                <a:custGeom>
                  <a:avLst/>
                  <a:gdLst/>
                  <a:ahLst/>
                  <a:cxnLst/>
                  <a:pathLst>
                    <a:path w="25922" h="18117">
                      <a:moveTo>
                        <a:pt x="2430" y="0"/>
                      </a:moveTo>
                      <a:lnTo>
                        <a:pt x="28352" y="18117"/>
                      </a:lnTo>
                      <a:lnTo>
                        <a:pt x="2430" y="0"/>
                      </a:lnTo>
                      <a:close/>
                    </a:path>
                  </a:pathLst>
                </a:custGeom>
                <a:solidFill>
                  <a:srgbClr val="EDEDED"/>
                </a:solidFill>
                <a:ln w="7600" cap="flat">
                  <a:noFill/>
                  <a:bevel/>
                </a:ln>
              </p:spPr>
            </p:sp>
          </p:grpSp>
          <p:sp>
            <p:nvSpPr>
              <p:cNvPr id="856" name="Text 856"/>
              <p:cNvSpPr txBox="1"/>
              <p:nvPr/>
            </p:nvSpPr>
            <p:spPr>
              <a:xfrm>
                <a:off x="4521938" y="1099989"/>
                <a:ext cy="143622" cx="718110"/>
              </a:xfrm>
              <a:prstGeom prst="rect">
                <a:avLst/>
              </a:prstGeom>
              <a:noFill/>
            </p:spPr>
            <p:txBody>
              <a:bodyPr rtlCol="0" bIns="0" wrap="square" tIns="0" rIns="36000" anchor="ctr" lIns="36000"/>
              <a:lstStyle/>
              <a:p>
                <a:pPr algn="ctr">
                  <a:lnSpc>
                    <a:spcPct val="100000"/>
                  </a:lnSpc>
                </a:pPr>
                <a:r>
                  <a:rPr sz="760">
                    <a:solidFill>
                      <a:srgbClr val="000000"/>
                    </a:solidFill>
                    <a:latin typeface="Arial"/>
                  </a:rPr>
                  <a:t>调度服务</a:t>
                </a:r>
              </a:p>
            </p:txBody>
          </p:sp>
        </p:grpSp>
        <p:grpSp>
          <p:nvGrpSpPr>
            <p:cNvPr id="1617" name="Server 2"/>
            <p:cNvGrpSpPr/>
            <p:nvPr/>
          </p:nvGrpSpPr>
          <p:grpSpPr>
            <a:xfrm>
              <a:off x="5782862" y="503000"/>
              <a:ext cy="577312" cx="911985"/>
              <a:chOff x="5782862" y="503000"/>
              <a:chExt cy="577312" cx="911985"/>
            </a:xfrm>
          </p:grpSpPr>
          <p:sp>
            <p:nvSpPr>
              <p:cNvPr id="1618" name=""/>
              <p:cNvSpPr/>
              <p:nvPr/>
            </p:nvSpPr>
            <p:spPr>
              <a:xfrm>
                <a:off x="6261578" y="668466"/>
                <a:ext cy="407363" cx="433217"/>
              </a:xfrm>
              <a:custGeom>
                <a:avLst/>
                <a:gdLst/>
                <a:ahLst/>
                <a:cxnLst/>
                <a:pathLst>
                  <a:path w="433217" h="407363">
                    <a:moveTo>
                      <a:pt x="2228" y="412108"/>
                    </a:moveTo>
                    <a:lnTo>
                      <a:pt x="432126" y="164843"/>
                    </a:lnTo>
                    <a:lnTo>
                      <a:pt x="433217" y="4976"/>
                    </a:lnTo>
                    <a:cubicBezTo>
                      <a:pt x="426438" y="-2486"/>
                      <a:pt x="0" y="173934"/>
                      <a:pt x="0" y="173934"/>
                    </a:cubicBezTo>
                    <a:lnTo>
                      <a:pt x="2228" y="412108"/>
                    </a:lnTo>
                    <a:close/>
                  </a:path>
                </a:pathLst>
              </a:custGeom>
              <a:gradFill>
                <a:gsLst>
                  <a:gs pos="0">
                    <a:srgbClr val="181818"/>
                  </a:gs>
                  <a:gs pos="52000">
                    <a:srgbClr val="4F4F4F"/>
                  </a:gs>
                  <a:gs pos="78000">
                    <a:srgbClr val="212121"/>
                  </a:gs>
                </a:gsLst>
                <a:lin ang="3960000" scaled="0"/>
              </a:gradFill>
              <a:ln w="7600" cap="flat">
                <a:noFill/>
                <a:bevel/>
              </a:ln>
            </p:spPr>
          </p:sp>
          <p:sp>
            <p:nvSpPr>
              <p:cNvPr id="1619" name=""/>
              <p:cNvSpPr/>
              <p:nvPr/>
            </p:nvSpPr>
            <p:spPr>
              <a:xfrm>
                <a:off x="5786231" y="503289"/>
                <a:ext cy="403623" cx="905401"/>
              </a:xfrm>
              <a:custGeom>
                <a:avLst/>
                <a:gdLst/>
                <a:ahLst/>
                <a:cxnLst/>
                <a:pathLst>
                  <a:path w="905401" h="403623">
                    <a:moveTo>
                      <a:pt x="0" y="191459"/>
                    </a:moveTo>
                    <a:cubicBezTo>
                      <a:pt x="-1161" y="187839"/>
                      <a:pt x="6766" y="183814"/>
                      <a:pt x="6766" y="183814"/>
                    </a:cubicBezTo>
                    <a:cubicBezTo>
                      <a:pt x="6766" y="183814"/>
                      <a:pt x="426197" y="-2601"/>
                      <a:pt x="430038" y="0"/>
                    </a:cubicBezTo>
                    <a:cubicBezTo>
                      <a:pt x="433876" y="1423"/>
                      <a:pt x="888136" y="159381"/>
                      <a:pt x="905259" y="165079"/>
                    </a:cubicBezTo>
                    <a:cubicBezTo>
                      <a:pt x="909142" y="170224"/>
                      <a:pt x="483497" y="403596"/>
                      <a:pt x="483497" y="403596"/>
                    </a:cubicBezTo>
                    <a:cubicBezTo>
                      <a:pt x="483497" y="403596"/>
                      <a:pt x="2396" y="195078"/>
                      <a:pt x="0" y="191459"/>
                    </a:cubicBezTo>
                    <a:close/>
                  </a:path>
                </a:pathLst>
              </a:custGeom>
              <a:gradFill>
                <a:gsLst>
                  <a:gs pos="25000">
                    <a:srgbClr val="414141"/>
                  </a:gs>
                  <a:gs pos="37000">
                    <a:srgbClr val="4F4F4F"/>
                  </a:gs>
                  <a:gs pos="80000">
                    <a:srgbClr val="4A4A4A"/>
                  </a:gs>
                </a:gsLst>
                <a:lin ang="3720000" scaled="0"/>
              </a:gradFill>
              <a:ln w="7600" cap="flat">
                <a:noFill/>
                <a:bevel/>
              </a:ln>
            </p:spPr>
          </p:sp>
          <p:sp>
            <p:nvSpPr>
              <p:cNvPr id="1620" name=""/>
              <p:cNvSpPr/>
              <p:nvPr/>
            </p:nvSpPr>
            <p:spPr>
              <a:xfrm>
                <a:off x="5782810" y="684322"/>
                <a:ext cy="394348" cx="487067"/>
              </a:xfrm>
              <a:custGeom>
                <a:avLst/>
                <a:gdLst/>
                <a:ahLst/>
                <a:cxnLst/>
                <a:pathLst>
                  <a:path w="487067" h="394348">
                    <a:moveTo>
                      <a:pt x="7577" y="0"/>
                    </a:moveTo>
                    <a:lnTo>
                      <a:pt x="478025" y="214388"/>
                    </a:lnTo>
                    <a:cubicBezTo>
                      <a:pt x="482927" y="215718"/>
                      <a:pt x="485485" y="220412"/>
                      <a:pt x="486221" y="222922"/>
                    </a:cubicBezTo>
                    <a:lnTo>
                      <a:pt x="487067" y="385538"/>
                    </a:lnTo>
                    <a:cubicBezTo>
                      <a:pt x="487067" y="390253"/>
                      <a:pt x="480668" y="394348"/>
                      <a:pt x="476171" y="394348"/>
                    </a:cubicBezTo>
                    <a:lnTo>
                      <a:pt x="16336" y="189632"/>
                    </a:lnTo>
                    <a:cubicBezTo>
                      <a:pt x="10069" y="185622"/>
                      <a:pt x="3047" y="181160"/>
                      <a:pt x="1631" y="175124"/>
                    </a:cubicBezTo>
                    <a:lnTo>
                      <a:pt x="0" y="7866"/>
                    </a:lnTo>
                    <a:cubicBezTo>
                      <a:pt x="0" y="3153"/>
                      <a:pt x="3081" y="0"/>
                      <a:pt x="7577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B1B2B6"/>
                  </a:gs>
                  <a:gs pos="100000">
                    <a:srgbClr val="9E9FA4"/>
                  </a:gs>
                </a:gsLst>
                <a:lin ang="0" scaled="0"/>
              </a:gradFill>
              <a:ln w="7600" cap="flat">
                <a:noFill/>
                <a:bevel/>
              </a:ln>
            </p:spPr>
          </p:sp>
          <p:sp>
            <p:nvSpPr>
              <p:cNvPr id="1621" name=""/>
              <p:cNvSpPr/>
              <p:nvPr/>
            </p:nvSpPr>
            <p:spPr>
              <a:xfrm>
                <a:off x="5784437" y="687102"/>
                <a:ext cy="186851" cx="14791"/>
              </a:xfrm>
              <a:custGeom>
                <a:avLst/>
                <a:gdLst/>
                <a:ahLst/>
                <a:cxnLst/>
                <a:pathLst>
                  <a:path w="14791" h="186851">
                    <a:moveTo>
                      <a:pt x="7864" y="0"/>
                    </a:moveTo>
                    <a:lnTo>
                      <a:pt x="14709" y="186851"/>
                    </a:lnTo>
                    <a:cubicBezTo>
                      <a:pt x="2196" y="180735"/>
                      <a:pt x="1197" y="178737"/>
                      <a:pt x="326" y="175465"/>
                    </a:cubicBezTo>
                    <a:lnTo>
                      <a:pt x="-82" y="7989"/>
                    </a:lnTo>
                    <a:cubicBezTo>
                      <a:pt x="-82" y="3276"/>
                      <a:pt x="3367" y="0"/>
                      <a:pt x="786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B1B3B7"/>
                  </a:gs>
                  <a:gs pos="100000">
                    <a:srgbClr val="C5C6C9"/>
                  </a:gs>
                </a:gsLst>
                <a:lin ang="5400000" scaled="0"/>
              </a:gradFill>
              <a:ln w="7600" cap="flat">
                <a:noFill/>
                <a:bevel/>
              </a:ln>
            </p:spPr>
          </p:sp>
          <p:sp>
            <p:nvSpPr>
              <p:cNvPr id="1622" name=""/>
              <p:cNvSpPr/>
              <p:nvPr/>
            </p:nvSpPr>
            <p:spPr>
              <a:xfrm>
                <a:off x="6250864" y="898145"/>
                <a:ext cy="182285" cx="19125"/>
              </a:xfrm>
              <a:custGeom>
                <a:avLst/>
                <a:gdLst/>
                <a:ahLst/>
                <a:cxnLst/>
                <a:pathLst>
                  <a:path w="19125" h="182285">
                    <a:moveTo>
                      <a:pt x="-315" y="0"/>
                    </a:moveTo>
                    <a:lnTo>
                      <a:pt x="9971" y="3695"/>
                    </a:lnTo>
                    <a:cubicBezTo>
                      <a:pt x="14872" y="5023"/>
                      <a:pt x="17431" y="9718"/>
                      <a:pt x="18169" y="12228"/>
                    </a:cubicBezTo>
                    <a:lnTo>
                      <a:pt x="18810" y="174840"/>
                    </a:lnTo>
                    <a:cubicBezTo>
                      <a:pt x="18810" y="179554"/>
                      <a:pt x="14825" y="182285"/>
                      <a:pt x="10328" y="182285"/>
                    </a:cubicBezTo>
                    <a:lnTo>
                      <a:pt x="348" y="177776"/>
                    </a:lnTo>
                    <a:lnTo>
                      <a:pt x="-315" y="0"/>
                    </a:lnTo>
                    <a:close/>
                  </a:path>
                </a:pathLst>
              </a:custGeom>
              <a:gradFill>
                <a:gsLst>
                  <a:gs pos="0">
                    <a:srgbClr val="9E9FA4"/>
                  </a:gs>
                  <a:gs pos="100000">
                    <a:srgbClr val="A8A9AD"/>
                  </a:gs>
                </a:gsLst>
                <a:lin ang="5400000" scaled="0"/>
              </a:gradFill>
              <a:ln w="7600" cap="flat">
                <a:noFill/>
                <a:bevel/>
              </a:ln>
            </p:spPr>
          </p:sp>
          <p:sp>
            <p:nvSpPr>
              <p:cNvPr id="1623" name=""/>
              <p:cNvSpPr/>
              <p:nvPr/>
            </p:nvSpPr>
            <p:spPr>
              <a:xfrm rot="-10800000">
                <a:off x="5816728" y="844868"/>
                <a:ext cy="222463" cx="415303"/>
              </a:xfrm>
              <a:custGeom>
                <a:avLst/>
                <a:gdLst/>
                <a:ahLst/>
                <a:cxnLst/>
                <a:pathLst>
                  <a:path w="415303" h="222463">
                    <a:moveTo>
                      <a:pt x="0" y="0"/>
                    </a:moveTo>
                    <a:lnTo>
                      <a:pt x="72904" y="85296"/>
                    </a:lnTo>
                    <a:lnTo>
                      <a:pt x="377175" y="222463"/>
                    </a:lnTo>
                    <a:lnTo>
                      <a:pt x="415303" y="185976"/>
                    </a:lnTo>
                    <a:lnTo>
                      <a:pt x="77813" y="35164"/>
                    </a:lnTo>
                    <a:lnTo>
                      <a:pt x="29523" y="1393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26000">
                    <a:srgbClr val="181818"/>
                  </a:gs>
                  <a:gs pos="56000">
                    <a:srgbClr val="4F4F4F"/>
                  </a:gs>
                  <a:gs pos="78000">
                    <a:srgbClr val="212121"/>
                  </a:gs>
                </a:gsLst>
                <a:lin ang="6600000" scaled="0"/>
              </a:gradFill>
              <a:ln w="7600" cap="flat">
                <a:solidFill>
                  <a:srgbClr val="494949"/>
                </a:solidFill>
                <a:bevel/>
              </a:ln>
            </p:spPr>
          </p:sp>
          <p:sp>
            <p:nvSpPr>
              <p:cNvPr id="1624" name=""/>
              <p:cNvSpPr/>
              <p:nvPr/>
            </p:nvSpPr>
            <p:spPr>
              <a:xfrm>
                <a:off x="5798183" y="690256"/>
                <a:ext cy="192612" cx="61798"/>
              </a:xfrm>
              <a:custGeom>
                <a:avLst/>
                <a:gdLst/>
                <a:ahLst/>
                <a:cxnLst/>
                <a:pathLst>
                  <a:path w="61798" h="192612">
                    <a:moveTo>
                      <a:pt x="61798" y="81250"/>
                    </a:moveTo>
                    <a:lnTo>
                      <a:pt x="58171" y="153005"/>
                    </a:lnTo>
                    <a:lnTo>
                      <a:pt x="17256" y="192612"/>
                    </a:lnTo>
                    <a:lnTo>
                      <a:pt x="0" y="185389"/>
                    </a:lnTo>
                    <a:lnTo>
                      <a:pt x="548" y="0"/>
                    </a:lnTo>
                    <a:lnTo>
                      <a:pt x="17619" y="6350"/>
                    </a:lnTo>
                    <a:lnTo>
                      <a:pt x="61798" y="81250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30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0" scaled="0"/>
              </a:gradFill>
              <a:ln w="7600" cap="flat">
                <a:noFill/>
                <a:bevel/>
              </a:ln>
            </p:spPr>
          </p:sp>
          <p:sp>
            <p:nvSpPr>
              <p:cNvPr id="1625" name=""/>
              <p:cNvSpPr/>
              <p:nvPr/>
            </p:nvSpPr>
            <p:spPr>
              <a:xfrm>
                <a:off x="6160617" y="892825"/>
                <a:ext cy="183272" cx="90565"/>
              </a:xfrm>
              <a:custGeom>
                <a:avLst/>
                <a:gdLst/>
                <a:ahLst/>
                <a:cxnLst/>
                <a:pathLst>
                  <a:path w="90565" h="183272">
                    <a:moveTo>
                      <a:pt x="5566" y="13392"/>
                    </a:moveTo>
                    <a:lnTo>
                      <a:pt x="0" y="90728"/>
                    </a:lnTo>
                    <a:lnTo>
                      <a:pt x="75906" y="174198"/>
                    </a:lnTo>
                    <a:lnTo>
                      <a:pt x="90565" y="183272"/>
                    </a:lnTo>
                    <a:lnTo>
                      <a:pt x="89932" y="3217"/>
                    </a:lnTo>
                    <a:lnTo>
                      <a:pt x="81146" y="0"/>
                    </a:lnTo>
                    <a:lnTo>
                      <a:pt x="5566" y="13392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30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0000" scaled="0"/>
              </a:gradFill>
              <a:ln w="7600" cap="flat">
                <a:noFill/>
                <a:bevel/>
              </a:ln>
            </p:spPr>
          </p:sp>
          <p:sp>
            <p:nvSpPr>
              <p:cNvPr id="1626" name=""/>
              <p:cNvSpPr/>
              <p:nvPr/>
            </p:nvSpPr>
            <p:spPr>
              <a:xfrm>
                <a:off x="5818224" y="696093"/>
                <a:ext cy="210124" cx="420342"/>
              </a:xfrm>
              <a:custGeom>
                <a:avLst/>
                <a:gdLst/>
                <a:ahLst/>
                <a:cxnLst/>
                <a:pathLst>
                  <a:path w="420342" h="210124">
                    <a:moveTo>
                      <a:pt x="0" y="0"/>
                    </a:moveTo>
                    <a:lnTo>
                      <a:pt x="41756" y="75413"/>
                    </a:lnTo>
                    <a:lnTo>
                      <a:pt x="347965" y="210124"/>
                    </a:lnTo>
                    <a:lnTo>
                      <a:pt x="420342" y="194073"/>
                    </a:lnTo>
                    <a:lnTo>
                      <a:pt x="384153" y="173644"/>
                    </a:lnTo>
                    <a:lnTo>
                      <a:pt x="64603" y="27725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26000">
                    <a:srgbClr val="181818"/>
                  </a:gs>
                  <a:gs pos="56000">
                    <a:srgbClr val="4F4F4F"/>
                  </a:gs>
                  <a:gs pos="78000">
                    <a:srgbClr val="212121"/>
                  </a:gs>
                </a:gsLst>
                <a:lin ang="6600000" scaled="0"/>
              </a:gradFill>
              <a:ln w="7600" cap="flat">
                <a:solidFill>
                  <a:srgbClr val="494949"/>
                </a:solidFill>
                <a:bevel/>
              </a:ln>
            </p:spPr>
          </p:sp>
          <p:grpSp>
            <p:nvGrpSpPr>
              <p:cNvPr id="1627" name=""/>
              <p:cNvGrpSpPr/>
              <p:nvPr/>
            </p:nvGrpSpPr>
            <p:grpSpPr>
              <a:xfrm>
                <a:off x="5973700" y="853823"/>
                <a:ext cy="40514" cx="33225"/>
                <a:chOff x="5973700" y="853823"/>
                <a:chExt cy="40514" cx="33225"/>
              </a:xfrm>
            </p:grpSpPr>
            <p:sp>
              <p:nvSpPr>
                <p:cNvPr id="1628" name=""/>
                <p:cNvSpPr/>
                <p:nvPr/>
              </p:nvSpPr>
              <p:spPr>
                <a:xfrm>
                  <a:off x="5973724" y="853686"/>
                  <a:ext cy="40514" cx="33225"/>
                </a:xfrm>
                <a:custGeom>
                  <a:avLst/>
                  <a:gdLst/>
                  <a:ahLst/>
                  <a:cxnLst/>
                  <a:pathLst>
                    <a:path w="33225" h="40514">
                      <a:moveTo>
                        <a:pt x="-121" y="20200"/>
                      </a:moveTo>
                      <a:cubicBezTo>
                        <a:pt x="-121" y="9013"/>
                        <a:pt x="7317" y="-57"/>
                        <a:pt x="16491" y="-57"/>
                      </a:cubicBezTo>
                      <a:cubicBezTo>
                        <a:pt x="25666" y="-57"/>
                        <a:pt x="33104" y="9013"/>
                        <a:pt x="33104" y="20200"/>
                      </a:cubicBezTo>
                      <a:cubicBezTo>
                        <a:pt x="33104" y="31388"/>
                        <a:pt x="25666" y="40457"/>
                        <a:pt x="16491" y="40457"/>
                      </a:cubicBezTo>
                      <a:cubicBezTo>
                        <a:pt x="7317" y="40457"/>
                        <a:pt x="-121" y="31388"/>
                        <a:pt x="-121" y="20200"/>
                      </a:cubicBezTo>
                      <a:close/>
                    </a:path>
                  </a:pathLst>
                </a:custGeom>
                <a:solidFill>
                  <a:srgbClr val="EDEDED"/>
                </a:solidFill>
                <a:ln w="7600" cap="flat">
                  <a:noFill/>
                  <a:bevel/>
                </a:ln>
              </p:spPr>
            </p:sp>
            <p:sp>
              <p:nvSpPr>
                <p:cNvPr id="1629" name=""/>
                <p:cNvSpPr/>
                <p:nvPr/>
              </p:nvSpPr>
              <p:spPr>
                <a:xfrm>
                  <a:off x="5976449" y="856996"/>
                  <a:ext cy="33899" cx="27775"/>
                </a:xfrm>
                <a:custGeom>
                  <a:avLst/>
                  <a:gdLst/>
                  <a:ahLst/>
                  <a:cxnLst/>
                  <a:pathLst>
                    <a:path w="27775" h="33899">
                      <a:moveTo>
                        <a:pt x="-101" y="16902"/>
                      </a:moveTo>
                      <a:cubicBezTo>
                        <a:pt x="-101" y="7541"/>
                        <a:pt x="6116" y="-48"/>
                        <a:pt x="13786" y="-48"/>
                      </a:cubicBezTo>
                      <a:cubicBezTo>
                        <a:pt x="21456" y="-48"/>
                        <a:pt x="27674" y="7541"/>
                        <a:pt x="27674" y="16902"/>
                      </a:cubicBezTo>
                      <a:cubicBezTo>
                        <a:pt x="27674" y="26263"/>
                        <a:pt x="21456" y="33852"/>
                        <a:pt x="13786" y="33852"/>
                      </a:cubicBezTo>
                      <a:cubicBezTo>
                        <a:pt x="6116" y="33852"/>
                        <a:pt x="-101" y="26263"/>
                        <a:pt x="-101" y="1690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7600" cap="flat">
                  <a:noFill/>
                  <a:bevel/>
                </a:ln>
              </p:spPr>
            </p:sp>
            <p:sp>
              <p:nvSpPr>
                <p:cNvPr id="1630" name=""/>
                <p:cNvSpPr/>
                <p:nvPr/>
              </p:nvSpPr>
              <p:spPr>
                <a:xfrm>
                  <a:off x="5976449" y="856996"/>
                  <a:ext cy="33899" cx="27775"/>
                </a:xfrm>
                <a:custGeom>
                  <a:avLst/>
                  <a:gdLst/>
                  <a:ahLst/>
                  <a:cxnLst/>
                  <a:pathLst>
                    <a:path w="27775" h="33899">
                      <a:moveTo>
                        <a:pt x="-101" y="16902"/>
                      </a:moveTo>
                      <a:cubicBezTo>
                        <a:pt x="-101" y="7541"/>
                        <a:pt x="6116" y="-48"/>
                        <a:pt x="13786" y="-48"/>
                      </a:cubicBezTo>
                      <a:cubicBezTo>
                        <a:pt x="21456" y="-48"/>
                        <a:pt x="27674" y="7541"/>
                        <a:pt x="27674" y="16902"/>
                      </a:cubicBezTo>
                      <a:cubicBezTo>
                        <a:pt x="27674" y="26263"/>
                        <a:pt x="21456" y="33852"/>
                        <a:pt x="13786" y="33852"/>
                      </a:cubicBezTo>
                      <a:cubicBezTo>
                        <a:pt x="6116" y="33852"/>
                        <a:pt x="-101" y="26263"/>
                        <a:pt x="-101" y="16902"/>
                      </a:cubicBezTo>
                      <a:close/>
                    </a:path>
                  </a:pathLst>
                </a:custGeom>
                <a:gradFill>
                  <a:gsLst>
                    <a:gs pos="9000">
                      <a:srgbClr val="FFFFFF">
                        <a:alpha val="39000"/>
                      </a:srgbClr>
                    </a:gs>
                    <a:gs pos="36000">
                      <a:srgbClr val="FFFFFF">
                        <a:alpha val="0"/>
                      </a:srgbClr>
                    </a:gs>
                  </a:gsLst>
                  <a:lin ang="5400000" scaled="0"/>
                </a:gradFill>
                <a:ln w="7600" cap="flat">
                  <a:noFill/>
                  <a:bevel/>
                </a:ln>
              </p:spPr>
            </p:sp>
            <p:sp>
              <p:nvSpPr>
                <p:cNvPr id="1631" name=""/>
                <p:cNvSpPr/>
                <p:nvPr/>
              </p:nvSpPr>
              <p:spPr>
                <a:xfrm>
                  <a:off x="5974581" y="865147"/>
                  <a:ext cy="18117" cx="25922"/>
                </a:xfrm>
                <a:custGeom>
                  <a:avLst/>
                  <a:gdLst/>
                  <a:ahLst/>
                  <a:cxnLst/>
                  <a:pathLst>
                    <a:path w="25922" h="18117">
                      <a:moveTo>
                        <a:pt x="2430" y="0"/>
                      </a:moveTo>
                      <a:lnTo>
                        <a:pt x="28352" y="18117"/>
                      </a:lnTo>
                      <a:lnTo>
                        <a:pt x="2430" y="0"/>
                      </a:lnTo>
                      <a:close/>
                    </a:path>
                  </a:pathLst>
                </a:custGeom>
                <a:solidFill>
                  <a:srgbClr val="EDEDED"/>
                </a:solidFill>
                <a:ln w="7600" cap="flat">
                  <a:noFill/>
                  <a:bevel/>
                </a:ln>
              </p:spPr>
            </p:sp>
          </p:grpSp>
          <p:sp>
            <p:nvSpPr>
              <p:cNvPr id="857" name="Text 857"/>
              <p:cNvSpPr txBox="1"/>
              <p:nvPr/>
            </p:nvSpPr>
            <p:spPr>
              <a:xfrm>
                <a:off x="5879800" y="1099989"/>
                <a:ext cy="143622" cx="718110"/>
              </a:xfrm>
              <a:prstGeom prst="rect">
                <a:avLst/>
              </a:prstGeom>
              <a:noFill/>
            </p:spPr>
            <p:txBody>
              <a:bodyPr rtlCol="0" bIns="0" wrap="square" tIns="0" rIns="36000" anchor="ctr" lIns="36000"/>
              <a:lstStyle/>
              <a:p>
                <a:pPr algn="ctr">
                  <a:lnSpc>
                    <a:spcPct val="100000"/>
                  </a:lnSpc>
                </a:pPr>
                <a:r>
                  <a:rPr sz="760">
                    <a:solidFill>
                      <a:srgbClr val="000000"/>
                    </a:solidFill>
                    <a:latin typeface="Arial"/>
                  </a:rPr>
                  <a:t>消息服务</a:t>
                </a:r>
              </a:p>
            </p:txBody>
          </p:sp>
        </p:grpSp>
        <p:sp>
          <p:nvSpPr>
            <p:cNvPr id="1632" name="ConnectLine"/>
            <p:cNvSpPr/>
            <p:nvPr/>
          </p:nvSpPr>
          <p:spPr>
            <a:xfrm>
              <a:off x="4841724" y="1298150"/>
              <a:ext cy="323000" cx="7600"/>
            </a:xfrm>
            <a:custGeom>
              <a:avLst/>
              <a:gdLst/>
              <a:ahLst/>
              <a:cxnLst/>
              <a:pathLst>
                <a:path w="7600" h="323000" fill="none">
                  <a:moveTo>
                    <a:pt x="0" y="0"/>
                  </a:moveTo>
                  <a:lnTo>
                    <a:pt x="0" y="323000"/>
                  </a:lnTo>
                </a:path>
              </a:pathLst>
            </a:custGeom>
            <a:solidFill>
              <a:srgbClr val="595959"/>
            </a:solidFill>
            <a:ln w="50667" cap="flat">
              <a:solidFill>
                <a:srgbClr val="595959"/>
              </a:solidFill>
              <a:bevel/>
              <a:tailEnd w="med" len="med" type="stealth"/>
            </a:ln>
          </p:spPr>
        </p:sp>
        <p:sp>
          <p:nvSpPr>
            <p:cNvPr id="1634" name="ConnectLine"/>
            <p:cNvSpPr/>
            <p:nvPr/>
          </p:nvSpPr>
          <p:spPr>
            <a:xfrm>
              <a:off x="6278124" y="1298150"/>
              <a:ext cy="323000" cx="7600"/>
            </a:xfrm>
            <a:custGeom>
              <a:avLst/>
              <a:gdLst/>
              <a:ahLst/>
              <a:cxnLst/>
              <a:pathLst>
                <a:path w="7600" h="323000" fill="none">
                  <a:moveTo>
                    <a:pt x="0" y="0"/>
                  </a:moveTo>
                  <a:lnTo>
                    <a:pt x="0" y="323000"/>
                  </a:lnTo>
                </a:path>
              </a:pathLst>
            </a:custGeom>
            <a:solidFill>
              <a:srgbClr val="595959"/>
            </a:solidFill>
            <a:ln w="50667" cap="flat">
              <a:solidFill>
                <a:srgbClr val="595959"/>
              </a:solidFill>
              <a:bevel/>
              <a:tailEnd w="med" len="med" type="stealth"/>
            </a:ln>
          </p:spPr>
        </p:sp>
        <p:sp>
          <p:nvSpPr>
            <p:cNvPr id="1635" name="ConnectLine"/>
            <p:cNvSpPr/>
            <p:nvPr/>
          </p:nvSpPr>
          <p:spPr>
            <a:xfrm>
              <a:off x="7714524" y="1298150"/>
              <a:ext cy="323000" cx="7600"/>
            </a:xfrm>
            <a:custGeom>
              <a:avLst/>
              <a:gdLst/>
              <a:ahLst/>
              <a:cxnLst/>
              <a:pathLst>
                <a:path w="7600" h="323000" fill="none">
                  <a:moveTo>
                    <a:pt x="0" y="0"/>
                  </a:moveTo>
                  <a:lnTo>
                    <a:pt x="0" y="323000"/>
                  </a:lnTo>
                </a:path>
              </a:pathLst>
            </a:custGeom>
            <a:solidFill>
              <a:srgbClr val="595959"/>
            </a:solidFill>
            <a:ln w="50667" cap="flat">
              <a:solidFill>
                <a:srgbClr val="595959"/>
              </a:solidFill>
              <a:bevel/>
              <a:tailEnd w="med" len="med" type="stealth"/>
            </a:ln>
          </p:spPr>
        </p:sp>
        <p:sp>
          <p:nvSpPr>
            <p:cNvPr id="372" name="Rounded Rectangle"/>
            <p:cNvSpPr/>
            <p:nvPr/>
          </p:nvSpPr>
          <p:spPr>
            <a:xfrm>
              <a:off x="-797476" y="290200"/>
              <a:ext cy="4738600" cx="1147600"/>
            </a:xfrm>
            <a:custGeom>
              <a:avLst/>
              <a:gdLst>
                <a:gd fmla="*/ 573800 w 1147600" name="connsiteX0"/>
                <a:gd fmla="*/ 4738600 h 4738600" name="connsiteY0"/>
                <a:gd fmla="*/ 573800 w 1147600" name="connsiteX1"/>
                <a:gd fmla="*/ 0 h 4738600" name="connsiteY1"/>
                <a:gd fmla="*/ 1147600 w 1147600" name="connsiteX2"/>
                <a:gd fmla="*/ 2369300 h 4738600" name="connsiteY2"/>
                <a:gd fmla="*/ 0 w 1147600" name="connsiteX3"/>
                <a:gd fmla="*/ 2369300 h 4738600" name="connsiteY3"/>
                <a:gd fmla="*/ 193800 w 1147600" name="rtl"/>
                <a:gd fmla="*/ 4753800 h 4738600" name="rtt"/>
                <a:gd fmla="*/ 953800 w 1147600" name="rtr"/>
                <a:gd fmla="*/ 4905800 h 4738600" name="rtb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rtl" t="rtt" r="rtr" b="rtb"/>
              <a:pathLst>
                <a:path w="1147600" h="4738600">
                  <a:moveTo>
                    <a:pt x="1061424" y="4738600"/>
                  </a:moveTo>
                  <a:cubicBezTo>
                    <a:pt x="1109022" y="4738600"/>
                    <a:pt x="1147600" y="4700022"/>
                    <a:pt x="1147600" y="4652424"/>
                  </a:cubicBezTo>
                  <a:lnTo>
                    <a:pt x="1147600" y="86173"/>
                  </a:lnTo>
                  <a:cubicBezTo>
                    <a:pt x="1147600" y="38580"/>
                    <a:pt x="1109022" y="0"/>
                    <a:pt x="1061424" y="0"/>
                  </a:cubicBezTo>
                  <a:lnTo>
                    <a:pt x="86173" y="0"/>
                  </a:lnTo>
                  <a:cubicBezTo>
                    <a:pt x="38580" y="0"/>
                    <a:pt x="0" y="38580"/>
                    <a:pt x="0" y="86173"/>
                  </a:cubicBezTo>
                  <a:lnTo>
                    <a:pt x="0" y="4652424"/>
                  </a:lnTo>
                  <a:cubicBezTo>
                    <a:pt x="0" y="4700022"/>
                    <a:pt x="38580" y="4738600"/>
                    <a:pt x="86173" y="4738600"/>
                  </a:cubicBezTo>
                  <a:lnTo>
                    <a:pt x="1061424" y="4738600"/>
                  </a:lnTo>
                  <a:close/>
                </a:path>
              </a:pathLst>
            </a:custGeom>
            <a:noFill/>
            <a:ln w="7600" cap="flat">
              <a:solidFill>
                <a:srgbClr val="000000"/>
              </a:solidFill>
              <a:bevel/>
            </a:ln>
          </p:spPr>
          <p:txBody>
            <a:bodyPr rtlCol="0" bIns="0" wrap="square" tIns="0" rIns="0" anchor="ctr" lIns="0"/>
            <a:lstStyle/>
            <a:p>
              <a:pPr algn="ctr">
                <a:lnSpc>
                  <a:spcPct val="100000"/>
                </a:lnSpc>
              </a:pPr>
              <a:r>
                <a:rPr sz="760">
                  <a:solidFill>
                    <a:srgbClr val="000000"/>
                  </a:solidFill>
                  <a:latin typeface="Arial"/>
                </a:rPr>
                <a:t>产品服务</a:t>
              </a:r>
            </a:p>
          </p:txBody>
        </p:sp>
        <p:sp>
          <p:nvSpPr>
            <p:cNvPr id="1637" name="Rounded Rectangle"/>
            <p:cNvSpPr/>
            <p:nvPr/>
          </p:nvSpPr>
          <p:spPr>
            <a:xfrm>
              <a:off x="8793876" y="290200"/>
              <a:ext cy="4738600" cx="1147600"/>
            </a:xfrm>
            <a:custGeom>
              <a:avLst/>
              <a:gdLst>
                <a:gd fmla="*/ 573800 w 1147600" name="connsiteX0"/>
                <a:gd fmla="*/ 4738600 h 4738600" name="connsiteY0"/>
                <a:gd fmla="*/ 573800 w 1147600" name="connsiteX1"/>
                <a:gd fmla="*/ 0 h 4738600" name="connsiteY1"/>
                <a:gd fmla="*/ 1147600 w 1147600" name="connsiteX2"/>
                <a:gd fmla="*/ 2369300 h 4738600" name="connsiteY2"/>
                <a:gd fmla="*/ 0 w 1147600" name="connsiteX3"/>
                <a:gd fmla="*/ 2369300 h 4738600" name="connsiteY3"/>
                <a:gd fmla="*/ 193800 w 1147600" name="rtl"/>
                <a:gd fmla="*/ 4753800 h 4738600" name="rtt"/>
                <a:gd fmla="*/ 953800 w 1147600" name="rtr"/>
                <a:gd fmla="*/ 4905800 h 4738600" name="rtb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rtl" t="rtt" r="rtr" b="rtb"/>
              <a:pathLst>
                <a:path w="1147600" h="4738600">
                  <a:moveTo>
                    <a:pt x="1061424" y="4738600"/>
                  </a:moveTo>
                  <a:cubicBezTo>
                    <a:pt x="1109022" y="4738600"/>
                    <a:pt x="1147600" y="4700022"/>
                    <a:pt x="1147600" y="4652424"/>
                  </a:cubicBezTo>
                  <a:lnTo>
                    <a:pt x="1147600" y="86173"/>
                  </a:lnTo>
                  <a:cubicBezTo>
                    <a:pt x="1147600" y="38580"/>
                    <a:pt x="1109022" y="0"/>
                    <a:pt x="1061424" y="0"/>
                  </a:cubicBezTo>
                  <a:lnTo>
                    <a:pt x="86173" y="0"/>
                  </a:lnTo>
                  <a:cubicBezTo>
                    <a:pt x="38580" y="0"/>
                    <a:pt x="0" y="38580"/>
                    <a:pt x="0" y="86173"/>
                  </a:cubicBezTo>
                  <a:lnTo>
                    <a:pt x="0" y="4652424"/>
                  </a:lnTo>
                  <a:cubicBezTo>
                    <a:pt x="0" y="4700022"/>
                    <a:pt x="38580" y="4738600"/>
                    <a:pt x="86173" y="4738600"/>
                  </a:cubicBezTo>
                  <a:lnTo>
                    <a:pt x="1061424" y="4738600"/>
                  </a:lnTo>
                  <a:close/>
                </a:path>
              </a:pathLst>
            </a:custGeom>
            <a:noFill/>
            <a:ln w="7600" cap="flat">
              <a:solidFill>
                <a:srgbClr val="000000"/>
              </a:solidFill>
              <a:bevel/>
            </a:ln>
          </p:spPr>
          <p:txBody>
            <a:bodyPr rtlCol="0" bIns="0" wrap="square" tIns="0" rIns="0" anchor="ctr" lIns="0"/>
            <a:lstStyle/>
            <a:p>
              <a:pPr algn="ctr">
                <a:lnSpc>
                  <a:spcPct val="100000"/>
                </a:lnSpc>
              </a:pPr>
              <a:r>
                <a:rPr sz="760">
                  <a:solidFill>
                    <a:srgbClr val="000000"/>
                  </a:solidFill>
                  <a:latin typeface="Arial"/>
                </a:rPr>
                <a:t>安全服务</a:t>
              </a:r>
            </a:p>
          </p:txBody>
        </p:sp>
        <p:grpSp>
          <p:nvGrpSpPr>
            <p:cNvPr id="1699" name=""/>
            <p:cNvGrpSpPr/>
            <p:nvPr/>
          </p:nvGrpSpPr>
          <p:grpSpPr>
            <a:xfrm>
              <a:off x="-529196" y="5538561"/>
              <a:ext cy="705678" cx="10260738"/>
              <a:chOff x="-529196" y="5538561"/>
              <a:chExt cy="705678" cx="10260738"/>
            </a:xfrm>
          </p:grpSpPr>
          <p:grpSp>
            <p:nvGrpSpPr>
              <p:cNvPr id="1547" name=""/>
              <p:cNvGrpSpPr/>
              <p:nvPr/>
            </p:nvGrpSpPr>
            <p:grpSpPr>
              <a:xfrm>
                <a:off x="-529074" y="5538561"/>
                <a:ext cy="705678" cx="727853"/>
                <a:chOff x="-529074" y="5538561"/>
                <a:chExt cy="705678" cx="727853"/>
              </a:xfrm>
            </p:grpSpPr>
            <p:sp>
              <p:nvSpPr>
                <p:cNvPr id="1548" name=""/>
                <p:cNvSpPr/>
                <p:nvPr/>
              </p:nvSpPr>
              <p:spPr>
                <a:xfrm>
                  <a:off x="-529074" y="5538561"/>
                  <a:ext cy="705678" cx="727853"/>
                </a:xfrm>
                <a:custGeom>
                  <a:avLst/>
                  <a:gdLst/>
                  <a:ahLst/>
                  <a:cxnLst/>
                  <a:pathLst>
                    <a:path w="727853" h="705678">
                      <a:moveTo>
                        <a:pt x="361343" y="0"/>
                      </a:moveTo>
                      <a:cubicBezTo>
                        <a:pt x="354909" y="0"/>
                        <a:pt x="348606" y="1980"/>
                        <a:pt x="342803" y="4751"/>
                      </a:cubicBezTo>
                      <a:lnTo>
                        <a:pt x="89808" y="125560"/>
                      </a:lnTo>
                      <a:cubicBezTo>
                        <a:pt x="76543" y="131891"/>
                        <a:pt x="66909" y="143864"/>
                        <a:pt x="63631" y="158091"/>
                      </a:cubicBezTo>
                      <a:lnTo>
                        <a:pt x="1216" y="429459"/>
                      </a:lnTo>
                      <a:cubicBezTo>
                        <a:pt x="-1696" y="442091"/>
                        <a:pt x="0" y="455354"/>
                        <a:pt x="7784" y="466227"/>
                      </a:cubicBezTo>
                      <a:cubicBezTo>
                        <a:pt x="8637" y="467541"/>
                        <a:pt x="9555" y="468815"/>
                        <a:pt x="10534" y="470042"/>
                      </a:cubicBezTo>
                      <a:lnTo>
                        <a:pt x="185647" y="687635"/>
                      </a:lnTo>
                      <a:cubicBezTo>
                        <a:pt x="194829" y="699040"/>
                        <a:pt x="208751" y="705678"/>
                        <a:pt x="223472" y="705678"/>
                      </a:cubicBezTo>
                      <a:lnTo>
                        <a:pt x="504293" y="705678"/>
                      </a:lnTo>
                      <a:cubicBezTo>
                        <a:pt x="519009" y="705678"/>
                        <a:pt x="532929" y="698996"/>
                        <a:pt x="542118" y="687602"/>
                      </a:cubicBezTo>
                      <a:lnTo>
                        <a:pt x="717166" y="469977"/>
                      </a:lnTo>
                      <a:cubicBezTo>
                        <a:pt x="726353" y="458566"/>
                        <a:pt x="729798" y="443627"/>
                        <a:pt x="726517" y="429395"/>
                      </a:cubicBezTo>
                      <a:lnTo>
                        <a:pt x="664004" y="158026"/>
                      </a:lnTo>
                      <a:cubicBezTo>
                        <a:pt x="660727" y="143800"/>
                        <a:pt x="651093" y="131827"/>
                        <a:pt x="637828" y="125496"/>
                      </a:cubicBezTo>
                      <a:lnTo>
                        <a:pt x="384801" y="4751"/>
                      </a:lnTo>
                      <a:cubicBezTo>
                        <a:pt x="377501" y="1266"/>
                        <a:pt x="369434" y="0"/>
                        <a:pt x="361343" y="0"/>
                      </a:cubicBezTo>
                      <a:close/>
                    </a:path>
                  </a:pathLst>
                </a:custGeom>
                <a:solidFill>
                  <a:srgbClr val="595959"/>
                </a:solidFill>
                <a:ln w="7600" cap="flat">
                  <a:solidFill>
                    <a:srgbClr val="3067DB"/>
                  </a:solidFill>
                  <a:bevel/>
                </a:ln>
              </p:spPr>
            </p:sp>
            <p:sp>
              <p:nvSpPr>
                <p:cNvPr id="1549" name=""/>
                <p:cNvSpPr/>
                <p:nvPr/>
              </p:nvSpPr>
              <p:spPr>
                <a:xfrm>
                  <a:off x="-431872" y="5630973"/>
                  <a:ext cy="520854" cx="533801"/>
                </a:xfrm>
                <a:custGeom>
                  <a:avLst/>
                  <a:gdLst/>
                  <a:ahLst/>
                  <a:cxnLst/>
                  <a:pathLst>
                    <a:path w="533801" h="520854">
                      <a:moveTo>
                        <a:pt x="266663" y="0"/>
                      </a:moveTo>
                      <a:cubicBezTo>
                        <a:pt x="258287" y="0"/>
                        <a:pt x="251508" y="7529"/>
                        <a:pt x="251509" y="16815"/>
                      </a:cubicBezTo>
                      <a:cubicBezTo>
                        <a:pt x="251509" y="16958"/>
                        <a:pt x="251538" y="17094"/>
                        <a:pt x="251542" y="17235"/>
                      </a:cubicBezTo>
                      <a:cubicBezTo>
                        <a:pt x="251529" y="18497"/>
                        <a:pt x="251468" y="20017"/>
                        <a:pt x="251509" y="21116"/>
                      </a:cubicBezTo>
                      <a:cubicBezTo>
                        <a:pt x="251708" y="26472"/>
                        <a:pt x="252876" y="30571"/>
                        <a:pt x="253579" y="35506"/>
                      </a:cubicBezTo>
                      <a:cubicBezTo>
                        <a:pt x="254853" y="46067"/>
                        <a:pt x="255920" y="54822"/>
                        <a:pt x="255261" y="62959"/>
                      </a:cubicBezTo>
                      <a:cubicBezTo>
                        <a:pt x="254621" y="66028"/>
                        <a:pt x="252360" y="68834"/>
                        <a:pt x="250345" y="70785"/>
                      </a:cubicBezTo>
                      <a:cubicBezTo>
                        <a:pt x="240904" y="77940"/>
                        <a:pt x="231759" y="79317"/>
                        <a:pt x="222625" y="81391"/>
                      </a:cubicBezTo>
                      <a:cubicBezTo>
                        <a:pt x="183318" y="90313"/>
                        <a:pt x="149477" y="110554"/>
                        <a:pt x="123712" y="137883"/>
                      </a:cubicBezTo>
                      <a:cubicBezTo>
                        <a:pt x="122040" y="136743"/>
                        <a:pt x="119115" y="134645"/>
                        <a:pt x="118245" y="134002"/>
                      </a:cubicBezTo>
                      <a:cubicBezTo>
                        <a:pt x="115542" y="134368"/>
                        <a:pt x="112811" y="135201"/>
                        <a:pt x="109253" y="133130"/>
                      </a:cubicBezTo>
                      <a:cubicBezTo>
                        <a:pt x="102478" y="128571"/>
                        <a:pt x="96309" y="122278"/>
                        <a:pt x="88843" y="114698"/>
                      </a:cubicBezTo>
                      <a:cubicBezTo>
                        <a:pt x="85422" y="111072"/>
                        <a:pt x="82945" y="107619"/>
                        <a:pt x="78880" y="104124"/>
                      </a:cubicBezTo>
                      <a:cubicBezTo>
                        <a:pt x="77958" y="103330"/>
                        <a:pt x="76549" y="102256"/>
                        <a:pt x="75517" y="101439"/>
                      </a:cubicBezTo>
                      <a:cubicBezTo>
                        <a:pt x="72339" y="98907"/>
                        <a:pt x="68592" y="97586"/>
                        <a:pt x="64972" y="97462"/>
                      </a:cubicBezTo>
                      <a:cubicBezTo>
                        <a:pt x="60319" y="97304"/>
                        <a:pt x="55839" y="99122"/>
                        <a:pt x="52907" y="102798"/>
                      </a:cubicBezTo>
                      <a:cubicBezTo>
                        <a:pt x="47695" y="109333"/>
                        <a:pt x="49364" y="119322"/>
                        <a:pt x="56627" y="125110"/>
                      </a:cubicBezTo>
                      <a:cubicBezTo>
                        <a:pt x="56700" y="125169"/>
                        <a:pt x="56779" y="125215"/>
                        <a:pt x="56853" y="125272"/>
                      </a:cubicBezTo>
                      <a:cubicBezTo>
                        <a:pt x="57851" y="126080"/>
                        <a:pt x="59073" y="127117"/>
                        <a:pt x="59991" y="127794"/>
                      </a:cubicBezTo>
                      <a:cubicBezTo>
                        <a:pt x="64304" y="130978"/>
                        <a:pt x="68243" y="132607"/>
                        <a:pt x="72541" y="135134"/>
                      </a:cubicBezTo>
                      <a:cubicBezTo>
                        <a:pt x="81594" y="140724"/>
                        <a:pt x="89100" y="145359"/>
                        <a:pt x="95053" y="150947"/>
                      </a:cubicBezTo>
                      <a:cubicBezTo>
                        <a:pt x="97378" y="153425"/>
                        <a:pt x="97785" y="157790"/>
                        <a:pt x="98094" y="159678"/>
                      </a:cubicBezTo>
                      <a:cubicBezTo>
                        <a:pt x="76973" y="203087"/>
                        <a:pt x="64952" y="251356"/>
                        <a:pt x="72055" y="300536"/>
                      </a:cubicBezTo>
                      <a:cubicBezTo>
                        <a:pt x="64045" y="304537"/>
                        <a:pt x="61684" y="307931"/>
                        <a:pt x="59215" y="308944"/>
                      </a:cubicBezTo>
                      <a:cubicBezTo>
                        <a:pt x="51425" y="311396"/>
                        <a:pt x="42659" y="312297"/>
                        <a:pt x="32076" y="313406"/>
                      </a:cubicBezTo>
                      <a:cubicBezTo>
                        <a:pt x="27108" y="313819"/>
                        <a:pt x="22821" y="313572"/>
                        <a:pt x="17553" y="314570"/>
                      </a:cubicBezTo>
                      <a:cubicBezTo>
                        <a:pt x="16394" y="314790"/>
                        <a:pt x="14779" y="315211"/>
                        <a:pt x="13510" y="315508"/>
                      </a:cubicBezTo>
                      <a:cubicBezTo>
                        <a:pt x="13466" y="315517"/>
                        <a:pt x="13425" y="315531"/>
                        <a:pt x="13381" y="315541"/>
                      </a:cubicBezTo>
                      <a:cubicBezTo>
                        <a:pt x="13312" y="315556"/>
                        <a:pt x="13221" y="315590"/>
                        <a:pt x="13154" y="315605"/>
                      </a:cubicBezTo>
                      <a:cubicBezTo>
                        <a:pt x="4232" y="317761"/>
                        <a:pt x="-1500" y="325959"/>
                        <a:pt x="0" y="334037"/>
                      </a:cubicBezTo>
                      <a:cubicBezTo>
                        <a:pt x="2191" y="342116"/>
                        <a:pt x="10906" y="347030"/>
                        <a:pt x="19882" y="345095"/>
                      </a:cubicBezTo>
                      <a:cubicBezTo>
                        <a:pt x="19947" y="345081"/>
                        <a:pt x="20041" y="345079"/>
                        <a:pt x="20109" y="345064"/>
                      </a:cubicBezTo>
                      <a:cubicBezTo>
                        <a:pt x="20210" y="345041"/>
                        <a:pt x="20299" y="344991"/>
                        <a:pt x="20400" y="344966"/>
                      </a:cubicBezTo>
                      <a:cubicBezTo>
                        <a:pt x="21651" y="344692"/>
                        <a:pt x="23219" y="344386"/>
                        <a:pt x="24314" y="344094"/>
                      </a:cubicBezTo>
                      <a:cubicBezTo>
                        <a:pt x="29492" y="342707"/>
                        <a:pt x="33243" y="340671"/>
                        <a:pt x="37899" y="338887"/>
                      </a:cubicBezTo>
                      <a:cubicBezTo>
                        <a:pt x="47915" y="335296"/>
                        <a:pt x="56211" y="332296"/>
                        <a:pt x="64293" y="331127"/>
                      </a:cubicBezTo>
                      <a:cubicBezTo>
                        <a:pt x="67668" y="330862"/>
                        <a:pt x="71225" y="333209"/>
                        <a:pt x="72994" y="334199"/>
                      </a:cubicBezTo>
                      <a:cubicBezTo>
                        <a:pt x="94777" y="380131"/>
                        <a:pt x="126599" y="418171"/>
                        <a:pt x="166893" y="442041"/>
                      </a:cubicBezTo>
                      <a:cubicBezTo>
                        <a:pt x="165134" y="451199"/>
                        <a:pt x="166227" y="454665"/>
                        <a:pt x="165489" y="457194"/>
                      </a:cubicBezTo>
                      <a:cubicBezTo>
                        <a:pt x="162551" y="464811"/>
                        <a:pt x="157518" y="472851"/>
                        <a:pt x="151788" y="481815"/>
                      </a:cubicBezTo>
                      <a:cubicBezTo>
                        <a:pt x="149012" y="485955"/>
                        <a:pt x="146173" y="489169"/>
                        <a:pt x="143669" y="493909"/>
                      </a:cubicBezTo>
                      <a:cubicBezTo>
                        <a:pt x="143070" y="495043"/>
                        <a:pt x="142307" y="496785"/>
                        <a:pt x="141728" y="497983"/>
                      </a:cubicBezTo>
                      <a:cubicBezTo>
                        <a:pt x="137837" y="506305"/>
                        <a:pt x="140691" y="515890"/>
                        <a:pt x="148165" y="519487"/>
                      </a:cubicBezTo>
                      <a:cubicBezTo>
                        <a:pt x="155685" y="523109"/>
                        <a:pt x="165020" y="519289"/>
                        <a:pt x="169060" y="510950"/>
                      </a:cubicBezTo>
                      <a:cubicBezTo>
                        <a:pt x="169067" y="510939"/>
                        <a:pt x="169086" y="510930"/>
                        <a:pt x="169092" y="510918"/>
                      </a:cubicBezTo>
                      <a:cubicBezTo>
                        <a:pt x="169097" y="510908"/>
                        <a:pt x="169088" y="510895"/>
                        <a:pt x="169092" y="510886"/>
                      </a:cubicBezTo>
                      <a:cubicBezTo>
                        <a:pt x="169668" y="509703"/>
                        <a:pt x="170483" y="508150"/>
                        <a:pt x="170969" y="507037"/>
                      </a:cubicBezTo>
                      <a:cubicBezTo>
                        <a:pt x="173114" y="502125"/>
                        <a:pt x="173826" y="497916"/>
                        <a:pt x="175335" y="493165"/>
                      </a:cubicBezTo>
                      <a:cubicBezTo>
                        <a:pt x="179340" y="483107"/>
                        <a:pt x="181541" y="472554"/>
                        <a:pt x="187055" y="465977"/>
                      </a:cubicBezTo>
                      <a:cubicBezTo>
                        <a:pt x="188564" y="464177"/>
                        <a:pt x="191026" y="463484"/>
                        <a:pt x="193578" y="462801"/>
                      </a:cubicBezTo>
                      <a:cubicBezTo>
                        <a:pt x="232134" y="470072"/>
                        <a:pt x="271455" y="473689"/>
                        <a:pt x="310734" y="464773"/>
                      </a:cubicBezTo>
                      <a:cubicBezTo>
                        <a:pt x="319695" y="462740"/>
                        <a:pt x="328345" y="460107"/>
                        <a:pt x="336707" y="456948"/>
                      </a:cubicBezTo>
                      <a:cubicBezTo>
                        <a:pt x="337671" y="458657"/>
                        <a:pt x="339462" y="461942"/>
                        <a:pt x="339942" y="462769"/>
                      </a:cubicBezTo>
                      <a:cubicBezTo>
                        <a:pt x="342535" y="463612"/>
                        <a:pt x="345366" y="464048"/>
                        <a:pt x="347673" y="467458"/>
                      </a:cubicBezTo>
                      <a:cubicBezTo>
                        <a:pt x="351798" y="474503"/>
                        <a:pt x="354619" y="482839"/>
                        <a:pt x="358056" y="492906"/>
                      </a:cubicBezTo>
                      <a:cubicBezTo>
                        <a:pt x="359564" y="497657"/>
                        <a:pt x="360309" y="501867"/>
                        <a:pt x="362455" y="506779"/>
                      </a:cubicBezTo>
                      <a:cubicBezTo>
                        <a:pt x="362943" y="507898"/>
                        <a:pt x="363755" y="509474"/>
                        <a:pt x="364330" y="510659"/>
                      </a:cubicBezTo>
                      <a:cubicBezTo>
                        <a:pt x="368362" y="519025"/>
                        <a:pt x="377727" y="522853"/>
                        <a:pt x="385258" y="519228"/>
                      </a:cubicBezTo>
                      <a:cubicBezTo>
                        <a:pt x="392731" y="515630"/>
                        <a:pt x="395588" y="506045"/>
                        <a:pt x="391695" y="497725"/>
                      </a:cubicBezTo>
                      <a:cubicBezTo>
                        <a:pt x="391117" y="496526"/>
                        <a:pt x="390322" y="494784"/>
                        <a:pt x="389722" y="493650"/>
                      </a:cubicBezTo>
                      <a:cubicBezTo>
                        <a:pt x="387218" y="488911"/>
                        <a:pt x="384378" y="485730"/>
                        <a:pt x="381603" y="481588"/>
                      </a:cubicBezTo>
                      <a:cubicBezTo>
                        <a:pt x="375872" y="472626"/>
                        <a:pt x="371119" y="465179"/>
                        <a:pt x="368180" y="457563"/>
                      </a:cubicBezTo>
                      <a:cubicBezTo>
                        <a:pt x="366951" y="453634"/>
                        <a:pt x="368387" y="451191"/>
                        <a:pt x="369345" y="448638"/>
                      </a:cubicBezTo>
                      <a:cubicBezTo>
                        <a:pt x="368771" y="447981"/>
                        <a:pt x="367544" y="444271"/>
                        <a:pt x="366822" y="442526"/>
                      </a:cubicBezTo>
                      <a:cubicBezTo>
                        <a:pt x="408697" y="417807"/>
                        <a:pt x="439585" y="378349"/>
                        <a:pt x="454090" y="332776"/>
                      </a:cubicBezTo>
                      <a:cubicBezTo>
                        <a:pt x="456049" y="333084"/>
                        <a:pt x="459453" y="333686"/>
                        <a:pt x="460558" y="333908"/>
                      </a:cubicBezTo>
                      <a:cubicBezTo>
                        <a:pt x="462835" y="332407"/>
                        <a:pt x="464928" y="330448"/>
                        <a:pt x="469034" y="330771"/>
                      </a:cubicBezTo>
                      <a:cubicBezTo>
                        <a:pt x="477116" y="331939"/>
                        <a:pt x="485411" y="334940"/>
                        <a:pt x="495427" y="338532"/>
                      </a:cubicBezTo>
                      <a:cubicBezTo>
                        <a:pt x="500083" y="340315"/>
                        <a:pt x="503834" y="342384"/>
                        <a:pt x="509013" y="343770"/>
                      </a:cubicBezTo>
                      <a:cubicBezTo>
                        <a:pt x="510107" y="344063"/>
                        <a:pt x="511675" y="344336"/>
                        <a:pt x="512926" y="344611"/>
                      </a:cubicBezTo>
                      <a:cubicBezTo>
                        <a:pt x="513027" y="344636"/>
                        <a:pt x="513116" y="344684"/>
                        <a:pt x="513217" y="344708"/>
                      </a:cubicBezTo>
                      <a:cubicBezTo>
                        <a:pt x="513285" y="344723"/>
                        <a:pt x="513379" y="344725"/>
                        <a:pt x="513444" y="344741"/>
                      </a:cubicBezTo>
                      <a:cubicBezTo>
                        <a:pt x="522421" y="346672"/>
                        <a:pt x="531137" y="341761"/>
                        <a:pt x="533325" y="333681"/>
                      </a:cubicBezTo>
                      <a:cubicBezTo>
                        <a:pt x="534824" y="325603"/>
                        <a:pt x="529095" y="317402"/>
                        <a:pt x="520171" y="315250"/>
                      </a:cubicBezTo>
                      <a:cubicBezTo>
                        <a:pt x="518874" y="314955"/>
                        <a:pt x="517033" y="314453"/>
                        <a:pt x="515772" y="314214"/>
                      </a:cubicBezTo>
                      <a:cubicBezTo>
                        <a:pt x="510505" y="313217"/>
                        <a:pt x="506219" y="313464"/>
                        <a:pt x="501250" y="313050"/>
                      </a:cubicBezTo>
                      <a:cubicBezTo>
                        <a:pt x="490667" y="311942"/>
                        <a:pt x="481901" y="311040"/>
                        <a:pt x="474112" y="308588"/>
                      </a:cubicBezTo>
                      <a:cubicBezTo>
                        <a:pt x="470936" y="307356"/>
                        <a:pt x="468676" y="303578"/>
                        <a:pt x="467578" y="302024"/>
                      </a:cubicBezTo>
                      <a:cubicBezTo>
                        <a:pt x="464634" y="277320"/>
                        <a:pt x="463779" y="253462"/>
                        <a:pt x="458294" y="229590"/>
                      </a:cubicBezTo>
                      <a:cubicBezTo>
                        <a:pt x="452759" y="205496"/>
                        <a:pt x="442975" y="183459"/>
                        <a:pt x="429927" y="164043"/>
                      </a:cubicBezTo>
                      <a:cubicBezTo>
                        <a:pt x="431495" y="162618"/>
                        <a:pt x="434457" y="159996"/>
                        <a:pt x="435297" y="159225"/>
                      </a:cubicBezTo>
                      <a:cubicBezTo>
                        <a:pt x="435542" y="156510"/>
                        <a:pt x="435331" y="153663"/>
                        <a:pt x="438144" y="150656"/>
                      </a:cubicBezTo>
                      <a:cubicBezTo>
                        <a:pt x="444096" y="145067"/>
                        <a:pt x="451603" y="140434"/>
                        <a:pt x="460656" y="134844"/>
                      </a:cubicBezTo>
                      <a:cubicBezTo>
                        <a:pt x="464954" y="132316"/>
                        <a:pt x="468925" y="130687"/>
                        <a:pt x="473238" y="127504"/>
                      </a:cubicBezTo>
                      <a:cubicBezTo>
                        <a:pt x="474213" y="126783"/>
                        <a:pt x="475546" y="125643"/>
                        <a:pt x="476570" y="124819"/>
                      </a:cubicBezTo>
                      <a:cubicBezTo>
                        <a:pt x="483831" y="119028"/>
                        <a:pt x="485503" y="109041"/>
                        <a:pt x="480290" y="102507"/>
                      </a:cubicBezTo>
                      <a:cubicBezTo>
                        <a:pt x="475076" y="95974"/>
                        <a:pt x="464973" y="95358"/>
                        <a:pt x="457712" y="101148"/>
                      </a:cubicBezTo>
                      <a:cubicBezTo>
                        <a:pt x="456679" y="101967"/>
                        <a:pt x="455276" y="103035"/>
                        <a:pt x="454349" y="103833"/>
                      </a:cubicBezTo>
                      <a:cubicBezTo>
                        <a:pt x="450284" y="107328"/>
                        <a:pt x="447775" y="110781"/>
                        <a:pt x="444354" y="114407"/>
                      </a:cubicBezTo>
                      <a:cubicBezTo>
                        <a:pt x="436888" y="121988"/>
                        <a:pt x="430717" y="128312"/>
                        <a:pt x="423944" y="132871"/>
                      </a:cubicBezTo>
                      <a:cubicBezTo>
                        <a:pt x="421008" y="134580"/>
                        <a:pt x="416709" y="133989"/>
                        <a:pt x="414757" y="133873"/>
                      </a:cubicBezTo>
                      <a:cubicBezTo>
                        <a:pt x="376169" y="103564"/>
                        <a:pt x="331469" y="81559"/>
                        <a:pt x="283337" y="77284"/>
                      </a:cubicBezTo>
                      <a:cubicBezTo>
                        <a:pt x="283203" y="75268"/>
                        <a:pt x="283026" y="71623"/>
                        <a:pt x="282981" y="70526"/>
                      </a:cubicBezTo>
                      <a:cubicBezTo>
                        <a:pt x="281011" y="68641"/>
                        <a:pt x="278630" y="67032"/>
                        <a:pt x="278033" y="62959"/>
                      </a:cubicBezTo>
                      <a:cubicBezTo>
                        <a:pt x="277374" y="54822"/>
                        <a:pt x="278473" y="46067"/>
                        <a:pt x="279747" y="35506"/>
                      </a:cubicBezTo>
                      <a:cubicBezTo>
                        <a:pt x="280450" y="30571"/>
                        <a:pt x="281618" y="26472"/>
                        <a:pt x="281817" y="21116"/>
                      </a:cubicBezTo>
                      <a:cubicBezTo>
                        <a:pt x="281863" y="19898"/>
                        <a:pt x="281790" y="18131"/>
                        <a:pt x="281784" y="16815"/>
                      </a:cubicBezTo>
                      <a:cubicBezTo>
                        <a:pt x="281784" y="7529"/>
                        <a:pt x="275008" y="0"/>
                        <a:pt x="266663" y="0"/>
                      </a:cubicBezTo>
                      <a:close/>
                      <a:moveTo>
                        <a:pt x="247692" y="117382"/>
                      </a:moveTo>
                      <a:lnTo>
                        <a:pt x="243196" y="196768"/>
                      </a:lnTo>
                      <a:cubicBezTo>
                        <a:pt x="242571" y="204032"/>
                        <a:pt x="236725" y="209702"/>
                        <a:pt x="229547" y="209702"/>
                      </a:cubicBezTo>
                      <a:cubicBezTo>
                        <a:pt x="226606" y="209702"/>
                        <a:pt x="223892" y="208758"/>
                        <a:pt x="221687" y="207148"/>
                      </a:cubicBezTo>
                      <a:lnTo>
                        <a:pt x="156445" y="161068"/>
                      </a:lnTo>
                      <a:cubicBezTo>
                        <a:pt x="176457" y="141396"/>
                        <a:pt x="202053" y="126858"/>
                        <a:pt x="231551" y="120162"/>
                      </a:cubicBezTo>
                      <a:cubicBezTo>
                        <a:pt x="236941" y="118939"/>
                        <a:pt x="242327" y="118032"/>
                        <a:pt x="247692" y="117382"/>
                      </a:cubicBezTo>
                      <a:close/>
                      <a:moveTo>
                        <a:pt x="285634" y="117382"/>
                      </a:moveTo>
                      <a:cubicBezTo>
                        <a:pt x="320074" y="121616"/>
                        <a:pt x="351925" y="137207"/>
                        <a:pt x="376331" y="161101"/>
                      </a:cubicBezTo>
                      <a:lnTo>
                        <a:pt x="311640" y="206954"/>
                      </a:lnTo>
                      <a:cubicBezTo>
                        <a:pt x="305671" y="211050"/>
                        <a:pt x="297581" y="210009"/>
                        <a:pt x="293105" y="204400"/>
                      </a:cubicBezTo>
                      <a:cubicBezTo>
                        <a:pt x="291272" y="202101"/>
                        <a:pt x="290310" y="199399"/>
                        <a:pt x="290195" y="196671"/>
                      </a:cubicBezTo>
                      <a:lnTo>
                        <a:pt x="285634" y="117382"/>
                      </a:lnTo>
                      <a:close/>
                      <a:moveTo>
                        <a:pt x="132834" y="190721"/>
                      </a:moveTo>
                      <a:lnTo>
                        <a:pt x="192284" y="243882"/>
                      </a:lnTo>
                      <a:cubicBezTo>
                        <a:pt x="197586" y="248870"/>
                        <a:pt x="198377" y="256963"/>
                        <a:pt x="193902" y="262572"/>
                      </a:cubicBezTo>
                      <a:cubicBezTo>
                        <a:pt x="192068" y="264871"/>
                        <a:pt x="189615" y="266413"/>
                        <a:pt x="186980" y="267132"/>
                      </a:cubicBezTo>
                      <a:lnTo>
                        <a:pt x="110708" y="289380"/>
                      </a:lnTo>
                      <a:cubicBezTo>
                        <a:pt x="106830" y="253924"/>
                        <a:pt x="115189" y="219457"/>
                        <a:pt x="132834" y="190721"/>
                      </a:cubicBezTo>
                      <a:close/>
                      <a:moveTo>
                        <a:pt x="400040" y="190753"/>
                      </a:moveTo>
                      <a:cubicBezTo>
                        <a:pt x="408873" y="205067"/>
                        <a:pt x="415563" y="221054"/>
                        <a:pt x="419545" y="238385"/>
                      </a:cubicBezTo>
                      <a:cubicBezTo>
                        <a:pt x="423479" y="255509"/>
                        <a:pt x="424466" y="272601"/>
                        <a:pt x="422844" y="289121"/>
                      </a:cubicBezTo>
                      <a:lnTo>
                        <a:pt x="346249" y="267068"/>
                      </a:lnTo>
                      <a:cubicBezTo>
                        <a:pt x="339326" y="264870"/>
                        <a:pt x="335111" y="257895"/>
                        <a:pt x="336707" y="250900"/>
                      </a:cubicBezTo>
                      <a:cubicBezTo>
                        <a:pt x="337362" y="248034"/>
                        <a:pt x="338883" y="245609"/>
                        <a:pt x="340945" y="243818"/>
                      </a:cubicBezTo>
                      <a:lnTo>
                        <a:pt x="400040" y="190753"/>
                      </a:lnTo>
                      <a:close/>
                      <a:moveTo>
                        <a:pt x="254453" y="247990"/>
                      </a:moveTo>
                      <a:lnTo>
                        <a:pt x="278809" y="247990"/>
                      </a:lnTo>
                      <a:lnTo>
                        <a:pt x="293947" y="266906"/>
                      </a:lnTo>
                      <a:lnTo>
                        <a:pt x="288513" y="290512"/>
                      </a:lnTo>
                      <a:lnTo>
                        <a:pt x="266663" y="301021"/>
                      </a:lnTo>
                      <a:lnTo>
                        <a:pt x="244716" y="290480"/>
                      </a:lnTo>
                      <a:lnTo>
                        <a:pt x="239282" y="266874"/>
                      </a:lnTo>
                      <a:lnTo>
                        <a:pt x="254453" y="247990"/>
                      </a:lnTo>
                      <a:close/>
                      <a:moveTo>
                        <a:pt x="332535" y="312726"/>
                      </a:moveTo>
                      <a:cubicBezTo>
                        <a:pt x="333570" y="312675"/>
                        <a:pt x="334601" y="312768"/>
                        <a:pt x="335608" y="312954"/>
                      </a:cubicBezTo>
                      <a:lnTo>
                        <a:pt x="414563" y="326114"/>
                      </a:lnTo>
                      <a:cubicBezTo>
                        <a:pt x="403027" y="358516"/>
                        <a:pt x="380952" y="386586"/>
                        <a:pt x="351457" y="405371"/>
                      </a:cubicBezTo>
                      <a:lnTo>
                        <a:pt x="320858" y="331482"/>
                      </a:lnTo>
                      <a:cubicBezTo>
                        <a:pt x="318144" y="324823"/>
                        <a:pt x="320957" y="317166"/>
                        <a:pt x="327425" y="314053"/>
                      </a:cubicBezTo>
                      <a:cubicBezTo>
                        <a:pt x="329080" y="313255"/>
                        <a:pt x="330810" y="312814"/>
                        <a:pt x="332535" y="312726"/>
                      </a:cubicBezTo>
                      <a:close/>
                      <a:moveTo>
                        <a:pt x="200144" y="313050"/>
                      </a:moveTo>
                      <a:cubicBezTo>
                        <a:pt x="206160" y="313134"/>
                        <a:pt x="211555" y="317308"/>
                        <a:pt x="212954" y="323430"/>
                      </a:cubicBezTo>
                      <a:cubicBezTo>
                        <a:pt x="213608" y="326296"/>
                        <a:pt x="213289" y="329135"/>
                        <a:pt x="212209" y="331643"/>
                      </a:cubicBezTo>
                      <a:lnTo>
                        <a:pt x="182160" y="405080"/>
                      </a:lnTo>
                      <a:cubicBezTo>
                        <a:pt x="153854" y="386921"/>
                        <a:pt x="131308" y="359732"/>
                        <a:pt x="119248" y="326373"/>
                      </a:cubicBezTo>
                      <a:lnTo>
                        <a:pt x="197395" y="313115"/>
                      </a:lnTo>
                      <a:cubicBezTo>
                        <a:pt x="198399" y="313115"/>
                        <a:pt x="199285" y="313038"/>
                        <a:pt x="200144" y="313050"/>
                      </a:cubicBezTo>
                      <a:close/>
                      <a:moveTo>
                        <a:pt x="266663" y="345095"/>
                      </a:moveTo>
                      <a:cubicBezTo>
                        <a:pt x="268257" y="345019"/>
                        <a:pt x="270383" y="345449"/>
                        <a:pt x="272405" y="346422"/>
                      </a:cubicBezTo>
                      <a:cubicBezTo>
                        <a:pt x="275054" y="347697"/>
                        <a:pt x="277101" y="349705"/>
                        <a:pt x="278389" y="352113"/>
                      </a:cubicBezTo>
                      <a:lnTo>
                        <a:pt x="317203" y="421701"/>
                      </a:lnTo>
                      <a:cubicBezTo>
                        <a:pt x="312203" y="423377"/>
                        <a:pt x="307064" y="424809"/>
                        <a:pt x="301807" y="426002"/>
                      </a:cubicBezTo>
                      <a:cubicBezTo>
                        <a:pt x="272344" y="432689"/>
                        <a:pt x="242975" y="430663"/>
                        <a:pt x="216382" y="421605"/>
                      </a:cubicBezTo>
                      <a:lnTo>
                        <a:pt x="254808" y="352145"/>
                      </a:lnTo>
                      <a:cubicBezTo>
                        <a:pt x="257179" y="347836"/>
                        <a:pt x="261552" y="345265"/>
                        <a:pt x="266663" y="34509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7600" cap="flat">
                  <a:solidFill>
                    <a:srgbClr val="3067DA"/>
                  </a:solidFill>
                  <a:bevel/>
                </a:ln>
              </p:spPr>
            </p:sp>
          </p:grpSp>
          <p:grpSp>
            <p:nvGrpSpPr>
              <p:cNvPr id="1550" name=""/>
              <p:cNvGrpSpPr/>
              <p:nvPr/>
            </p:nvGrpSpPr>
            <p:grpSpPr>
              <a:xfrm>
                <a:off x="6280130" y="5538561"/>
                <a:ext cy="705678" cx="727853"/>
                <a:chOff x="6280130" y="5538561"/>
                <a:chExt cy="705678" cx="727853"/>
              </a:xfrm>
            </p:grpSpPr>
            <p:sp>
              <p:nvSpPr>
                <p:cNvPr id="1551" name=""/>
                <p:cNvSpPr/>
                <p:nvPr/>
              </p:nvSpPr>
              <p:spPr>
                <a:xfrm>
                  <a:off x="6280130" y="5538561"/>
                  <a:ext cy="705678" cx="727853"/>
                </a:xfrm>
                <a:custGeom>
                  <a:avLst/>
                  <a:gdLst/>
                  <a:ahLst/>
                  <a:cxnLst/>
                  <a:pathLst>
                    <a:path w="727853" h="705678">
                      <a:moveTo>
                        <a:pt x="361343" y="0"/>
                      </a:moveTo>
                      <a:cubicBezTo>
                        <a:pt x="354909" y="0"/>
                        <a:pt x="348606" y="1980"/>
                        <a:pt x="342803" y="4751"/>
                      </a:cubicBezTo>
                      <a:lnTo>
                        <a:pt x="89808" y="125560"/>
                      </a:lnTo>
                      <a:cubicBezTo>
                        <a:pt x="76543" y="131891"/>
                        <a:pt x="66909" y="143864"/>
                        <a:pt x="63631" y="158091"/>
                      </a:cubicBezTo>
                      <a:lnTo>
                        <a:pt x="1216" y="429459"/>
                      </a:lnTo>
                      <a:cubicBezTo>
                        <a:pt x="-1696" y="442091"/>
                        <a:pt x="0" y="455354"/>
                        <a:pt x="7784" y="466227"/>
                      </a:cubicBezTo>
                      <a:cubicBezTo>
                        <a:pt x="8637" y="467541"/>
                        <a:pt x="9555" y="468815"/>
                        <a:pt x="10534" y="470042"/>
                      </a:cubicBezTo>
                      <a:lnTo>
                        <a:pt x="185647" y="687635"/>
                      </a:lnTo>
                      <a:cubicBezTo>
                        <a:pt x="194829" y="699040"/>
                        <a:pt x="208751" y="705678"/>
                        <a:pt x="223472" y="705678"/>
                      </a:cubicBezTo>
                      <a:lnTo>
                        <a:pt x="504293" y="705678"/>
                      </a:lnTo>
                      <a:cubicBezTo>
                        <a:pt x="519009" y="705678"/>
                        <a:pt x="532929" y="698996"/>
                        <a:pt x="542118" y="687602"/>
                      </a:cubicBezTo>
                      <a:lnTo>
                        <a:pt x="717166" y="469977"/>
                      </a:lnTo>
                      <a:cubicBezTo>
                        <a:pt x="726353" y="458566"/>
                        <a:pt x="729798" y="443627"/>
                        <a:pt x="726517" y="429395"/>
                      </a:cubicBezTo>
                      <a:lnTo>
                        <a:pt x="664004" y="158026"/>
                      </a:lnTo>
                      <a:cubicBezTo>
                        <a:pt x="660727" y="143800"/>
                        <a:pt x="651093" y="131827"/>
                        <a:pt x="637828" y="125496"/>
                      </a:cubicBezTo>
                      <a:lnTo>
                        <a:pt x="384801" y="4751"/>
                      </a:lnTo>
                      <a:cubicBezTo>
                        <a:pt x="377501" y="1266"/>
                        <a:pt x="369434" y="0"/>
                        <a:pt x="361343" y="0"/>
                      </a:cubicBezTo>
                      <a:close/>
                    </a:path>
                  </a:pathLst>
                </a:custGeom>
                <a:solidFill>
                  <a:srgbClr val="595959"/>
                </a:solidFill>
                <a:ln w="7600" cap="flat">
                  <a:solidFill>
                    <a:srgbClr val="3067DB"/>
                  </a:solidFill>
                  <a:bevel/>
                </a:ln>
              </p:spPr>
            </p:sp>
            <p:sp>
              <p:nvSpPr>
                <p:cNvPr id="1552" name=""/>
                <p:cNvSpPr/>
                <p:nvPr/>
              </p:nvSpPr>
              <p:spPr>
                <a:xfrm>
                  <a:off x="6377333" y="5630973"/>
                  <a:ext cy="520854" cx="533801"/>
                </a:xfrm>
                <a:custGeom>
                  <a:avLst/>
                  <a:gdLst/>
                  <a:ahLst/>
                  <a:cxnLst/>
                  <a:pathLst>
                    <a:path w="533801" h="520854">
                      <a:moveTo>
                        <a:pt x="266663" y="0"/>
                      </a:moveTo>
                      <a:cubicBezTo>
                        <a:pt x="258287" y="0"/>
                        <a:pt x="251508" y="7529"/>
                        <a:pt x="251509" y="16815"/>
                      </a:cubicBezTo>
                      <a:cubicBezTo>
                        <a:pt x="251509" y="16958"/>
                        <a:pt x="251538" y="17094"/>
                        <a:pt x="251542" y="17235"/>
                      </a:cubicBezTo>
                      <a:cubicBezTo>
                        <a:pt x="251529" y="18497"/>
                        <a:pt x="251468" y="20017"/>
                        <a:pt x="251509" y="21116"/>
                      </a:cubicBezTo>
                      <a:cubicBezTo>
                        <a:pt x="251708" y="26472"/>
                        <a:pt x="252876" y="30571"/>
                        <a:pt x="253579" y="35506"/>
                      </a:cubicBezTo>
                      <a:cubicBezTo>
                        <a:pt x="254853" y="46067"/>
                        <a:pt x="255920" y="54822"/>
                        <a:pt x="255261" y="62959"/>
                      </a:cubicBezTo>
                      <a:cubicBezTo>
                        <a:pt x="254621" y="66028"/>
                        <a:pt x="252360" y="68834"/>
                        <a:pt x="250345" y="70785"/>
                      </a:cubicBezTo>
                      <a:cubicBezTo>
                        <a:pt x="240904" y="77940"/>
                        <a:pt x="231759" y="79317"/>
                        <a:pt x="222625" y="81391"/>
                      </a:cubicBezTo>
                      <a:cubicBezTo>
                        <a:pt x="183318" y="90313"/>
                        <a:pt x="149477" y="110554"/>
                        <a:pt x="123712" y="137883"/>
                      </a:cubicBezTo>
                      <a:cubicBezTo>
                        <a:pt x="122040" y="136743"/>
                        <a:pt x="119115" y="134645"/>
                        <a:pt x="118245" y="134002"/>
                      </a:cubicBezTo>
                      <a:cubicBezTo>
                        <a:pt x="115542" y="134368"/>
                        <a:pt x="112811" y="135201"/>
                        <a:pt x="109253" y="133130"/>
                      </a:cubicBezTo>
                      <a:cubicBezTo>
                        <a:pt x="102478" y="128571"/>
                        <a:pt x="96309" y="122278"/>
                        <a:pt x="88843" y="114698"/>
                      </a:cubicBezTo>
                      <a:cubicBezTo>
                        <a:pt x="85422" y="111072"/>
                        <a:pt x="82945" y="107619"/>
                        <a:pt x="78880" y="104124"/>
                      </a:cubicBezTo>
                      <a:cubicBezTo>
                        <a:pt x="77958" y="103330"/>
                        <a:pt x="76549" y="102256"/>
                        <a:pt x="75517" y="101439"/>
                      </a:cubicBezTo>
                      <a:cubicBezTo>
                        <a:pt x="72339" y="98907"/>
                        <a:pt x="68592" y="97586"/>
                        <a:pt x="64972" y="97462"/>
                      </a:cubicBezTo>
                      <a:cubicBezTo>
                        <a:pt x="60319" y="97304"/>
                        <a:pt x="55839" y="99122"/>
                        <a:pt x="52907" y="102798"/>
                      </a:cubicBezTo>
                      <a:cubicBezTo>
                        <a:pt x="47695" y="109333"/>
                        <a:pt x="49364" y="119322"/>
                        <a:pt x="56627" y="125110"/>
                      </a:cubicBezTo>
                      <a:cubicBezTo>
                        <a:pt x="56700" y="125169"/>
                        <a:pt x="56779" y="125215"/>
                        <a:pt x="56853" y="125272"/>
                      </a:cubicBezTo>
                      <a:cubicBezTo>
                        <a:pt x="57851" y="126080"/>
                        <a:pt x="59073" y="127117"/>
                        <a:pt x="59991" y="127794"/>
                      </a:cubicBezTo>
                      <a:cubicBezTo>
                        <a:pt x="64304" y="130978"/>
                        <a:pt x="68243" y="132607"/>
                        <a:pt x="72541" y="135134"/>
                      </a:cubicBezTo>
                      <a:cubicBezTo>
                        <a:pt x="81594" y="140724"/>
                        <a:pt x="89100" y="145359"/>
                        <a:pt x="95053" y="150947"/>
                      </a:cubicBezTo>
                      <a:cubicBezTo>
                        <a:pt x="97378" y="153425"/>
                        <a:pt x="97785" y="157790"/>
                        <a:pt x="98094" y="159678"/>
                      </a:cubicBezTo>
                      <a:cubicBezTo>
                        <a:pt x="76973" y="203087"/>
                        <a:pt x="64952" y="251356"/>
                        <a:pt x="72055" y="300536"/>
                      </a:cubicBezTo>
                      <a:cubicBezTo>
                        <a:pt x="64045" y="304537"/>
                        <a:pt x="61684" y="307931"/>
                        <a:pt x="59215" y="308944"/>
                      </a:cubicBezTo>
                      <a:cubicBezTo>
                        <a:pt x="51425" y="311396"/>
                        <a:pt x="42659" y="312297"/>
                        <a:pt x="32076" y="313406"/>
                      </a:cubicBezTo>
                      <a:cubicBezTo>
                        <a:pt x="27108" y="313819"/>
                        <a:pt x="22821" y="313572"/>
                        <a:pt x="17553" y="314570"/>
                      </a:cubicBezTo>
                      <a:cubicBezTo>
                        <a:pt x="16394" y="314790"/>
                        <a:pt x="14779" y="315211"/>
                        <a:pt x="13510" y="315508"/>
                      </a:cubicBezTo>
                      <a:cubicBezTo>
                        <a:pt x="13466" y="315517"/>
                        <a:pt x="13425" y="315531"/>
                        <a:pt x="13381" y="315541"/>
                      </a:cubicBezTo>
                      <a:cubicBezTo>
                        <a:pt x="13312" y="315556"/>
                        <a:pt x="13221" y="315590"/>
                        <a:pt x="13154" y="315605"/>
                      </a:cubicBezTo>
                      <a:cubicBezTo>
                        <a:pt x="4232" y="317761"/>
                        <a:pt x="-1500" y="325959"/>
                        <a:pt x="0" y="334037"/>
                      </a:cubicBezTo>
                      <a:cubicBezTo>
                        <a:pt x="2191" y="342116"/>
                        <a:pt x="10906" y="347030"/>
                        <a:pt x="19882" y="345095"/>
                      </a:cubicBezTo>
                      <a:cubicBezTo>
                        <a:pt x="19947" y="345081"/>
                        <a:pt x="20041" y="345079"/>
                        <a:pt x="20109" y="345064"/>
                      </a:cubicBezTo>
                      <a:cubicBezTo>
                        <a:pt x="20210" y="345041"/>
                        <a:pt x="20299" y="344991"/>
                        <a:pt x="20400" y="344966"/>
                      </a:cubicBezTo>
                      <a:cubicBezTo>
                        <a:pt x="21651" y="344692"/>
                        <a:pt x="23219" y="344386"/>
                        <a:pt x="24314" y="344094"/>
                      </a:cubicBezTo>
                      <a:cubicBezTo>
                        <a:pt x="29492" y="342707"/>
                        <a:pt x="33243" y="340671"/>
                        <a:pt x="37899" y="338887"/>
                      </a:cubicBezTo>
                      <a:cubicBezTo>
                        <a:pt x="47915" y="335296"/>
                        <a:pt x="56211" y="332296"/>
                        <a:pt x="64293" y="331127"/>
                      </a:cubicBezTo>
                      <a:cubicBezTo>
                        <a:pt x="67668" y="330862"/>
                        <a:pt x="71225" y="333209"/>
                        <a:pt x="72994" y="334199"/>
                      </a:cubicBezTo>
                      <a:cubicBezTo>
                        <a:pt x="94777" y="380131"/>
                        <a:pt x="126599" y="418171"/>
                        <a:pt x="166893" y="442041"/>
                      </a:cubicBezTo>
                      <a:cubicBezTo>
                        <a:pt x="165134" y="451199"/>
                        <a:pt x="166227" y="454665"/>
                        <a:pt x="165489" y="457194"/>
                      </a:cubicBezTo>
                      <a:cubicBezTo>
                        <a:pt x="162551" y="464811"/>
                        <a:pt x="157518" y="472851"/>
                        <a:pt x="151788" y="481815"/>
                      </a:cubicBezTo>
                      <a:cubicBezTo>
                        <a:pt x="149012" y="485955"/>
                        <a:pt x="146173" y="489169"/>
                        <a:pt x="143669" y="493909"/>
                      </a:cubicBezTo>
                      <a:cubicBezTo>
                        <a:pt x="143070" y="495043"/>
                        <a:pt x="142307" y="496785"/>
                        <a:pt x="141728" y="497983"/>
                      </a:cubicBezTo>
                      <a:cubicBezTo>
                        <a:pt x="137837" y="506305"/>
                        <a:pt x="140691" y="515890"/>
                        <a:pt x="148165" y="519487"/>
                      </a:cubicBezTo>
                      <a:cubicBezTo>
                        <a:pt x="155685" y="523109"/>
                        <a:pt x="165020" y="519289"/>
                        <a:pt x="169060" y="510950"/>
                      </a:cubicBezTo>
                      <a:cubicBezTo>
                        <a:pt x="169067" y="510939"/>
                        <a:pt x="169086" y="510930"/>
                        <a:pt x="169092" y="510918"/>
                      </a:cubicBezTo>
                      <a:cubicBezTo>
                        <a:pt x="169097" y="510908"/>
                        <a:pt x="169088" y="510895"/>
                        <a:pt x="169092" y="510886"/>
                      </a:cubicBezTo>
                      <a:cubicBezTo>
                        <a:pt x="169668" y="509703"/>
                        <a:pt x="170483" y="508150"/>
                        <a:pt x="170969" y="507037"/>
                      </a:cubicBezTo>
                      <a:cubicBezTo>
                        <a:pt x="173114" y="502125"/>
                        <a:pt x="173826" y="497916"/>
                        <a:pt x="175335" y="493165"/>
                      </a:cubicBezTo>
                      <a:cubicBezTo>
                        <a:pt x="179340" y="483107"/>
                        <a:pt x="181541" y="472554"/>
                        <a:pt x="187055" y="465977"/>
                      </a:cubicBezTo>
                      <a:cubicBezTo>
                        <a:pt x="188564" y="464177"/>
                        <a:pt x="191026" y="463484"/>
                        <a:pt x="193578" y="462801"/>
                      </a:cubicBezTo>
                      <a:cubicBezTo>
                        <a:pt x="232134" y="470072"/>
                        <a:pt x="271455" y="473689"/>
                        <a:pt x="310734" y="464773"/>
                      </a:cubicBezTo>
                      <a:cubicBezTo>
                        <a:pt x="319695" y="462740"/>
                        <a:pt x="328345" y="460107"/>
                        <a:pt x="336707" y="456948"/>
                      </a:cubicBezTo>
                      <a:cubicBezTo>
                        <a:pt x="337671" y="458657"/>
                        <a:pt x="339462" y="461942"/>
                        <a:pt x="339942" y="462769"/>
                      </a:cubicBezTo>
                      <a:cubicBezTo>
                        <a:pt x="342535" y="463612"/>
                        <a:pt x="345366" y="464048"/>
                        <a:pt x="347673" y="467458"/>
                      </a:cubicBezTo>
                      <a:cubicBezTo>
                        <a:pt x="351798" y="474503"/>
                        <a:pt x="354619" y="482839"/>
                        <a:pt x="358056" y="492906"/>
                      </a:cubicBezTo>
                      <a:cubicBezTo>
                        <a:pt x="359564" y="497657"/>
                        <a:pt x="360309" y="501867"/>
                        <a:pt x="362455" y="506779"/>
                      </a:cubicBezTo>
                      <a:cubicBezTo>
                        <a:pt x="362943" y="507898"/>
                        <a:pt x="363755" y="509474"/>
                        <a:pt x="364330" y="510659"/>
                      </a:cubicBezTo>
                      <a:cubicBezTo>
                        <a:pt x="368362" y="519025"/>
                        <a:pt x="377727" y="522853"/>
                        <a:pt x="385258" y="519228"/>
                      </a:cubicBezTo>
                      <a:cubicBezTo>
                        <a:pt x="392731" y="515630"/>
                        <a:pt x="395588" y="506045"/>
                        <a:pt x="391695" y="497725"/>
                      </a:cubicBezTo>
                      <a:cubicBezTo>
                        <a:pt x="391117" y="496526"/>
                        <a:pt x="390322" y="494784"/>
                        <a:pt x="389722" y="493650"/>
                      </a:cubicBezTo>
                      <a:cubicBezTo>
                        <a:pt x="387218" y="488911"/>
                        <a:pt x="384378" y="485730"/>
                        <a:pt x="381603" y="481588"/>
                      </a:cubicBezTo>
                      <a:cubicBezTo>
                        <a:pt x="375872" y="472626"/>
                        <a:pt x="371119" y="465179"/>
                        <a:pt x="368180" y="457563"/>
                      </a:cubicBezTo>
                      <a:cubicBezTo>
                        <a:pt x="366951" y="453634"/>
                        <a:pt x="368387" y="451191"/>
                        <a:pt x="369345" y="448638"/>
                      </a:cubicBezTo>
                      <a:cubicBezTo>
                        <a:pt x="368771" y="447981"/>
                        <a:pt x="367544" y="444271"/>
                        <a:pt x="366822" y="442526"/>
                      </a:cubicBezTo>
                      <a:cubicBezTo>
                        <a:pt x="408697" y="417807"/>
                        <a:pt x="439585" y="378349"/>
                        <a:pt x="454090" y="332776"/>
                      </a:cubicBezTo>
                      <a:cubicBezTo>
                        <a:pt x="456049" y="333084"/>
                        <a:pt x="459453" y="333686"/>
                        <a:pt x="460558" y="333908"/>
                      </a:cubicBezTo>
                      <a:cubicBezTo>
                        <a:pt x="462835" y="332407"/>
                        <a:pt x="464928" y="330448"/>
                        <a:pt x="469034" y="330771"/>
                      </a:cubicBezTo>
                      <a:cubicBezTo>
                        <a:pt x="477116" y="331939"/>
                        <a:pt x="485411" y="334940"/>
                        <a:pt x="495427" y="338532"/>
                      </a:cubicBezTo>
                      <a:cubicBezTo>
                        <a:pt x="500083" y="340315"/>
                        <a:pt x="503834" y="342384"/>
                        <a:pt x="509013" y="343770"/>
                      </a:cubicBezTo>
                      <a:cubicBezTo>
                        <a:pt x="510107" y="344063"/>
                        <a:pt x="511675" y="344336"/>
                        <a:pt x="512926" y="344611"/>
                      </a:cubicBezTo>
                      <a:cubicBezTo>
                        <a:pt x="513027" y="344636"/>
                        <a:pt x="513116" y="344684"/>
                        <a:pt x="513217" y="344708"/>
                      </a:cubicBezTo>
                      <a:cubicBezTo>
                        <a:pt x="513285" y="344723"/>
                        <a:pt x="513379" y="344725"/>
                        <a:pt x="513444" y="344741"/>
                      </a:cubicBezTo>
                      <a:cubicBezTo>
                        <a:pt x="522421" y="346672"/>
                        <a:pt x="531137" y="341761"/>
                        <a:pt x="533325" y="333681"/>
                      </a:cubicBezTo>
                      <a:cubicBezTo>
                        <a:pt x="534824" y="325603"/>
                        <a:pt x="529095" y="317402"/>
                        <a:pt x="520171" y="315250"/>
                      </a:cubicBezTo>
                      <a:cubicBezTo>
                        <a:pt x="518874" y="314955"/>
                        <a:pt x="517033" y="314453"/>
                        <a:pt x="515772" y="314214"/>
                      </a:cubicBezTo>
                      <a:cubicBezTo>
                        <a:pt x="510505" y="313217"/>
                        <a:pt x="506219" y="313464"/>
                        <a:pt x="501250" y="313050"/>
                      </a:cubicBezTo>
                      <a:cubicBezTo>
                        <a:pt x="490667" y="311942"/>
                        <a:pt x="481901" y="311040"/>
                        <a:pt x="474112" y="308588"/>
                      </a:cubicBezTo>
                      <a:cubicBezTo>
                        <a:pt x="470936" y="307356"/>
                        <a:pt x="468676" y="303578"/>
                        <a:pt x="467578" y="302024"/>
                      </a:cubicBezTo>
                      <a:cubicBezTo>
                        <a:pt x="464634" y="277320"/>
                        <a:pt x="463779" y="253462"/>
                        <a:pt x="458294" y="229590"/>
                      </a:cubicBezTo>
                      <a:cubicBezTo>
                        <a:pt x="452759" y="205496"/>
                        <a:pt x="442975" y="183459"/>
                        <a:pt x="429927" y="164043"/>
                      </a:cubicBezTo>
                      <a:cubicBezTo>
                        <a:pt x="431495" y="162618"/>
                        <a:pt x="434457" y="159996"/>
                        <a:pt x="435297" y="159225"/>
                      </a:cubicBezTo>
                      <a:cubicBezTo>
                        <a:pt x="435542" y="156510"/>
                        <a:pt x="435331" y="153663"/>
                        <a:pt x="438144" y="150656"/>
                      </a:cubicBezTo>
                      <a:cubicBezTo>
                        <a:pt x="444096" y="145067"/>
                        <a:pt x="451603" y="140434"/>
                        <a:pt x="460656" y="134844"/>
                      </a:cubicBezTo>
                      <a:cubicBezTo>
                        <a:pt x="464954" y="132316"/>
                        <a:pt x="468925" y="130687"/>
                        <a:pt x="473238" y="127504"/>
                      </a:cubicBezTo>
                      <a:cubicBezTo>
                        <a:pt x="474213" y="126783"/>
                        <a:pt x="475546" y="125643"/>
                        <a:pt x="476570" y="124819"/>
                      </a:cubicBezTo>
                      <a:cubicBezTo>
                        <a:pt x="483831" y="119028"/>
                        <a:pt x="485503" y="109041"/>
                        <a:pt x="480290" y="102507"/>
                      </a:cubicBezTo>
                      <a:cubicBezTo>
                        <a:pt x="475076" y="95974"/>
                        <a:pt x="464973" y="95358"/>
                        <a:pt x="457712" y="101148"/>
                      </a:cubicBezTo>
                      <a:cubicBezTo>
                        <a:pt x="456679" y="101967"/>
                        <a:pt x="455276" y="103035"/>
                        <a:pt x="454349" y="103833"/>
                      </a:cubicBezTo>
                      <a:cubicBezTo>
                        <a:pt x="450284" y="107328"/>
                        <a:pt x="447775" y="110781"/>
                        <a:pt x="444354" y="114407"/>
                      </a:cubicBezTo>
                      <a:cubicBezTo>
                        <a:pt x="436888" y="121988"/>
                        <a:pt x="430717" y="128312"/>
                        <a:pt x="423944" y="132871"/>
                      </a:cubicBezTo>
                      <a:cubicBezTo>
                        <a:pt x="421008" y="134580"/>
                        <a:pt x="416709" y="133989"/>
                        <a:pt x="414757" y="133873"/>
                      </a:cubicBezTo>
                      <a:cubicBezTo>
                        <a:pt x="376169" y="103564"/>
                        <a:pt x="331469" y="81559"/>
                        <a:pt x="283337" y="77284"/>
                      </a:cubicBezTo>
                      <a:cubicBezTo>
                        <a:pt x="283203" y="75268"/>
                        <a:pt x="283026" y="71623"/>
                        <a:pt x="282981" y="70526"/>
                      </a:cubicBezTo>
                      <a:cubicBezTo>
                        <a:pt x="281011" y="68641"/>
                        <a:pt x="278630" y="67032"/>
                        <a:pt x="278033" y="62959"/>
                      </a:cubicBezTo>
                      <a:cubicBezTo>
                        <a:pt x="277374" y="54822"/>
                        <a:pt x="278473" y="46067"/>
                        <a:pt x="279747" y="35506"/>
                      </a:cubicBezTo>
                      <a:cubicBezTo>
                        <a:pt x="280450" y="30571"/>
                        <a:pt x="281618" y="26472"/>
                        <a:pt x="281817" y="21116"/>
                      </a:cubicBezTo>
                      <a:cubicBezTo>
                        <a:pt x="281863" y="19898"/>
                        <a:pt x="281790" y="18131"/>
                        <a:pt x="281784" y="16815"/>
                      </a:cubicBezTo>
                      <a:cubicBezTo>
                        <a:pt x="281784" y="7529"/>
                        <a:pt x="275008" y="0"/>
                        <a:pt x="266663" y="0"/>
                      </a:cubicBezTo>
                      <a:close/>
                      <a:moveTo>
                        <a:pt x="247692" y="117382"/>
                      </a:moveTo>
                      <a:lnTo>
                        <a:pt x="243196" y="196768"/>
                      </a:lnTo>
                      <a:cubicBezTo>
                        <a:pt x="242571" y="204032"/>
                        <a:pt x="236725" y="209702"/>
                        <a:pt x="229547" y="209702"/>
                      </a:cubicBezTo>
                      <a:cubicBezTo>
                        <a:pt x="226606" y="209702"/>
                        <a:pt x="223892" y="208758"/>
                        <a:pt x="221687" y="207148"/>
                      </a:cubicBezTo>
                      <a:lnTo>
                        <a:pt x="156445" y="161068"/>
                      </a:lnTo>
                      <a:cubicBezTo>
                        <a:pt x="176457" y="141396"/>
                        <a:pt x="202053" y="126858"/>
                        <a:pt x="231551" y="120162"/>
                      </a:cubicBezTo>
                      <a:cubicBezTo>
                        <a:pt x="236941" y="118939"/>
                        <a:pt x="242327" y="118032"/>
                        <a:pt x="247692" y="117382"/>
                      </a:cubicBezTo>
                      <a:close/>
                      <a:moveTo>
                        <a:pt x="285634" y="117382"/>
                      </a:moveTo>
                      <a:cubicBezTo>
                        <a:pt x="320074" y="121616"/>
                        <a:pt x="351925" y="137207"/>
                        <a:pt x="376331" y="161101"/>
                      </a:cubicBezTo>
                      <a:lnTo>
                        <a:pt x="311640" y="206954"/>
                      </a:lnTo>
                      <a:cubicBezTo>
                        <a:pt x="305671" y="211050"/>
                        <a:pt x="297581" y="210009"/>
                        <a:pt x="293105" y="204400"/>
                      </a:cubicBezTo>
                      <a:cubicBezTo>
                        <a:pt x="291272" y="202101"/>
                        <a:pt x="290310" y="199399"/>
                        <a:pt x="290195" y="196671"/>
                      </a:cubicBezTo>
                      <a:lnTo>
                        <a:pt x="285634" y="117382"/>
                      </a:lnTo>
                      <a:close/>
                      <a:moveTo>
                        <a:pt x="132834" y="190721"/>
                      </a:moveTo>
                      <a:lnTo>
                        <a:pt x="192284" y="243882"/>
                      </a:lnTo>
                      <a:cubicBezTo>
                        <a:pt x="197586" y="248870"/>
                        <a:pt x="198377" y="256963"/>
                        <a:pt x="193902" y="262572"/>
                      </a:cubicBezTo>
                      <a:cubicBezTo>
                        <a:pt x="192068" y="264871"/>
                        <a:pt x="189615" y="266413"/>
                        <a:pt x="186980" y="267132"/>
                      </a:cubicBezTo>
                      <a:lnTo>
                        <a:pt x="110708" y="289380"/>
                      </a:lnTo>
                      <a:cubicBezTo>
                        <a:pt x="106830" y="253924"/>
                        <a:pt x="115189" y="219457"/>
                        <a:pt x="132834" y="190721"/>
                      </a:cubicBezTo>
                      <a:close/>
                      <a:moveTo>
                        <a:pt x="400040" y="190753"/>
                      </a:moveTo>
                      <a:cubicBezTo>
                        <a:pt x="408873" y="205067"/>
                        <a:pt x="415563" y="221054"/>
                        <a:pt x="419545" y="238385"/>
                      </a:cubicBezTo>
                      <a:cubicBezTo>
                        <a:pt x="423479" y="255509"/>
                        <a:pt x="424466" y="272601"/>
                        <a:pt x="422844" y="289121"/>
                      </a:cubicBezTo>
                      <a:lnTo>
                        <a:pt x="346249" y="267068"/>
                      </a:lnTo>
                      <a:cubicBezTo>
                        <a:pt x="339326" y="264870"/>
                        <a:pt x="335111" y="257895"/>
                        <a:pt x="336707" y="250900"/>
                      </a:cubicBezTo>
                      <a:cubicBezTo>
                        <a:pt x="337362" y="248034"/>
                        <a:pt x="338883" y="245609"/>
                        <a:pt x="340945" y="243818"/>
                      </a:cubicBezTo>
                      <a:lnTo>
                        <a:pt x="400040" y="190753"/>
                      </a:lnTo>
                      <a:close/>
                      <a:moveTo>
                        <a:pt x="254453" y="247990"/>
                      </a:moveTo>
                      <a:lnTo>
                        <a:pt x="278809" y="247990"/>
                      </a:lnTo>
                      <a:lnTo>
                        <a:pt x="293947" y="266906"/>
                      </a:lnTo>
                      <a:lnTo>
                        <a:pt x="288513" y="290512"/>
                      </a:lnTo>
                      <a:lnTo>
                        <a:pt x="266663" y="301021"/>
                      </a:lnTo>
                      <a:lnTo>
                        <a:pt x="244716" y="290480"/>
                      </a:lnTo>
                      <a:lnTo>
                        <a:pt x="239282" y="266874"/>
                      </a:lnTo>
                      <a:lnTo>
                        <a:pt x="254453" y="247990"/>
                      </a:lnTo>
                      <a:close/>
                      <a:moveTo>
                        <a:pt x="332535" y="312726"/>
                      </a:moveTo>
                      <a:cubicBezTo>
                        <a:pt x="333570" y="312675"/>
                        <a:pt x="334601" y="312768"/>
                        <a:pt x="335608" y="312954"/>
                      </a:cubicBezTo>
                      <a:lnTo>
                        <a:pt x="414563" y="326114"/>
                      </a:lnTo>
                      <a:cubicBezTo>
                        <a:pt x="403027" y="358516"/>
                        <a:pt x="380952" y="386586"/>
                        <a:pt x="351457" y="405371"/>
                      </a:cubicBezTo>
                      <a:lnTo>
                        <a:pt x="320858" y="331482"/>
                      </a:lnTo>
                      <a:cubicBezTo>
                        <a:pt x="318144" y="324823"/>
                        <a:pt x="320957" y="317166"/>
                        <a:pt x="327425" y="314053"/>
                      </a:cubicBezTo>
                      <a:cubicBezTo>
                        <a:pt x="329080" y="313255"/>
                        <a:pt x="330810" y="312814"/>
                        <a:pt x="332535" y="312726"/>
                      </a:cubicBezTo>
                      <a:close/>
                      <a:moveTo>
                        <a:pt x="200144" y="313050"/>
                      </a:moveTo>
                      <a:cubicBezTo>
                        <a:pt x="206160" y="313134"/>
                        <a:pt x="211555" y="317308"/>
                        <a:pt x="212954" y="323430"/>
                      </a:cubicBezTo>
                      <a:cubicBezTo>
                        <a:pt x="213608" y="326296"/>
                        <a:pt x="213289" y="329135"/>
                        <a:pt x="212209" y="331643"/>
                      </a:cubicBezTo>
                      <a:lnTo>
                        <a:pt x="182160" y="405080"/>
                      </a:lnTo>
                      <a:cubicBezTo>
                        <a:pt x="153854" y="386921"/>
                        <a:pt x="131308" y="359732"/>
                        <a:pt x="119248" y="326373"/>
                      </a:cubicBezTo>
                      <a:lnTo>
                        <a:pt x="197395" y="313115"/>
                      </a:lnTo>
                      <a:cubicBezTo>
                        <a:pt x="198399" y="313115"/>
                        <a:pt x="199285" y="313038"/>
                        <a:pt x="200144" y="313050"/>
                      </a:cubicBezTo>
                      <a:close/>
                      <a:moveTo>
                        <a:pt x="266663" y="345095"/>
                      </a:moveTo>
                      <a:cubicBezTo>
                        <a:pt x="268257" y="345019"/>
                        <a:pt x="270383" y="345449"/>
                        <a:pt x="272405" y="346422"/>
                      </a:cubicBezTo>
                      <a:cubicBezTo>
                        <a:pt x="275054" y="347697"/>
                        <a:pt x="277101" y="349705"/>
                        <a:pt x="278389" y="352113"/>
                      </a:cubicBezTo>
                      <a:lnTo>
                        <a:pt x="317203" y="421701"/>
                      </a:lnTo>
                      <a:cubicBezTo>
                        <a:pt x="312203" y="423377"/>
                        <a:pt x="307064" y="424809"/>
                        <a:pt x="301807" y="426002"/>
                      </a:cubicBezTo>
                      <a:cubicBezTo>
                        <a:pt x="272344" y="432689"/>
                        <a:pt x="242975" y="430663"/>
                        <a:pt x="216382" y="421605"/>
                      </a:cubicBezTo>
                      <a:lnTo>
                        <a:pt x="254808" y="352145"/>
                      </a:lnTo>
                      <a:cubicBezTo>
                        <a:pt x="257179" y="347836"/>
                        <a:pt x="261552" y="345265"/>
                        <a:pt x="266663" y="34509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7600" cap="flat">
                  <a:solidFill>
                    <a:srgbClr val="3067DA"/>
                  </a:solidFill>
                  <a:bevel/>
                </a:ln>
              </p:spPr>
            </p:sp>
          </p:grpSp>
          <p:grpSp>
            <p:nvGrpSpPr>
              <p:cNvPr id="1553" name=""/>
              <p:cNvGrpSpPr/>
              <p:nvPr/>
            </p:nvGrpSpPr>
            <p:grpSpPr>
              <a:xfrm>
                <a:off x="3556450" y="5538561"/>
                <a:ext cy="705678" cx="727853"/>
                <a:chOff x="3556450" y="5538561"/>
                <a:chExt cy="705678" cx="727853"/>
              </a:xfrm>
            </p:grpSpPr>
            <p:sp>
              <p:nvSpPr>
                <p:cNvPr id="1554" name=""/>
                <p:cNvSpPr/>
                <p:nvPr/>
              </p:nvSpPr>
              <p:spPr>
                <a:xfrm>
                  <a:off x="3556450" y="5538561"/>
                  <a:ext cy="705678" cx="727853"/>
                </a:xfrm>
                <a:custGeom>
                  <a:avLst/>
                  <a:gdLst/>
                  <a:ahLst/>
                  <a:cxnLst/>
                  <a:pathLst>
                    <a:path w="727853" h="705678">
                      <a:moveTo>
                        <a:pt x="361343" y="0"/>
                      </a:moveTo>
                      <a:cubicBezTo>
                        <a:pt x="354909" y="0"/>
                        <a:pt x="348606" y="1980"/>
                        <a:pt x="342803" y="4751"/>
                      </a:cubicBezTo>
                      <a:lnTo>
                        <a:pt x="89808" y="125560"/>
                      </a:lnTo>
                      <a:cubicBezTo>
                        <a:pt x="76543" y="131891"/>
                        <a:pt x="66909" y="143864"/>
                        <a:pt x="63631" y="158091"/>
                      </a:cubicBezTo>
                      <a:lnTo>
                        <a:pt x="1216" y="429459"/>
                      </a:lnTo>
                      <a:cubicBezTo>
                        <a:pt x="-1696" y="442091"/>
                        <a:pt x="0" y="455354"/>
                        <a:pt x="7784" y="466227"/>
                      </a:cubicBezTo>
                      <a:cubicBezTo>
                        <a:pt x="8637" y="467541"/>
                        <a:pt x="9555" y="468815"/>
                        <a:pt x="10534" y="470042"/>
                      </a:cubicBezTo>
                      <a:lnTo>
                        <a:pt x="185647" y="687635"/>
                      </a:lnTo>
                      <a:cubicBezTo>
                        <a:pt x="194829" y="699040"/>
                        <a:pt x="208751" y="705678"/>
                        <a:pt x="223472" y="705678"/>
                      </a:cubicBezTo>
                      <a:lnTo>
                        <a:pt x="504293" y="705678"/>
                      </a:lnTo>
                      <a:cubicBezTo>
                        <a:pt x="519009" y="705678"/>
                        <a:pt x="532929" y="698996"/>
                        <a:pt x="542118" y="687602"/>
                      </a:cubicBezTo>
                      <a:lnTo>
                        <a:pt x="717166" y="469977"/>
                      </a:lnTo>
                      <a:cubicBezTo>
                        <a:pt x="726353" y="458566"/>
                        <a:pt x="729798" y="443627"/>
                        <a:pt x="726517" y="429395"/>
                      </a:cubicBezTo>
                      <a:lnTo>
                        <a:pt x="664004" y="158026"/>
                      </a:lnTo>
                      <a:cubicBezTo>
                        <a:pt x="660727" y="143800"/>
                        <a:pt x="651093" y="131827"/>
                        <a:pt x="637828" y="125496"/>
                      </a:cubicBezTo>
                      <a:lnTo>
                        <a:pt x="384801" y="4751"/>
                      </a:lnTo>
                      <a:cubicBezTo>
                        <a:pt x="377501" y="1266"/>
                        <a:pt x="369434" y="0"/>
                        <a:pt x="361343" y="0"/>
                      </a:cubicBezTo>
                      <a:close/>
                    </a:path>
                  </a:pathLst>
                </a:custGeom>
                <a:solidFill>
                  <a:srgbClr val="595959"/>
                </a:solidFill>
                <a:ln w="7600" cap="flat">
                  <a:solidFill>
                    <a:srgbClr val="3067DB"/>
                  </a:solidFill>
                  <a:bevel/>
                </a:ln>
              </p:spPr>
            </p:sp>
            <p:sp>
              <p:nvSpPr>
                <p:cNvPr id="1555" name=""/>
                <p:cNvSpPr/>
                <p:nvPr/>
              </p:nvSpPr>
              <p:spPr>
                <a:xfrm>
                  <a:off x="3653652" y="5630973"/>
                  <a:ext cy="520854" cx="533801"/>
                </a:xfrm>
                <a:custGeom>
                  <a:avLst/>
                  <a:gdLst/>
                  <a:ahLst/>
                  <a:cxnLst/>
                  <a:pathLst>
                    <a:path w="533801" h="520854">
                      <a:moveTo>
                        <a:pt x="266663" y="0"/>
                      </a:moveTo>
                      <a:cubicBezTo>
                        <a:pt x="258287" y="0"/>
                        <a:pt x="251508" y="7529"/>
                        <a:pt x="251509" y="16815"/>
                      </a:cubicBezTo>
                      <a:cubicBezTo>
                        <a:pt x="251509" y="16958"/>
                        <a:pt x="251538" y="17094"/>
                        <a:pt x="251542" y="17235"/>
                      </a:cubicBezTo>
                      <a:cubicBezTo>
                        <a:pt x="251529" y="18497"/>
                        <a:pt x="251468" y="20017"/>
                        <a:pt x="251509" y="21116"/>
                      </a:cubicBezTo>
                      <a:cubicBezTo>
                        <a:pt x="251708" y="26472"/>
                        <a:pt x="252876" y="30571"/>
                        <a:pt x="253579" y="35506"/>
                      </a:cubicBezTo>
                      <a:cubicBezTo>
                        <a:pt x="254853" y="46067"/>
                        <a:pt x="255920" y="54822"/>
                        <a:pt x="255261" y="62959"/>
                      </a:cubicBezTo>
                      <a:cubicBezTo>
                        <a:pt x="254621" y="66028"/>
                        <a:pt x="252360" y="68834"/>
                        <a:pt x="250345" y="70785"/>
                      </a:cubicBezTo>
                      <a:cubicBezTo>
                        <a:pt x="240904" y="77940"/>
                        <a:pt x="231759" y="79317"/>
                        <a:pt x="222625" y="81391"/>
                      </a:cubicBezTo>
                      <a:cubicBezTo>
                        <a:pt x="183318" y="90313"/>
                        <a:pt x="149477" y="110554"/>
                        <a:pt x="123712" y="137883"/>
                      </a:cubicBezTo>
                      <a:cubicBezTo>
                        <a:pt x="122040" y="136743"/>
                        <a:pt x="119115" y="134645"/>
                        <a:pt x="118245" y="134002"/>
                      </a:cubicBezTo>
                      <a:cubicBezTo>
                        <a:pt x="115542" y="134368"/>
                        <a:pt x="112811" y="135201"/>
                        <a:pt x="109253" y="133130"/>
                      </a:cubicBezTo>
                      <a:cubicBezTo>
                        <a:pt x="102478" y="128571"/>
                        <a:pt x="96309" y="122278"/>
                        <a:pt x="88843" y="114698"/>
                      </a:cubicBezTo>
                      <a:cubicBezTo>
                        <a:pt x="85422" y="111072"/>
                        <a:pt x="82945" y="107619"/>
                        <a:pt x="78880" y="104124"/>
                      </a:cubicBezTo>
                      <a:cubicBezTo>
                        <a:pt x="77958" y="103330"/>
                        <a:pt x="76549" y="102256"/>
                        <a:pt x="75517" y="101439"/>
                      </a:cubicBezTo>
                      <a:cubicBezTo>
                        <a:pt x="72339" y="98907"/>
                        <a:pt x="68592" y="97586"/>
                        <a:pt x="64972" y="97462"/>
                      </a:cubicBezTo>
                      <a:cubicBezTo>
                        <a:pt x="60319" y="97304"/>
                        <a:pt x="55839" y="99122"/>
                        <a:pt x="52907" y="102798"/>
                      </a:cubicBezTo>
                      <a:cubicBezTo>
                        <a:pt x="47695" y="109333"/>
                        <a:pt x="49364" y="119322"/>
                        <a:pt x="56627" y="125110"/>
                      </a:cubicBezTo>
                      <a:cubicBezTo>
                        <a:pt x="56700" y="125169"/>
                        <a:pt x="56779" y="125215"/>
                        <a:pt x="56853" y="125272"/>
                      </a:cubicBezTo>
                      <a:cubicBezTo>
                        <a:pt x="57851" y="126080"/>
                        <a:pt x="59073" y="127117"/>
                        <a:pt x="59991" y="127794"/>
                      </a:cubicBezTo>
                      <a:cubicBezTo>
                        <a:pt x="64304" y="130978"/>
                        <a:pt x="68243" y="132607"/>
                        <a:pt x="72541" y="135134"/>
                      </a:cubicBezTo>
                      <a:cubicBezTo>
                        <a:pt x="81594" y="140724"/>
                        <a:pt x="89100" y="145359"/>
                        <a:pt x="95053" y="150947"/>
                      </a:cubicBezTo>
                      <a:cubicBezTo>
                        <a:pt x="97378" y="153425"/>
                        <a:pt x="97785" y="157790"/>
                        <a:pt x="98094" y="159678"/>
                      </a:cubicBezTo>
                      <a:cubicBezTo>
                        <a:pt x="76973" y="203087"/>
                        <a:pt x="64952" y="251356"/>
                        <a:pt x="72055" y="300536"/>
                      </a:cubicBezTo>
                      <a:cubicBezTo>
                        <a:pt x="64045" y="304537"/>
                        <a:pt x="61684" y="307931"/>
                        <a:pt x="59215" y="308944"/>
                      </a:cubicBezTo>
                      <a:cubicBezTo>
                        <a:pt x="51425" y="311396"/>
                        <a:pt x="42659" y="312297"/>
                        <a:pt x="32076" y="313406"/>
                      </a:cubicBezTo>
                      <a:cubicBezTo>
                        <a:pt x="27108" y="313819"/>
                        <a:pt x="22821" y="313572"/>
                        <a:pt x="17553" y="314570"/>
                      </a:cubicBezTo>
                      <a:cubicBezTo>
                        <a:pt x="16394" y="314790"/>
                        <a:pt x="14779" y="315211"/>
                        <a:pt x="13510" y="315508"/>
                      </a:cubicBezTo>
                      <a:cubicBezTo>
                        <a:pt x="13466" y="315517"/>
                        <a:pt x="13425" y="315531"/>
                        <a:pt x="13381" y="315541"/>
                      </a:cubicBezTo>
                      <a:cubicBezTo>
                        <a:pt x="13312" y="315556"/>
                        <a:pt x="13221" y="315590"/>
                        <a:pt x="13154" y="315605"/>
                      </a:cubicBezTo>
                      <a:cubicBezTo>
                        <a:pt x="4232" y="317761"/>
                        <a:pt x="-1500" y="325959"/>
                        <a:pt x="0" y="334037"/>
                      </a:cubicBezTo>
                      <a:cubicBezTo>
                        <a:pt x="2191" y="342116"/>
                        <a:pt x="10906" y="347030"/>
                        <a:pt x="19882" y="345095"/>
                      </a:cubicBezTo>
                      <a:cubicBezTo>
                        <a:pt x="19947" y="345081"/>
                        <a:pt x="20041" y="345079"/>
                        <a:pt x="20109" y="345064"/>
                      </a:cubicBezTo>
                      <a:cubicBezTo>
                        <a:pt x="20210" y="345041"/>
                        <a:pt x="20299" y="344991"/>
                        <a:pt x="20400" y="344966"/>
                      </a:cubicBezTo>
                      <a:cubicBezTo>
                        <a:pt x="21651" y="344692"/>
                        <a:pt x="23219" y="344386"/>
                        <a:pt x="24314" y="344094"/>
                      </a:cubicBezTo>
                      <a:cubicBezTo>
                        <a:pt x="29492" y="342707"/>
                        <a:pt x="33243" y="340671"/>
                        <a:pt x="37899" y="338887"/>
                      </a:cubicBezTo>
                      <a:cubicBezTo>
                        <a:pt x="47915" y="335296"/>
                        <a:pt x="56211" y="332296"/>
                        <a:pt x="64293" y="331127"/>
                      </a:cubicBezTo>
                      <a:cubicBezTo>
                        <a:pt x="67668" y="330862"/>
                        <a:pt x="71225" y="333209"/>
                        <a:pt x="72994" y="334199"/>
                      </a:cubicBezTo>
                      <a:cubicBezTo>
                        <a:pt x="94777" y="380131"/>
                        <a:pt x="126599" y="418171"/>
                        <a:pt x="166893" y="442041"/>
                      </a:cubicBezTo>
                      <a:cubicBezTo>
                        <a:pt x="165134" y="451199"/>
                        <a:pt x="166227" y="454665"/>
                        <a:pt x="165489" y="457194"/>
                      </a:cubicBezTo>
                      <a:cubicBezTo>
                        <a:pt x="162551" y="464811"/>
                        <a:pt x="157518" y="472851"/>
                        <a:pt x="151788" y="481815"/>
                      </a:cubicBezTo>
                      <a:cubicBezTo>
                        <a:pt x="149012" y="485955"/>
                        <a:pt x="146173" y="489169"/>
                        <a:pt x="143669" y="493909"/>
                      </a:cubicBezTo>
                      <a:cubicBezTo>
                        <a:pt x="143070" y="495043"/>
                        <a:pt x="142307" y="496785"/>
                        <a:pt x="141728" y="497983"/>
                      </a:cubicBezTo>
                      <a:cubicBezTo>
                        <a:pt x="137837" y="506305"/>
                        <a:pt x="140691" y="515890"/>
                        <a:pt x="148165" y="519487"/>
                      </a:cubicBezTo>
                      <a:cubicBezTo>
                        <a:pt x="155685" y="523109"/>
                        <a:pt x="165020" y="519289"/>
                        <a:pt x="169060" y="510950"/>
                      </a:cubicBezTo>
                      <a:cubicBezTo>
                        <a:pt x="169067" y="510939"/>
                        <a:pt x="169086" y="510930"/>
                        <a:pt x="169092" y="510918"/>
                      </a:cubicBezTo>
                      <a:cubicBezTo>
                        <a:pt x="169097" y="510908"/>
                        <a:pt x="169088" y="510895"/>
                        <a:pt x="169092" y="510886"/>
                      </a:cubicBezTo>
                      <a:cubicBezTo>
                        <a:pt x="169668" y="509703"/>
                        <a:pt x="170483" y="508150"/>
                        <a:pt x="170969" y="507037"/>
                      </a:cubicBezTo>
                      <a:cubicBezTo>
                        <a:pt x="173114" y="502125"/>
                        <a:pt x="173826" y="497916"/>
                        <a:pt x="175335" y="493165"/>
                      </a:cubicBezTo>
                      <a:cubicBezTo>
                        <a:pt x="179340" y="483107"/>
                        <a:pt x="181541" y="472554"/>
                        <a:pt x="187055" y="465977"/>
                      </a:cubicBezTo>
                      <a:cubicBezTo>
                        <a:pt x="188564" y="464177"/>
                        <a:pt x="191026" y="463484"/>
                        <a:pt x="193578" y="462801"/>
                      </a:cubicBezTo>
                      <a:cubicBezTo>
                        <a:pt x="232134" y="470072"/>
                        <a:pt x="271455" y="473689"/>
                        <a:pt x="310734" y="464773"/>
                      </a:cubicBezTo>
                      <a:cubicBezTo>
                        <a:pt x="319695" y="462740"/>
                        <a:pt x="328345" y="460107"/>
                        <a:pt x="336707" y="456948"/>
                      </a:cubicBezTo>
                      <a:cubicBezTo>
                        <a:pt x="337671" y="458657"/>
                        <a:pt x="339462" y="461942"/>
                        <a:pt x="339942" y="462769"/>
                      </a:cubicBezTo>
                      <a:cubicBezTo>
                        <a:pt x="342535" y="463612"/>
                        <a:pt x="345366" y="464048"/>
                        <a:pt x="347673" y="467458"/>
                      </a:cubicBezTo>
                      <a:cubicBezTo>
                        <a:pt x="351798" y="474503"/>
                        <a:pt x="354619" y="482839"/>
                        <a:pt x="358056" y="492906"/>
                      </a:cubicBezTo>
                      <a:cubicBezTo>
                        <a:pt x="359564" y="497657"/>
                        <a:pt x="360309" y="501867"/>
                        <a:pt x="362455" y="506779"/>
                      </a:cubicBezTo>
                      <a:cubicBezTo>
                        <a:pt x="362943" y="507898"/>
                        <a:pt x="363755" y="509474"/>
                        <a:pt x="364330" y="510659"/>
                      </a:cubicBezTo>
                      <a:cubicBezTo>
                        <a:pt x="368362" y="519025"/>
                        <a:pt x="377727" y="522853"/>
                        <a:pt x="385258" y="519228"/>
                      </a:cubicBezTo>
                      <a:cubicBezTo>
                        <a:pt x="392731" y="515630"/>
                        <a:pt x="395588" y="506045"/>
                        <a:pt x="391695" y="497725"/>
                      </a:cubicBezTo>
                      <a:cubicBezTo>
                        <a:pt x="391117" y="496526"/>
                        <a:pt x="390322" y="494784"/>
                        <a:pt x="389722" y="493650"/>
                      </a:cubicBezTo>
                      <a:cubicBezTo>
                        <a:pt x="387218" y="488911"/>
                        <a:pt x="384378" y="485730"/>
                        <a:pt x="381603" y="481588"/>
                      </a:cubicBezTo>
                      <a:cubicBezTo>
                        <a:pt x="375872" y="472626"/>
                        <a:pt x="371119" y="465179"/>
                        <a:pt x="368180" y="457563"/>
                      </a:cubicBezTo>
                      <a:cubicBezTo>
                        <a:pt x="366951" y="453634"/>
                        <a:pt x="368387" y="451191"/>
                        <a:pt x="369345" y="448638"/>
                      </a:cubicBezTo>
                      <a:cubicBezTo>
                        <a:pt x="368771" y="447981"/>
                        <a:pt x="367544" y="444271"/>
                        <a:pt x="366822" y="442526"/>
                      </a:cubicBezTo>
                      <a:cubicBezTo>
                        <a:pt x="408697" y="417807"/>
                        <a:pt x="439585" y="378349"/>
                        <a:pt x="454090" y="332776"/>
                      </a:cubicBezTo>
                      <a:cubicBezTo>
                        <a:pt x="456049" y="333084"/>
                        <a:pt x="459453" y="333686"/>
                        <a:pt x="460558" y="333908"/>
                      </a:cubicBezTo>
                      <a:cubicBezTo>
                        <a:pt x="462835" y="332407"/>
                        <a:pt x="464928" y="330448"/>
                        <a:pt x="469034" y="330771"/>
                      </a:cubicBezTo>
                      <a:cubicBezTo>
                        <a:pt x="477116" y="331939"/>
                        <a:pt x="485411" y="334940"/>
                        <a:pt x="495427" y="338532"/>
                      </a:cubicBezTo>
                      <a:cubicBezTo>
                        <a:pt x="500083" y="340315"/>
                        <a:pt x="503834" y="342384"/>
                        <a:pt x="509013" y="343770"/>
                      </a:cubicBezTo>
                      <a:cubicBezTo>
                        <a:pt x="510107" y="344063"/>
                        <a:pt x="511675" y="344336"/>
                        <a:pt x="512926" y="344611"/>
                      </a:cubicBezTo>
                      <a:cubicBezTo>
                        <a:pt x="513027" y="344636"/>
                        <a:pt x="513116" y="344684"/>
                        <a:pt x="513217" y="344708"/>
                      </a:cubicBezTo>
                      <a:cubicBezTo>
                        <a:pt x="513285" y="344723"/>
                        <a:pt x="513379" y="344725"/>
                        <a:pt x="513444" y="344741"/>
                      </a:cubicBezTo>
                      <a:cubicBezTo>
                        <a:pt x="522421" y="346672"/>
                        <a:pt x="531137" y="341761"/>
                        <a:pt x="533325" y="333681"/>
                      </a:cubicBezTo>
                      <a:cubicBezTo>
                        <a:pt x="534824" y="325603"/>
                        <a:pt x="529095" y="317402"/>
                        <a:pt x="520171" y="315250"/>
                      </a:cubicBezTo>
                      <a:cubicBezTo>
                        <a:pt x="518874" y="314955"/>
                        <a:pt x="517033" y="314453"/>
                        <a:pt x="515772" y="314214"/>
                      </a:cubicBezTo>
                      <a:cubicBezTo>
                        <a:pt x="510505" y="313217"/>
                        <a:pt x="506219" y="313464"/>
                        <a:pt x="501250" y="313050"/>
                      </a:cubicBezTo>
                      <a:cubicBezTo>
                        <a:pt x="490667" y="311942"/>
                        <a:pt x="481901" y="311040"/>
                        <a:pt x="474112" y="308588"/>
                      </a:cubicBezTo>
                      <a:cubicBezTo>
                        <a:pt x="470936" y="307356"/>
                        <a:pt x="468676" y="303578"/>
                        <a:pt x="467578" y="302024"/>
                      </a:cubicBezTo>
                      <a:cubicBezTo>
                        <a:pt x="464634" y="277320"/>
                        <a:pt x="463779" y="253462"/>
                        <a:pt x="458294" y="229590"/>
                      </a:cubicBezTo>
                      <a:cubicBezTo>
                        <a:pt x="452759" y="205496"/>
                        <a:pt x="442975" y="183459"/>
                        <a:pt x="429927" y="164043"/>
                      </a:cubicBezTo>
                      <a:cubicBezTo>
                        <a:pt x="431495" y="162618"/>
                        <a:pt x="434457" y="159996"/>
                        <a:pt x="435297" y="159225"/>
                      </a:cubicBezTo>
                      <a:cubicBezTo>
                        <a:pt x="435542" y="156510"/>
                        <a:pt x="435331" y="153663"/>
                        <a:pt x="438144" y="150656"/>
                      </a:cubicBezTo>
                      <a:cubicBezTo>
                        <a:pt x="444096" y="145067"/>
                        <a:pt x="451603" y="140434"/>
                        <a:pt x="460656" y="134844"/>
                      </a:cubicBezTo>
                      <a:cubicBezTo>
                        <a:pt x="464954" y="132316"/>
                        <a:pt x="468925" y="130687"/>
                        <a:pt x="473238" y="127504"/>
                      </a:cubicBezTo>
                      <a:cubicBezTo>
                        <a:pt x="474213" y="126783"/>
                        <a:pt x="475546" y="125643"/>
                        <a:pt x="476570" y="124819"/>
                      </a:cubicBezTo>
                      <a:cubicBezTo>
                        <a:pt x="483831" y="119028"/>
                        <a:pt x="485503" y="109041"/>
                        <a:pt x="480290" y="102507"/>
                      </a:cubicBezTo>
                      <a:cubicBezTo>
                        <a:pt x="475076" y="95974"/>
                        <a:pt x="464973" y="95358"/>
                        <a:pt x="457712" y="101148"/>
                      </a:cubicBezTo>
                      <a:cubicBezTo>
                        <a:pt x="456679" y="101967"/>
                        <a:pt x="455276" y="103035"/>
                        <a:pt x="454349" y="103833"/>
                      </a:cubicBezTo>
                      <a:cubicBezTo>
                        <a:pt x="450284" y="107328"/>
                        <a:pt x="447775" y="110781"/>
                        <a:pt x="444354" y="114407"/>
                      </a:cubicBezTo>
                      <a:cubicBezTo>
                        <a:pt x="436888" y="121988"/>
                        <a:pt x="430717" y="128312"/>
                        <a:pt x="423944" y="132871"/>
                      </a:cubicBezTo>
                      <a:cubicBezTo>
                        <a:pt x="421008" y="134580"/>
                        <a:pt x="416709" y="133989"/>
                        <a:pt x="414757" y="133873"/>
                      </a:cubicBezTo>
                      <a:cubicBezTo>
                        <a:pt x="376169" y="103564"/>
                        <a:pt x="331469" y="81559"/>
                        <a:pt x="283337" y="77284"/>
                      </a:cubicBezTo>
                      <a:cubicBezTo>
                        <a:pt x="283203" y="75268"/>
                        <a:pt x="283026" y="71623"/>
                        <a:pt x="282981" y="70526"/>
                      </a:cubicBezTo>
                      <a:cubicBezTo>
                        <a:pt x="281011" y="68641"/>
                        <a:pt x="278630" y="67032"/>
                        <a:pt x="278033" y="62959"/>
                      </a:cubicBezTo>
                      <a:cubicBezTo>
                        <a:pt x="277374" y="54822"/>
                        <a:pt x="278473" y="46067"/>
                        <a:pt x="279747" y="35506"/>
                      </a:cubicBezTo>
                      <a:cubicBezTo>
                        <a:pt x="280450" y="30571"/>
                        <a:pt x="281618" y="26472"/>
                        <a:pt x="281817" y="21116"/>
                      </a:cubicBezTo>
                      <a:cubicBezTo>
                        <a:pt x="281863" y="19898"/>
                        <a:pt x="281790" y="18131"/>
                        <a:pt x="281784" y="16815"/>
                      </a:cubicBezTo>
                      <a:cubicBezTo>
                        <a:pt x="281784" y="7529"/>
                        <a:pt x="275008" y="0"/>
                        <a:pt x="266663" y="0"/>
                      </a:cubicBezTo>
                      <a:close/>
                      <a:moveTo>
                        <a:pt x="247692" y="117382"/>
                      </a:moveTo>
                      <a:lnTo>
                        <a:pt x="243196" y="196768"/>
                      </a:lnTo>
                      <a:cubicBezTo>
                        <a:pt x="242571" y="204032"/>
                        <a:pt x="236725" y="209702"/>
                        <a:pt x="229547" y="209702"/>
                      </a:cubicBezTo>
                      <a:cubicBezTo>
                        <a:pt x="226606" y="209702"/>
                        <a:pt x="223892" y="208758"/>
                        <a:pt x="221687" y="207148"/>
                      </a:cubicBezTo>
                      <a:lnTo>
                        <a:pt x="156445" y="161068"/>
                      </a:lnTo>
                      <a:cubicBezTo>
                        <a:pt x="176457" y="141396"/>
                        <a:pt x="202053" y="126858"/>
                        <a:pt x="231551" y="120162"/>
                      </a:cubicBezTo>
                      <a:cubicBezTo>
                        <a:pt x="236941" y="118939"/>
                        <a:pt x="242327" y="118032"/>
                        <a:pt x="247692" y="117382"/>
                      </a:cubicBezTo>
                      <a:close/>
                      <a:moveTo>
                        <a:pt x="285634" y="117382"/>
                      </a:moveTo>
                      <a:cubicBezTo>
                        <a:pt x="320074" y="121616"/>
                        <a:pt x="351925" y="137207"/>
                        <a:pt x="376331" y="161101"/>
                      </a:cubicBezTo>
                      <a:lnTo>
                        <a:pt x="311640" y="206954"/>
                      </a:lnTo>
                      <a:cubicBezTo>
                        <a:pt x="305671" y="211050"/>
                        <a:pt x="297581" y="210009"/>
                        <a:pt x="293105" y="204400"/>
                      </a:cubicBezTo>
                      <a:cubicBezTo>
                        <a:pt x="291272" y="202101"/>
                        <a:pt x="290310" y="199399"/>
                        <a:pt x="290195" y="196671"/>
                      </a:cubicBezTo>
                      <a:lnTo>
                        <a:pt x="285634" y="117382"/>
                      </a:lnTo>
                      <a:close/>
                      <a:moveTo>
                        <a:pt x="132834" y="190721"/>
                      </a:moveTo>
                      <a:lnTo>
                        <a:pt x="192284" y="243882"/>
                      </a:lnTo>
                      <a:cubicBezTo>
                        <a:pt x="197586" y="248870"/>
                        <a:pt x="198377" y="256963"/>
                        <a:pt x="193902" y="262572"/>
                      </a:cubicBezTo>
                      <a:cubicBezTo>
                        <a:pt x="192068" y="264871"/>
                        <a:pt x="189615" y="266413"/>
                        <a:pt x="186980" y="267132"/>
                      </a:cubicBezTo>
                      <a:lnTo>
                        <a:pt x="110708" y="289380"/>
                      </a:lnTo>
                      <a:cubicBezTo>
                        <a:pt x="106830" y="253924"/>
                        <a:pt x="115189" y="219457"/>
                        <a:pt x="132834" y="190721"/>
                      </a:cubicBezTo>
                      <a:close/>
                      <a:moveTo>
                        <a:pt x="400040" y="190753"/>
                      </a:moveTo>
                      <a:cubicBezTo>
                        <a:pt x="408873" y="205067"/>
                        <a:pt x="415563" y="221054"/>
                        <a:pt x="419545" y="238385"/>
                      </a:cubicBezTo>
                      <a:cubicBezTo>
                        <a:pt x="423479" y="255509"/>
                        <a:pt x="424466" y="272601"/>
                        <a:pt x="422844" y="289121"/>
                      </a:cubicBezTo>
                      <a:lnTo>
                        <a:pt x="346249" y="267068"/>
                      </a:lnTo>
                      <a:cubicBezTo>
                        <a:pt x="339326" y="264870"/>
                        <a:pt x="335111" y="257895"/>
                        <a:pt x="336707" y="250900"/>
                      </a:cubicBezTo>
                      <a:cubicBezTo>
                        <a:pt x="337362" y="248034"/>
                        <a:pt x="338883" y="245609"/>
                        <a:pt x="340945" y="243818"/>
                      </a:cubicBezTo>
                      <a:lnTo>
                        <a:pt x="400040" y="190753"/>
                      </a:lnTo>
                      <a:close/>
                      <a:moveTo>
                        <a:pt x="254453" y="247990"/>
                      </a:moveTo>
                      <a:lnTo>
                        <a:pt x="278809" y="247990"/>
                      </a:lnTo>
                      <a:lnTo>
                        <a:pt x="293947" y="266906"/>
                      </a:lnTo>
                      <a:lnTo>
                        <a:pt x="288513" y="290512"/>
                      </a:lnTo>
                      <a:lnTo>
                        <a:pt x="266663" y="301021"/>
                      </a:lnTo>
                      <a:lnTo>
                        <a:pt x="244716" y="290480"/>
                      </a:lnTo>
                      <a:lnTo>
                        <a:pt x="239282" y="266874"/>
                      </a:lnTo>
                      <a:lnTo>
                        <a:pt x="254453" y="247990"/>
                      </a:lnTo>
                      <a:close/>
                      <a:moveTo>
                        <a:pt x="332535" y="312726"/>
                      </a:moveTo>
                      <a:cubicBezTo>
                        <a:pt x="333570" y="312675"/>
                        <a:pt x="334601" y="312768"/>
                        <a:pt x="335608" y="312954"/>
                      </a:cubicBezTo>
                      <a:lnTo>
                        <a:pt x="414563" y="326114"/>
                      </a:lnTo>
                      <a:cubicBezTo>
                        <a:pt x="403027" y="358516"/>
                        <a:pt x="380952" y="386586"/>
                        <a:pt x="351457" y="405371"/>
                      </a:cubicBezTo>
                      <a:lnTo>
                        <a:pt x="320858" y="331482"/>
                      </a:lnTo>
                      <a:cubicBezTo>
                        <a:pt x="318144" y="324823"/>
                        <a:pt x="320957" y="317166"/>
                        <a:pt x="327425" y="314053"/>
                      </a:cubicBezTo>
                      <a:cubicBezTo>
                        <a:pt x="329080" y="313255"/>
                        <a:pt x="330810" y="312814"/>
                        <a:pt x="332535" y="312726"/>
                      </a:cubicBezTo>
                      <a:close/>
                      <a:moveTo>
                        <a:pt x="200144" y="313050"/>
                      </a:moveTo>
                      <a:cubicBezTo>
                        <a:pt x="206160" y="313134"/>
                        <a:pt x="211555" y="317308"/>
                        <a:pt x="212954" y="323430"/>
                      </a:cubicBezTo>
                      <a:cubicBezTo>
                        <a:pt x="213608" y="326296"/>
                        <a:pt x="213289" y="329135"/>
                        <a:pt x="212209" y="331643"/>
                      </a:cubicBezTo>
                      <a:lnTo>
                        <a:pt x="182160" y="405080"/>
                      </a:lnTo>
                      <a:cubicBezTo>
                        <a:pt x="153854" y="386921"/>
                        <a:pt x="131308" y="359732"/>
                        <a:pt x="119248" y="326373"/>
                      </a:cubicBezTo>
                      <a:lnTo>
                        <a:pt x="197395" y="313115"/>
                      </a:lnTo>
                      <a:cubicBezTo>
                        <a:pt x="198399" y="313115"/>
                        <a:pt x="199285" y="313038"/>
                        <a:pt x="200144" y="313050"/>
                      </a:cubicBezTo>
                      <a:close/>
                      <a:moveTo>
                        <a:pt x="266663" y="345095"/>
                      </a:moveTo>
                      <a:cubicBezTo>
                        <a:pt x="268257" y="345019"/>
                        <a:pt x="270383" y="345449"/>
                        <a:pt x="272405" y="346422"/>
                      </a:cubicBezTo>
                      <a:cubicBezTo>
                        <a:pt x="275054" y="347697"/>
                        <a:pt x="277101" y="349705"/>
                        <a:pt x="278389" y="352113"/>
                      </a:cubicBezTo>
                      <a:lnTo>
                        <a:pt x="317203" y="421701"/>
                      </a:lnTo>
                      <a:cubicBezTo>
                        <a:pt x="312203" y="423377"/>
                        <a:pt x="307064" y="424809"/>
                        <a:pt x="301807" y="426002"/>
                      </a:cubicBezTo>
                      <a:cubicBezTo>
                        <a:pt x="272344" y="432689"/>
                        <a:pt x="242975" y="430663"/>
                        <a:pt x="216382" y="421605"/>
                      </a:cubicBezTo>
                      <a:lnTo>
                        <a:pt x="254808" y="352145"/>
                      </a:lnTo>
                      <a:cubicBezTo>
                        <a:pt x="257179" y="347836"/>
                        <a:pt x="261552" y="345265"/>
                        <a:pt x="266663" y="34509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7600" cap="flat">
                  <a:solidFill>
                    <a:srgbClr val="3067DA"/>
                  </a:solidFill>
                  <a:bevel/>
                </a:ln>
              </p:spPr>
            </p:sp>
          </p:grpSp>
          <p:grpSp>
            <p:nvGrpSpPr>
              <p:cNvPr id="1556" name=""/>
              <p:cNvGrpSpPr/>
              <p:nvPr/>
            </p:nvGrpSpPr>
            <p:grpSpPr>
              <a:xfrm>
                <a:off x="832770" y="5538561"/>
                <a:ext cy="705678" cx="727853"/>
                <a:chOff x="832770" y="5538561"/>
                <a:chExt cy="705678" cx="727853"/>
              </a:xfrm>
            </p:grpSpPr>
            <p:sp>
              <p:nvSpPr>
                <p:cNvPr id="1557" name=""/>
                <p:cNvSpPr/>
                <p:nvPr/>
              </p:nvSpPr>
              <p:spPr>
                <a:xfrm>
                  <a:off x="832770" y="5538561"/>
                  <a:ext cy="705678" cx="727853"/>
                </a:xfrm>
                <a:custGeom>
                  <a:avLst/>
                  <a:gdLst/>
                  <a:ahLst/>
                  <a:cxnLst/>
                  <a:pathLst>
                    <a:path w="727853" h="705678">
                      <a:moveTo>
                        <a:pt x="361343" y="0"/>
                      </a:moveTo>
                      <a:cubicBezTo>
                        <a:pt x="354909" y="0"/>
                        <a:pt x="348606" y="1980"/>
                        <a:pt x="342803" y="4751"/>
                      </a:cubicBezTo>
                      <a:lnTo>
                        <a:pt x="89808" y="125560"/>
                      </a:lnTo>
                      <a:cubicBezTo>
                        <a:pt x="76543" y="131891"/>
                        <a:pt x="66909" y="143864"/>
                        <a:pt x="63631" y="158091"/>
                      </a:cubicBezTo>
                      <a:lnTo>
                        <a:pt x="1216" y="429459"/>
                      </a:lnTo>
                      <a:cubicBezTo>
                        <a:pt x="-1696" y="442091"/>
                        <a:pt x="0" y="455354"/>
                        <a:pt x="7784" y="466227"/>
                      </a:cubicBezTo>
                      <a:cubicBezTo>
                        <a:pt x="8637" y="467541"/>
                        <a:pt x="9555" y="468815"/>
                        <a:pt x="10534" y="470042"/>
                      </a:cubicBezTo>
                      <a:lnTo>
                        <a:pt x="185647" y="687635"/>
                      </a:lnTo>
                      <a:cubicBezTo>
                        <a:pt x="194829" y="699040"/>
                        <a:pt x="208751" y="705678"/>
                        <a:pt x="223472" y="705678"/>
                      </a:cubicBezTo>
                      <a:lnTo>
                        <a:pt x="504293" y="705678"/>
                      </a:lnTo>
                      <a:cubicBezTo>
                        <a:pt x="519009" y="705678"/>
                        <a:pt x="532929" y="698996"/>
                        <a:pt x="542118" y="687602"/>
                      </a:cubicBezTo>
                      <a:lnTo>
                        <a:pt x="717166" y="469977"/>
                      </a:lnTo>
                      <a:cubicBezTo>
                        <a:pt x="726353" y="458566"/>
                        <a:pt x="729798" y="443627"/>
                        <a:pt x="726517" y="429395"/>
                      </a:cubicBezTo>
                      <a:lnTo>
                        <a:pt x="664004" y="158026"/>
                      </a:lnTo>
                      <a:cubicBezTo>
                        <a:pt x="660727" y="143800"/>
                        <a:pt x="651093" y="131827"/>
                        <a:pt x="637828" y="125496"/>
                      </a:cubicBezTo>
                      <a:lnTo>
                        <a:pt x="384801" y="4751"/>
                      </a:lnTo>
                      <a:cubicBezTo>
                        <a:pt x="377501" y="1266"/>
                        <a:pt x="369434" y="0"/>
                        <a:pt x="361343" y="0"/>
                      </a:cubicBezTo>
                      <a:close/>
                    </a:path>
                  </a:pathLst>
                </a:custGeom>
                <a:solidFill>
                  <a:srgbClr val="595959"/>
                </a:solidFill>
                <a:ln w="7600" cap="flat">
                  <a:solidFill>
                    <a:srgbClr val="3067DB"/>
                  </a:solidFill>
                  <a:bevel/>
                </a:ln>
              </p:spPr>
            </p:sp>
            <p:sp>
              <p:nvSpPr>
                <p:cNvPr id="1558" name=""/>
                <p:cNvSpPr/>
                <p:nvPr/>
              </p:nvSpPr>
              <p:spPr>
                <a:xfrm>
                  <a:off x="929972" y="5630973"/>
                  <a:ext cy="520854" cx="533801"/>
                </a:xfrm>
                <a:custGeom>
                  <a:avLst/>
                  <a:gdLst/>
                  <a:ahLst/>
                  <a:cxnLst/>
                  <a:pathLst>
                    <a:path w="533801" h="520854">
                      <a:moveTo>
                        <a:pt x="266663" y="0"/>
                      </a:moveTo>
                      <a:cubicBezTo>
                        <a:pt x="258287" y="0"/>
                        <a:pt x="251508" y="7529"/>
                        <a:pt x="251509" y="16815"/>
                      </a:cubicBezTo>
                      <a:cubicBezTo>
                        <a:pt x="251509" y="16958"/>
                        <a:pt x="251538" y="17094"/>
                        <a:pt x="251542" y="17235"/>
                      </a:cubicBezTo>
                      <a:cubicBezTo>
                        <a:pt x="251529" y="18497"/>
                        <a:pt x="251468" y="20017"/>
                        <a:pt x="251509" y="21116"/>
                      </a:cubicBezTo>
                      <a:cubicBezTo>
                        <a:pt x="251708" y="26472"/>
                        <a:pt x="252876" y="30571"/>
                        <a:pt x="253579" y="35506"/>
                      </a:cubicBezTo>
                      <a:cubicBezTo>
                        <a:pt x="254853" y="46067"/>
                        <a:pt x="255920" y="54822"/>
                        <a:pt x="255261" y="62959"/>
                      </a:cubicBezTo>
                      <a:cubicBezTo>
                        <a:pt x="254621" y="66028"/>
                        <a:pt x="252360" y="68834"/>
                        <a:pt x="250345" y="70785"/>
                      </a:cubicBezTo>
                      <a:cubicBezTo>
                        <a:pt x="240904" y="77940"/>
                        <a:pt x="231759" y="79317"/>
                        <a:pt x="222625" y="81391"/>
                      </a:cubicBezTo>
                      <a:cubicBezTo>
                        <a:pt x="183318" y="90313"/>
                        <a:pt x="149477" y="110554"/>
                        <a:pt x="123712" y="137883"/>
                      </a:cubicBezTo>
                      <a:cubicBezTo>
                        <a:pt x="122040" y="136743"/>
                        <a:pt x="119115" y="134645"/>
                        <a:pt x="118245" y="134002"/>
                      </a:cubicBezTo>
                      <a:cubicBezTo>
                        <a:pt x="115542" y="134368"/>
                        <a:pt x="112811" y="135201"/>
                        <a:pt x="109253" y="133130"/>
                      </a:cubicBezTo>
                      <a:cubicBezTo>
                        <a:pt x="102478" y="128571"/>
                        <a:pt x="96309" y="122278"/>
                        <a:pt x="88843" y="114698"/>
                      </a:cubicBezTo>
                      <a:cubicBezTo>
                        <a:pt x="85422" y="111072"/>
                        <a:pt x="82945" y="107619"/>
                        <a:pt x="78880" y="104124"/>
                      </a:cubicBezTo>
                      <a:cubicBezTo>
                        <a:pt x="77958" y="103330"/>
                        <a:pt x="76549" y="102256"/>
                        <a:pt x="75517" y="101439"/>
                      </a:cubicBezTo>
                      <a:cubicBezTo>
                        <a:pt x="72339" y="98907"/>
                        <a:pt x="68592" y="97586"/>
                        <a:pt x="64972" y="97462"/>
                      </a:cubicBezTo>
                      <a:cubicBezTo>
                        <a:pt x="60319" y="97304"/>
                        <a:pt x="55839" y="99122"/>
                        <a:pt x="52907" y="102798"/>
                      </a:cubicBezTo>
                      <a:cubicBezTo>
                        <a:pt x="47695" y="109333"/>
                        <a:pt x="49364" y="119322"/>
                        <a:pt x="56627" y="125110"/>
                      </a:cubicBezTo>
                      <a:cubicBezTo>
                        <a:pt x="56700" y="125169"/>
                        <a:pt x="56779" y="125215"/>
                        <a:pt x="56853" y="125272"/>
                      </a:cubicBezTo>
                      <a:cubicBezTo>
                        <a:pt x="57851" y="126080"/>
                        <a:pt x="59073" y="127117"/>
                        <a:pt x="59991" y="127794"/>
                      </a:cubicBezTo>
                      <a:cubicBezTo>
                        <a:pt x="64304" y="130978"/>
                        <a:pt x="68243" y="132607"/>
                        <a:pt x="72541" y="135134"/>
                      </a:cubicBezTo>
                      <a:cubicBezTo>
                        <a:pt x="81594" y="140724"/>
                        <a:pt x="89100" y="145359"/>
                        <a:pt x="95053" y="150947"/>
                      </a:cubicBezTo>
                      <a:cubicBezTo>
                        <a:pt x="97378" y="153425"/>
                        <a:pt x="97785" y="157790"/>
                        <a:pt x="98094" y="159678"/>
                      </a:cubicBezTo>
                      <a:cubicBezTo>
                        <a:pt x="76973" y="203087"/>
                        <a:pt x="64952" y="251356"/>
                        <a:pt x="72055" y="300536"/>
                      </a:cubicBezTo>
                      <a:cubicBezTo>
                        <a:pt x="64045" y="304537"/>
                        <a:pt x="61684" y="307931"/>
                        <a:pt x="59215" y="308944"/>
                      </a:cubicBezTo>
                      <a:cubicBezTo>
                        <a:pt x="51425" y="311396"/>
                        <a:pt x="42659" y="312297"/>
                        <a:pt x="32076" y="313406"/>
                      </a:cubicBezTo>
                      <a:cubicBezTo>
                        <a:pt x="27108" y="313819"/>
                        <a:pt x="22821" y="313572"/>
                        <a:pt x="17553" y="314570"/>
                      </a:cubicBezTo>
                      <a:cubicBezTo>
                        <a:pt x="16394" y="314790"/>
                        <a:pt x="14779" y="315211"/>
                        <a:pt x="13510" y="315508"/>
                      </a:cubicBezTo>
                      <a:cubicBezTo>
                        <a:pt x="13466" y="315517"/>
                        <a:pt x="13425" y="315531"/>
                        <a:pt x="13381" y="315541"/>
                      </a:cubicBezTo>
                      <a:cubicBezTo>
                        <a:pt x="13312" y="315556"/>
                        <a:pt x="13221" y="315590"/>
                        <a:pt x="13154" y="315605"/>
                      </a:cubicBezTo>
                      <a:cubicBezTo>
                        <a:pt x="4232" y="317761"/>
                        <a:pt x="-1500" y="325959"/>
                        <a:pt x="0" y="334037"/>
                      </a:cubicBezTo>
                      <a:cubicBezTo>
                        <a:pt x="2191" y="342116"/>
                        <a:pt x="10906" y="347030"/>
                        <a:pt x="19882" y="345095"/>
                      </a:cubicBezTo>
                      <a:cubicBezTo>
                        <a:pt x="19947" y="345081"/>
                        <a:pt x="20041" y="345079"/>
                        <a:pt x="20109" y="345064"/>
                      </a:cubicBezTo>
                      <a:cubicBezTo>
                        <a:pt x="20210" y="345041"/>
                        <a:pt x="20299" y="344991"/>
                        <a:pt x="20400" y="344966"/>
                      </a:cubicBezTo>
                      <a:cubicBezTo>
                        <a:pt x="21651" y="344692"/>
                        <a:pt x="23219" y="344386"/>
                        <a:pt x="24314" y="344094"/>
                      </a:cubicBezTo>
                      <a:cubicBezTo>
                        <a:pt x="29492" y="342707"/>
                        <a:pt x="33243" y="340671"/>
                        <a:pt x="37899" y="338887"/>
                      </a:cubicBezTo>
                      <a:cubicBezTo>
                        <a:pt x="47915" y="335296"/>
                        <a:pt x="56211" y="332296"/>
                        <a:pt x="64293" y="331127"/>
                      </a:cubicBezTo>
                      <a:cubicBezTo>
                        <a:pt x="67668" y="330862"/>
                        <a:pt x="71225" y="333209"/>
                        <a:pt x="72994" y="334199"/>
                      </a:cubicBezTo>
                      <a:cubicBezTo>
                        <a:pt x="94777" y="380131"/>
                        <a:pt x="126599" y="418171"/>
                        <a:pt x="166893" y="442041"/>
                      </a:cubicBezTo>
                      <a:cubicBezTo>
                        <a:pt x="165134" y="451199"/>
                        <a:pt x="166227" y="454665"/>
                        <a:pt x="165489" y="457194"/>
                      </a:cubicBezTo>
                      <a:cubicBezTo>
                        <a:pt x="162551" y="464811"/>
                        <a:pt x="157518" y="472851"/>
                        <a:pt x="151788" y="481815"/>
                      </a:cubicBezTo>
                      <a:cubicBezTo>
                        <a:pt x="149012" y="485955"/>
                        <a:pt x="146173" y="489169"/>
                        <a:pt x="143669" y="493909"/>
                      </a:cubicBezTo>
                      <a:cubicBezTo>
                        <a:pt x="143070" y="495043"/>
                        <a:pt x="142307" y="496785"/>
                        <a:pt x="141728" y="497983"/>
                      </a:cubicBezTo>
                      <a:cubicBezTo>
                        <a:pt x="137837" y="506305"/>
                        <a:pt x="140691" y="515890"/>
                        <a:pt x="148165" y="519487"/>
                      </a:cubicBezTo>
                      <a:cubicBezTo>
                        <a:pt x="155685" y="523109"/>
                        <a:pt x="165020" y="519289"/>
                        <a:pt x="169060" y="510950"/>
                      </a:cubicBezTo>
                      <a:cubicBezTo>
                        <a:pt x="169067" y="510939"/>
                        <a:pt x="169086" y="510930"/>
                        <a:pt x="169092" y="510918"/>
                      </a:cubicBezTo>
                      <a:cubicBezTo>
                        <a:pt x="169097" y="510908"/>
                        <a:pt x="169088" y="510895"/>
                        <a:pt x="169092" y="510886"/>
                      </a:cubicBezTo>
                      <a:cubicBezTo>
                        <a:pt x="169668" y="509703"/>
                        <a:pt x="170483" y="508150"/>
                        <a:pt x="170969" y="507037"/>
                      </a:cubicBezTo>
                      <a:cubicBezTo>
                        <a:pt x="173114" y="502125"/>
                        <a:pt x="173826" y="497916"/>
                        <a:pt x="175335" y="493165"/>
                      </a:cubicBezTo>
                      <a:cubicBezTo>
                        <a:pt x="179340" y="483107"/>
                        <a:pt x="181541" y="472554"/>
                        <a:pt x="187055" y="465977"/>
                      </a:cubicBezTo>
                      <a:cubicBezTo>
                        <a:pt x="188564" y="464177"/>
                        <a:pt x="191026" y="463484"/>
                        <a:pt x="193578" y="462801"/>
                      </a:cubicBezTo>
                      <a:cubicBezTo>
                        <a:pt x="232134" y="470072"/>
                        <a:pt x="271455" y="473689"/>
                        <a:pt x="310734" y="464773"/>
                      </a:cubicBezTo>
                      <a:cubicBezTo>
                        <a:pt x="319695" y="462740"/>
                        <a:pt x="328345" y="460107"/>
                        <a:pt x="336707" y="456948"/>
                      </a:cubicBezTo>
                      <a:cubicBezTo>
                        <a:pt x="337671" y="458657"/>
                        <a:pt x="339462" y="461942"/>
                        <a:pt x="339942" y="462769"/>
                      </a:cubicBezTo>
                      <a:cubicBezTo>
                        <a:pt x="342535" y="463612"/>
                        <a:pt x="345366" y="464048"/>
                        <a:pt x="347673" y="467458"/>
                      </a:cubicBezTo>
                      <a:cubicBezTo>
                        <a:pt x="351798" y="474503"/>
                        <a:pt x="354619" y="482839"/>
                        <a:pt x="358056" y="492906"/>
                      </a:cubicBezTo>
                      <a:cubicBezTo>
                        <a:pt x="359564" y="497657"/>
                        <a:pt x="360309" y="501867"/>
                        <a:pt x="362455" y="506779"/>
                      </a:cubicBezTo>
                      <a:cubicBezTo>
                        <a:pt x="362943" y="507898"/>
                        <a:pt x="363755" y="509474"/>
                        <a:pt x="364330" y="510659"/>
                      </a:cubicBezTo>
                      <a:cubicBezTo>
                        <a:pt x="368362" y="519025"/>
                        <a:pt x="377727" y="522853"/>
                        <a:pt x="385258" y="519228"/>
                      </a:cubicBezTo>
                      <a:cubicBezTo>
                        <a:pt x="392731" y="515630"/>
                        <a:pt x="395588" y="506045"/>
                        <a:pt x="391695" y="497725"/>
                      </a:cubicBezTo>
                      <a:cubicBezTo>
                        <a:pt x="391117" y="496526"/>
                        <a:pt x="390322" y="494784"/>
                        <a:pt x="389722" y="493650"/>
                      </a:cubicBezTo>
                      <a:cubicBezTo>
                        <a:pt x="387218" y="488911"/>
                        <a:pt x="384378" y="485730"/>
                        <a:pt x="381603" y="481588"/>
                      </a:cubicBezTo>
                      <a:cubicBezTo>
                        <a:pt x="375872" y="472626"/>
                        <a:pt x="371119" y="465179"/>
                        <a:pt x="368180" y="457563"/>
                      </a:cubicBezTo>
                      <a:cubicBezTo>
                        <a:pt x="366951" y="453634"/>
                        <a:pt x="368387" y="451191"/>
                        <a:pt x="369345" y="448638"/>
                      </a:cubicBezTo>
                      <a:cubicBezTo>
                        <a:pt x="368771" y="447981"/>
                        <a:pt x="367544" y="444271"/>
                        <a:pt x="366822" y="442526"/>
                      </a:cubicBezTo>
                      <a:cubicBezTo>
                        <a:pt x="408697" y="417807"/>
                        <a:pt x="439585" y="378349"/>
                        <a:pt x="454090" y="332776"/>
                      </a:cubicBezTo>
                      <a:cubicBezTo>
                        <a:pt x="456049" y="333084"/>
                        <a:pt x="459453" y="333686"/>
                        <a:pt x="460558" y="333908"/>
                      </a:cubicBezTo>
                      <a:cubicBezTo>
                        <a:pt x="462835" y="332407"/>
                        <a:pt x="464928" y="330448"/>
                        <a:pt x="469034" y="330771"/>
                      </a:cubicBezTo>
                      <a:cubicBezTo>
                        <a:pt x="477116" y="331939"/>
                        <a:pt x="485411" y="334940"/>
                        <a:pt x="495427" y="338532"/>
                      </a:cubicBezTo>
                      <a:cubicBezTo>
                        <a:pt x="500083" y="340315"/>
                        <a:pt x="503834" y="342384"/>
                        <a:pt x="509013" y="343770"/>
                      </a:cubicBezTo>
                      <a:cubicBezTo>
                        <a:pt x="510107" y="344063"/>
                        <a:pt x="511675" y="344336"/>
                        <a:pt x="512926" y="344611"/>
                      </a:cubicBezTo>
                      <a:cubicBezTo>
                        <a:pt x="513027" y="344636"/>
                        <a:pt x="513116" y="344684"/>
                        <a:pt x="513217" y="344708"/>
                      </a:cubicBezTo>
                      <a:cubicBezTo>
                        <a:pt x="513285" y="344723"/>
                        <a:pt x="513379" y="344725"/>
                        <a:pt x="513444" y="344741"/>
                      </a:cubicBezTo>
                      <a:cubicBezTo>
                        <a:pt x="522421" y="346672"/>
                        <a:pt x="531137" y="341761"/>
                        <a:pt x="533325" y="333681"/>
                      </a:cubicBezTo>
                      <a:cubicBezTo>
                        <a:pt x="534824" y="325603"/>
                        <a:pt x="529095" y="317402"/>
                        <a:pt x="520171" y="315250"/>
                      </a:cubicBezTo>
                      <a:cubicBezTo>
                        <a:pt x="518874" y="314955"/>
                        <a:pt x="517033" y="314453"/>
                        <a:pt x="515772" y="314214"/>
                      </a:cubicBezTo>
                      <a:cubicBezTo>
                        <a:pt x="510505" y="313217"/>
                        <a:pt x="506219" y="313464"/>
                        <a:pt x="501250" y="313050"/>
                      </a:cubicBezTo>
                      <a:cubicBezTo>
                        <a:pt x="490667" y="311942"/>
                        <a:pt x="481901" y="311040"/>
                        <a:pt x="474112" y="308588"/>
                      </a:cubicBezTo>
                      <a:cubicBezTo>
                        <a:pt x="470936" y="307356"/>
                        <a:pt x="468676" y="303578"/>
                        <a:pt x="467578" y="302024"/>
                      </a:cubicBezTo>
                      <a:cubicBezTo>
                        <a:pt x="464634" y="277320"/>
                        <a:pt x="463779" y="253462"/>
                        <a:pt x="458294" y="229590"/>
                      </a:cubicBezTo>
                      <a:cubicBezTo>
                        <a:pt x="452759" y="205496"/>
                        <a:pt x="442975" y="183459"/>
                        <a:pt x="429927" y="164043"/>
                      </a:cubicBezTo>
                      <a:cubicBezTo>
                        <a:pt x="431495" y="162618"/>
                        <a:pt x="434457" y="159996"/>
                        <a:pt x="435297" y="159225"/>
                      </a:cubicBezTo>
                      <a:cubicBezTo>
                        <a:pt x="435542" y="156510"/>
                        <a:pt x="435331" y="153663"/>
                        <a:pt x="438144" y="150656"/>
                      </a:cubicBezTo>
                      <a:cubicBezTo>
                        <a:pt x="444096" y="145067"/>
                        <a:pt x="451603" y="140434"/>
                        <a:pt x="460656" y="134844"/>
                      </a:cubicBezTo>
                      <a:cubicBezTo>
                        <a:pt x="464954" y="132316"/>
                        <a:pt x="468925" y="130687"/>
                        <a:pt x="473238" y="127504"/>
                      </a:cubicBezTo>
                      <a:cubicBezTo>
                        <a:pt x="474213" y="126783"/>
                        <a:pt x="475546" y="125643"/>
                        <a:pt x="476570" y="124819"/>
                      </a:cubicBezTo>
                      <a:cubicBezTo>
                        <a:pt x="483831" y="119028"/>
                        <a:pt x="485503" y="109041"/>
                        <a:pt x="480290" y="102507"/>
                      </a:cubicBezTo>
                      <a:cubicBezTo>
                        <a:pt x="475076" y="95974"/>
                        <a:pt x="464973" y="95358"/>
                        <a:pt x="457712" y="101148"/>
                      </a:cubicBezTo>
                      <a:cubicBezTo>
                        <a:pt x="456679" y="101967"/>
                        <a:pt x="455276" y="103035"/>
                        <a:pt x="454349" y="103833"/>
                      </a:cubicBezTo>
                      <a:cubicBezTo>
                        <a:pt x="450284" y="107328"/>
                        <a:pt x="447775" y="110781"/>
                        <a:pt x="444354" y="114407"/>
                      </a:cubicBezTo>
                      <a:cubicBezTo>
                        <a:pt x="436888" y="121988"/>
                        <a:pt x="430717" y="128312"/>
                        <a:pt x="423944" y="132871"/>
                      </a:cubicBezTo>
                      <a:cubicBezTo>
                        <a:pt x="421008" y="134580"/>
                        <a:pt x="416709" y="133989"/>
                        <a:pt x="414757" y="133873"/>
                      </a:cubicBezTo>
                      <a:cubicBezTo>
                        <a:pt x="376169" y="103564"/>
                        <a:pt x="331469" y="81559"/>
                        <a:pt x="283337" y="77284"/>
                      </a:cubicBezTo>
                      <a:cubicBezTo>
                        <a:pt x="283203" y="75268"/>
                        <a:pt x="283026" y="71623"/>
                        <a:pt x="282981" y="70526"/>
                      </a:cubicBezTo>
                      <a:cubicBezTo>
                        <a:pt x="281011" y="68641"/>
                        <a:pt x="278630" y="67032"/>
                        <a:pt x="278033" y="62959"/>
                      </a:cubicBezTo>
                      <a:cubicBezTo>
                        <a:pt x="277374" y="54822"/>
                        <a:pt x="278473" y="46067"/>
                        <a:pt x="279747" y="35506"/>
                      </a:cubicBezTo>
                      <a:cubicBezTo>
                        <a:pt x="280450" y="30571"/>
                        <a:pt x="281618" y="26472"/>
                        <a:pt x="281817" y="21116"/>
                      </a:cubicBezTo>
                      <a:cubicBezTo>
                        <a:pt x="281863" y="19898"/>
                        <a:pt x="281790" y="18131"/>
                        <a:pt x="281784" y="16815"/>
                      </a:cubicBezTo>
                      <a:cubicBezTo>
                        <a:pt x="281784" y="7529"/>
                        <a:pt x="275008" y="0"/>
                        <a:pt x="266663" y="0"/>
                      </a:cubicBezTo>
                      <a:close/>
                      <a:moveTo>
                        <a:pt x="247692" y="117382"/>
                      </a:moveTo>
                      <a:lnTo>
                        <a:pt x="243196" y="196768"/>
                      </a:lnTo>
                      <a:cubicBezTo>
                        <a:pt x="242571" y="204032"/>
                        <a:pt x="236725" y="209702"/>
                        <a:pt x="229547" y="209702"/>
                      </a:cubicBezTo>
                      <a:cubicBezTo>
                        <a:pt x="226606" y="209702"/>
                        <a:pt x="223892" y="208758"/>
                        <a:pt x="221687" y="207148"/>
                      </a:cubicBezTo>
                      <a:lnTo>
                        <a:pt x="156445" y="161068"/>
                      </a:lnTo>
                      <a:cubicBezTo>
                        <a:pt x="176457" y="141396"/>
                        <a:pt x="202053" y="126858"/>
                        <a:pt x="231551" y="120162"/>
                      </a:cubicBezTo>
                      <a:cubicBezTo>
                        <a:pt x="236941" y="118939"/>
                        <a:pt x="242327" y="118032"/>
                        <a:pt x="247692" y="117382"/>
                      </a:cubicBezTo>
                      <a:close/>
                      <a:moveTo>
                        <a:pt x="285634" y="117382"/>
                      </a:moveTo>
                      <a:cubicBezTo>
                        <a:pt x="320074" y="121616"/>
                        <a:pt x="351925" y="137207"/>
                        <a:pt x="376331" y="161101"/>
                      </a:cubicBezTo>
                      <a:lnTo>
                        <a:pt x="311640" y="206954"/>
                      </a:lnTo>
                      <a:cubicBezTo>
                        <a:pt x="305671" y="211050"/>
                        <a:pt x="297581" y="210009"/>
                        <a:pt x="293105" y="204400"/>
                      </a:cubicBezTo>
                      <a:cubicBezTo>
                        <a:pt x="291272" y="202101"/>
                        <a:pt x="290310" y="199399"/>
                        <a:pt x="290195" y="196671"/>
                      </a:cubicBezTo>
                      <a:lnTo>
                        <a:pt x="285634" y="117382"/>
                      </a:lnTo>
                      <a:close/>
                      <a:moveTo>
                        <a:pt x="132834" y="190721"/>
                      </a:moveTo>
                      <a:lnTo>
                        <a:pt x="192284" y="243882"/>
                      </a:lnTo>
                      <a:cubicBezTo>
                        <a:pt x="197586" y="248870"/>
                        <a:pt x="198377" y="256963"/>
                        <a:pt x="193902" y="262572"/>
                      </a:cubicBezTo>
                      <a:cubicBezTo>
                        <a:pt x="192068" y="264871"/>
                        <a:pt x="189615" y="266413"/>
                        <a:pt x="186980" y="267132"/>
                      </a:cubicBezTo>
                      <a:lnTo>
                        <a:pt x="110708" y="289380"/>
                      </a:lnTo>
                      <a:cubicBezTo>
                        <a:pt x="106830" y="253924"/>
                        <a:pt x="115189" y="219457"/>
                        <a:pt x="132834" y="190721"/>
                      </a:cubicBezTo>
                      <a:close/>
                      <a:moveTo>
                        <a:pt x="400040" y="190753"/>
                      </a:moveTo>
                      <a:cubicBezTo>
                        <a:pt x="408873" y="205067"/>
                        <a:pt x="415563" y="221054"/>
                        <a:pt x="419545" y="238385"/>
                      </a:cubicBezTo>
                      <a:cubicBezTo>
                        <a:pt x="423479" y="255509"/>
                        <a:pt x="424466" y="272601"/>
                        <a:pt x="422844" y="289121"/>
                      </a:cubicBezTo>
                      <a:lnTo>
                        <a:pt x="346249" y="267068"/>
                      </a:lnTo>
                      <a:cubicBezTo>
                        <a:pt x="339326" y="264870"/>
                        <a:pt x="335111" y="257895"/>
                        <a:pt x="336707" y="250900"/>
                      </a:cubicBezTo>
                      <a:cubicBezTo>
                        <a:pt x="337362" y="248034"/>
                        <a:pt x="338883" y="245609"/>
                        <a:pt x="340945" y="243818"/>
                      </a:cubicBezTo>
                      <a:lnTo>
                        <a:pt x="400040" y="190753"/>
                      </a:lnTo>
                      <a:close/>
                      <a:moveTo>
                        <a:pt x="254453" y="247990"/>
                      </a:moveTo>
                      <a:lnTo>
                        <a:pt x="278809" y="247990"/>
                      </a:lnTo>
                      <a:lnTo>
                        <a:pt x="293947" y="266906"/>
                      </a:lnTo>
                      <a:lnTo>
                        <a:pt x="288513" y="290512"/>
                      </a:lnTo>
                      <a:lnTo>
                        <a:pt x="266663" y="301021"/>
                      </a:lnTo>
                      <a:lnTo>
                        <a:pt x="244716" y="290480"/>
                      </a:lnTo>
                      <a:lnTo>
                        <a:pt x="239282" y="266874"/>
                      </a:lnTo>
                      <a:lnTo>
                        <a:pt x="254453" y="247990"/>
                      </a:lnTo>
                      <a:close/>
                      <a:moveTo>
                        <a:pt x="332535" y="312726"/>
                      </a:moveTo>
                      <a:cubicBezTo>
                        <a:pt x="333570" y="312675"/>
                        <a:pt x="334601" y="312768"/>
                        <a:pt x="335608" y="312954"/>
                      </a:cubicBezTo>
                      <a:lnTo>
                        <a:pt x="414563" y="326114"/>
                      </a:lnTo>
                      <a:cubicBezTo>
                        <a:pt x="403027" y="358516"/>
                        <a:pt x="380952" y="386586"/>
                        <a:pt x="351457" y="405371"/>
                      </a:cubicBezTo>
                      <a:lnTo>
                        <a:pt x="320858" y="331482"/>
                      </a:lnTo>
                      <a:cubicBezTo>
                        <a:pt x="318144" y="324823"/>
                        <a:pt x="320957" y="317166"/>
                        <a:pt x="327425" y="314053"/>
                      </a:cubicBezTo>
                      <a:cubicBezTo>
                        <a:pt x="329080" y="313255"/>
                        <a:pt x="330810" y="312814"/>
                        <a:pt x="332535" y="312726"/>
                      </a:cubicBezTo>
                      <a:close/>
                      <a:moveTo>
                        <a:pt x="200144" y="313050"/>
                      </a:moveTo>
                      <a:cubicBezTo>
                        <a:pt x="206160" y="313134"/>
                        <a:pt x="211555" y="317308"/>
                        <a:pt x="212954" y="323430"/>
                      </a:cubicBezTo>
                      <a:cubicBezTo>
                        <a:pt x="213608" y="326296"/>
                        <a:pt x="213289" y="329135"/>
                        <a:pt x="212209" y="331643"/>
                      </a:cubicBezTo>
                      <a:lnTo>
                        <a:pt x="182160" y="405080"/>
                      </a:lnTo>
                      <a:cubicBezTo>
                        <a:pt x="153854" y="386921"/>
                        <a:pt x="131308" y="359732"/>
                        <a:pt x="119248" y="326373"/>
                      </a:cubicBezTo>
                      <a:lnTo>
                        <a:pt x="197395" y="313115"/>
                      </a:lnTo>
                      <a:cubicBezTo>
                        <a:pt x="198399" y="313115"/>
                        <a:pt x="199285" y="313038"/>
                        <a:pt x="200144" y="313050"/>
                      </a:cubicBezTo>
                      <a:close/>
                      <a:moveTo>
                        <a:pt x="266663" y="345095"/>
                      </a:moveTo>
                      <a:cubicBezTo>
                        <a:pt x="268257" y="345019"/>
                        <a:pt x="270383" y="345449"/>
                        <a:pt x="272405" y="346422"/>
                      </a:cubicBezTo>
                      <a:cubicBezTo>
                        <a:pt x="275054" y="347697"/>
                        <a:pt x="277101" y="349705"/>
                        <a:pt x="278389" y="352113"/>
                      </a:cubicBezTo>
                      <a:lnTo>
                        <a:pt x="317203" y="421701"/>
                      </a:lnTo>
                      <a:cubicBezTo>
                        <a:pt x="312203" y="423377"/>
                        <a:pt x="307064" y="424809"/>
                        <a:pt x="301807" y="426002"/>
                      </a:cubicBezTo>
                      <a:cubicBezTo>
                        <a:pt x="272344" y="432689"/>
                        <a:pt x="242975" y="430663"/>
                        <a:pt x="216382" y="421605"/>
                      </a:cubicBezTo>
                      <a:lnTo>
                        <a:pt x="254808" y="352145"/>
                      </a:lnTo>
                      <a:cubicBezTo>
                        <a:pt x="257179" y="347836"/>
                        <a:pt x="261552" y="345265"/>
                        <a:pt x="266663" y="34509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7600" cap="flat">
                  <a:solidFill>
                    <a:srgbClr val="3067DA"/>
                  </a:solidFill>
                  <a:bevel/>
                </a:ln>
              </p:spPr>
            </p:sp>
          </p:grpSp>
          <p:grpSp>
            <p:nvGrpSpPr>
              <p:cNvPr id="1559" name=""/>
              <p:cNvGrpSpPr/>
              <p:nvPr/>
            </p:nvGrpSpPr>
            <p:grpSpPr>
              <a:xfrm>
                <a:off x="9003811" y="5538561"/>
                <a:ext cy="705678" cx="727853"/>
                <a:chOff x="9003811" y="5538561"/>
                <a:chExt cy="705678" cx="727853"/>
              </a:xfrm>
            </p:grpSpPr>
            <p:sp>
              <p:nvSpPr>
                <p:cNvPr id="1560" name=""/>
                <p:cNvSpPr/>
                <p:nvPr/>
              </p:nvSpPr>
              <p:spPr>
                <a:xfrm>
                  <a:off x="9003811" y="5538561"/>
                  <a:ext cy="705678" cx="727853"/>
                </a:xfrm>
                <a:custGeom>
                  <a:avLst/>
                  <a:gdLst/>
                  <a:ahLst/>
                  <a:cxnLst/>
                  <a:pathLst>
                    <a:path w="727853" h="705678">
                      <a:moveTo>
                        <a:pt x="361343" y="0"/>
                      </a:moveTo>
                      <a:cubicBezTo>
                        <a:pt x="354909" y="0"/>
                        <a:pt x="348606" y="1980"/>
                        <a:pt x="342803" y="4751"/>
                      </a:cubicBezTo>
                      <a:lnTo>
                        <a:pt x="89808" y="125560"/>
                      </a:lnTo>
                      <a:cubicBezTo>
                        <a:pt x="76543" y="131891"/>
                        <a:pt x="66909" y="143864"/>
                        <a:pt x="63631" y="158091"/>
                      </a:cubicBezTo>
                      <a:lnTo>
                        <a:pt x="1216" y="429459"/>
                      </a:lnTo>
                      <a:cubicBezTo>
                        <a:pt x="-1696" y="442091"/>
                        <a:pt x="0" y="455354"/>
                        <a:pt x="7784" y="466227"/>
                      </a:cubicBezTo>
                      <a:cubicBezTo>
                        <a:pt x="8637" y="467541"/>
                        <a:pt x="9555" y="468815"/>
                        <a:pt x="10534" y="470042"/>
                      </a:cubicBezTo>
                      <a:lnTo>
                        <a:pt x="185647" y="687635"/>
                      </a:lnTo>
                      <a:cubicBezTo>
                        <a:pt x="194829" y="699040"/>
                        <a:pt x="208751" y="705678"/>
                        <a:pt x="223472" y="705678"/>
                      </a:cubicBezTo>
                      <a:lnTo>
                        <a:pt x="504293" y="705678"/>
                      </a:lnTo>
                      <a:cubicBezTo>
                        <a:pt x="519009" y="705678"/>
                        <a:pt x="532929" y="698996"/>
                        <a:pt x="542118" y="687602"/>
                      </a:cubicBezTo>
                      <a:lnTo>
                        <a:pt x="717166" y="469977"/>
                      </a:lnTo>
                      <a:cubicBezTo>
                        <a:pt x="726353" y="458566"/>
                        <a:pt x="729798" y="443627"/>
                        <a:pt x="726517" y="429395"/>
                      </a:cubicBezTo>
                      <a:lnTo>
                        <a:pt x="664004" y="158026"/>
                      </a:lnTo>
                      <a:cubicBezTo>
                        <a:pt x="660727" y="143800"/>
                        <a:pt x="651093" y="131827"/>
                        <a:pt x="637828" y="125496"/>
                      </a:cubicBezTo>
                      <a:lnTo>
                        <a:pt x="384801" y="4751"/>
                      </a:lnTo>
                      <a:cubicBezTo>
                        <a:pt x="377501" y="1266"/>
                        <a:pt x="369434" y="0"/>
                        <a:pt x="361343" y="0"/>
                      </a:cubicBezTo>
                      <a:close/>
                    </a:path>
                  </a:pathLst>
                </a:custGeom>
                <a:solidFill>
                  <a:srgbClr val="595959"/>
                </a:solidFill>
                <a:ln w="7600" cap="flat">
                  <a:solidFill>
                    <a:srgbClr val="3067DB"/>
                  </a:solidFill>
                  <a:bevel/>
                </a:ln>
              </p:spPr>
            </p:sp>
            <p:sp>
              <p:nvSpPr>
                <p:cNvPr id="1561" name=""/>
                <p:cNvSpPr/>
                <p:nvPr/>
              </p:nvSpPr>
              <p:spPr>
                <a:xfrm>
                  <a:off x="9101013" y="5630973"/>
                  <a:ext cy="520854" cx="533801"/>
                </a:xfrm>
                <a:custGeom>
                  <a:avLst/>
                  <a:gdLst/>
                  <a:ahLst/>
                  <a:cxnLst/>
                  <a:pathLst>
                    <a:path w="533801" h="520854">
                      <a:moveTo>
                        <a:pt x="266663" y="0"/>
                      </a:moveTo>
                      <a:cubicBezTo>
                        <a:pt x="258287" y="0"/>
                        <a:pt x="251508" y="7529"/>
                        <a:pt x="251509" y="16815"/>
                      </a:cubicBezTo>
                      <a:cubicBezTo>
                        <a:pt x="251509" y="16958"/>
                        <a:pt x="251538" y="17094"/>
                        <a:pt x="251542" y="17235"/>
                      </a:cubicBezTo>
                      <a:cubicBezTo>
                        <a:pt x="251529" y="18497"/>
                        <a:pt x="251468" y="20017"/>
                        <a:pt x="251509" y="21116"/>
                      </a:cubicBezTo>
                      <a:cubicBezTo>
                        <a:pt x="251708" y="26472"/>
                        <a:pt x="252876" y="30571"/>
                        <a:pt x="253579" y="35506"/>
                      </a:cubicBezTo>
                      <a:cubicBezTo>
                        <a:pt x="254853" y="46067"/>
                        <a:pt x="255920" y="54822"/>
                        <a:pt x="255261" y="62959"/>
                      </a:cubicBezTo>
                      <a:cubicBezTo>
                        <a:pt x="254621" y="66028"/>
                        <a:pt x="252360" y="68834"/>
                        <a:pt x="250345" y="70785"/>
                      </a:cubicBezTo>
                      <a:cubicBezTo>
                        <a:pt x="240904" y="77940"/>
                        <a:pt x="231759" y="79317"/>
                        <a:pt x="222625" y="81391"/>
                      </a:cubicBezTo>
                      <a:cubicBezTo>
                        <a:pt x="183318" y="90313"/>
                        <a:pt x="149477" y="110554"/>
                        <a:pt x="123712" y="137883"/>
                      </a:cubicBezTo>
                      <a:cubicBezTo>
                        <a:pt x="122040" y="136743"/>
                        <a:pt x="119115" y="134645"/>
                        <a:pt x="118245" y="134002"/>
                      </a:cubicBezTo>
                      <a:cubicBezTo>
                        <a:pt x="115542" y="134368"/>
                        <a:pt x="112811" y="135201"/>
                        <a:pt x="109253" y="133130"/>
                      </a:cubicBezTo>
                      <a:cubicBezTo>
                        <a:pt x="102478" y="128571"/>
                        <a:pt x="96309" y="122278"/>
                        <a:pt x="88843" y="114698"/>
                      </a:cubicBezTo>
                      <a:cubicBezTo>
                        <a:pt x="85422" y="111072"/>
                        <a:pt x="82945" y="107619"/>
                        <a:pt x="78880" y="104124"/>
                      </a:cubicBezTo>
                      <a:cubicBezTo>
                        <a:pt x="77958" y="103330"/>
                        <a:pt x="76549" y="102256"/>
                        <a:pt x="75517" y="101439"/>
                      </a:cubicBezTo>
                      <a:cubicBezTo>
                        <a:pt x="72339" y="98907"/>
                        <a:pt x="68592" y="97586"/>
                        <a:pt x="64972" y="97462"/>
                      </a:cubicBezTo>
                      <a:cubicBezTo>
                        <a:pt x="60319" y="97304"/>
                        <a:pt x="55839" y="99122"/>
                        <a:pt x="52907" y="102798"/>
                      </a:cubicBezTo>
                      <a:cubicBezTo>
                        <a:pt x="47695" y="109333"/>
                        <a:pt x="49364" y="119322"/>
                        <a:pt x="56627" y="125110"/>
                      </a:cubicBezTo>
                      <a:cubicBezTo>
                        <a:pt x="56700" y="125169"/>
                        <a:pt x="56779" y="125215"/>
                        <a:pt x="56853" y="125272"/>
                      </a:cubicBezTo>
                      <a:cubicBezTo>
                        <a:pt x="57851" y="126080"/>
                        <a:pt x="59073" y="127117"/>
                        <a:pt x="59991" y="127794"/>
                      </a:cubicBezTo>
                      <a:cubicBezTo>
                        <a:pt x="64304" y="130978"/>
                        <a:pt x="68243" y="132607"/>
                        <a:pt x="72541" y="135134"/>
                      </a:cubicBezTo>
                      <a:cubicBezTo>
                        <a:pt x="81594" y="140724"/>
                        <a:pt x="89100" y="145359"/>
                        <a:pt x="95053" y="150947"/>
                      </a:cubicBezTo>
                      <a:cubicBezTo>
                        <a:pt x="97378" y="153425"/>
                        <a:pt x="97785" y="157790"/>
                        <a:pt x="98094" y="159678"/>
                      </a:cubicBezTo>
                      <a:cubicBezTo>
                        <a:pt x="76973" y="203087"/>
                        <a:pt x="64952" y="251356"/>
                        <a:pt x="72055" y="300536"/>
                      </a:cubicBezTo>
                      <a:cubicBezTo>
                        <a:pt x="64045" y="304537"/>
                        <a:pt x="61684" y="307931"/>
                        <a:pt x="59215" y="308944"/>
                      </a:cubicBezTo>
                      <a:cubicBezTo>
                        <a:pt x="51425" y="311396"/>
                        <a:pt x="42659" y="312297"/>
                        <a:pt x="32076" y="313406"/>
                      </a:cubicBezTo>
                      <a:cubicBezTo>
                        <a:pt x="27108" y="313819"/>
                        <a:pt x="22821" y="313572"/>
                        <a:pt x="17553" y="314570"/>
                      </a:cubicBezTo>
                      <a:cubicBezTo>
                        <a:pt x="16394" y="314790"/>
                        <a:pt x="14779" y="315211"/>
                        <a:pt x="13510" y="315508"/>
                      </a:cubicBezTo>
                      <a:cubicBezTo>
                        <a:pt x="13466" y="315517"/>
                        <a:pt x="13425" y="315531"/>
                        <a:pt x="13381" y="315541"/>
                      </a:cubicBezTo>
                      <a:cubicBezTo>
                        <a:pt x="13312" y="315556"/>
                        <a:pt x="13221" y="315590"/>
                        <a:pt x="13154" y="315605"/>
                      </a:cubicBezTo>
                      <a:cubicBezTo>
                        <a:pt x="4232" y="317761"/>
                        <a:pt x="-1500" y="325959"/>
                        <a:pt x="0" y="334037"/>
                      </a:cubicBezTo>
                      <a:cubicBezTo>
                        <a:pt x="2191" y="342116"/>
                        <a:pt x="10906" y="347030"/>
                        <a:pt x="19882" y="345095"/>
                      </a:cubicBezTo>
                      <a:cubicBezTo>
                        <a:pt x="19947" y="345081"/>
                        <a:pt x="20041" y="345079"/>
                        <a:pt x="20109" y="345064"/>
                      </a:cubicBezTo>
                      <a:cubicBezTo>
                        <a:pt x="20210" y="345041"/>
                        <a:pt x="20299" y="344991"/>
                        <a:pt x="20400" y="344966"/>
                      </a:cubicBezTo>
                      <a:cubicBezTo>
                        <a:pt x="21651" y="344692"/>
                        <a:pt x="23219" y="344386"/>
                        <a:pt x="24314" y="344094"/>
                      </a:cubicBezTo>
                      <a:cubicBezTo>
                        <a:pt x="29492" y="342707"/>
                        <a:pt x="33243" y="340671"/>
                        <a:pt x="37899" y="338887"/>
                      </a:cubicBezTo>
                      <a:cubicBezTo>
                        <a:pt x="47915" y="335296"/>
                        <a:pt x="56211" y="332296"/>
                        <a:pt x="64293" y="331127"/>
                      </a:cubicBezTo>
                      <a:cubicBezTo>
                        <a:pt x="67668" y="330862"/>
                        <a:pt x="71225" y="333209"/>
                        <a:pt x="72994" y="334199"/>
                      </a:cubicBezTo>
                      <a:cubicBezTo>
                        <a:pt x="94777" y="380131"/>
                        <a:pt x="126599" y="418171"/>
                        <a:pt x="166893" y="442041"/>
                      </a:cubicBezTo>
                      <a:cubicBezTo>
                        <a:pt x="165134" y="451199"/>
                        <a:pt x="166227" y="454665"/>
                        <a:pt x="165489" y="457194"/>
                      </a:cubicBezTo>
                      <a:cubicBezTo>
                        <a:pt x="162551" y="464811"/>
                        <a:pt x="157518" y="472851"/>
                        <a:pt x="151788" y="481815"/>
                      </a:cubicBezTo>
                      <a:cubicBezTo>
                        <a:pt x="149012" y="485955"/>
                        <a:pt x="146173" y="489169"/>
                        <a:pt x="143669" y="493909"/>
                      </a:cubicBezTo>
                      <a:cubicBezTo>
                        <a:pt x="143070" y="495043"/>
                        <a:pt x="142307" y="496785"/>
                        <a:pt x="141728" y="497983"/>
                      </a:cubicBezTo>
                      <a:cubicBezTo>
                        <a:pt x="137837" y="506305"/>
                        <a:pt x="140691" y="515890"/>
                        <a:pt x="148165" y="519487"/>
                      </a:cubicBezTo>
                      <a:cubicBezTo>
                        <a:pt x="155685" y="523109"/>
                        <a:pt x="165020" y="519289"/>
                        <a:pt x="169060" y="510950"/>
                      </a:cubicBezTo>
                      <a:cubicBezTo>
                        <a:pt x="169067" y="510939"/>
                        <a:pt x="169086" y="510930"/>
                        <a:pt x="169092" y="510918"/>
                      </a:cubicBezTo>
                      <a:cubicBezTo>
                        <a:pt x="169097" y="510908"/>
                        <a:pt x="169088" y="510895"/>
                        <a:pt x="169092" y="510886"/>
                      </a:cubicBezTo>
                      <a:cubicBezTo>
                        <a:pt x="169668" y="509703"/>
                        <a:pt x="170483" y="508150"/>
                        <a:pt x="170969" y="507037"/>
                      </a:cubicBezTo>
                      <a:cubicBezTo>
                        <a:pt x="173114" y="502125"/>
                        <a:pt x="173826" y="497916"/>
                        <a:pt x="175335" y="493165"/>
                      </a:cubicBezTo>
                      <a:cubicBezTo>
                        <a:pt x="179340" y="483107"/>
                        <a:pt x="181541" y="472554"/>
                        <a:pt x="187055" y="465977"/>
                      </a:cubicBezTo>
                      <a:cubicBezTo>
                        <a:pt x="188564" y="464177"/>
                        <a:pt x="191026" y="463484"/>
                        <a:pt x="193578" y="462801"/>
                      </a:cubicBezTo>
                      <a:cubicBezTo>
                        <a:pt x="232134" y="470072"/>
                        <a:pt x="271455" y="473689"/>
                        <a:pt x="310734" y="464773"/>
                      </a:cubicBezTo>
                      <a:cubicBezTo>
                        <a:pt x="319695" y="462740"/>
                        <a:pt x="328345" y="460107"/>
                        <a:pt x="336707" y="456948"/>
                      </a:cubicBezTo>
                      <a:cubicBezTo>
                        <a:pt x="337671" y="458657"/>
                        <a:pt x="339462" y="461942"/>
                        <a:pt x="339942" y="462769"/>
                      </a:cubicBezTo>
                      <a:cubicBezTo>
                        <a:pt x="342535" y="463612"/>
                        <a:pt x="345366" y="464048"/>
                        <a:pt x="347673" y="467458"/>
                      </a:cubicBezTo>
                      <a:cubicBezTo>
                        <a:pt x="351798" y="474503"/>
                        <a:pt x="354619" y="482839"/>
                        <a:pt x="358056" y="492906"/>
                      </a:cubicBezTo>
                      <a:cubicBezTo>
                        <a:pt x="359564" y="497657"/>
                        <a:pt x="360309" y="501867"/>
                        <a:pt x="362455" y="506779"/>
                      </a:cubicBezTo>
                      <a:cubicBezTo>
                        <a:pt x="362943" y="507898"/>
                        <a:pt x="363755" y="509474"/>
                        <a:pt x="364330" y="510659"/>
                      </a:cubicBezTo>
                      <a:cubicBezTo>
                        <a:pt x="368362" y="519025"/>
                        <a:pt x="377727" y="522853"/>
                        <a:pt x="385258" y="519228"/>
                      </a:cubicBezTo>
                      <a:cubicBezTo>
                        <a:pt x="392731" y="515630"/>
                        <a:pt x="395588" y="506045"/>
                        <a:pt x="391695" y="497725"/>
                      </a:cubicBezTo>
                      <a:cubicBezTo>
                        <a:pt x="391117" y="496526"/>
                        <a:pt x="390322" y="494784"/>
                        <a:pt x="389722" y="493650"/>
                      </a:cubicBezTo>
                      <a:cubicBezTo>
                        <a:pt x="387218" y="488911"/>
                        <a:pt x="384378" y="485730"/>
                        <a:pt x="381603" y="481588"/>
                      </a:cubicBezTo>
                      <a:cubicBezTo>
                        <a:pt x="375872" y="472626"/>
                        <a:pt x="371119" y="465179"/>
                        <a:pt x="368180" y="457563"/>
                      </a:cubicBezTo>
                      <a:cubicBezTo>
                        <a:pt x="366951" y="453634"/>
                        <a:pt x="368387" y="451191"/>
                        <a:pt x="369345" y="448638"/>
                      </a:cubicBezTo>
                      <a:cubicBezTo>
                        <a:pt x="368771" y="447981"/>
                        <a:pt x="367544" y="444271"/>
                        <a:pt x="366822" y="442526"/>
                      </a:cubicBezTo>
                      <a:cubicBezTo>
                        <a:pt x="408697" y="417807"/>
                        <a:pt x="439585" y="378349"/>
                        <a:pt x="454090" y="332776"/>
                      </a:cubicBezTo>
                      <a:cubicBezTo>
                        <a:pt x="456049" y="333084"/>
                        <a:pt x="459453" y="333686"/>
                        <a:pt x="460558" y="333908"/>
                      </a:cubicBezTo>
                      <a:cubicBezTo>
                        <a:pt x="462835" y="332407"/>
                        <a:pt x="464928" y="330448"/>
                        <a:pt x="469034" y="330771"/>
                      </a:cubicBezTo>
                      <a:cubicBezTo>
                        <a:pt x="477116" y="331939"/>
                        <a:pt x="485411" y="334940"/>
                        <a:pt x="495427" y="338532"/>
                      </a:cubicBezTo>
                      <a:cubicBezTo>
                        <a:pt x="500083" y="340315"/>
                        <a:pt x="503834" y="342384"/>
                        <a:pt x="509013" y="343770"/>
                      </a:cubicBezTo>
                      <a:cubicBezTo>
                        <a:pt x="510107" y="344063"/>
                        <a:pt x="511675" y="344336"/>
                        <a:pt x="512926" y="344611"/>
                      </a:cubicBezTo>
                      <a:cubicBezTo>
                        <a:pt x="513027" y="344636"/>
                        <a:pt x="513116" y="344684"/>
                        <a:pt x="513217" y="344708"/>
                      </a:cubicBezTo>
                      <a:cubicBezTo>
                        <a:pt x="513285" y="344723"/>
                        <a:pt x="513379" y="344725"/>
                        <a:pt x="513444" y="344741"/>
                      </a:cubicBezTo>
                      <a:cubicBezTo>
                        <a:pt x="522421" y="346672"/>
                        <a:pt x="531137" y="341761"/>
                        <a:pt x="533325" y="333681"/>
                      </a:cubicBezTo>
                      <a:cubicBezTo>
                        <a:pt x="534824" y="325603"/>
                        <a:pt x="529095" y="317402"/>
                        <a:pt x="520171" y="315250"/>
                      </a:cubicBezTo>
                      <a:cubicBezTo>
                        <a:pt x="518874" y="314955"/>
                        <a:pt x="517033" y="314453"/>
                        <a:pt x="515772" y="314214"/>
                      </a:cubicBezTo>
                      <a:cubicBezTo>
                        <a:pt x="510505" y="313217"/>
                        <a:pt x="506219" y="313464"/>
                        <a:pt x="501250" y="313050"/>
                      </a:cubicBezTo>
                      <a:cubicBezTo>
                        <a:pt x="490667" y="311942"/>
                        <a:pt x="481901" y="311040"/>
                        <a:pt x="474112" y="308588"/>
                      </a:cubicBezTo>
                      <a:cubicBezTo>
                        <a:pt x="470936" y="307356"/>
                        <a:pt x="468676" y="303578"/>
                        <a:pt x="467578" y="302024"/>
                      </a:cubicBezTo>
                      <a:cubicBezTo>
                        <a:pt x="464634" y="277320"/>
                        <a:pt x="463779" y="253462"/>
                        <a:pt x="458294" y="229590"/>
                      </a:cubicBezTo>
                      <a:cubicBezTo>
                        <a:pt x="452759" y="205496"/>
                        <a:pt x="442975" y="183459"/>
                        <a:pt x="429927" y="164043"/>
                      </a:cubicBezTo>
                      <a:cubicBezTo>
                        <a:pt x="431495" y="162618"/>
                        <a:pt x="434457" y="159996"/>
                        <a:pt x="435297" y="159225"/>
                      </a:cubicBezTo>
                      <a:cubicBezTo>
                        <a:pt x="435542" y="156510"/>
                        <a:pt x="435331" y="153663"/>
                        <a:pt x="438144" y="150656"/>
                      </a:cubicBezTo>
                      <a:cubicBezTo>
                        <a:pt x="444096" y="145067"/>
                        <a:pt x="451603" y="140434"/>
                        <a:pt x="460656" y="134844"/>
                      </a:cubicBezTo>
                      <a:cubicBezTo>
                        <a:pt x="464954" y="132316"/>
                        <a:pt x="468925" y="130687"/>
                        <a:pt x="473238" y="127504"/>
                      </a:cubicBezTo>
                      <a:cubicBezTo>
                        <a:pt x="474213" y="126783"/>
                        <a:pt x="475546" y="125643"/>
                        <a:pt x="476570" y="124819"/>
                      </a:cubicBezTo>
                      <a:cubicBezTo>
                        <a:pt x="483831" y="119028"/>
                        <a:pt x="485503" y="109041"/>
                        <a:pt x="480290" y="102507"/>
                      </a:cubicBezTo>
                      <a:cubicBezTo>
                        <a:pt x="475076" y="95974"/>
                        <a:pt x="464973" y="95358"/>
                        <a:pt x="457712" y="101148"/>
                      </a:cubicBezTo>
                      <a:cubicBezTo>
                        <a:pt x="456679" y="101967"/>
                        <a:pt x="455276" y="103035"/>
                        <a:pt x="454349" y="103833"/>
                      </a:cubicBezTo>
                      <a:cubicBezTo>
                        <a:pt x="450284" y="107328"/>
                        <a:pt x="447775" y="110781"/>
                        <a:pt x="444354" y="114407"/>
                      </a:cubicBezTo>
                      <a:cubicBezTo>
                        <a:pt x="436888" y="121988"/>
                        <a:pt x="430717" y="128312"/>
                        <a:pt x="423944" y="132871"/>
                      </a:cubicBezTo>
                      <a:cubicBezTo>
                        <a:pt x="421008" y="134580"/>
                        <a:pt x="416709" y="133989"/>
                        <a:pt x="414757" y="133873"/>
                      </a:cubicBezTo>
                      <a:cubicBezTo>
                        <a:pt x="376169" y="103564"/>
                        <a:pt x="331469" y="81559"/>
                        <a:pt x="283337" y="77284"/>
                      </a:cubicBezTo>
                      <a:cubicBezTo>
                        <a:pt x="283203" y="75268"/>
                        <a:pt x="283026" y="71623"/>
                        <a:pt x="282981" y="70526"/>
                      </a:cubicBezTo>
                      <a:cubicBezTo>
                        <a:pt x="281011" y="68641"/>
                        <a:pt x="278630" y="67032"/>
                        <a:pt x="278033" y="62959"/>
                      </a:cubicBezTo>
                      <a:cubicBezTo>
                        <a:pt x="277374" y="54822"/>
                        <a:pt x="278473" y="46067"/>
                        <a:pt x="279747" y="35506"/>
                      </a:cubicBezTo>
                      <a:cubicBezTo>
                        <a:pt x="280450" y="30571"/>
                        <a:pt x="281618" y="26472"/>
                        <a:pt x="281817" y="21116"/>
                      </a:cubicBezTo>
                      <a:cubicBezTo>
                        <a:pt x="281863" y="19898"/>
                        <a:pt x="281790" y="18131"/>
                        <a:pt x="281784" y="16815"/>
                      </a:cubicBezTo>
                      <a:cubicBezTo>
                        <a:pt x="281784" y="7529"/>
                        <a:pt x="275008" y="0"/>
                        <a:pt x="266663" y="0"/>
                      </a:cubicBezTo>
                      <a:close/>
                      <a:moveTo>
                        <a:pt x="247692" y="117382"/>
                      </a:moveTo>
                      <a:lnTo>
                        <a:pt x="243196" y="196768"/>
                      </a:lnTo>
                      <a:cubicBezTo>
                        <a:pt x="242571" y="204032"/>
                        <a:pt x="236725" y="209702"/>
                        <a:pt x="229547" y="209702"/>
                      </a:cubicBezTo>
                      <a:cubicBezTo>
                        <a:pt x="226606" y="209702"/>
                        <a:pt x="223892" y="208758"/>
                        <a:pt x="221687" y="207148"/>
                      </a:cubicBezTo>
                      <a:lnTo>
                        <a:pt x="156445" y="161068"/>
                      </a:lnTo>
                      <a:cubicBezTo>
                        <a:pt x="176457" y="141396"/>
                        <a:pt x="202053" y="126858"/>
                        <a:pt x="231551" y="120162"/>
                      </a:cubicBezTo>
                      <a:cubicBezTo>
                        <a:pt x="236941" y="118939"/>
                        <a:pt x="242327" y="118032"/>
                        <a:pt x="247692" y="117382"/>
                      </a:cubicBezTo>
                      <a:close/>
                      <a:moveTo>
                        <a:pt x="285634" y="117382"/>
                      </a:moveTo>
                      <a:cubicBezTo>
                        <a:pt x="320074" y="121616"/>
                        <a:pt x="351925" y="137207"/>
                        <a:pt x="376331" y="161101"/>
                      </a:cubicBezTo>
                      <a:lnTo>
                        <a:pt x="311640" y="206954"/>
                      </a:lnTo>
                      <a:cubicBezTo>
                        <a:pt x="305671" y="211050"/>
                        <a:pt x="297581" y="210009"/>
                        <a:pt x="293105" y="204400"/>
                      </a:cubicBezTo>
                      <a:cubicBezTo>
                        <a:pt x="291272" y="202101"/>
                        <a:pt x="290310" y="199399"/>
                        <a:pt x="290195" y="196671"/>
                      </a:cubicBezTo>
                      <a:lnTo>
                        <a:pt x="285634" y="117382"/>
                      </a:lnTo>
                      <a:close/>
                      <a:moveTo>
                        <a:pt x="132834" y="190721"/>
                      </a:moveTo>
                      <a:lnTo>
                        <a:pt x="192284" y="243882"/>
                      </a:lnTo>
                      <a:cubicBezTo>
                        <a:pt x="197586" y="248870"/>
                        <a:pt x="198377" y="256963"/>
                        <a:pt x="193902" y="262572"/>
                      </a:cubicBezTo>
                      <a:cubicBezTo>
                        <a:pt x="192068" y="264871"/>
                        <a:pt x="189615" y="266413"/>
                        <a:pt x="186980" y="267132"/>
                      </a:cubicBezTo>
                      <a:lnTo>
                        <a:pt x="110708" y="289380"/>
                      </a:lnTo>
                      <a:cubicBezTo>
                        <a:pt x="106830" y="253924"/>
                        <a:pt x="115189" y="219457"/>
                        <a:pt x="132834" y="190721"/>
                      </a:cubicBezTo>
                      <a:close/>
                      <a:moveTo>
                        <a:pt x="400040" y="190753"/>
                      </a:moveTo>
                      <a:cubicBezTo>
                        <a:pt x="408873" y="205067"/>
                        <a:pt x="415563" y="221054"/>
                        <a:pt x="419545" y="238385"/>
                      </a:cubicBezTo>
                      <a:cubicBezTo>
                        <a:pt x="423479" y="255509"/>
                        <a:pt x="424466" y="272601"/>
                        <a:pt x="422844" y="289121"/>
                      </a:cubicBezTo>
                      <a:lnTo>
                        <a:pt x="346249" y="267068"/>
                      </a:lnTo>
                      <a:cubicBezTo>
                        <a:pt x="339326" y="264870"/>
                        <a:pt x="335111" y="257895"/>
                        <a:pt x="336707" y="250900"/>
                      </a:cubicBezTo>
                      <a:cubicBezTo>
                        <a:pt x="337362" y="248034"/>
                        <a:pt x="338883" y="245609"/>
                        <a:pt x="340945" y="243818"/>
                      </a:cubicBezTo>
                      <a:lnTo>
                        <a:pt x="400040" y="190753"/>
                      </a:lnTo>
                      <a:close/>
                      <a:moveTo>
                        <a:pt x="254453" y="247990"/>
                      </a:moveTo>
                      <a:lnTo>
                        <a:pt x="278809" y="247990"/>
                      </a:lnTo>
                      <a:lnTo>
                        <a:pt x="293947" y="266906"/>
                      </a:lnTo>
                      <a:lnTo>
                        <a:pt x="288513" y="290512"/>
                      </a:lnTo>
                      <a:lnTo>
                        <a:pt x="266663" y="301021"/>
                      </a:lnTo>
                      <a:lnTo>
                        <a:pt x="244716" y="290480"/>
                      </a:lnTo>
                      <a:lnTo>
                        <a:pt x="239282" y="266874"/>
                      </a:lnTo>
                      <a:lnTo>
                        <a:pt x="254453" y="247990"/>
                      </a:lnTo>
                      <a:close/>
                      <a:moveTo>
                        <a:pt x="332535" y="312726"/>
                      </a:moveTo>
                      <a:cubicBezTo>
                        <a:pt x="333570" y="312675"/>
                        <a:pt x="334601" y="312768"/>
                        <a:pt x="335608" y="312954"/>
                      </a:cubicBezTo>
                      <a:lnTo>
                        <a:pt x="414563" y="326114"/>
                      </a:lnTo>
                      <a:cubicBezTo>
                        <a:pt x="403027" y="358516"/>
                        <a:pt x="380952" y="386586"/>
                        <a:pt x="351457" y="405371"/>
                      </a:cubicBezTo>
                      <a:lnTo>
                        <a:pt x="320858" y="331482"/>
                      </a:lnTo>
                      <a:cubicBezTo>
                        <a:pt x="318144" y="324823"/>
                        <a:pt x="320957" y="317166"/>
                        <a:pt x="327425" y="314053"/>
                      </a:cubicBezTo>
                      <a:cubicBezTo>
                        <a:pt x="329080" y="313255"/>
                        <a:pt x="330810" y="312814"/>
                        <a:pt x="332535" y="312726"/>
                      </a:cubicBezTo>
                      <a:close/>
                      <a:moveTo>
                        <a:pt x="200144" y="313050"/>
                      </a:moveTo>
                      <a:cubicBezTo>
                        <a:pt x="206160" y="313134"/>
                        <a:pt x="211555" y="317308"/>
                        <a:pt x="212954" y="323430"/>
                      </a:cubicBezTo>
                      <a:cubicBezTo>
                        <a:pt x="213608" y="326296"/>
                        <a:pt x="213289" y="329135"/>
                        <a:pt x="212209" y="331643"/>
                      </a:cubicBezTo>
                      <a:lnTo>
                        <a:pt x="182160" y="405080"/>
                      </a:lnTo>
                      <a:cubicBezTo>
                        <a:pt x="153854" y="386921"/>
                        <a:pt x="131308" y="359732"/>
                        <a:pt x="119248" y="326373"/>
                      </a:cubicBezTo>
                      <a:lnTo>
                        <a:pt x="197395" y="313115"/>
                      </a:lnTo>
                      <a:cubicBezTo>
                        <a:pt x="198399" y="313115"/>
                        <a:pt x="199285" y="313038"/>
                        <a:pt x="200144" y="313050"/>
                      </a:cubicBezTo>
                      <a:close/>
                      <a:moveTo>
                        <a:pt x="266663" y="345095"/>
                      </a:moveTo>
                      <a:cubicBezTo>
                        <a:pt x="268257" y="345019"/>
                        <a:pt x="270383" y="345449"/>
                        <a:pt x="272405" y="346422"/>
                      </a:cubicBezTo>
                      <a:cubicBezTo>
                        <a:pt x="275054" y="347697"/>
                        <a:pt x="277101" y="349705"/>
                        <a:pt x="278389" y="352113"/>
                      </a:cubicBezTo>
                      <a:lnTo>
                        <a:pt x="317203" y="421701"/>
                      </a:lnTo>
                      <a:cubicBezTo>
                        <a:pt x="312203" y="423377"/>
                        <a:pt x="307064" y="424809"/>
                        <a:pt x="301807" y="426002"/>
                      </a:cubicBezTo>
                      <a:cubicBezTo>
                        <a:pt x="272344" y="432689"/>
                        <a:pt x="242975" y="430663"/>
                        <a:pt x="216382" y="421605"/>
                      </a:cubicBezTo>
                      <a:lnTo>
                        <a:pt x="254808" y="352145"/>
                      </a:lnTo>
                      <a:cubicBezTo>
                        <a:pt x="257179" y="347836"/>
                        <a:pt x="261552" y="345265"/>
                        <a:pt x="266663" y="34509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7600" cap="flat">
                  <a:solidFill>
                    <a:srgbClr val="3067DA"/>
                  </a:solidFill>
                  <a:bevel/>
                </a:ln>
              </p:spPr>
            </p:sp>
          </p:grpSp>
          <p:grpSp>
            <p:nvGrpSpPr>
              <p:cNvPr id="1562" name=""/>
              <p:cNvGrpSpPr/>
              <p:nvPr/>
            </p:nvGrpSpPr>
            <p:grpSpPr>
              <a:xfrm>
                <a:off x="7641967" y="5538561"/>
                <a:ext cy="705678" cx="727853"/>
                <a:chOff x="7641967" y="5538561"/>
                <a:chExt cy="705678" cx="727853"/>
              </a:xfrm>
            </p:grpSpPr>
            <p:sp>
              <p:nvSpPr>
                <p:cNvPr id="1563" name=""/>
                <p:cNvSpPr/>
                <p:nvPr/>
              </p:nvSpPr>
              <p:spPr>
                <a:xfrm>
                  <a:off x="7641967" y="5538561"/>
                  <a:ext cy="705678" cx="727853"/>
                </a:xfrm>
                <a:custGeom>
                  <a:avLst/>
                  <a:gdLst/>
                  <a:ahLst/>
                  <a:cxnLst/>
                  <a:pathLst>
                    <a:path w="727853" h="705678">
                      <a:moveTo>
                        <a:pt x="361343" y="0"/>
                      </a:moveTo>
                      <a:cubicBezTo>
                        <a:pt x="354909" y="0"/>
                        <a:pt x="348606" y="1980"/>
                        <a:pt x="342803" y="4751"/>
                      </a:cubicBezTo>
                      <a:lnTo>
                        <a:pt x="89808" y="125560"/>
                      </a:lnTo>
                      <a:cubicBezTo>
                        <a:pt x="76543" y="131891"/>
                        <a:pt x="66909" y="143864"/>
                        <a:pt x="63631" y="158091"/>
                      </a:cubicBezTo>
                      <a:lnTo>
                        <a:pt x="1216" y="429459"/>
                      </a:lnTo>
                      <a:cubicBezTo>
                        <a:pt x="-1696" y="442091"/>
                        <a:pt x="0" y="455354"/>
                        <a:pt x="7784" y="466227"/>
                      </a:cubicBezTo>
                      <a:cubicBezTo>
                        <a:pt x="8637" y="467541"/>
                        <a:pt x="9555" y="468815"/>
                        <a:pt x="10534" y="470042"/>
                      </a:cubicBezTo>
                      <a:lnTo>
                        <a:pt x="185647" y="687635"/>
                      </a:lnTo>
                      <a:cubicBezTo>
                        <a:pt x="194829" y="699040"/>
                        <a:pt x="208751" y="705678"/>
                        <a:pt x="223472" y="705678"/>
                      </a:cubicBezTo>
                      <a:lnTo>
                        <a:pt x="504293" y="705678"/>
                      </a:lnTo>
                      <a:cubicBezTo>
                        <a:pt x="519009" y="705678"/>
                        <a:pt x="532929" y="698996"/>
                        <a:pt x="542118" y="687602"/>
                      </a:cubicBezTo>
                      <a:lnTo>
                        <a:pt x="717166" y="469977"/>
                      </a:lnTo>
                      <a:cubicBezTo>
                        <a:pt x="726353" y="458566"/>
                        <a:pt x="729798" y="443627"/>
                        <a:pt x="726517" y="429395"/>
                      </a:cubicBezTo>
                      <a:lnTo>
                        <a:pt x="664004" y="158026"/>
                      </a:lnTo>
                      <a:cubicBezTo>
                        <a:pt x="660727" y="143800"/>
                        <a:pt x="651093" y="131827"/>
                        <a:pt x="637828" y="125496"/>
                      </a:cubicBezTo>
                      <a:lnTo>
                        <a:pt x="384801" y="4751"/>
                      </a:lnTo>
                      <a:cubicBezTo>
                        <a:pt x="377501" y="1266"/>
                        <a:pt x="369434" y="0"/>
                        <a:pt x="361343" y="0"/>
                      </a:cubicBezTo>
                      <a:close/>
                    </a:path>
                  </a:pathLst>
                </a:custGeom>
                <a:solidFill>
                  <a:srgbClr val="595959"/>
                </a:solidFill>
                <a:ln w="7600" cap="flat">
                  <a:solidFill>
                    <a:srgbClr val="3067DB"/>
                  </a:solidFill>
                  <a:bevel/>
                </a:ln>
              </p:spPr>
            </p:sp>
            <p:sp>
              <p:nvSpPr>
                <p:cNvPr id="1564" name=""/>
                <p:cNvSpPr/>
                <p:nvPr/>
              </p:nvSpPr>
              <p:spPr>
                <a:xfrm>
                  <a:off x="7739169" y="5630973"/>
                  <a:ext cy="520854" cx="533801"/>
                </a:xfrm>
                <a:custGeom>
                  <a:avLst/>
                  <a:gdLst/>
                  <a:ahLst/>
                  <a:cxnLst/>
                  <a:pathLst>
                    <a:path w="533801" h="520854">
                      <a:moveTo>
                        <a:pt x="266663" y="0"/>
                      </a:moveTo>
                      <a:cubicBezTo>
                        <a:pt x="258287" y="0"/>
                        <a:pt x="251508" y="7529"/>
                        <a:pt x="251509" y="16815"/>
                      </a:cubicBezTo>
                      <a:cubicBezTo>
                        <a:pt x="251509" y="16958"/>
                        <a:pt x="251538" y="17094"/>
                        <a:pt x="251542" y="17235"/>
                      </a:cubicBezTo>
                      <a:cubicBezTo>
                        <a:pt x="251529" y="18497"/>
                        <a:pt x="251468" y="20017"/>
                        <a:pt x="251509" y="21116"/>
                      </a:cubicBezTo>
                      <a:cubicBezTo>
                        <a:pt x="251708" y="26472"/>
                        <a:pt x="252876" y="30571"/>
                        <a:pt x="253579" y="35506"/>
                      </a:cubicBezTo>
                      <a:cubicBezTo>
                        <a:pt x="254853" y="46067"/>
                        <a:pt x="255920" y="54822"/>
                        <a:pt x="255261" y="62959"/>
                      </a:cubicBezTo>
                      <a:cubicBezTo>
                        <a:pt x="254621" y="66028"/>
                        <a:pt x="252360" y="68834"/>
                        <a:pt x="250345" y="70785"/>
                      </a:cubicBezTo>
                      <a:cubicBezTo>
                        <a:pt x="240904" y="77940"/>
                        <a:pt x="231759" y="79317"/>
                        <a:pt x="222625" y="81391"/>
                      </a:cubicBezTo>
                      <a:cubicBezTo>
                        <a:pt x="183318" y="90313"/>
                        <a:pt x="149477" y="110554"/>
                        <a:pt x="123712" y="137883"/>
                      </a:cubicBezTo>
                      <a:cubicBezTo>
                        <a:pt x="122040" y="136743"/>
                        <a:pt x="119115" y="134645"/>
                        <a:pt x="118245" y="134002"/>
                      </a:cubicBezTo>
                      <a:cubicBezTo>
                        <a:pt x="115542" y="134368"/>
                        <a:pt x="112811" y="135201"/>
                        <a:pt x="109253" y="133130"/>
                      </a:cubicBezTo>
                      <a:cubicBezTo>
                        <a:pt x="102478" y="128571"/>
                        <a:pt x="96309" y="122278"/>
                        <a:pt x="88843" y="114698"/>
                      </a:cubicBezTo>
                      <a:cubicBezTo>
                        <a:pt x="85422" y="111072"/>
                        <a:pt x="82945" y="107619"/>
                        <a:pt x="78880" y="104124"/>
                      </a:cubicBezTo>
                      <a:cubicBezTo>
                        <a:pt x="77958" y="103330"/>
                        <a:pt x="76549" y="102256"/>
                        <a:pt x="75517" y="101439"/>
                      </a:cubicBezTo>
                      <a:cubicBezTo>
                        <a:pt x="72339" y="98907"/>
                        <a:pt x="68592" y="97586"/>
                        <a:pt x="64972" y="97462"/>
                      </a:cubicBezTo>
                      <a:cubicBezTo>
                        <a:pt x="60319" y="97304"/>
                        <a:pt x="55839" y="99122"/>
                        <a:pt x="52907" y="102798"/>
                      </a:cubicBezTo>
                      <a:cubicBezTo>
                        <a:pt x="47695" y="109333"/>
                        <a:pt x="49364" y="119322"/>
                        <a:pt x="56627" y="125110"/>
                      </a:cubicBezTo>
                      <a:cubicBezTo>
                        <a:pt x="56700" y="125169"/>
                        <a:pt x="56779" y="125215"/>
                        <a:pt x="56853" y="125272"/>
                      </a:cubicBezTo>
                      <a:cubicBezTo>
                        <a:pt x="57851" y="126080"/>
                        <a:pt x="59073" y="127117"/>
                        <a:pt x="59991" y="127794"/>
                      </a:cubicBezTo>
                      <a:cubicBezTo>
                        <a:pt x="64304" y="130978"/>
                        <a:pt x="68243" y="132607"/>
                        <a:pt x="72541" y="135134"/>
                      </a:cubicBezTo>
                      <a:cubicBezTo>
                        <a:pt x="81594" y="140724"/>
                        <a:pt x="89100" y="145359"/>
                        <a:pt x="95053" y="150947"/>
                      </a:cubicBezTo>
                      <a:cubicBezTo>
                        <a:pt x="97378" y="153425"/>
                        <a:pt x="97785" y="157790"/>
                        <a:pt x="98094" y="159678"/>
                      </a:cubicBezTo>
                      <a:cubicBezTo>
                        <a:pt x="76973" y="203087"/>
                        <a:pt x="64952" y="251356"/>
                        <a:pt x="72055" y="300536"/>
                      </a:cubicBezTo>
                      <a:cubicBezTo>
                        <a:pt x="64045" y="304537"/>
                        <a:pt x="61684" y="307931"/>
                        <a:pt x="59215" y="308944"/>
                      </a:cubicBezTo>
                      <a:cubicBezTo>
                        <a:pt x="51425" y="311396"/>
                        <a:pt x="42659" y="312297"/>
                        <a:pt x="32076" y="313406"/>
                      </a:cubicBezTo>
                      <a:cubicBezTo>
                        <a:pt x="27108" y="313819"/>
                        <a:pt x="22821" y="313572"/>
                        <a:pt x="17553" y="314570"/>
                      </a:cubicBezTo>
                      <a:cubicBezTo>
                        <a:pt x="16394" y="314790"/>
                        <a:pt x="14779" y="315211"/>
                        <a:pt x="13510" y="315508"/>
                      </a:cubicBezTo>
                      <a:cubicBezTo>
                        <a:pt x="13466" y="315517"/>
                        <a:pt x="13425" y="315531"/>
                        <a:pt x="13381" y="315541"/>
                      </a:cubicBezTo>
                      <a:cubicBezTo>
                        <a:pt x="13312" y="315556"/>
                        <a:pt x="13221" y="315590"/>
                        <a:pt x="13154" y="315605"/>
                      </a:cubicBezTo>
                      <a:cubicBezTo>
                        <a:pt x="4232" y="317761"/>
                        <a:pt x="-1500" y="325959"/>
                        <a:pt x="0" y="334037"/>
                      </a:cubicBezTo>
                      <a:cubicBezTo>
                        <a:pt x="2191" y="342116"/>
                        <a:pt x="10906" y="347030"/>
                        <a:pt x="19882" y="345095"/>
                      </a:cubicBezTo>
                      <a:cubicBezTo>
                        <a:pt x="19947" y="345081"/>
                        <a:pt x="20041" y="345079"/>
                        <a:pt x="20109" y="345064"/>
                      </a:cubicBezTo>
                      <a:cubicBezTo>
                        <a:pt x="20210" y="345041"/>
                        <a:pt x="20299" y="344991"/>
                        <a:pt x="20400" y="344966"/>
                      </a:cubicBezTo>
                      <a:cubicBezTo>
                        <a:pt x="21651" y="344692"/>
                        <a:pt x="23219" y="344386"/>
                        <a:pt x="24314" y="344094"/>
                      </a:cubicBezTo>
                      <a:cubicBezTo>
                        <a:pt x="29492" y="342707"/>
                        <a:pt x="33243" y="340671"/>
                        <a:pt x="37899" y="338887"/>
                      </a:cubicBezTo>
                      <a:cubicBezTo>
                        <a:pt x="47915" y="335296"/>
                        <a:pt x="56211" y="332296"/>
                        <a:pt x="64293" y="331127"/>
                      </a:cubicBezTo>
                      <a:cubicBezTo>
                        <a:pt x="67668" y="330862"/>
                        <a:pt x="71225" y="333209"/>
                        <a:pt x="72994" y="334199"/>
                      </a:cubicBezTo>
                      <a:cubicBezTo>
                        <a:pt x="94777" y="380131"/>
                        <a:pt x="126599" y="418171"/>
                        <a:pt x="166893" y="442041"/>
                      </a:cubicBezTo>
                      <a:cubicBezTo>
                        <a:pt x="165134" y="451199"/>
                        <a:pt x="166227" y="454665"/>
                        <a:pt x="165489" y="457194"/>
                      </a:cubicBezTo>
                      <a:cubicBezTo>
                        <a:pt x="162551" y="464811"/>
                        <a:pt x="157518" y="472851"/>
                        <a:pt x="151788" y="481815"/>
                      </a:cubicBezTo>
                      <a:cubicBezTo>
                        <a:pt x="149012" y="485955"/>
                        <a:pt x="146173" y="489169"/>
                        <a:pt x="143669" y="493909"/>
                      </a:cubicBezTo>
                      <a:cubicBezTo>
                        <a:pt x="143070" y="495043"/>
                        <a:pt x="142307" y="496785"/>
                        <a:pt x="141728" y="497983"/>
                      </a:cubicBezTo>
                      <a:cubicBezTo>
                        <a:pt x="137837" y="506305"/>
                        <a:pt x="140691" y="515890"/>
                        <a:pt x="148165" y="519487"/>
                      </a:cubicBezTo>
                      <a:cubicBezTo>
                        <a:pt x="155685" y="523109"/>
                        <a:pt x="165020" y="519289"/>
                        <a:pt x="169060" y="510950"/>
                      </a:cubicBezTo>
                      <a:cubicBezTo>
                        <a:pt x="169067" y="510939"/>
                        <a:pt x="169086" y="510930"/>
                        <a:pt x="169092" y="510918"/>
                      </a:cubicBezTo>
                      <a:cubicBezTo>
                        <a:pt x="169097" y="510908"/>
                        <a:pt x="169088" y="510895"/>
                        <a:pt x="169092" y="510886"/>
                      </a:cubicBezTo>
                      <a:cubicBezTo>
                        <a:pt x="169668" y="509703"/>
                        <a:pt x="170483" y="508150"/>
                        <a:pt x="170969" y="507037"/>
                      </a:cubicBezTo>
                      <a:cubicBezTo>
                        <a:pt x="173114" y="502125"/>
                        <a:pt x="173826" y="497916"/>
                        <a:pt x="175335" y="493165"/>
                      </a:cubicBezTo>
                      <a:cubicBezTo>
                        <a:pt x="179340" y="483107"/>
                        <a:pt x="181541" y="472554"/>
                        <a:pt x="187055" y="465977"/>
                      </a:cubicBezTo>
                      <a:cubicBezTo>
                        <a:pt x="188564" y="464177"/>
                        <a:pt x="191026" y="463484"/>
                        <a:pt x="193578" y="462801"/>
                      </a:cubicBezTo>
                      <a:cubicBezTo>
                        <a:pt x="232134" y="470072"/>
                        <a:pt x="271455" y="473689"/>
                        <a:pt x="310734" y="464773"/>
                      </a:cubicBezTo>
                      <a:cubicBezTo>
                        <a:pt x="319695" y="462740"/>
                        <a:pt x="328345" y="460107"/>
                        <a:pt x="336707" y="456948"/>
                      </a:cubicBezTo>
                      <a:cubicBezTo>
                        <a:pt x="337671" y="458657"/>
                        <a:pt x="339462" y="461942"/>
                        <a:pt x="339942" y="462769"/>
                      </a:cubicBezTo>
                      <a:cubicBezTo>
                        <a:pt x="342535" y="463612"/>
                        <a:pt x="345366" y="464048"/>
                        <a:pt x="347673" y="467458"/>
                      </a:cubicBezTo>
                      <a:cubicBezTo>
                        <a:pt x="351798" y="474503"/>
                        <a:pt x="354619" y="482839"/>
                        <a:pt x="358056" y="492906"/>
                      </a:cubicBezTo>
                      <a:cubicBezTo>
                        <a:pt x="359564" y="497657"/>
                        <a:pt x="360309" y="501867"/>
                        <a:pt x="362455" y="506779"/>
                      </a:cubicBezTo>
                      <a:cubicBezTo>
                        <a:pt x="362943" y="507898"/>
                        <a:pt x="363755" y="509474"/>
                        <a:pt x="364330" y="510659"/>
                      </a:cubicBezTo>
                      <a:cubicBezTo>
                        <a:pt x="368362" y="519025"/>
                        <a:pt x="377727" y="522853"/>
                        <a:pt x="385258" y="519228"/>
                      </a:cubicBezTo>
                      <a:cubicBezTo>
                        <a:pt x="392731" y="515630"/>
                        <a:pt x="395588" y="506045"/>
                        <a:pt x="391695" y="497725"/>
                      </a:cubicBezTo>
                      <a:cubicBezTo>
                        <a:pt x="391117" y="496526"/>
                        <a:pt x="390322" y="494784"/>
                        <a:pt x="389722" y="493650"/>
                      </a:cubicBezTo>
                      <a:cubicBezTo>
                        <a:pt x="387218" y="488911"/>
                        <a:pt x="384378" y="485730"/>
                        <a:pt x="381603" y="481588"/>
                      </a:cubicBezTo>
                      <a:cubicBezTo>
                        <a:pt x="375872" y="472626"/>
                        <a:pt x="371119" y="465179"/>
                        <a:pt x="368180" y="457563"/>
                      </a:cubicBezTo>
                      <a:cubicBezTo>
                        <a:pt x="366951" y="453634"/>
                        <a:pt x="368387" y="451191"/>
                        <a:pt x="369345" y="448638"/>
                      </a:cubicBezTo>
                      <a:cubicBezTo>
                        <a:pt x="368771" y="447981"/>
                        <a:pt x="367544" y="444271"/>
                        <a:pt x="366822" y="442526"/>
                      </a:cubicBezTo>
                      <a:cubicBezTo>
                        <a:pt x="408697" y="417807"/>
                        <a:pt x="439585" y="378349"/>
                        <a:pt x="454090" y="332776"/>
                      </a:cubicBezTo>
                      <a:cubicBezTo>
                        <a:pt x="456049" y="333084"/>
                        <a:pt x="459453" y="333686"/>
                        <a:pt x="460558" y="333908"/>
                      </a:cubicBezTo>
                      <a:cubicBezTo>
                        <a:pt x="462835" y="332407"/>
                        <a:pt x="464928" y="330448"/>
                        <a:pt x="469034" y="330771"/>
                      </a:cubicBezTo>
                      <a:cubicBezTo>
                        <a:pt x="477116" y="331939"/>
                        <a:pt x="485411" y="334940"/>
                        <a:pt x="495427" y="338532"/>
                      </a:cubicBezTo>
                      <a:cubicBezTo>
                        <a:pt x="500083" y="340315"/>
                        <a:pt x="503834" y="342384"/>
                        <a:pt x="509013" y="343770"/>
                      </a:cubicBezTo>
                      <a:cubicBezTo>
                        <a:pt x="510107" y="344063"/>
                        <a:pt x="511675" y="344336"/>
                        <a:pt x="512926" y="344611"/>
                      </a:cubicBezTo>
                      <a:cubicBezTo>
                        <a:pt x="513027" y="344636"/>
                        <a:pt x="513116" y="344684"/>
                        <a:pt x="513217" y="344708"/>
                      </a:cubicBezTo>
                      <a:cubicBezTo>
                        <a:pt x="513285" y="344723"/>
                        <a:pt x="513379" y="344725"/>
                        <a:pt x="513444" y="344741"/>
                      </a:cubicBezTo>
                      <a:cubicBezTo>
                        <a:pt x="522421" y="346672"/>
                        <a:pt x="531137" y="341761"/>
                        <a:pt x="533325" y="333681"/>
                      </a:cubicBezTo>
                      <a:cubicBezTo>
                        <a:pt x="534824" y="325603"/>
                        <a:pt x="529095" y="317402"/>
                        <a:pt x="520171" y="315250"/>
                      </a:cubicBezTo>
                      <a:cubicBezTo>
                        <a:pt x="518874" y="314955"/>
                        <a:pt x="517033" y="314453"/>
                        <a:pt x="515772" y="314214"/>
                      </a:cubicBezTo>
                      <a:cubicBezTo>
                        <a:pt x="510505" y="313217"/>
                        <a:pt x="506219" y="313464"/>
                        <a:pt x="501250" y="313050"/>
                      </a:cubicBezTo>
                      <a:cubicBezTo>
                        <a:pt x="490667" y="311942"/>
                        <a:pt x="481901" y="311040"/>
                        <a:pt x="474112" y="308588"/>
                      </a:cubicBezTo>
                      <a:cubicBezTo>
                        <a:pt x="470936" y="307356"/>
                        <a:pt x="468676" y="303578"/>
                        <a:pt x="467578" y="302024"/>
                      </a:cubicBezTo>
                      <a:cubicBezTo>
                        <a:pt x="464634" y="277320"/>
                        <a:pt x="463779" y="253462"/>
                        <a:pt x="458294" y="229590"/>
                      </a:cubicBezTo>
                      <a:cubicBezTo>
                        <a:pt x="452759" y="205496"/>
                        <a:pt x="442975" y="183459"/>
                        <a:pt x="429927" y="164043"/>
                      </a:cubicBezTo>
                      <a:cubicBezTo>
                        <a:pt x="431495" y="162618"/>
                        <a:pt x="434457" y="159996"/>
                        <a:pt x="435297" y="159225"/>
                      </a:cubicBezTo>
                      <a:cubicBezTo>
                        <a:pt x="435542" y="156510"/>
                        <a:pt x="435331" y="153663"/>
                        <a:pt x="438144" y="150656"/>
                      </a:cubicBezTo>
                      <a:cubicBezTo>
                        <a:pt x="444096" y="145067"/>
                        <a:pt x="451603" y="140434"/>
                        <a:pt x="460656" y="134844"/>
                      </a:cubicBezTo>
                      <a:cubicBezTo>
                        <a:pt x="464954" y="132316"/>
                        <a:pt x="468925" y="130687"/>
                        <a:pt x="473238" y="127504"/>
                      </a:cubicBezTo>
                      <a:cubicBezTo>
                        <a:pt x="474213" y="126783"/>
                        <a:pt x="475546" y="125643"/>
                        <a:pt x="476570" y="124819"/>
                      </a:cubicBezTo>
                      <a:cubicBezTo>
                        <a:pt x="483831" y="119028"/>
                        <a:pt x="485503" y="109041"/>
                        <a:pt x="480290" y="102507"/>
                      </a:cubicBezTo>
                      <a:cubicBezTo>
                        <a:pt x="475076" y="95974"/>
                        <a:pt x="464973" y="95358"/>
                        <a:pt x="457712" y="101148"/>
                      </a:cubicBezTo>
                      <a:cubicBezTo>
                        <a:pt x="456679" y="101967"/>
                        <a:pt x="455276" y="103035"/>
                        <a:pt x="454349" y="103833"/>
                      </a:cubicBezTo>
                      <a:cubicBezTo>
                        <a:pt x="450284" y="107328"/>
                        <a:pt x="447775" y="110781"/>
                        <a:pt x="444354" y="114407"/>
                      </a:cubicBezTo>
                      <a:cubicBezTo>
                        <a:pt x="436888" y="121988"/>
                        <a:pt x="430717" y="128312"/>
                        <a:pt x="423944" y="132871"/>
                      </a:cubicBezTo>
                      <a:cubicBezTo>
                        <a:pt x="421008" y="134580"/>
                        <a:pt x="416709" y="133989"/>
                        <a:pt x="414757" y="133873"/>
                      </a:cubicBezTo>
                      <a:cubicBezTo>
                        <a:pt x="376169" y="103564"/>
                        <a:pt x="331469" y="81559"/>
                        <a:pt x="283337" y="77284"/>
                      </a:cubicBezTo>
                      <a:cubicBezTo>
                        <a:pt x="283203" y="75268"/>
                        <a:pt x="283026" y="71623"/>
                        <a:pt x="282981" y="70526"/>
                      </a:cubicBezTo>
                      <a:cubicBezTo>
                        <a:pt x="281011" y="68641"/>
                        <a:pt x="278630" y="67032"/>
                        <a:pt x="278033" y="62959"/>
                      </a:cubicBezTo>
                      <a:cubicBezTo>
                        <a:pt x="277374" y="54822"/>
                        <a:pt x="278473" y="46067"/>
                        <a:pt x="279747" y="35506"/>
                      </a:cubicBezTo>
                      <a:cubicBezTo>
                        <a:pt x="280450" y="30571"/>
                        <a:pt x="281618" y="26472"/>
                        <a:pt x="281817" y="21116"/>
                      </a:cubicBezTo>
                      <a:cubicBezTo>
                        <a:pt x="281863" y="19898"/>
                        <a:pt x="281790" y="18131"/>
                        <a:pt x="281784" y="16815"/>
                      </a:cubicBezTo>
                      <a:cubicBezTo>
                        <a:pt x="281784" y="7529"/>
                        <a:pt x="275008" y="0"/>
                        <a:pt x="266663" y="0"/>
                      </a:cubicBezTo>
                      <a:close/>
                      <a:moveTo>
                        <a:pt x="247692" y="117382"/>
                      </a:moveTo>
                      <a:lnTo>
                        <a:pt x="243196" y="196768"/>
                      </a:lnTo>
                      <a:cubicBezTo>
                        <a:pt x="242571" y="204032"/>
                        <a:pt x="236725" y="209702"/>
                        <a:pt x="229547" y="209702"/>
                      </a:cubicBezTo>
                      <a:cubicBezTo>
                        <a:pt x="226606" y="209702"/>
                        <a:pt x="223892" y="208758"/>
                        <a:pt x="221687" y="207148"/>
                      </a:cubicBezTo>
                      <a:lnTo>
                        <a:pt x="156445" y="161068"/>
                      </a:lnTo>
                      <a:cubicBezTo>
                        <a:pt x="176457" y="141396"/>
                        <a:pt x="202053" y="126858"/>
                        <a:pt x="231551" y="120162"/>
                      </a:cubicBezTo>
                      <a:cubicBezTo>
                        <a:pt x="236941" y="118939"/>
                        <a:pt x="242327" y="118032"/>
                        <a:pt x="247692" y="117382"/>
                      </a:cubicBezTo>
                      <a:close/>
                      <a:moveTo>
                        <a:pt x="285634" y="117382"/>
                      </a:moveTo>
                      <a:cubicBezTo>
                        <a:pt x="320074" y="121616"/>
                        <a:pt x="351925" y="137207"/>
                        <a:pt x="376331" y="161101"/>
                      </a:cubicBezTo>
                      <a:lnTo>
                        <a:pt x="311640" y="206954"/>
                      </a:lnTo>
                      <a:cubicBezTo>
                        <a:pt x="305671" y="211050"/>
                        <a:pt x="297581" y="210009"/>
                        <a:pt x="293105" y="204400"/>
                      </a:cubicBezTo>
                      <a:cubicBezTo>
                        <a:pt x="291272" y="202101"/>
                        <a:pt x="290310" y="199399"/>
                        <a:pt x="290195" y="196671"/>
                      </a:cubicBezTo>
                      <a:lnTo>
                        <a:pt x="285634" y="117382"/>
                      </a:lnTo>
                      <a:close/>
                      <a:moveTo>
                        <a:pt x="132834" y="190721"/>
                      </a:moveTo>
                      <a:lnTo>
                        <a:pt x="192284" y="243882"/>
                      </a:lnTo>
                      <a:cubicBezTo>
                        <a:pt x="197586" y="248870"/>
                        <a:pt x="198377" y="256963"/>
                        <a:pt x="193902" y="262572"/>
                      </a:cubicBezTo>
                      <a:cubicBezTo>
                        <a:pt x="192068" y="264871"/>
                        <a:pt x="189615" y="266413"/>
                        <a:pt x="186980" y="267132"/>
                      </a:cubicBezTo>
                      <a:lnTo>
                        <a:pt x="110708" y="289380"/>
                      </a:lnTo>
                      <a:cubicBezTo>
                        <a:pt x="106830" y="253924"/>
                        <a:pt x="115189" y="219457"/>
                        <a:pt x="132834" y="190721"/>
                      </a:cubicBezTo>
                      <a:close/>
                      <a:moveTo>
                        <a:pt x="400040" y="190753"/>
                      </a:moveTo>
                      <a:cubicBezTo>
                        <a:pt x="408873" y="205067"/>
                        <a:pt x="415563" y="221054"/>
                        <a:pt x="419545" y="238385"/>
                      </a:cubicBezTo>
                      <a:cubicBezTo>
                        <a:pt x="423479" y="255509"/>
                        <a:pt x="424466" y="272601"/>
                        <a:pt x="422844" y="289121"/>
                      </a:cubicBezTo>
                      <a:lnTo>
                        <a:pt x="346249" y="267068"/>
                      </a:lnTo>
                      <a:cubicBezTo>
                        <a:pt x="339326" y="264870"/>
                        <a:pt x="335111" y="257895"/>
                        <a:pt x="336707" y="250900"/>
                      </a:cubicBezTo>
                      <a:cubicBezTo>
                        <a:pt x="337362" y="248034"/>
                        <a:pt x="338883" y="245609"/>
                        <a:pt x="340945" y="243818"/>
                      </a:cubicBezTo>
                      <a:lnTo>
                        <a:pt x="400040" y="190753"/>
                      </a:lnTo>
                      <a:close/>
                      <a:moveTo>
                        <a:pt x="254453" y="247990"/>
                      </a:moveTo>
                      <a:lnTo>
                        <a:pt x="278809" y="247990"/>
                      </a:lnTo>
                      <a:lnTo>
                        <a:pt x="293947" y="266906"/>
                      </a:lnTo>
                      <a:lnTo>
                        <a:pt x="288513" y="290512"/>
                      </a:lnTo>
                      <a:lnTo>
                        <a:pt x="266663" y="301021"/>
                      </a:lnTo>
                      <a:lnTo>
                        <a:pt x="244716" y="290480"/>
                      </a:lnTo>
                      <a:lnTo>
                        <a:pt x="239282" y="266874"/>
                      </a:lnTo>
                      <a:lnTo>
                        <a:pt x="254453" y="247990"/>
                      </a:lnTo>
                      <a:close/>
                      <a:moveTo>
                        <a:pt x="332535" y="312726"/>
                      </a:moveTo>
                      <a:cubicBezTo>
                        <a:pt x="333570" y="312675"/>
                        <a:pt x="334601" y="312768"/>
                        <a:pt x="335608" y="312954"/>
                      </a:cubicBezTo>
                      <a:lnTo>
                        <a:pt x="414563" y="326114"/>
                      </a:lnTo>
                      <a:cubicBezTo>
                        <a:pt x="403027" y="358516"/>
                        <a:pt x="380952" y="386586"/>
                        <a:pt x="351457" y="405371"/>
                      </a:cubicBezTo>
                      <a:lnTo>
                        <a:pt x="320858" y="331482"/>
                      </a:lnTo>
                      <a:cubicBezTo>
                        <a:pt x="318144" y="324823"/>
                        <a:pt x="320957" y="317166"/>
                        <a:pt x="327425" y="314053"/>
                      </a:cubicBezTo>
                      <a:cubicBezTo>
                        <a:pt x="329080" y="313255"/>
                        <a:pt x="330810" y="312814"/>
                        <a:pt x="332535" y="312726"/>
                      </a:cubicBezTo>
                      <a:close/>
                      <a:moveTo>
                        <a:pt x="200144" y="313050"/>
                      </a:moveTo>
                      <a:cubicBezTo>
                        <a:pt x="206160" y="313134"/>
                        <a:pt x="211555" y="317308"/>
                        <a:pt x="212954" y="323430"/>
                      </a:cubicBezTo>
                      <a:cubicBezTo>
                        <a:pt x="213608" y="326296"/>
                        <a:pt x="213289" y="329135"/>
                        <a:pt x="212209" y="331643"/>
                      </a:cubicBezTo>
                      <a:lnTo>
                        <a:pt x="182160" y="405080"/>
                      </a:lnTo>
                      <a:cubicBezTo>
                        <a:pt x="153854" y="386921"/>
                        <a:pt x="131308" y="359732"/>
                        <a:pt x="119248" y="326373"/>
                      </a:cubicBezTo>
                      <a:lnTo>
                        <a:pt x="197395" y="313115"/>
                      </a:lnTo>
                      <a:cubicBezTo>
                        <a:pt x="198399" y="313115"/>
                        <a:pt x="199285" y="313038"/>
                        <a:pt x="200144" y="313050"/>
                      </a:cubicBezTo>
                      <a:close/>
                      <a:moveTo>
                        <a:pt x="266663" y="345095"/>
                      </a:moveTo>
                      <a:cubicBezTo>
                        <a:pt x="268257" y="345019"/>
                        <a:pt x="270383" y="345449"/>
                        <a:pt x="272405" y="346422"/>
                      </a:cubicBezTo>
                      <a:cubicBezTo>
                        <a:pt x="275054" y="347697"/>
                        <a:pt x="277101" y="349705"/>
                        <a:pt x="278389" y="352113"/>
                      </a:cubicBezTo>
                      <a:lnTo>
                        <a:pt x="317203" y="421701"/>
                      </a:lnTo>
                      <a:cubicBezTo>
                        <a:pt x="312203" y="423377"/>
                        <a:pt x="307064" y="424809"/>
                        <a:pt x="301807" y="426002"/>
                      </a:cubicBezTo>
                      <a:cubicBezTo>
                        <a:pt x="272344" y="432689"/>
                        <a:pt x="242975" y="430663"/>
                        <a:pt x="216382" y="421605"/>
                      </a:cubicBezTo>
                      <a:lnTo>
                        <a:pt x="254808" y="352145"/>
                      </a:lnTo>
                      <a:cubicBezTo>
                        <a:pt x="257179" y="347836"/>
                        <a:pt x="261552" y="345265"/>
                        <a:pt x="266663" y="34509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7600" cap="flat">
                  <a:solidFill>
                    <a:srgbClr val="3067DA"/>
                  </a:solidFill>
                  <a:bevel/>
                </a:ln>
              </p:spPr>
            </p:sp>
          </p:grpSp>
          <p:grpSp>
            <p:nvGrpSpPr>
              <p:cNvPr id="1565" name=""/>
              <p:cNvGrpSpPr/>
              <p:nvPr/>
            </p:nvGrpSpPr>
            <p:grpSpPr>
              <a:xfrm>
                <a:off x="2194606" y="5538561"/>
                <a:ext cy="705678" cx="727853"/>
                <a:chOff x="2194606" y="5538561"/>
                <a:chExt cy="705678" cx="727853"/>
              </a:xfrm>
            </p:grpSpPr>
            <p:sp>
              <p:nvSpPr>
                <p:cNvPr id="1566" name=""/>
                <p:cNvSpPr/>
                <p:nvPr/>
              </p:nvSpPr>
              <p:spPr>
                <a:xfrm>
                  <a:off x="2194606" y="5538561"/>
                  <a:ext cy="705678" cx="727853"/>
                </a:xfrm>
                <a:custGeom>
                  <a:avLst/>
                  <a:gdLst/>
                  <a:ahLst/>
                  <a:cxnLst/>
                  <a:pathLst>
                    <a:path w="727853" h="705678">
                      <a:moveTo>
                        <a:pt x="361343" y="0"/>
                      </a:moveTo>
                      <a:cubicBezTo>
                        <a:pt x="354909" y="0"/>
                        <a:pt x="348606" y="1980"/>
                        <a:pt x="342803" y="4751"/>
                      </a:cubicBezTo>
                      <a:lnTo>
                        <a:pt x="89808" y="125560"/>
                      </a:lnTo>
                      <a:cubicBezTo>
                        <a:pt x="76543" y="131891"/>
                        <a:pt x="66909" y="143864"/>
                        <a:pt x="63631" y="158091"/>
                      </a:cubicBezTo>
                      <a:lnTo>
                        <a:pt x="1216" y="429459"/>
                      </a:lnTo>
                      <a:cubicBezTo>
                        <a:pt x="-1696" y="442091"/>
                        <a:pt x="0" y="455354"/>
                        <a:pt x="7784" y="466227"/>
                      </a:cubicBezTo>
                      <a:cubicBezTo>
                        <a:pt x="8637" y="467541"/>
                        <a:pt x="9555" y="468815"/>
                        <a:pt x="10534" y="470042"/>
                      </a:cubicBezTo>
                      <a:lnTo>
                        <a:pt x="185647" y="687635"/>
                      </a:lnTo>
                      <a:cubicBezTo>
                        <a:pt x="194829" y="699040"/>
                        <a:pt x="208751" y="705678"/>
                        <a:pt x="223472" y="705678"/>
                      </a:cubicBezTo>
                      <a:lnTo>
                        <a:pt x="504293" y="705678"/>
                      </a:lnTo>
                      <a:cubicBezTo>
                        <a:pt x="519009" y="705678"/>
                        <a:pt x="532929" y="698996"/>
                        <a:pt x="542118" y="687602"/>
                      </a:cubicBezTo>
                      <a:lnTo>
                        <a:pt x="717166" y="469977"/>
                      </a:lnTo>
                      <a:cubicBezTo>
                        <a:pt x="726353" y="458566"/>
                        <a:pt x="729798" y="443627"/>
                        <a:pt x="726517" y="429395"/>
                      </a:cubicBezTo>
                      <a:lnTo>
                        <a:pt x="664004" y="158026"/>
                      </a:lnTo>
                      <a:cubicBezTo>
                        <a:pt x="660727" y="143800"/>
                        <a:pt x="651093" y="131827"/>
                        <a:pt x="637828" y="125496"/>
                      </a:cubicBezTo>
                      <a:lnTo>
                        <a:pt x="384801" y="4751"/>
                      </a:lnTo>
                      <a:cubicBezTo>
                        <a:pt x="377501" y="1266"/>
                        <a:pt x="369434" y="0"/>
                        <a:pt x="361343" y="0"/>
                      </a:cubicBezTo>
                      <a:close/>
                    </a:path>
                  </a:pathLst>
                </a:custGeom>
                <a:solidFill>
                  <a:srgbClr val="595959"/>
                </a:solidFill>
                <a:ln w="7600" cap="flat">
                  <a:solidFill>
                    <a:srgbClr val="3067DB"/>
                  </a:solidFill>
                  <a:bevel/>
                </a:ln>
              </p:spPr>
            </p:sp>
            <p:sp>
              <p:nvSpPr>
                <p:cNvPr id="1567" name=""/>
                <p:cNvSpPr/>
                <p:nvPr/>
              </p:nvSpPr>
              <p:spPr>
                <a:xfrm>
                  <a:off x="2291808" y="5630973"/>
                  <a:ext cy="520854" cx="533801"/>
                </a:xfrm>
                <a:custGeom>
                  <a:avLst/>
                  <a:gdLst/>
                  <a:ahLst/>
                  <a:cxnLst/>
                  <a:pathLst>
                    <a:path w="533801" h="520854">
                      <a:moveTo>
                        <a:pt x="266663" y="0"/>
                      </a:moveTo>
                      <a:cubicBezTo>
                        <a:pt x="258287" y="0"/>
                        <a:pt x="251508" y="7529"/>
                        <a:pt x="251509" y="16815"/>
                      </a:cubicBezTo>
                      <a:cubicBezTo>
                        <a:pt x="251509" y="16958"/>
                        <a:pt x="251538" y="17094"/>
                        <a:pt x="251542" y="17235"/>
                      </a:cubicBezTo>
                      <a:cubicBezTo>
                        <a:pt x="251529" y="18497"/>
                        <a:pt x="251468" y="20017"/>
                        <a:pt x="251509" y="21116"/>
                      </a:cubicBezTo>
                      <a:cubicBezTo>
                        <a:pt x="251708" y="26472"/>
                        <a:pt x="252876" y="30571"/>
                        <a:pt x="253579" y="35506"/>
                      </a:cubicBezTo>
                      <a:cubicBezTo>
                        <a:pt x="254853" y="46067"/>
                        <a:pt x="255920" y="54822"/>
                        <a:pt x="255261" y="62959"/>
                      </a:cubicBezTo>
                      <a:cubicBezTo>
                        <a:pt x="254621" y="66028"/>
                        <a:pt x="252360" y="68834"/>
                        <a:pt x="250345" y="70785"/>
                      </a:cubicBezTo>
                      <a:cubicBezTo>
                        <a:pt x="240904" y="77940"/>
                        <a:pt x="231759" y="79317"/>
                        <a:pt x="222625" y="81391"/>
                      </a:cubicBezTo>
                      <a:cubicBezTo>
                        <a:pt x="183318" y="90313"/>
                        <a:pt x="149477" y="110554"/>
                        <a:pt x="123712" y="137883"/>
                      </a:cubicBezTo>
                      <a:cubicBezTo>
                        <a:pt x="122040" y="136743"/>
                        <a:pt x="119115" y="134645"/>
                        <a:pt x="118245" y="134002"/>
                      </a:cubicBezTo>
                      <a:cubicBezTo>
                        <a:pt x="115542" y="134368"/>
                        <a:pt x="112811" y="135201"/>
                        <a:pt x="109253" y="133130"/>
                      </a:cubicBezTo>
                      <a:cubicBezTo>
                        <a:pt x="102478" y="128571"/>
                        <a:pt x="96309" y="122278"/>
                        <a:pt x="88843" y="114698"/>
                      </a:cubicBezTo>
                      <a:cubicBezTo>
                        <a:pt x="85422" y="111072"/>
                        <a:pt x="82945" y="107619"/>
                        <a:pt x="78880" y="104124"/>
                      </a:cubicBezTo>
                      <a:cubicBezTo>
                        <a:pt x="77958" y="103330"/>
                        <a:pt x="76549" y="102256"/>
                        <a:pt x="75517" y="101439"/>
                      </a:cubicBezTo>
                      <a:cubicBezTo>
                        <a:pt x="72339" y="98907"/>
                        <a:pt x="68592" y="97586"/>
                        <a:pt x="64972" y="97462"/>
                      </a:cubicBezTo>
                      <a:cubicBezTo>
                        <a:pt x="60319" y="97304"/>
                        <a:pt x="55839" y="99122"/>
                        <a:pt x="52907" y="102798"/>
                      </a:cubicBezTo>
                      <a:cubicBezTo>
                        <a:pt x="47695" y="109333"/>
                        <a:pt x="49364" y="119322"/>
                        <a:pt x="56627" y="125110"/>
                      </a:cubicBezTo>
                      <a:cubicBezTo>
                        <a:pt x="56700" y="125169"/>
                        <a:pt x="56779" y="125215"/>
                        <a:pt x="56853" y="125272"/>
                      </a:cubicBezTo>
                      <a:cubicBezTo>
                        <a:pt x="57851" y="126080"/>
                        <a:pt x="59073" y="127117"/>
                        <a:pt x="59991" y="127794"/>
                      </a:cubicBezTo>
                      <a:cubicBezTo>
                        <a:pt x="64304" y="130978"/>
                        <a:pt x="68243" y="132607"/>
                        <a:pt x="72541" y="135134"/>
                      </a:cubicBezTo>
                      <a:cubicBezTo>
                        <a:pt x="81594" y="140724"/>
                        <a:pt x="89100" y="145359"/>
                        <a:pt x="95053" y="150947"/>
                      </a:cubicBezTo>
                      <a:cubicBezTo>
                        <a:pt x="97378" y="153425"/>
                        <a:pt x="97785" y="157790"/>
                        <a:pt x="98094" y="159678"/>
                      </a:cubicBezTo>
                      <a:cubicBezTo>
                        <a:pt x="76973" y="203087"/>
                        <a:pt x="64952" y="251356"/>
                        <a:pt x="72055" y="300536"/>
                      </a:cubicBezTo>
                      <a:cubicBezTo>
                        <a:pt x="64045" y="304537"/>
                        <a:pt x="61684" y="307931"/>
                        <a:pt x="59215" y="308944"/>
                      </a:cubicBezTo>
                      <a:cubicBezTo>
                        <a:pt x="51425" y="311396"/>
                        <a:pt x="42659" y="312297"/>
                        <a:pt x="32076" y="313406"/>
                      </a:cubicBezTo>
                      <a:cubicBezTo>
                        <a:pt x="27108" y="313819"/>
                        <a:pt x="22821" y="313572"/>
                        <a:pt x="17553" y="314570"/>
                      </a:cubicBezTo>
                      <a:cubicBezTo>
                        <a:pt x="16394" y="314790"/>
                        <a:pt x="14779" y="315211"/>
                        <a:pt x="13510" y="315508"/>
                      </a:cubicBezTo>
                      <a:cubicBezTo>
                        <a:pt x="13466" y="315517"/>
                        <a:pt x="13425" y="315531"/>
                        <a:pt x="13381" y="315541"/>
                      </a:cubicBezTo>
                      <a:cubicBezTo>
                        <a:pt x="13312" y="315556"/>
                        <a:pt x="13221" y="315590"/>
                        <a:pt x="13154" y="315605"/>
                      </a:cubicBezTo>
                      <a:cubicBezTo>
                        <a:pt x="4232" y="317761"/>
                        <a:pt x="-1500" y="325959"/>
                        <a:pt x="0" y="334037"/>
                      </a:cubicBezTo>
                      <a:cubicBezTo>
                        <a:pt x="2191" y="342116"/>
                        <a:pt x="10906" y="347030"/>
                        <a:pt x="19882" y="345095"/>
                      </a:cubicBezTo>
                      <a:cubicBezTo>
                        <a:pt x="19947" y="345081"/>
                        <a:pt x="20041" y="345079"/>
                        <a:pt x="20109" y="345064"/>
                      </a:cubicBezTo>
                      <a:cubicBezTo>
                        <a:pt x="20210" y="345041"/>
                        <a:pt x="20299" y="344991"/>
                        <a:pt x="20400" y="344966"/>
                      </a:cubicBezTo>
                      <a:cubicBezTo>
                        <a:pt x="21651" y="344692"/>
                        <a:pt x="23219" y="344386"/>
                        <a:pt x="24314" y="344094"/>
                      </a:cubicBezTo>
                      <a:cubicBezTo>
                        <a:pt x="29492" y="342707"/>
                        <a:pt x="33243" y="340671"/>
                        <a:pt x="37899" y="338887"/>
                      </a:cubicBezTo>
                      <a:cubicBezTo>
                        <a:pt x="47915" y="335296"/>
                        <a:pt x="56211" y="332296"/>
                        <a:pt x="64293" y="331127"/>
                      </a:cubicBezTo>
                      <a:cubicBezTo>
                        <a:pt x="67668" y="330862"/>
                        <a:pt x="71225" y="333209"/>
                        <a:pt x="72994" y="334199"/>
                      </a:cubicBezTo>
                      <a:cubicBezTo>
                        <a:pt x="94777" y="380131"/>
                        <a:pt x="126599" y="418171"/>
                        <a:pt x="166893" y="442041"/>
                      </a:cubicBezTo>
                      <a:cubicBezTo>
                        <a:pt x="165134" y="451199"/>
                        <a:pt x="166227" y="454665"/>
                        <a:pt x="165489" y="457194"/>
                      </a:cubicBezTo>
                      <a:cubicBezTo>
                        <a:pt x="162551" y="464811"/>
                        <a:pt x="157518" y="472851"/>
                        <a:pt x="151788" y="481815"/>
                      </a:cubicBezTo>
                      <a:cubicBezTo>
                        <a:pt x="149012" y="485955"/>
                        <a:pt x="146173" y="489169"/>
                        <a:pt x="143669" y="493909"/>
                      </a:cubicBezTo>
                      <a:cubicBezTo>
                        <a:pt x="143070" y="495043"/>
                        <a:pt x="142307" y="496785"/>
                        <a:pt x="141728" y="497983"/>
                      </a:cubicBezTo>
                      <a:cubicBezTo>
                        <a:pt x="137837" y="506305"/>
                        <a:pt x="140691" y="515890"/>
                        <a:pt x="148165" y="519487"/>
                      </a:cubicBezTo>
                      <a:cubicBezTo>
                        <a:pt x="155685" y="523109"/>
                        <a:pt x="165020" y="519289"/>
                        <a:pt x="169060" y="510950"/>
                      </a:cubicBezTo>
                      <a:cubicBezTo>
                        <a:pt x="169067" y="510939"/>
                        <a:pt x="169086" y="510930"/>
                        <a:pt x="169092" y="510918"/>
                      </a:cubicBezTo>
                      <a:cubicBezTo>
                        <a:pt x="169097" y="510908"/>
                        <a:pt x="169088" y="510895"/>
                        <a:pt x="169092" y="510886"/>
                      </a:cubicBezTo>
                      <a:cubicBezTo>
                        <a:pt x="169668" y="509703"/>
                        <a:pt x="170483" y="508150"/>
                        <a:pt x="170969" y="507037"/>
                      </a:cubicBezTo>
                      <a:cubicBezTo>
                        <a:pt x="173114" y="502125"/>
                        <a:pt x="173826" y="497916"/>
                        <a:pt x="175335" y="493165"/>
                      </a:cubicBezTo>
                      <a:cubicBezTo>
                        <a:pt x="179340" y="483107"/>
                        <a:pt x="181541" y="472554"/>
                        <a:pt x="187055" y="465977"/>
                      </a:cubicBezTo>
                      <a:cubicBezTo>
                        <a:pt x="188564" y="464177"/>
                        <a:pt x="191026" y="463484"/>
                        <a:pt x="193578" y="462801"/>
                      </a:cubicBezTo>
                      <a:cubicBezTo>
                        <a:pt x="232134" y="470072"/>
                        <a:pt x="271455" y="473689"/>
                        <a:pt x="310734" y="464773"/>
                      </a:cubicBezTo>
                      <a:cubicBezTo>
                        <a:pt x="319695" y="462740"/>
                        <a:pt x="328345" y="460107"/>
                        <a:pt x="336707" y="456948"/>
                      </a:cubicBezTo>
                      <a:cubicBezTo>
                        <a:pt x="337671" y="458657"/>
                        <a:pt x="339462" y="461942"/>
                        <a:pt x="339942" y="462769"/>
                      </a:cubicBezTo>
                      <a:cubicBezTo>
                        <a:pt x="342535" y="463612"/>
                        <a:pt x="345366" y="464048"/>
                        <a:pt x="347673" y="467458"/>
                      </a:cubicBezTo>
                      <a:cubicBezTo>
                        <a:pt x="351798" y="474503"/>
                        <a:pt x="354619" y="482839"/>
                        <a:pt x="358056" y="492906"/>
                      </a:cubicBezTo>
                      <a:cubicBezTo>
                        <a:pt x="359564" y="497657"/>
                        <a:pt x="360309" y="501867"/>
                        <a:pt x="362455" y="506779"/>
                      </a:cubicBezTo>
                      <a:cubicBezTo>
                        <a:pt x="362943" y="507898"/>
                        <a:pt x="363755" y="509474"/>
                        <a:pt x="364330" y="510659"/>
                      </a:cubicBezTo>
                      <a:cubicBezTo>
                        <a:pt x="368362" y="519025"/>
                        <a:pt x="377727" y="522853"/>
                        <a:pt x="385258" y="519228"/>
                      </a:cubicBezTo>
                      <a:cubicBezTo>
                        <a:pt x="392731" y="515630"/>
                        <a:pt x="395588" y="506045"/>
                        <a:pt x="391695" y="497725"/>
                      </a:cubicBezTo>
                      <a:cubicBezTo>
                        <a:pt x="391117" y="496526"/>
                        <a:pt x="390322" y="494784"/>
                        <a:pt x="389722" y="493650"/>
                      </a:cubicBezTo>
                      <a:cubicBezTo>
                        <a:pt x="387218" y="488911"/>
                        <a:pt x="384378" y="485730"/>
                        <a:pt x="381603" y="481588"/>
                      </a:cubicBezTo>
                      <a:cubicBezTo>
                        <a:pt x="375872" y="472626"/>
                        <a:pt x="371119" y="465179"/>
                        <a:pt x="368180" y="457563"/>
                      </a:cubicBezTo>
                      <a:cubicBezTo>
                        <a:pt x="366951" y="453634"/>
                        <a:pt x="368387" y="451191"/>
                        <a:pt x="369345" y="448638"/>
                      </a:cubicBezTo>
                      <a:cubicBezTo>
                        <a:pt x="368771" y="447981"/>
                        <a:pt x="367544" y="444271"/>
                        <a:pt x="366822" y="442526"/>
                      </a:cubicBezTo>
                      <a:cubicBezTo>
                        <a:pt x="408697" y="417807"/>
                        <a:pt x="439585" y="378349"/>
                        <a:pt x="454090" y="332776"/>
                      </a:cubicBezTo>
                      <a:cubicBezTo>
                        <a:pt x="456049" y="333084"/>
                        <a:pt x="459453" y="333686"/>
                        <a:pt x="460558" y="333908"/>
                      </a:cubicBezTo>
                      <a:cubicBezTo>
                        <a:pt x="462835" y="332407"/>
                        <a:pt x="464928" y="330448"/>
                        <a:pt x="469034" y="330771"/>
                      </a:cubicBezTo>
                      <a:cubicBezTo>
                        <a:pt x="477116" y="331939"/>
                        <a:pt x="485411" y="334940"/>
                        <a:pt x="495427" y="338532"/>
                      </a:cubicBezTo>
                      <a:cubicBezTo>
                        <a:pt x="500083" y="340315"/>
                        <a:pt x="503834" y="342384"/>
                        <a:pt x="509013" y="343770"/>
                      </a:cubicBezTo>
                      <a:cubicBezTo>
                        <a:pt x="510107" y="344063"/>
                        <a:pt x="511675" y="344336"/>
                        <a:pt x="512926" y="344611"/>
                      </a:cubicBezTo>
                      <a:cubicBezTo>
                        <a:pt x="513027" y="344636"/>
                        <a:pt x="513116" y="344684"/>
                        <a:pt x="513217" y="344708"/>
                      </a:cubicBezTo>
                      <a:cubicBezTo>
                        <a:pt x="513285" y="344723"/>
                        <a:pt x="513379" y="344725"/>
                        <a:pt x="513444" y="344741"/>
                      </a:cubicBezTo>
                      <a:cubicBezTo>
                        <a:pt x="522421" y="346672"/>
                        <a:pt x="531137" y="341761"/>
                        <a:pt x="533325" y="333681"/>
                      </a:cubicBezTo>
                      <a:cubicBezTo>
                        <a:pt x="534824" y="325603"/>
                        <a:pt x="529095" y="317402"/>
                        <a:pt x="520171" y="315250"/>
                      </a:cubicBezTo>
                      <a:cubicBezTo>
                        <a:pt x="518874" y="314955"/>
                        <a:pt x="517033" y="314453"/>
                        <a:pt x="515772" y="314214"/>
                      </a:cubicBezTo>
                      <a:cubicBezTo>
                        <a:pt x="510505" y="313217"/>
                        <a:pt x="506219" y="313464"/>
                        <a:pt x="501250" y="313050"/>
                      </a:cubicBezTo>
                      <a:cubicBezTo>
                        <a:pt x="490667" y="311942"/>
                        <a:pt x="481901" y="311040"/>
                        <a:pt x="474112" y="308588"/>
                      </a:cubicBezTo>
                      <a:cubicBezTo>
                        <a:pt x="470936" y="307356"/>
                        <a:pt x="468676" y="303578"/>
                        <a:pt x="467578" y="302024"/>
                      </a:cubicBezTo>
                      <a:cubicBezTo>
                        <a:pt x="464634" y="277320"/>
                        <a:pt x="463779" y="253462"/>
                        <a:pt x="458294" y="229590"/>
                      </a:cubicBezTo>
                      <a:cubicBezTo>
                        <a:pt x="452759" y="205496"/>
                        <a:pt x="442975" y="183459"/>
                        <a:pt x="429927" y="164043"/>
                      </a:cubicBezTo>
                      <a:cubicBezTo>
                        <a:pt x="431495" y="162618"/>
                        <a:pt x="434457" y="159996"/>
                        <a:pt x="435297" y="159225"/>
                      </a:cubicBezTo>
                      <a:cubicBezTo>
                        <a:pt x="435542" y="156510"/>
                        <a:pt x="435331" y="153663"/>
                        <a:pt x="438144" y="150656"/>
                      </a:cubicBezTo>
                      <a:cubicBezTo>
                        <a:pt x="444096" y="145067"/>
                        <a:pt x="451603" y="140434"/>
                        <a:pt x="460656" y="134844"/>
                      </a:cubicBezTo>
                      <a:cubicBezTo>
                        <a:pt x="464954" y="132316"/>
                        <a:pt x="468925" y="130687"/>
                        <a:pt x="473238" y="127504"/>
                      </a:cubicBezTo>
                      <a:cubicBezTo>
                        <a:pt x="474213" y="126783"/>
                        <a:pt x="475546" y="125643"/>
                        <a:pt x="476570" y="124819"/>
                      </a:cubicBezTo>
                      <a:cubicBezTo>
                        <a:pt x="483831" y="119028"/>
                        <a:pt x="485503" y="109041"/>
                        <a:pt x="480290" y="102507"/>
                      </a:cubicBezTo>
                      <a:cubicBezTo>
                        <a:pt x="475076" y="95974"/>
                        <a:pt x="464973" y="95358"/>
                        <a:pt x="457712" y="101148"/>
                      </a:cubicBezTo>
                      <a:cubicBezTo>
                        <a:pt x="456679" y="101967"/>
                        <a:pt x="455276" y="103035"/>
                        <a:pt x="454349" y="103833"/>
                      </a:cubicBezTo>
                      <a:cubicBezTo>
                        <a:pt x="450284" y="107328"/>
                        <a:pt x="447775" y="110781"/>
                        <a:pt x="444354" y="114407"/>
                      </a:cubicBezTo>
                      <a:cubicBezTo>
                        <a:pt x="436888" y="121988"/>
                        <a:pt x="430717" y="128312"/>
                        <a:pt x="423944" y="132871"/>
                      </a:cubicBezTo>
                      <a:cubicBezTo>
                        <a:pt x="421008" y="134580"/>
                        <a:pt x="416709" y="133989"/>
                        <a:pt x="414757" y="133873"/>
                      </a:cubicBezTo>
                      <a:cubicBezTo>
                        <a:pt x="376169" y="103564"/>
                        <a:pt x="331469" y="81559"/>
                        <a:pt x="283337" y="77284"/>
                      </a:cubicBezTo>
                      <a:cubicBezTo>
                        <a:pt x="283203" y="75268"/>
                        <a:pt x="283026" y="71623"/>
                        <a:pt x="282981" y="70526"/>
                      </a:cubicBezTo>
                      <a:cubicBezTo>
                        <a:pt x="281011" y="68641"/>
                        <a:pt x="278630" y="67032"/>
                        <a:pt x="278033" y="62959"/>
                      </a:cubicBezTo>
                      <a:cubicBezTo>
                        <a:pt x="277374" y="54822"/>
                        <a:pt x="278473" y="46067"/>
                        <a:pt x="279747" y="35506"/>
                      </a:cubicBezTo>
                      <a:cubicBezTo>
                        <a:pt x="280450" y="30571"/>
                        <a:pt x="281618" y="26472"/>
                        <a:pt x="281817" y="21116"/>
                      </a:cubicBezTo>
                      <a:cubicBezTo>
                        <a:pt x="281863" y="19898"/>
                        <a:pt x="281790" y="18131"/>
                        <a:pt x="281784" y="16815"/>
                      </a:cubicBezTo>
                      <a:cubicBezTo>
                        <a:pt x="281784" y="7529"/>
                        <a:pt x="275008" y="0"/>
                        <a:pt x="266663" y="0"/>
                      </a:cubicBezTo>
                      <a:close/>
                      <a:moveTo>
                        <a:pt x="247692" y="117382"/>
                      </a:moveTo>
                      <a:lnTo>
                        <a:pt x="243196" y="196768"/>
                      </a:lnTo>
                      <a:cubicBezTo>
                        <a:pt x="242571" y="204032"/>
                        <a:pt x="236725" y="209702"/>
                        <a:pt x="229547" y="209702"/>
                      </a:cubicBezTo>
                      <a:cubicBezTo>
                        <a:pt x="226606" y="209702"/>
                        <a:pt x="223892" y="208758"/>
                        <a:pt x="221687" y="207148"/>
                      </a:cubicBezTo>
                      <a:lnTo>
                        <a:pt x="156445" y="161068"/>
                      </a:lnTo>
                      <a:cubicBezTo>
                        <a:pt x="176457" y="141396"/>
                        <a:pt x="202053" y="126858"/>
                        <a:pt x="231551" y="120162"/>
                      </a:cubicBezTo>
                      <a:cubicBezTo>
                        <a:pt x="236941" y="118939"/>
                        <a:pt x="242327" y="118032"/>
                        <a:pt x="247692" y="117382"/>
                      </a:cubicBezTo>
                      <a:close/>
                      <a:moveTo>
                        <a:pt x="285634" y="117382"/>
                      </a:moveTo>
                      <a:cubicBezTo>
                        <a:pt x="320074" y="121616"/>
                        <a:pt x="351925" y="137207"/>
                        <a:pt x="376331" y="161101"/>
                      </a:cubicBezTo>
                      <a:lnTo>
                        <a:pt x="311640" y="206954"/>
                      </a:lnTo>
                      <a:cubicBezTo>
                        <a:pt x="305671" y="211050"/>
                        <a:pt x="297581" y="210009"/>
                        <a:pt x="293105" y="204400"/>
                      </a:cubicBezTo>
                      <a:cubicBezTo>
                        <a:pt x="291272" y="202101"/>
                        <a:pt x="290310" y="199399"/>
                        <a:pt x="290195" y="196671"/>
                      </a:cubicBezTo>
                      <a:lnTo>
                        <a:pt x="285634" y="117382"/>
                      </a:lnTo>
                      <a:close/>
                      <a:moveTo>
                        <a:pt x="132834" y="190721"/>
                      </a:moveTo>
                      <a:lnTo>
                        <a:pt x="192284" y="243882"/>
                      </a:lnTo>
                      <a:cubicBezTo>
                        <a:pt x="197586" y="248870"/>
                        <a:pt x="198377" y="256963"/>
                        <a:pt x="193902" y="262572"/>
                      </a:cubicBezTo>
                      <a:cubicBezTo>
                        <a:pt x="192068" y="264871"/>
                        <a:pt x="189615" y="266413"/>
                        <a:pt x="186980" y="267132"/>
                      </a:cubicBezTo>
                      <a:lnTo>
                        <a:pt x="110708" y="289380"/>
                      </a:lnTo>
                      <a:cubicBezTo>
                        <a:pt x="106830" y="253924"/>
                        <a:pt x="115189" y="219457"/>
                        <a:pt x="132834" y="190721"/>
                      </a:cubicBezTo>
                      <a:close/>
                      <a:moveTo>
                        <a:pt x="400040" y="190753"/>
                      </a:moveTo>
                      <a:cubicBezTo>
                        <a:pt x="408873" y="205067"/>
                        <a:pt x="415563" y="221054"/>
                        <a:pt x="419545" y="238385"/>
                      </a:cubicBezTo>
                      <a:cubicBezTo>
                        <a:pt x="423479" y="255509"/>
                        <a:pt x="424466" y="272601"/>
                        <a:pt x="422844" y="289121"/>
                      </a:cubicBezTo>
                      <a:lnTo>
                        <a:pt x="346249" y="267068"/>
                      </a:lnTo>
                      <a:cubicBezTo>
                        <a:pt x="339326" y="264870"/>
                        <a:pt x="335111" y="257895"/>
                        <a:pt x="336707" y="250900"/>
                      </a:cubicBezTo>
                      <a:cubicBezTo>
                        <a:pt x="337362" y="248034"/>
                        <a:pt x="338883" y="245609"/>
                        <a:pt x="340945" y="243818"/>
                      </a:cubicBezTo>
                      <a:lnTo>
                        <a:pt x="400040" y="190753"/>
                      </a:lnTo>
                      <a:close/>
                      <a:moveTo>
                        <a:pt x="254453" y="247990"/>
                      </a:moveTo>
                      <a:lnTo>
                        <a:pt x="278809" y="247990"/>
                      </a:lnTo>
                      <a:lnTo>
                        <a:pt x="293947" y="266906"/>
                      </a:lnTo>
                      <a:lnTo>
                        <a:pt x="288513" y="290512"/>
                      </a:lnTo>
                      <a:lnTo>
                        <a:pt x="266663" y="301021"/>
                      </a:lnTo>
                      <a:lnTo>
                        <a:pt x="244716" y="290480"/>
                      </a:lnTo>
                      <a:lnTo>
                        <a:pt x="239282" y="266874"/>
                      </a:lnTo>
                      <a:lnTo>
                        <a:pt x="254453" y="247990"/>
                      </a:lnTo>
                      <a:close/>
                      <a:moveTo>
                        <a:pt x="332535" y="312726"/>
                      </a:moveTo>
                      <a:cubicBezTo>
                        <a:pt x="333570" y="312675"/>
                        <a:pt x="334601" y="312768"/>
                        <a:pt x="335608" y="312954"/>
                      </a:cubicBezTo>
                      <a:lnTo>
                        <a:pt x="414563" y="326114"/>
                      </a:lnTo>
                      <a:cubicBezTo>
                        <a:pt x="403027" y="358516"/>
                        <a:pt x="380952" y="386586"/>
                        <a:pt x="351457" y="405371"/>
                      </a:cubicBezTo>
                      <a:lnTo>
                        <a:pt x="320858" y="331482"/>
                      </a:lnTo>
                      <a:cubicBezTo>
                        <a:pt x="318144" y="324823"/>
                        <a:pt x="320957" y="317166"/>
                        <a:pt x="327425" y="314053"/>
                      </a:cubicBezTo>
                      <a:cubicBezTo>
                        <a:pt x="329080" y="313255"/>
                        <a:pt x="330810" y="312814"/>
                        <a:pt x="332535" y="312726"/>
                      </a:cubicBezTo>
                      <a:close/>
                      <a:moveTo>
                        <a:pt x="200144" y="313050"/>
                      </a:moveTo>
                      <a:cubicBezTo>
                        <a:pt x="206160" y="313134"/>
                        <a:pt x="211555" y="317308"/>
                        <a:pt x="212954" y="323430"/>
                      </a:cubicBezTo>
                      <a:cubicBezTo>
                        <a:pt x="213608" y="326296"/>
                        <a:pt x="213289" y="329135"/>
                        <a:pt x="212209" y="331643"/>
                      </a:cubicBezTo>
                      <a:lnTo>
                        <a:pt x="182160" y="405080"/>
                      </a:lnTo>
                      <a:cubicBezTo>
                        <a:pt x="153854" y="386921"/>
                        <a:pt x="131308" y="359732"/>
                        <a:pt x="119248" y="326373"/>
                      </a:cubicBezTo>
                      <a:lnTo>
                        <a:pt x="197395" y="313115"/>
                      </a:lnTo>
                      <a:cubicBezTo>
                        <a:pt x="198399" y="313115"/>
                        <a:pt x="199285" y="313038"/>
                        <a:pt x="200144" y="313050"/>
                      </a:cubicBezTo>
                      <a:close/>
                      <a:moveTo>
                        <a:pt x="266663" y="345095"/>
                      </a:moveTo>
                      <a:cubicBezTo>
                        <a:pt x="268257" y="345019"/>
                        <a:pt x="270383" y="345449"/>
                        <a:pt x="272405" y="346422"/>
                      </a:cubicBezTo>
                      <a:cubicBezTo>
                        <a:pt x="275054" y="347697"/>
                        <a:pt x="277101" y="349705"/>
                        <a:pt x="278389" y="352113"/>
                      </a:cubicBezTo>
                      <a:lnTo>
                        <a:pt x="317203" y="421701"/>
                      </a:lnTo>
                      <a:cubicBezTo>
                        <a:pt x="312203" y="423377"/>
                        <a:pt x="307064" y="424809"/>
                        <a:pt x="301807" y="426002"/>
                      </a:cubicBezTo>
                      <a:cubicBezTo>
                        <a:pt x="272344" y="432689"/>
                        <a:pt x="242975" y="430663"/>
                        <a:pt x="216382" y="421605"/>
                      </a:cubicBezTo>
                      <a:lnTo>
                        <a:pt x="254808" y="352145"/>
                      </a:lnTo>
                      <a:cubicBezTo>
                        <a:pt x="257179" y="347836"/>
                        <a:pt x="261552" y="345265"/>
                        <a:pt x="266663" y="34509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7600" cap="flat">
                  <a:solidFill>
                    <a:srgbClr val="3067DA"/>
                  </a:solidFill>
                  <a:bevel/>
                </a:ln>
              </p:spPr>
            </p:sp>
          </p:grpSp>
          <p:grpSp>
            <p:nvGrpSpPr>
              <p:cNvPr id="1568" name=""/>
              <p:cNvGrpSpPr/>
              <p:nvPr/>
            </p:nvGrpSpPr>
            <p:grpSpPr>
              <a:xfrm>
                <a:off x="4918286" y="5538561"/>
                <a:ext cy="705678" cx="727853"/>
                <a:chOff x="4918286" y="5538561"/>
                <a:chExt cy="705678" cx="727853"/>
              </a:xfrm>
            </p:grpSpPr>
            <p:sp>
              <p:nvSpPr>
                <p:cNvPr id="1569" name=""/>
                <p:cNvSpPr/>
                <p:nvPr/>
              </p:nvSpPr>
              <p:spPr>
                <a:xfrm>
                  <a:off x="4918286" y="5538561"/>
                  <a:ext cy="705678" cx="727853"/>
                </a:xfrm>
                <a:custGeom>
                  <a:avLst/>
                  <a:gdLst/>
                  <a:ahLst/>
                  <a:cxnLst/>
                  <a:pathLst>
                    <a:path w="727853" h="705678">
                      <a:moveTo>
                        <a:pt x="361343" y="0"/>
                      </a:moveTo>
                      <a:cubicBezTo>
                        <a:pt x="354909" y="0"/>
                        <a:pt x="348606" y="1980"/>
                        <a:pt x="342803" y="4751"/>
                      </a:cubicBezTo>
                      <a:lnTo>
                        <a:pt x="89808" y="125560"/>
                      </a:lnTo>
                      <a:cubicBezTo>
                        <a:pt x="76543" y="131891"/>
                        <a:pt x="66909" y="143864"/>
                        <a:pt x="63631" y="158091"/>
                      </a:cubicBezTo>
                      <a:lnTo>
                        <a:pt x="1216" y="429459"/>
                      </a:lnTo>
                      <a:cubicBezTo>
                        <a:pt x="-1696" y="442091"/>
                        <a:pt x="0" y="455354"/>
                        <a:pt x="7784" y="466227"/>
                      </a:cubicBezTo>
                      <a:cubicBezTo>
                        <a:pt x="8637" y="467541"/>
                        <a:pt x="9555" y="468815"/>
                        <a:pt x="10534" y="470042"/>
                      </a:cubicBezTo>
                      <a:lnTo>
                        <a:pt x="185647" y="687635"/>
                      </a:lnTo>
                      <a:cubicBezTo>
                        <a:pt x="194829" y="699040"/>
                        <a:pt x="208751" y="705678"/>
                        <a:pt x="223472" y="705678"/>
                      </a:cubicBezTo>
                      <a:lnTo>
                        <a:pt x="504293" y="705678"/>
                      </a:lnTo>
                      <a:cubicBezTo>
                        <a:pt x="519009" y="705678"/>
                        <a:pt x="532929" y="698996"/>
                        <a:pt x="542118" y="687602"/>
                      </a:cubicBezTo>
                      <a:lnTo>
                        <a:pt x="717166" y="469977"/>
                      </a:lnTo>
                      <a:cubicBezTo>
                        <a:pt x="726353" y="458566"/>
                        <a:pt x="729798" y="443627"/>
                        <a:pt x="726517" y="429395"/>
                      </a:cubicBezTo>
                      <a:lnTo>
                        <a:pt x="664004" y="158026"/>
                      </a:lnTo>
                      <a:cubicBezTo>
                        <a:pt x="660727" y="143800"/>
                        <a:pt x="651093" y="131827"/>
                        <a:pt x="637828" y="125496"/>
                      </a:cubicBezTo>
                      <a:lnTo>
                        <a:pt x="384801" y="4751"/>
                      </a:lnTo>
                      <a:cubicBezTo>
                        <a:pt x="377501" y="1266"/>
                        <a:pt x="369434" y="0"/>
                        <a:pt x="361343" y="0"/>
                      </a:cubicBezTo>
                      <a:close/>
                    </a:path>
                  </a:pathLst>
                </a:custGeom>
                <a:solidFill>
                  <a:srgbClr val="595959"/>
                </a:solidFill>
                <a:ln w="7600" cap="flat">
                  <a:solidFill>
                    <a:srgbClr val="3067DB"/>
                  </a:solidFill>
                  <a:bevel/>
                </a:ln>
              </p:spPr>
            </p:sp>
            <p:sp>
              <p:nvSpPr>
                <p:cNvPr id="1570" name=""/>
                <p:cNvSpPr/>
                <p:nvPr/>
              </p:nvSpPr>
              <p:spPr>
                <a:xfrm>
                  <a:off x="5015489" y="5630973"/>
                  <a:ext cy="520854" cx="533801"/>
                </a:xfrm>
                <a:custGeom>
                  <a:avLst/>
                  <a:gdLst/>
                  <a:ahLst/>
                  <a:cxnLst/>
                  <a:pathLst>
                    <a:path w="533801" h="520854">
                      <a:moveTo>
                        <a:pt x="266663" y="0"/>
                      </a:moveTo>
                      <a:cubicBezTo>
                        <a:pt x="258287" y="0"/>
                        <a:pt x="251508" y="7529"/>
                        <a:pt x="251509" y="16815"/>
                      </a:cubicBezTo>
                      <a:cubicBezTo>
                        <a:pt x="251509" y="16958"/>
                        <a:pt x="251538" y="17094"/>
                        <a:pt x="251542" y="17235"/>
                      </a:cubicBezTo>
                      <a:cubicBezTo>
                        <a:pt x="251529" y="18497"/>
                        <a:pt x="251468" y="20017"/>
                        <a:pt x="251509" y="21116"/>
                      </a:cubicBezTo>
                      <a:cubicBezTo>
                        <a:pt x="251708" y="26472"/>
                        <a:pt x="252876" y="30571"/>
                        <a:pt x="253579" y="35506"/>
                      </a:cubicBezTo>
                      <a:cubicBezTo>
                        <a:pt x="254853" y="46067"/>
                        <a:pt x="255920" y="54822"/>
                        <a:pt x="255261" y="62959"/>
                      </a:cubicBezTo>
                      <a:cubicBezTo>
                        <a:pt x="254621" y="66028"/>
                        <a:pt x="252360" y="68834"/>
                        <a:pt x="250345" y="70785"/>
                      </a:cubicBezTo>
                      <a:cubicBezTo>
                        <a:pt x="240904" y="77940"/>
                        <a:pt x="231759" y="79317"/>
                        <a:pt x="222625" y="81391"/>
                      </a:cubicBezTo>
                      <a:cubicBezTo>
                        <a:pt x="183318" y="90313"/>
                        <a:pt x="149477" y="110554"/>
                        <a:pt x="123712" y="137883"/>
                      </a:cubicBezTo>
                      <a:cubicBezTo>
                        <a:pt x="122040" y="136743"/>
                        <a:pt x="119115" y="134645"/>
                        <a:pt x="118245" y="134002"/>
                      </a:cubicBezTo>
                      <a:cubicBezTo>
                        <a:pt x="115542" y="134368"/>
                        <a:pt x="112811" y="135201"/>
                        <a:pt x="109253" y="133130"/>
                      </a:cubicBezTo>
                      <a:cubicBezTo>
                        <a:pt x="102478" y="128571"/>
                        <a:pt x="96309" y="122278"/>
                        <a:pt x="88843" y="114698"/>
                      </a:cubicBezTo>
                      <a:cubicBezTo>
                        <a:pt x="85422" y="111072"/>
                        <a:pt x="82945" y="107619"/>
                        <a:pt x="78880" y="104124"/>
                      </a:cubicBezTo>
                      <a:cubicBezTo>
                        <a:pt x="77958" y="103330"/>
                        <a:pt x="76549" y="102256"/>
                        <a:pt x="75517" y="101439"/>
                      </a:cubicBezTo>
                      <a:cubicBezTo>
                        <a:pt x="72339" y="98907"/>
                        <a:pt x="68592" y="97586"/>
                        <a:pt x="64972" y="97462"/>
                      </a:cubicBezTo>
                      <a:cubicBezTo>
                        <a:pt x="60319" y="97304"/>
                        <a:pt x="55839" y="99122"/>
                        <a:pt x="52907" y="102798"/>
                      </a:cubicBezTo>
                      <a:cubicBezTo>
                        <a:pt x="47695" y="109333"/>
                        <a:pt x="49364" y="119322"/>
                        <a:pt x="56627" y="125110"/>
                      </a:cubicBezTo>
                      <a:cubicBezTo>
                        <a:pt x="56700" y="125169"/>
                        <a:pt x="56779" y="125215"/>
                        <a:pt x="56853" y="125272"/>
                      </a:cubicBezTo>
                      <a:cubicBezTo>
                        <a:pt x="57851" y="126080"/>
                        <a:pt x="59073" y="127117"/>
                        <a:pt x="59991" y="127794"/>
                      </a:cubicBezTo>
                      <a:cubicBezTo>
                        <a:pt x="64304" y="130978"/>
                        <a:pt x="68243" y="132607"/>
                        <a:pt x="72541" y="135134"/>
                      </a:cubicBezTo>
                      <a:cubicBezTo>
                        <a:pt x="81594" y="140724"/>
                        <a:pt x="89100" y="145359"/>
                        <a:pt x="95053" y="150947"/>
                      </a:cubicBezTo>
                      <a:cubicBezTo>
                        <a:pt x="97378" y="153425"/>
                        <a:pt x="97785" y="157790"/>
                        <a:pt x="98094" y="159678"/>
                      </a:cubicBezTo>
                      <a:cubicBezTo>
                        <a:pt x="76973" y="203087"/>
                        <a:pt x="64952" y="251356"/>
                        <a:pt x="72055" y="300536"/>
                      </a:cubicBezTo>
                      <a:cubicBezTo>
                        <a:pt x="64045" y="304537"/>
                        <a:pt x="61684" y="307931"/>
                        <a:pt x="59215" y="308944"/>
                      </a:cubicBezTo>
                      <a:cubicBezTo>
                        <a:pt x="51425" y="311396"/>
                        <a:pt x="42659" y="312297"/>
                        <a:pt x="32076" y="313406"/>
                      </a:cubicBezTo>
                      <a:cubicBezTo>
                        <a:pt x="27108" y="313819"/>
                        <a:pt x="22821" y="313572"/>
                        <a:pt x="17553" y="314570"/>
                      </a:cubicBezTo>
                      <a:cubicBezTo>
                        <a:pt x="16394" y="314790"/>
                        <a:pt x="14779" y="315211"/>
                        <a:pt x="13510" y="315508"/>
                      </a:cubicBezTo>
                      <a:cubicBezTo>
                        <a:pt x="13466" y="315517"/>
                        <a:pt x="13425" y="315531"/>
                        <a:pt x="13381" y="315541"/>
                      </a:cubicBezTo>
                      <a:cubicBezTo>
                        <a:pt x="13312" y="315556"/>
                        <a:pt x="13221" y="315590"/>
                        <a:pt x="13154" y="315605"/>
                      </a:cubicBezTo>
                      <a:cubicBezTo>
                        <a:pt x="4232" y="317761"/>
                        <a:pt x="-1500" y="325959"/>
                        <a:pt x="0" y="334037"/>
                      </a:cubicBezTo>
                      <a:cubicBezTo>
                        <a:pt x="2191" y="342116"/>
                        <a:pt x="10906" y="347030"/>
                        <a:pt x="19882" y="345095"/>
                      </a:cubicBezTo>
                      <a:cubicBezTo>
                        <a:pt x="19947" y="345081"/>
                        <a:pt x="20041" y="345079"/>
                        <a:pt x="20109" y="345064"/>
                      </a:cubicBezTo>
                      <a:cubicBezTo>
                        <a:pt x="20210" y="345041"/>
                        <a:pt x="20299" y="344991"/>
                        <a:pt x="20400" y="344966"/>
                      </a:cubicBezTo>
                      <a:cubicBezTo>
                        <a:pt x="21651" y="344692"/>
                        <a:pt x="23219" y="344386"/>
                        <a:pt x="24314" y="344094"/>
                      </a:cubicBezTo>
                      <a:cubicBezTo>
                        <a:pt x="29492" y="342707"/>
                        <a:pt x="33243" y="340671"/>
                        <a:pt x="37899" y="338887"/>
                      </a:cubicBezTo>
                      <a:cubicBezTo>
                        <a:pt x="47915" y="335296"/>
                        <a:pt x="56211" y="332296"/>
                        <a:pt x="64293" y="331127"/>
                      </a:cubicBezTo>
                      <a:cubicBezTo>
                        <a:pt x="67668" y="330862"/>
                        <a:pt x="71225" y="333209"/>
                        <a:pt x="72994" y="334199"/>
                      </a:cubicBezTo>
                      <a:cubicBezTo>
                        <a:pt x="94777" y="380131"/>
                        <a:pt x="126599" y="418171"/>
                        <a:pt x="166893" y="442041"/>
                      </a:cubicBezTo>
                      <a:cubicBezTo>
                        <a:pt x="165134" y="451199"/>
                        <a:pt x="166227" y="454665"/>
                        <a:pt x="165489" y="457194"/>
                      </a:cubicBezTo>
                      <a:cubicBezTo>
                        <a:pt x="162551" y="464811"/>
                        <a:pt x="157518" y="472851"/>
                        <a:pt x="151788" y="481815"/>
                      </a:cubicBezTo>
                      <a:cubicBezTo>
                        <a:pt x="149012" y="485955"/>
                        <a:pt x="146173" y="489169"/>
                        <a:pt x="143669" y="493909"/>
                      </a:cubicBezTo>
                      <a:cubicBezTo>
                        <a:pt x="143070" y="495043"/>
                        <a:pt x="142307" y="496785"/>
                        <a:pt x="141728" y="497983"/>
                      </a:cubicBezTo>
                      <a:cubicBezTo>
                        <a:pt x="137837" y="506305"/>
                        <a:pt x="140691" y="515890"/>
                        <a:pt x="148165" y="519487"/>
                      </a:cubicBezTo>
                      <a:cubicBezTo>
                        <a:pt x="155685" y="523109"/>
                        <a:pt x="165020" y="519289"/>
                        <a:pt x="169060" y="510950"/>
                      </a:cubicBezTo>
                      <a:cubicBezTo>
                        <a:pt x="169067" y="510939"/>
                        <a:pt x="169086" y="510930"/>
                        <a:pt x="169092" y="510918"/>
                      </a:cubicBezTo>
                      <a:cubicBezTo>
                        <a:pt x="169097" y="510908"/>
                        <a:pt x="169088" y="510895"/>
                        <a:pt x="169092" y="510886"/>
                      </a:cubicBezTo>
                      <a:cubicBezTo>
                        <a:pt x="169668" y="509703"/>
                        <a:pt x="170483" y="508150"/>
                        <a:pt x="170969" y="507037"/>
                      </a:cubicBezTo>
                      <a:cubicBezTo>
                        <a:pt x="173114" y="502125"/>
                        <a:pt x="173826" y="497916"/>
                        <a:pt x="175335" y="493165"/>
                      </a:cubicBezTo>
                      <a:cubicBezTo>
                        <a:pt x="179340" y="483107"/>
                        <a:pt x="181541" y="472554"/>
                        <a:pt x="187055" y="465977"/>
                      </a:cubicBezTo>
                      <a:cubicBezTo>
                        <a:pt x="188564" y="464177"/>
                        <a:pt x="191026" y="463484"/>
                        <a:pt x="193578" y="462801"/>
                      </a:cubicBezTo>
                      <a:cubicBezTo>
                        <a:pt x="232134" y="470072"/>
                        <a:pt x="271455" y="473689"/>
                        <a:pt x="310734" y="464773"/>
                      </a:cubicBezTo>
                      <a:cubicBezTo>
                        <a:pt x="319695" y="462740"/>
                        <a:pt x="328345" y="460107"/>
                        <a:pt x="336707" y="456948"/>
                      </a:cubicBezTo>
                      <a:cubicBezTo>
                        <a:pt x="337671" y="458657"/>
                        <a:pt x="339462" y="461942"/>
                        <a:pt x="339942" y="462769"/>
                      </a:cubicBezTo>
                      <a:cubicBezTo>
                        <a:pt x="342535" y="463612"/>
                        <a:pt x="345366" y="464048"/>
                        <a:pt x="347673" y="467458"/>
                      </a:cubicBezTo>
                      <a:cubicBezTo>
                        <a:pt x="351798" y="474503"/>
                        <a:pt x="354619" y="482839"/>
                        <a:pt x="358056" y="492906"/>
                      </a:cubicBezTo>
                      <a:cubicBezTo>
                        <a:pt x="359564" y="497657"/>
                        <a:pt x="360309" y="501867"/>
                        <a:pt x="362455" y="506779"/>
                      </a:cubicBezTo>
                      <a:cubicBezTo>
                        <a:pt x="362943" y="507898"/>
                        <a:pt x="363755" y="509474"/>
                        <a:pt x="364330" y="510659"/>
                      </a:cubicBezTo>
                      <a:cubicBezTo>
                        <a:pt x="368362" y="519025"/>
                        <a:pt x="377727" y="522853"/>
                        <a:pt x="385258" y="519228"/>
                      </a:cubicBezTo>
                      <a:cubicBezTo>
                        <a:pt x="392731" y="515630"/>
                        <a:pt x="395588" y="506045"/>
                        <a:pt x="391695" y="497725"/>
                      </a:cubicBezTo>
                      <a:cubicBezTo>
                        <a:pt x="391117" y="496526"/>
                        <a:pt x="390322" y="494784"/>
                        <a:pt x="389722" y="493650"/>
                      </a:cubicBezTo>
                      <a:cubicBezTo>
                        <a:pt x="387218" y="488911"/>
                        <a:pt x="384378" y="485730"/>
                        <a:pt x="381603" y="481588"/>
                      </a:cubicBezTo>
                      <a:cubicBezTo>
                        <a:pt x="375872" y="472626"/>
                        <a:pt x="371119" y="465179"/>
                        <a:pt x="368180" y="457563"/>
                      </a:cubicBezTo>
                      <a:cubicBezTo>
                        <a:pt x="366951" y="453634"/>
                        <a:pt x="368387" y="451191"/>
                        <a:pt x="369345" y="448638"/>
                      </a:cubicBezTo>
                      <a:cubicBezTo>
                        <a:pt x="368771" y="447981"/>
                        <a:pt x="367544" y="444271"/>
                        <a:pt x="366822" y="442526"/>
                      </a:cubicBezTo>
                      <a:cubicBezTo>
                        <a:pt x="408697" y="417807"/>
                        <a:pt x="439585" y="378349"/>
                        <a:pt x="454090" y="332776"/>
                      </a:cubicBezTo>
                      <a:cubicBezTo>
                        <a:pt x="456049" y="333084"/>
                        <a:pt x="459453" y="333686"/>
                        <a:pt x="460558" y="333908"/>
                      </a:cubicBezTo>
                      <a:cubicBezTo>
                        <a:pt x="462835" y="332407"/>
                        <a:pt x="464928" y="330448"/>
                        <a:pt x="469034" y="330771"/>
                      </a:cubicBezTo>
                      <a:cubicBezTo>
                        <a:pt x="477116" y="331939"/>
                        <a:pt x="485411" y="334940"/>
                        <a:pt x="495427" y="338532"/>
                      </a:cubicBezTo>
                      <a:cubicBezTo>
                        <a:pt x="500083" y="340315"/>
                        <a:pt x="503834" y="342384"/>
                        <a:pt x="509013" y="343770"/>
                      </a:cubicBezTo>
                      <a:cubicBezTo>
                        <a:pt x="510107" y="344063"/>
                        <a:pt x="511675" y="344336"/>
                        <a:pt x="512926" y="344611"/>
                      </a:cubicBezTo>
                      <a:cubicBezTo>
                        <a:pt x="513027" y="344636"/>
                        <a:pt x="513116" y="344684"/>
                        <a:pt x="513217" y="344708"/>
                      </a:cubicBezTo>
                      <a:cubicBezTo>
                        <a:pt x="513285" y="344723"/>
                        <a:pt x="513379" y="344725"/>
                        <a:pt x="513444" y="344741"/>
                      </a:cubicBezTo>
                      <a:cubicBezTo>
                        <a:pt x="522421" y="346672"/>
                        <a:pt x="531137" y="341761"/>
                        <a:pt x="533325" y="333681"/>
                      </a:cubicBezTo>
                      <a:cubicBezTo>
                        <a:pt x="534824" y="325603"/>
                        <a:pt x="529095" y="317402"/>
                        <a:pt x="520171" y="315250"/>
                      </a:cubicBezTo>
                      <a:cubicBezTo>
                        <a:pt x="518874" y="314955"/>
                        <a:pt x="517033" y="314453"/>
                        <a:pt x="515772" y="314214"/>
                      </a:cubicBezTo>
                      <a:cubicBezTo>
                        <a:pt x="510505" y="313217"/>
                        <a:pt x="506219" y="313464"/>
                        <a:pt x="501250" y="313050"/>
                      </a:cubicBezTo>
                      <a:cubicBezTo>
                        <a:pt x="490667" y="311942"/>
                        <a:pt x="481901" y="311040"/>
                        <a:pt x="474112" y="308588"/>
                      </a:cubicBezTo>
                      <a:cubicBezTo>
                        <a:pt x="470936" y="307356"/>
                        <a:pt x="468676" y="303578"/>
                        <a:pt x="467578" y="302024"/>
                      </a:cubicBezTo>
                      <a:cubicBezTo>
                        <a:pt x="464634" y="277320"/>
                        <a:pt x="463779" y="253462"/>
                        <a:pt x="458294" y="229590"/>
                      </a:cubicBezTo>
                      <a:cubicBezTo>
                        <a:pt x="452759" y="205496"/>
                        <a:pt x="442975" y="183459"/>
                        <a:pt x="429927" y="164043"/>
                      </a:cubicBezTo>
                      <a:cubicBezTo>
                        <a:pt x="431495" y="162618"/>
                        <a:pt x="434457" y="159996"/>
                        <a:pt x="435297" y="159225"/>
                      </a:cubicBezTo>
                      <a:cubicBezTo>
                        <a:pt x="435542" y="156510"/>
                        <a:pt x="435331" y="153663"/>
                        <a:pt x="438144" y="150656"/>
                      </a:cubicBezTo>
                      <a:cubicBezTo>
                        <a:pt x="444096" y="145067"/>
                        <a:pt x="451603" y="140434"/>
                        <a:pt x="460656" y="134844"/>
                      </a:cubicBezTo>
                      <a:cubicBezTo>
                        <a:pt x="464954" y="132316"/>
                        <a:pt x="468925" y="130687"/>
                        <a:pt x="473238" y="127504"/>
                      </a:cubicBezTo>
                      <a:cubicBezTo>
                        <a:pt x="474213" y="126783"/>
                        <a:pt x="475546" y="125643"/>
                        <a:pt x="476570" y="124819"/>
                      </a:cubicBezTo>
                      <a:cubicBezTo>
                        <a:pt x="483831" y="119028"/>
                        <a:pt x="485503" y="109041"/>
                        <a:pt x="480290" y="102507"/>
                      </a:cubicBezTo>
                      <a:cubicBezTo>
                        <a:pt x="475076" y="95974"/>
                        <a:pt x="464973" y="95358"/>
                        <a:pt x="457712" y="101148"/>
                      </a:cubicBezTo>
                      <a:cubicBezTo>
                        <a:pt x="456679" y="101967"/>
                        <a:pt x="455276" y="103035"/>
                        <a:pt x="454349" y="103833"/>
                      </a:cubicBezTo>
                      <a:cubicBezTo>
                        <a:pt x="450284" y="107328"/>
                        <a:pt x="447775" y="110781"/>
                        <a:pt x="444354" y="114407"/>
                      </a:cubicBezTo>
                      <a:cubicBezTo>
                        <a:pt x="436888" y="121988"/>
                        <a:pt x="430717" y="128312"/>
                        <a:pt x="423944" y="132871"/>
                      </a:cubicBezTo>
                      <a:cubicBezTo>
                        <a:pt x="421008" y="134580"/>
                        <a:pt x="416709" y="133989"/>
                        <a:pt x="414757" y="133873"/>
                      </a:cubicBezTo>
                      <a:cubicBezTo>
                        <a:pt x="376169" y="103564"/>
                        <a:pt x="331469" y="81559"/>
                        <a:pt x="283337" y="77284"/>
                      </a:cubicBezTo>
                      <a:cubicBezTo>
                        <a:pt x="283203" y="75268"/>
                        <a:pt x="283026" y="71623"/>
                        <a:pt x="282981" y="70526"/>
                      </a:cubicBezTo>
                      <a:cubicBezTo>
                        <a:pt x="281011" y="68641"/>
                        <a:pt x="278630" y="67032"/>
                        <a:pt x="278033" y="62959"/>
                      </a:cubicBezTo>
                      <a:cubicBezTo>
                        <a:pt x="277374" y="54822"/>
                        <a:pt x="278473" y="46067"/>
                        <a:pt x="279747" y="35506"/>
                      </a:cubicBezTo>
                      <a:cubicBezTo>
                        <a:pt x="280450" y="30571"/>
                        <a:pt x="281618" y="26472"/>
                        <a:pt x="281817" y="21116"/>
                      </a:cubicBezTo>
                      <a:cubicBezTo>
                        <a:pt x="281863" y="19898"/>
                        <a:pt x="281790" y="18131"/>
                        <a:pt x="281784" y="16815"/>
                      </a:cubicBezTo>
                      <a:cubicBezTo>
                        <a:pt x="281784" y="7529"/>
                        <a:pt x="275008" y="0"/>
                        <a:pt x="266663" y="0"/>
                      </a:cubicBezTo>
                      <a:close/>
                      <a:moveTo>
                        <a:pt x="247692" y="117382"/>
                      </a:moveTo>
                      <a:lnTo>
                        <a:pt x="243196" y="196768"/>
                      </a:lnTo>
                      <a:cubicBezTo>
                        <a:pt x="242571" y="204032"/>
                        <a:pt x="236725" y="209702"/>
                        <a:pt x="229547" y="209702"/>
                      </a:cubicBezTo>
                      <a:cubicBezTo>
                        <a:pt x="226606" y="209702"/>
                        <a:pt x="223892" y="208758"/>
                        <a:pt x="221687" y="207148"/>
                      </a:cubicBezTo>
                      <a:lnTo>
                        <a:pt x="156445" y="161068"/>
                      </a:lnTo>
                      <a:cubicBezTo>
                        <a:pt x="176457" y="141396"/>
                        <a:pt x="202053" y="126858"/>
                        <a:pt x="231551" y="120162"/>
                      </a:cubicBezTo>
                      <a:cubicBezTo>
                        <a:pt x="236941" y="118939"/>
                        <a:pt x="242327" y="118032"/>
                        <a:pt x="247692" y="117382"/>
                      </a:cubicBezTo>
                      <a:close/>
                      <a:moveTo>
                        <a:pt x="285634" y="117382"/>
                      </a:moveTo>
                      <a:cubicBezTo>
                        <a:pt x="320074" y="121616"/>
                        <a:pt x="351925" y="137207"/>
                        <a:pt x="376331" y="161101"/>
                      </a:cubicBezTo>
                      <a:lnTo>
                        <a:pt x="311640" y="206954"/>
                      </a:lnTo>
                      <a:cubicBezTo>
                        <a:pt x="305671" y="211050"/>
                        <a:pt x="297581" y="210009"/>
                        <a:pt x="293105" y="204400"/>
                      </a:cubicBezTo>
                      <a:cubicBezTo>
                        <a:pt x="291272" y="202101"/>
                        <a:pt x="290310" y="199399"/>
                        <a:pt x="290195" y="196671"/>
                      </a:cubicBezTo>
                      <a:lnTo>
                        <a:pt x="285634" y="117382"/>
                      </a:lnTo>
                      <a:close/>
                      <a:moveTo>
                        <a:pt x="132834" y="190721"/>
                      </a:moveTo>
                      <a:lnTo>
                        <a:pt x="192284" y="243882"/>
                      </a:lnTo>
                      <a:cubicBezTo>
                        <a:pt x="197586" y="248870"/>
                        <a:pt x="198377" y="256963"/>
                        <a:pt x="193902" y="262572"/>
                      </a:cubicBezTo>
                      <a:cubicBezTo>
                        <a:pt x="192068" y="264871"/>
                        <a:pt x="189615" y="266413"/>
                        <a:pt x="186980" y="267132"/>
                      </a:cubicBezTo>
                      <a:lnTo>
                        <a:pt x="110708" y="289380"/>
                      </a:lnTo>
                      <a:cubicBezTo>
                        <a:pt x="106830" y="253924"/>
                        <a:pt x="115189" y="219457"/>
                        <a:pt x="132834" y="190721"/>
                      </a:cubicBezTo>
                      <a:close/>
                      <a:moveTo>
                        <a:pt x="400040" y="190753"/>
                      </a:moveTo>
                      <a:cubicBezTo>
                        <a:pt x="408873" y="205067"/>
                        <a:pt x="415563" y="221054"/>
                        <a:pt x="419545" y="238385"/>
                      </a:cubicBezTo>
                      <a:cubicBezTo>
                        <a:pt x="423479" y="255509"/>
                        <a:pt x="424466" y="272601"/>
                        <a:pt x="422844" y="289121"/>
                      </a:cubicBezTo>
                      <a:lnTo>
                        <a:pt x="346249" y="267068"/>
                      </a:lnTo>
                      <a:cubicBezTo>
                        <a:pt x="339326" y="264870"/>
                        <a:pt x="335111" y="257895"/>
                        <a:pt x="336707" y="250900"/>
                      </a:cubicBezTo>
                      <a:cubicBezTo>
                        <a:pt x="337362" y="248034"/>
                        <a:pt x="338883" y="245609"/>
                        <a:pt x="340945" y="243818"/>
                      </a:cubicBezTo>
                      <a:lnTo>
                        <a:pt x="400040" y="190753"/>
                      </a:lnTo>
                      <a:close/>
                      <a:moveTo>
                        <a:pt x="254453" y="247990"/>
                      </a:moveTo>
                      <a:lnTo>
                        <a:pt x="278809" y="247990"/>
                      </a:lnTo>
                      <a:lnTo>
                        <a:pt x="293947" y="266906"/>
                      </a:lnTo>
                      <a:lnTo>
                        <a:pt x="288513" y="290512"/>
                      </a:lnTo>
                      <a:lnTo>
                        <a:pt x="266663" y="301021"/>
                      </a:lnTo>
                      <a:lnTo>
                        <a:pt x="244716" y="290480"/>
                      </a:lnTo>
                      <a:lnTo>
                        <a:pt x="239282" y="266874"/>
                      </a:lnTo>
                      <a:lnTo>
                        <a:pt x="254453" y="247990"/>
                      </a:lnTo>
                      <a:close/>
                      <a:moveTo>
                        <a:pt x="332535" y="312726"/>
                      </a:moveTo>
                      <a:cubicBezTo>
                        <a:pt x="333570" y="312675"/>
                        <a:pt x="334601" y="312768"/>
                        <a:pt x="335608" y="312954"/>
                      </a:cubicBezTo>
                      <a:lnTo>
                        <a:pt x="414563" y="326114"/>
                      </a:lnTo>
                      <a:cubicBezTo>
                        <a:pt x="403027" y="358516"/>
                        <a:pt x="380952" y="386586"/>
                        <a:pt x="351457" y="405371"/>
                      </a:cubicBezTo>
                      <a:lnTo>
                        <a:pt x="320858" y="331482"/>
                      </a:lnTo>
                      <a:cubicBezTo>
                        <a:pt x="318144" y="324823"/>
                        <a:pt x="320957" y="317166"/>
                        <a:pt x="327425" y="314053"/>
                      </a:cubicBezTo>
                      <a:cubicBezTo>
                        <a:pt x="329080" y="313255"/>
                        <a:pt x="330810" y="312814"/>
                        <a:pt x="332535" y="312726"/>
                      </a:cubicBezTo>
                      <a:close/>
                      <a:moveTo>
                        <a:pt x="200144" y="313050"/>
                      </a:moveTo>
                      <a:cubicBezTo>
                        <a:pt x="206160" y="313134"/>
                        <a:pt x="211555" y="317308"/>
                        <a:pt x="212954" y="323430"/>
                      </a:cubicBezTo>
                      <a:cubicBezTo>
                        <a:pt x="213608" y="326296"/>
                        <a:pt x="213289" y="329135"/>
                        <a:pt x="212209" y="331643"/>
                      </a:cubicBezTo>
                      <a:lnTo>
                        <a:pt x="182160" y="405080"/>
                      </a:lnTo>
                      <a:cubicBezTo>
                        <a:pt x="153854" y="386921"/>
                        <a:pt x="131308" y="359732"/>
                        <a:pt x="119248" y="326373"/>
                      </a:cubicBezTo>
                      <a:lnTo>
                        <a:pt x="197395" y="313115"/>
                      </a:lnTo>
                      <a:cubicBezTo>
                        <a:pt x="198399" y="313115"/>
                        <a:pt x="199285" y="313038"/>
                        <a:pt x="200144" y="313050"/>
                      </a:cubicBezTo>
                      <a:close/>
                      <a:moveTo>
                        <a:pt x="266663" y="345095"/>
                      </a:moveTo>
                      <a:cubicBezTo>
                        <a:pt x="268257" y="345019"/>
                        <a:pt x="270383" y="345449"/>
                        <a:pt x="272405" y="346422"/>
                      </a:cubicBezTo>
                      <a:cubicBezTo>
                        <a:pt x="275054" y="347697"/>
                        <a:pt x="277101" y="349705"/>
                        <a:pt x="278389" y="352113"/>
                      </a:cubicBezTo>
                      <a:lnTo>
                        <a:pt x="317203" y="421701"/>
                      </a:lnTo>
                      <a:cubicBezTo>
                        <a:pt x="312203" y="423377"/>
                        <a:pt x="307064" y="424809"/>
                        <a:pt x="301807" y="426002"/>
                      </a:cubicBezTo>
                      <a:cubicBezTo>
                        <a:pt x="272344" y="432689"/>
                        <a:pt x="242975" y="430663"/>
                        <a:pt x="216382" y="421605"/>
                      </a:cubicBezTo>
                      <a:lnTo>
                        <a:pt x="254808" y="352145"/>
                      </a:lnTo>
                      <a:cubicBezTo>
                        <a:pt x="257179" y="347836"/>
                        <a:pt x="261552" y="345265"/>
                        <a:pt x="266663" y="34509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7600" cap="flat">
                  <a:solidFill>
                    <a:srgbClr val="3067DA"/>
                  </a:solidFill>
                  <a:bevel/>
                </a:ln>
              </p:spPr>
            </p:sp>
          </p:grpSp>
        </p:grpSp>
        <p:sp>
          <p:nvSpPr>
            <p:cNvPr id="1700" name="ConnectLine"/>
            <p:cNvSpPr/>
            <p:nvPr/>
          </p:nvSpPr>
          <p:spPr>
            <a:xfrm>
              <a:off x="8793874" y="776600"/>
              <a:ext cy="7600" cx="505550"/>
            </a:xfrm>
            <a:custGeom>
              <a:avLst/>
              <a:gdLst/>
              <a:ahLst/>
              <a:cxnLst/>
              <a:pathLst>
                <a:path w="505550" h="7600" fill="none">
                  <a:moveTo>
                    <a:pt x="0" y="0"/>
                  </a:moveTo>
                  <a:lnTo>
                    <a:pt x="-505550" y="0"/>
                  </a:lnTo>
                </a:path>
              </a:pathLst>
            </a:custGeom>
            <a:solidFill>
              <a:srgbClr val="595959"/>
            </a:solidFill>
            <a:ln w="50667" cap="flat">
              <a:solidFill>
                <a:srgbClr val="595959"/>
              </a:solidFill>
              <a:bevel/>
              <a:tailEnd w="med" len="med" type="stealth"/>
            </a:ln>
          </p:spPr>
        </p:sp>
        <p:sp>
          <p:nvSpPr>
            <p:cNvPr id="1701" name="ConnectLine"/>
            <p:cNvSpPr/>
            <p:nvPr/>
          </p:nvSpPr>
          <p:spPr>
            <a:xfrm>
              <a:off x="8793874" y="2659500"/>
              <a:ext cy="7600" cx="505550"/>
            </a:xfrm>
            <a:custGeom>
              <a:avLst/>
              <a:gdLst/>
              <a:ahLst/>
              <a:cxnLst/>
              <a:pathLst>
                <a:path w="505550" h="7600" fill="none">
                  <a:moveTo>
                    <a:pt x="0" y="0"/>
                  </a:moveTo>
                  <a:lnTo>
                    <a:pt x="-505550" y="0"/>
                  </a:lnTo>
                </a:path>
              </a:pathLst>
            </a:custGeom>
            <a:solidFill>
              <a:srgbClr val="595959"/>
            </a:solidFill>
            <a:ln w="50667" cap="flat">
              <a:solidFill>
                <a:srgbClr val="595959"/>
              </a:solidFill>
              <a:bevel/>
              <a:tailEnd w="med" len="med" type="stealth"/>
            </a:ln>
          </p:spPr>
        </p:sp>
        <p:sp>
          <p:nvSpPr>
            <p:cNvPr id="1702" name="ConnectLine"/>
            <p:cNvSpPr/>
            <p:nvPr/>
          </p:nvSpPr>
          <p:spPr>
            <a:xfrm>
              <a:off x="8793876" y="4512000"/>
              <a:ext cy="7600" cx="505552"/>
            </a:xfrm>
            <a:custGeom>
              <a:avLst/>
              <a:gdLst/>
              <a:ahLst/>
              <a:cxnLst/>
              <a:pathLst>
                <a:path w="505552" h="7600" fill="none">
                  <a:moveTo>
                    <a:pt x="0" y="0"/>
                  </a:moveTo>
                  <a:lnTo>
                    <a:pt x="-505552" y="0"/>
                  </a:lnTo>
                </a:path>
              </a:pathLst>
            </a:custGeom>
            <a:solidFill>
              <a:srgbClr val="595959"/>
            </a:solidFill>
            <a:ln w="50667" cap="flat">
              <a:solidFill>
                <a:srgbClr val="595959"/>
              </a:solidFill>
              <a:bevel/>
              <a:tailEnd w="med" len="med" type="stealth"/>
            </a:ln>
          </p:spPr>
        </p:sp>
        <p:sp>
          <p:nvSpPr>
            <p:cNvPr id="1706" name="Rounded Rectangle"/>
            <p:cNvSpPr/>
            <p:nvPr/>
          </p:nvSpPr>
          <p:spPr>
            <a:xfrm>
              <a:off x="2885791" y="4068903"/>
              <a:ext cy="916598" cx="916674"/>
            </a:xfrm>
            <a:custGeom>
              <a:avLst/>
              <a:gdLst>
                <a:gd fmla="*/ 458338 w 916674" name="connsiteX0"/>
                <a:gd fmla="*/ 916598 h 916598" name="connsiteY0"/>
                <a:gd fmla="*/ 458338 w 916674" name="connsiteX1"/>
                <a:gd fmla="*/ 0 h 916598" name="connsiteY1"/>
                <a:gd fmla="*/ 916674 w 916674" name="connsiteX2"/>
                <a:gd fmla="*/ 458297 h 916598" name="connsiteY2"/>
                <a:gd fmla="*/ 0 w 916674" name="connsiteX3"/>
                <a:gd fmla="*/ 458297 h 916598" name="connsiteY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pathLst>
                <a:path w="916674" h="916598">
                  <a:moveTo>
                    <a:pt x="830505" y="916598"/>
                  </a:moveTo>
                  <a:cubicBezTo>
                    <a:pt x="878096" y="916598"/>
                    <a:pt x="916674" y="878013"/>
                    <a:pt x="916674" y="830422"/>
                  </a:cubicBezTo>
                  <a:lnTo>
                    <a:pt x="916674" y="86173"/>
                  </a:lnTo>
                  <a:cubicBezTo>
                    <a:pt x="916674" y="38580"/>
                    <a:pt x="878096" y="0"/>
                    <a:pt x="830505" y="0"/>
                  </a:cubicBezTo>
                  <a:lnTo>
                    <a:pt x="86173" y="0"/>
                  </a:lnTo>
                  <a:cubicBezTo>
                    <a:pt x="38580" y="0"/>
                    <a:pt x="0" y="38580"/>
                    <a:pt x="0" y="86173"/>
                  </a:cubicBezTo>
                  <a:lnTo>
                    <a:pt x="0" y="830422"/>
                  </a:lnTo>
                  <a:cubicBezTo>
                    <a:pt x="0" y="878013"/>
                    <a:pt x="38580" y="916598"/>
                    <a:pt x="86173" y="916598"/>
                  </a:cubicBezTo>
                  <a:lnTo>
                    <a:pt x="830505" y="916598"/>
                  </a:lnTo>
                  <a:close/>
                </a:path>
              </a:pathLst>
            </a:custGeom>
            <a:solidFill>
              <a:srgbClr val="F2F2F2"/>
            </a:solidFill>
            <a:ln w="7600" cap="flat">
              <a:noFill/>
              <a:custDash>
                <a:ds d="600000" sp="400000"/>
              </a:custDash>
              <a:bevel/>
            </a:ln>
          </p:spPr>
        </p:sp>
        <p:sp>
          <p:nvSpPr>
            <p:cNvPr id="1891" name="Rounded Rectangle"/>
            <p:cNvSpPr/>
            <p:nvPr/>
          </p:nvSpPr>
          <p:spPr>
            <a:xfrm>
              <a:off x="4844431" y="4068903"/>
              <a:ext cy="916598" cx="499850"/>
            </a:xfrm>
            <a:custGeom>
              <a:avLst/>
              <a:gdLst>
                <a:gd fmla="*/ 249924 w 499850" name="connsiteX0"/>
                <a:gd fmla="*/ 916598 h 916598" name="connsiteY0"/>
                <a:gd fmla="*/ 249924 w 499850" name="connsiteX1"/>
                <a:gd fmla="*/ 0 h 916598" name="connsiteY1"/>
                <a:gd fmla="*/ 499850 w 499850" name="connsiteX2"/>
                <a:gd fmla="*/ 458297 h 916598" name="connsiteY2"/>
                <a:gd fmla="*/ 0 w 499850" name="connsiteX3"/>
                <a:gd fmla="*/ 458297 h 916598" name="connsiteY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pathLst>
                <a:path w="499850" h="916598">
                  <a:moveTo>
                    <a:pt x="413676" y="916598"/>
                  </a:moveTo>
                  <a:cubicBezTo>
                    <a:pt x="461270" y="916598"/>
                    <a:pt x="499850" y="878013"/>
                    <a:pt x="499850" y="830422"/>
                  </a:cubicBezTo>
                  <a:lnTo>
                    <a:pt x="499850" y="86173"/>
                  </a:lnTo>
                  <a:cubicBezTo>
                    <a:pt x="499850" y="38580"/>
                    <a:pt x="461270" y="0"/>
                    <a:pt x="413676" y="0"/>
                  </a:cubicBezTo>
                  <a:lnTo>
                    <a:pt x="86173" y="0"/>
                  </a:lnTo>
                  <a:cubicBezTo>
                    <a:pt x="38580" y="0"/>
                    <a:pt x="0" y="38580"/>
                    <a:pt x="0" y="86173"/>
                  </a:cubicBezTo>
                  <a:lnTo>
                    <a:pt x="0" y="830422"/>
                  </a:lnTo>
                  <a:cubicBezTo>
                    <a:pt x="0" y="878013"/>
                    <a:pt x="38580" y="916598"/>
                    <a:pt x="86173" y="916598"/>
                  </a:cubicBezTo>
                  <a:lnTo>
                    <a:pt x="413676" y="916598"/>
                  </a:lnTo>
                  <a:close/>
                </a:path>
              </a:pathLst>
            </a:custGeom>
            <a:solidFill>
              <a:srgbClr val="F2F2F2"/>
            </a:solidFill>
            <a:ln w="7600" cap="flat">
              <a:noFill/>
              <a:custDash>
                <a:ds d="600000" sp="400000"/>
              </a:custDash>
              <a:bevel/>
            </a:ln>
          </p:spPr>
        </p:sp>
        <p:sp>
          <p:nvSpPr>
            <p:cNvPr id="1892" name="Rounded Rectangle"/>
            <p:cNvSpPr/>
            <p:nvPr/>
          </p:nvSpPr>
          <p:spPr>
            <a:xfrm>
              <a:off x="3866191" y="4068903"/>
              <a:ext cy="916598" cx="916674"/>
            </a:xfrm>
            <a:custGeom>
              <a:avLst/>
              <a:gdLst>
                <a:gd fmla="*/ 458338 w 916674" name="connsiteX0"/>
                <a:gd fmla="*/ 916598 h 916598" name="connsiteY0"/>
                <a:gd fmla="*/ 458338 w 916674" name="connsiteX1"/>
                <a:gd fmla="*/ 0 h 916598" name="connsiteY1"/>
                <a:gd fmla="*/ 916674 w 916674" name="connsiteX2"/>
                <a:gd fmla="*/ 458297 h 916598" name="connsiteY2"/>
                <a:gd fmla="*/ 0 w 916674" name="connsiteX3"/>
                <a:gd fmla="*/ 458297 h 916598" name="connsiteY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pathLst>
                <a:path w="916674" h="916598">
                  <a:moveTo>
                    <a:pt x="830505" y="916598"/>
                  </a:moveTo>
                  <a:cubicBezTo>
                    <a:pt x="878096" y="916598"/>
                    <a:pt x="916674" y="878013"/>
                    <a:pt x="916674" y="830422"/>
                  </a:cubicBezTo>
                  <a:lnTo>
                    <a:pt x="916674" y="86173"/>
                  </a:lnTo>
                  <a:cubicBezTo>
                    <a:pt x="916674" y="38580"/>
                    <a:pt x="878096" y="0"/>
                    <a:pt x="830505" y="0"/>
                  </a:cubicBezTo>
                  <a:lnTo>
                    <a:pt x="86173" y="0"/>
                  </a:lnTo>
                  <a:cubicBezTo>
                    <a:pt x="38580" y="0"/>
                    <a:pt x="0" y="38580"/>
                    <a:pt x="0" y="86173"/>
                  </a:cubicBezTo>
                  <a:lnTo>
                    <a:pt x="0" y="830422"/>
                  </a:lnTo>
                  <a:cubicBezTo>
                    <a:pt x="0" y="878013"/>
                    <a:pt x="38580" y="916598"/>
                    <a:pt x="86173" y="916598"/>
                  </a:cubicBezTo>
                  <a:lnTo>
                    <a:pt x="830505" y="916598"/>
                  </a:lnTo>
                  <a:close/>
                </a:path>
              </a:pathLst>
            </a:custGeom>
            <a:solidFill>
              <a:srgbClr val="F2F2F2"/>
            </a:solidFill>
            <a:ln w="7600" cap="flat">
              <a:noFill/>
              <a:custDash>
                <a:ds d="600000" sp="400000"/>
              </a:custDash>
              <a:bevel/>
            </a:ln>
          </p:spPr>
        </p:sp>
        <p:grpSp>
          <p:nvGrpSpPr>
            <p:cNvPr id="1894" name=""/>
            <p:cNvGrpSpPr/>
            <p:nvPr/>
          </p:nvGrpSpPr>
          <p:grpSpPr>
            <a:xfrm>
              <a:off x="2945129" y="4073013"/>
              <a:ext cy="907584" cx="798000"/>
              <a:chOff x="2945129" y="4073013"/>
              <a:chExt cy="907584" cx="798000"/>
            </a:xfrm>
          </p:grpSpPr>
          <p:grpSp>
            <p:nvGrpSpPr>
              <p:cNvPr id="1895" name=""/>
              <p:cNvGrpSpPr/>
              <p:nvPr/>
            </p:nvGrpSpPr>
            <p:grpSpPr>
              <a:xfrm>
                <a:off x="2945129" y="4073012"/>
                <a:ext cy="409066" cx="395200"/>
                <a:chOff x="2945129" y="4073012"/>
                <a:chExt cy="409066" cx="395200"/>
              </a:xfrm>
            </p:grpSpPr>
            <p:grpSp>
              <p:nvGrpSpPr>
                <p:cNvPr id="1896" name=""/>
                <p:cNvGrpSpPr/>
                <p:nvPr/>
              </p:nvGrpSpPr>
              <p:grpSpPr>
                <a:xfrm>
                  <a:off x="2945129" y="4181938"/>
                  <a:ext cy="300140" cx="395200"/>
                  <a:chOff x="2945129" y="4181938"/>
                  <a:chExt cy="300140" cx="395200"/>
                </a:xfrm>
              </p:grpSpPr>
              <p:sp>
                <p:nvSpPr>
                  <p:cNvPr id="1897" name=""/>
                  <p:cNvSpPr/>
                  <p:nvPr/>
                </p:nvSpPr>
                <p:spPr>
                  <a:xfrm>
                    <a:off x="2945129" y="4282684"/>
                    <a:ext cy="199394" cx="204710"/>
                  </a:xfrm>
                  <a:custGeom>
                    <a:avLst/>
                    <a:gdLst/>
                    <a:ahLst/>
                    <a:cxnLst/>
                    <a:pathLst>
                      <a:path w="204710" h="199394">
                        <a:moveTo>
                          <a:pt x="0" y="0"/>
                        </a:moveTo>
                        <a:lnTo>
                          <a:pt x="204710" y="109971"/>
                        </a:lnTo>
                        <a:lnTo>
                          <a:pt x="204710" y="199394"/>
                        </a:lnTo>
                        <a:lnTo>
                          <a:pt x="0" y="89423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303030"/>
                  </a:solidFill>
                  <a:ln w="3800" cap="flat">
                    <a:solidFill>
                      <a:srgbClr val="D6D8DF"/>
                    </a:solidFill>
                    <a:bevel/>
                  </a:ln>
                </p:spPr>
              </p:sp>
              <p:sp>
                <p:nvSpPr>
                  <p:cNvPr id="1898" name=""/>
                  <p:cNvSpPr/>
                  <p:nvPr/>
                </p:nvSpPr>
                <p:spPr>
                  <a:xfrm>
                    <a:off x="2954515" y="4356374"/>
                    <a:ext cy="59577" cx="109791"/>
                  </a:xfrm>
                  <a:custGeom>
                    <a:avLst/>
                    <a:gdLst/>
                    <a:ahLst/>
                    <a:cxnLst/>
                    <a:pathLst>
                      <a:path w="109791" h="59577" fill="none">
                        <a:moveTo>
                          <a:pt x="0" y="0"/>
                        </a:moveTo>
                        <a:lnTo>
                          <a:pt x="109791" y="59577"/>
                        </a:lnTo>
                      </a:path>
                    </a:pathLst>
                  </a:custGeom>
                  <a:solidFill>
                    <a:srgbClr val="303030"/>
                  </a:solidFill>
                  <a:ln w="7600" cap="flat">
                    <a:solidFill>
                      <a:srgbClr val="000000"/>
                    </a:solidFill>
                    <a:custDash>
                      <a:ds d="380000" sp="120000"/>
                    </a:custDash>
                    <a:bevel/>
                  </a:ln>
                </p:spPr>
              </p:sp>
              <p:sp>
                <p:nvSpPr>
                  <p:cNvPr id="1899" name=""/>
                  <p:cNvSpPr/>
                  <p:nvPr/>
                </p:nvSpPr>
                <p:spPr>
                  <a:xfrm flipH="true">
                    <a:off x="3149838" y="4291621"/>
                    <a:ext cy="190457" cx="190490"/>
                  </a:xfrm>
                  <a:custGeom>
                    <a:avLst/>
                    <a:gdLst/>
                    <a:ahLst/>
                    <a:cxnLst/>
                    <a:pathLst>
                      <a:path w="190490" h="190457">
                        <a:moveTo>
                          <a:pt x="0" y="0"/>
                        </a:moveTo>
                        <a:lnTo>
                          <a:pt x="190490" y="101034"/>
                        </a:lnTo>
                        <a:lnTo>
                          <a:pt x="190490" y="190457"/>
                        </a:lnTo>
                        <a:lnTo>
                          <a:pt x="0" y="89423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303030"/>
                  </a:solidFill>
                  <a:ln w="3800" cap="flat">
                    <a:solidFill>
                      <a:srgbClr val="CACCD3"/>
                    </a:solidFill>
                    <a:bevel/>
                  </a:ln>
                </p:spPr>
              </p:sp>
              <p:sp>
                <p:nvSpPr>
                  <p:cNvPr id="1900" name=""/>
                  <p:cNvSpPr/>
                  <p:nvPr/>
                </p:nvSpPr>
                <p:spPr>
                  <a:xfrm>
                    <a:off x="2945129" y="4181939"/>
                    <a:ext cy="210717" cx="395200"/>
                  </a:xfrm>
                  <a:custGeom>
                    <a:avLst/>
                    <a:gdLst/>
                    <a:ahLst/>
                    <a:cxnLst/>
                    <a:pathLst>
                      <a:path w="395200" h="210717">
                        <a:moveTo>
                          <a:pt x="204710" y="210717"/>
                        </a:moveTo>
                        <a:lnTo>
                          <a:pt x="0" y="100746"/>
                        </a:lnTo>
                        <a:lnTo>
                          <a:pt x="190490" y="0"/>
                        </a:lnTo>
                        <a:lnTo>
                          <a:pt x="395200" y="109683"/>
                        </a:lnTo>
                        <a:lnTo>
                          <a:pt x="204710" y="210717"/>
                        </a:lnTo>
                        <a:close/>
                      </a:path>
                    </a:pathLst>
                  </a:custGeom>
                  <a:solidFill>
                    <a:srgbClr val="303030"/>
                  </a:solidFill>
                  <a:ln w="3800" cap="flat">
                    <a:solidFill>
                      <a:srgbClr val="E2E4E9"/>
                    </a:solidFill>
                    <a:bevel/>
                  </a:ln>
                </p:spPr>
              </p:sp>
              <p:grpSp>
                <p:nvGrpSpPr>
                  <p:cNvPr id="1901" name=""/>
                  <p:cNvGrpSpPr/>
                  <p:nvPr/>
                </p:nvGrpSpPr>
                <p:grpSpPr>
                  <a:xfrm>
                    <a:off x="3077376" y="4401884"/>
                    <a:ext cy="57775" cx="53773"/>
                    <a:chOff x="3077376" y="4401884"/>
                    <a:chExt cy="57775" cx="53773"/>
                  </a:xfrm>
                </p:grpSpPr>
                <p:sp>
                  <p:nvSpPr>
                    <p:cNvPr id="1902" name=""/>
                    <p:cNvSpPr/>
                    <p:nvPr/>
                  </p:nvSpPr>
                  <p:spPr>
                    <a:xfrm>
                      <a:off x="3077376" y="4401884"/>
                      <a:ext cy="57775" cx="53773"/>
                    </a:xfrm>
                    <a:custGeom>
                      <a:avLst/>
                      <a:gdLst/>
                      <a:ahLst/>
                      <a:cxnLst/>
                      <a:pathLst>
                        <a:path w="53773" h="57775">
                          <a:moveTo>
                            <a:pt x="0" y="0"/>
                          </a:moveTo>
                          <a:lnTo>
                            <a:pt x="53773" y="28531"/>
                          </a:lnTo>
                          <a:lnTo>
                            <a:pt x="53773" y="57775"/>
                          </a:lnTo>
                          <a:lnTo>
                            <a:pt x="0" y="28281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303030"/>
                    </a:solidFill>
                    <a:ln w="7600" cap="flat">
                      <a:solidFill>
                        <a:srgbClr val="FFFFFF"/>
                      </a:solidFill>
                      <a:bevel/>
                    </a:ln>
                  </p:spPr>
                </p:sp>
                <p:sp>
                  <p:nvSpPr>
                    <p:cNvPr id="1903" name=""/>
                    <p:cNvSpPr/>
                    <p:nvPr/>
                  </p:nvSpPr>
                  <p:spPr>
                    <a:xfrm>
                      <a:off x="3079614" y="4406500"/>
                      <a:ext cy="48542" cx="48641"/>
                    </a:xfrm>
                    <a:custGeom>
                      <a:avLst/>
                      <a:gdLst/>
                      <a:ahLst/>
                      <a:cxnLst/>
                      <a:pathLst>
                        <a:path w="48641" h="48542">
                          <a:moveTo>
                            <a:pt x="0" y="0"/>
                          </a:moveTo>
                          <a:lnTo>
                            <a:pt x="48641" y="25899"/>
                          </a:lnTo>
                          <a:lnTo>
                            <a:pt x="48641" y="48542"/>
                          </a:lnTo>
                          <a:lnTo>
                            <a:pt x="0" y="21897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303030"/>
                    </a:solidFill>
                    <a:ln w="7600" cap="flat">
                      <a:solidFill>
                        <a:srgbClr val="62BC85"/>
                      </a:solidFill>
                      <a:bevel/>
                    </a:ln>
                  </p:spPr>
                </p:sp>
                <p:sp>
                  <p:nvSpPr>
                    <p:cNvPr id="1904" name=""/>
                    <p:cNvSpPr/>
                    <p:nvPr/>
                  </p:nvSpPr>
                  <p:spPr>
                    <a:xfrm>
                      <a:off x="3080745" y="4408350"/>
                      <a:ext cy="44972" cx="46474"/>
                    </a:xfrm>
                    <a:custGeom>
                      <a:avLst/>
                      <a:gdLst/>
                      <a:ahLst/>
                      <a:cxnLst/>
                      <a:pathLst>
                        <a:path w="46474" h="44972">
                          <a:moveTo>
                            <a:pt x="0" y="0"/>
                          </a:moveTo>
                          <a:lnTo>
                            <a:pt x="46474" y="24387"/>
                          </a:lnTo>
                          <a:lnTo>
                            <a:pt x="46474" y="44972"/>
                          </a:lnTo>
                          <a:lnTo>
                            <a:pt x="0" y="19907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303030"/>
                    </a:solidFill>
                    <a:ln w="7600" cap="flat">
                      <a:noFill/>
                      <a:bevel/>
                    </a:ln>
                  </p:spPr>
                </p:sp>
              </p:grpSp>
              <p:grpSp>
                <p:nvGrpSpPr>
                  <p:cNvPr id="1905" name=""/>
                  <p:cNvGrpSpPr/>
                  <p:nvPr/>
                </p:nvGrpSpPr>
                <p:grpSpPr>
                  <a:xfrm>
                    <a:off x="3114160" y="4393205"/>
                    <a:ext cy="21673" cx="18266"/>
                    <a:chOff x="3114160" y="4393205"/>
                    <a:chExt cy="21673" cx="18266"/>
                  </a:xfrm>
                </p:grpSpPr>
                <p:sp>
                  <p:nvSpPr>
                    <p:cNvPr id="1906" name=""/>
                    <p:cNvSpPr/>
                    <p:nvPr/>
                  </p:nvSpPr>
                  <p:spPr>
                    <a:xfrm rot="-120000">
                      <a:off x="3114195" y="4393190"/>
                      <a:ext cy="21673" cx="18266"/>
                    </a:xfrm>
                    <a:custGeom>
                      <a:avLst/>
                      <a:gdLst/>
                      <a:ahLst/>
                      <a:cxnLst/>
                      <a:pathLst>
                        <a:path w="18266" h="21673">
                          <a:moveTo>
                            <a:pt x="60" y="11567"/>
                          </a:moveTo>
                          <a:cubicBezTo>
                            <a:pt x="-512" y="5592"/>
                            <a:pt x="3078" y="425"/>
                            <a:pt x="8077" y="0"/>
                          </a:cubicBezTo>
                          <a:cubicBezTo>
                            <a:pt x="13077" y="-375"/>
                            <a:pt x="17593" y="4144"/>
                            <a:pt x="18165" y="10119"/>
                          </a:cubicBezTo>
                          <a:cubicBezTo>
                            <a:pt x="18737" y="16093"/>
                            <a:pt x="15147" y="21261"/>
                            <a:pt x="10148" y="21661"/>
                          </a:cubicBezTo>
                          <a:cubicBezTo>
                            <a:pt x="5148" y="22061"/>
                            <a:pt x="632" y="17541"/>
                            <a:pt x="60" y="11567"/>
                          </a:cubicBezTo>
                          <a:close/>
                        </a:path>
                      </a:pathLst>
                    </a:custGeom>
                    <a:solidFill>
                      <a:srgbClr val="303030"/>
                    </a:solidFill>
                    <a:ln w="2500" cap="flat">
                      <a:solidFill>
                        <a:srgbClr val="E85464"/>
                      </a:solidFill>
                      <a:bevel/>
                    </a:ln>
                  </p:spPr>
                </p:sp>
                <p:sp>
                  <p:nvSpPr>
                    <p:cNvPr id="1907" name=""/>
                    <p:cNvSpPr/>
                    <p:nvPr/>
                  </p:nvSpPr>
                  <p:spPr>
                    <a:xfrm rot="-120000">
                      <a:off x="3116040" y="4395391"/>
                      <a:ext cy="17274" cx="14568"/>
                    </a:xfrm>
                    <a:custGeom>
                      <a:avLst/>
                      <a:gdLst/>
                      <a:ahLst/>
                      <a:cxnLst/>
                      <a:pathLst>
                        <a:path w="14568" h="17274">
                          <a:moveTo>
                            <a:pt x="48" y="9219"/>
                          </a:moveTo>
                          <a:cubicBezTo>
                            <a:pt x="-408" y="4457"/>
                            <a:pt x="2455" y="338"/>
                            <a:pt x="6442" y="0"/>
                          </a:cubicBezTo>
                          <a:cubicBezTo>
                            <a:pt x="10430" y="-299"/>
                            <a:pt x="14032" y="3303"/>
                            <a:pt x="14488" y="8065"/>
                          </a:cubicBezTo>
                          <a:cubicBezTo>
                            <a:pt x="14944" y="12827"/>
                            <a:pt x="12081" y="16945"/>
                            <a:pt x="8093" y="17264"/>
                          </a:cubicBezTo>
                          <a:cubicBezTo>
                            <a:pt x="4106" y="17583"/>
                            <a:pt x="504" y="13981"/>
                            <a:pt x="48" y="9219"/>
                          </a:cubicBezTo>
                          <a:close/>
                        </a:path>
                      </a:pathLst>
                    </a:custGeom>
                    <a:solidFill>
                      <a:srgbClr val="303030"/>
                    </a:solidFill>
                    <a:ln w="4800" cap="flat">
                      <a:solidFill>
                        <a:srgbClr val="FF7878"/>
                      </a:solidFill>
                      <a:bevel/>
                    </a:ln>
                  </p:spPr>
                </p:sp>
                <p:sp>
                  <p:nvSpPr>
                    <p:cNvPr id="1908" name=""/>
                    <p:cNvSpPr/>
                    <p:nvPr/>
                  </p:nvSpPr>
                  <p:spPr>
                    <a:xfrm rot="-120000">
                      <a:off x="3115978" y="4396795"/>
                      <a:ext cy="15768" cx="12205"/>
                    </a:xfrm>
                    <a:custGeom>
                      <a:avLst/>
                      <a:gdLst/>
                      <a:ahLst/>
                      <a:cxnLst/>
                      <a:pathLst>
                        <a:path w="12205" h="15768">
                          <a:moveTo>
                            <a:pt x="0" y="7869"/>
                          </a:moveTo>
                          <a:cubicBezTo>
                            <a:pt x="-179" y="4630"/>
                            <a:pt x="1046" y="1690"/>
                            <a:pt x="3115" y="0"/>
                          </a:cubicBezTo>
                          <a:cubicBezTo>
                            <a:pt x="3115" y="0"/>
                            <a:pt x="11944" y="14239"/>
                            <a:pt x="11944" y="14239"/>
                          </a:cubicBezTo>
                          <a:cubicBezTo>
                            <a:pt x="10902" y="15192"/>
                            <a:pt x="9612" y="15799"/>
                            <a:pt x="8177" y="15914"/>
                          </a:cubicBezTo>
                          <a:cubicBezTo>
                            <a:pt x="4189" y="16232"/>
                            <a:pt x="587" y="12630"/>
                            <a:pt x="0" y="7869"/>
                          </a:cubicBezTo>
                          <a:close/>
                        </a:path>
                      </a:pathLst>
                    </a:custGeom>
                    <a:solidFill>
                      <a:srgbClr val="303030"/>
                    </a:solidFill>
                    <a:ln w="4800" cap="flat">
                      <a:noFill/>
                      <a:bevel/>
                    </a:ln>
                  </p:spPr>
                </p:sp>
              </p:grpSp>
              <p:sp>
                <p:nvSpPr>
                  <p:cNvPr id="1909" name=""/>
                  <p:cNvSpPr/>
                  <p:nvPr/>
                </p:nvSpPr>
                <p:spPr>
                  <a:xfrm>
                    <a:off x="2954515" y="4342307"/>
                    <a:ext cy="59577" cx="109791"/>
                  </a:xfrm>
                  <a:custGeom>
                    <a:avLst/>
                    <a:gdLst/>
                    <a:ahLst/>
                    <a:cxnLst/>
                    <a:pathLst>
                      <a:path w="109791" h="59577" fill="none">
                        <a:moveTo>
                          <a:pt x="0" y="0"/>
                        </a:moveTo>
                        <a:lnTo>
                          <a:pt x="109791" y="59577"/>
                        </a:lnTo>
                      </a:path>
                    </a:pathLst>
                  </a:custGeom>
                  <a:solidFill>
                    <a:srgbClr val="303030"/>
                  </a:solidFill>
                  <a:ln w="7600" cap="flat">
                    <a:solidFill>
                      <a:srgbClr val="000000"/>
                    </a:solidFill>
                    <a:custDash>
                      <a:ds d="380000" sp="120000"/>
                    </a:custDash>
                    <a:bevel/>
                  </a:ln>
                </p:spPr>
              </p:sp>
            </p:grpSp>
            <p:grpSp>
              <p:nvGrpSpPr>
                <p:cNvPr id="1910" name=""/>
                <p:cNvGrpSpPr/>
                <p:nvPr/>
              </p:nvGrpSpPr>
              <p:grpSpPr>
                <a:xfrm>
                  <a:off x="2945129" y="4073012"/>
                  <a:ext cy="300140" cx="395200"/>
                  <a:chOff x="2945129" y="4073012"/>
                  <a:chExt cy="300140" cx="395200"/>
                </a:xfrm>
              </p:grpSpPr>
              <p:sp>
                <p:nvSpPr>
                  <p:cNvPr id="1911" name=""/>
                  <p:cNvSpPr/>
                  <p:nvPr/>
                </p:nvSpPr>
                <p:spPr>
                  <a:xfrm>
                    <a:off x="2945129" y="4173758"/>
                    <a:ext cy="199394" cx="204710"/>
                  </a:xfrm>
                  <a:custGeom>
                    <a:avLst/>
                    <a:gdLst/>
                    <a:ahLst/>
                    <a:cxnLst/>
                    <a:pathLst>
                      <a:path w="204710" h="199394">
                        <a:moveTo>
                          <a:pt x="0" y="0"/>
                        </a:moveTo>
                        <a:lnTo>
                          <a:pt x="204710" y="109971"/>
                        </a:lnTo>
                        <a:lnTo>
                          <a:pt x="204710" y="199394"/>
                        </a:lnTo>
                        <a:lnTo>
                          <a:pt x="0" y="89423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303030"/>
                  </a:solidFill>
                  <a:ln w="3800" cap="flat">
                    <a:solidFill>
                      <a:srgbClr val="D6D8DF"/>
                    </a:solidFill>
                    <a:bevel/>
                  </a:ln>
                </p:spPr>
              </p:sp>
              <p:sp>
                <p:nvSpPr>
                  <p:cNvPr id="1912" name=""/>
                  <p:cNvSpPr/>
                  <p:nvPr/>
                </p:nvSpPr>
                <p:spPr>
                  <a:xfrm>
                    <a:off x="2954515" y="4247448"/>
                    <a:ext cy="59577" cx="109791"/>
                  </a:xfrm>
                  <a:custGeom>
                    <a:avLst/>
                    <a:gdLst/>
                    <a:ahLst/>
                    <a:cxnLst/>
                    <a:pathLst>
                      <a:path w="109791" h="59577" fill="none">
                        <a:moveTo>
                          <a:pt x="0" y="0"/>
                        </a:moveTo>
                        <a:lnTo>
                          <a:pt x="109791" y="59577"/>
                        </a:lnTo>
                      </a:path>
                    </a:pathLst>
                  </a:custGeom>
                  <a:solidFill>
                    <a:srgbClr val="303030"/>
                  </a:solidFill>
                  <a:ln w="7600" cap="flat">
                    <a:solidFill>
                      <a:srgbClr val="000000"/>
                    </a:solidFill>
                    <a:custDash>
                      <a:ds d="380000" sp="120000"/>
                    </a:custDash>
                    <a:bevel/>
                  </a:ln>
                </p:spPr>
              </p:sp>
              <p:sp>
                <p:nvSpPr>
                  <p:cNvPr id="1913" name=""/>
                  <p:cNvSpPr/>
                  <p:nvPr/>
                </p:nvSpPr>
                <p:spPr>
                  <a:xfrm flipH="true">
                    <a:off x="3149838" y="4182695"/>
                    <a:ext cy="190457" cx="190490"/>
                  </a:xfrm>
                  <a:custGeom>
                    <a:avLst/>
                    <a:gdLst/>
                    <a:ahLst/>
                    <a:cxnLst/>
                    <a:pathLst>
                      <a:path w="190490" h="190457">
                        <a:moveTo>
                          <a:pt x="0" y="0"/>
                        </a:moveTo>
                        <a:lnTo>
                          <a:pt x="190490" y="101034"/>
                        </a:lnTo>
                        <a:lnTo>
                          <a:pt x="190490" y="190457"/>
                        </a:lnTo>
                        <a:lnTo>
                          <a:pt x="0" y="89423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303030"/>
                  </a:solidFill>
                  <a:ln w="3800" cap="flat">
                    <a:solidFill>
                      <a:srgbClr val="CACCD3"/>
                    </a:solidFill>
                    <a:bevel/>
                  </a:ln>
                </p:spPr>
              </p:sp>
              <p:sp>
                <p:nvSpPr>
                  <p:cNvPr id="1914" name=""/>
                  <p:cNvSpPr/>
                  <p:nvPr/>
                </p:nvSpPr>
                <p:spPr>
                  <a:xfrm>
                    <a:off x="2945129" y="4073013"/>
                    <a:ext cy="210717" cx="395200"/>
                  </a:xfrm>
                  <a:custGeom>
                    <a:avLst/>
                    <a:gdLst/>
                    <a:ahLst/>
                    <a:cxnLst/>
                    <a:pathLst>
                      <a:path w="395200" h="210717">
                        <a:moveTo>
                          <a:pt x="204710" y="210717"/>
                        </a:moveTo>
                        <a:lnTo>
                          <a:pt x="0" y="100746"/>
                        </a:lnTo>
                        <a:lnTo>
                          <a:pt x="190490" y="0"/>
                        </a:lnTo>
                        <a:lnTo>
                          <a:pt x="395200" y="109683"/>
                        </a:lnTo>
                        <a:lnTo>
                          <a:pt x="204710" y="210717"/>
                        </a:lnTo>
                        <a:close/>
                      </a:path>
                    </a:pathLst>
                  </a:custGeom>
                  <a:solidFill>
                    <a:srgbClr val="303030"/>
                  </a:solidFill>
                  <a:ln w="3800" cap="flat">
                    <a:solidFill>
                      <a:srgbClr val="E2E4E9"/>
                    </a:solidFill>
                    <a:bevel/>
                  </a:ln>
                </p:spPr>
              </p:sp>
              <p:grpSp>
                <p:nvGrpSpPr>
                  <p:cNvPr id="1915" name=""/>
                  <p:cNvGrpSpPr/>
                  <p:nvPr/>
                </p:nvGrpSpPr>
                <p:grpSpPr>
                  <a:xfrm>
                    <a:off x="3077376" y="4292958"/>
                    <a:ext cy="57775" cx="53773"/>
                    <a:chOff x="3077376" y="4292958"/>
                    <a:chExt cy="57775" cx="53773"/>
                  </a:xfrm>
                </p:grpSpPr>
                <p:sp>
                  <p:nvSpPr>
                    <p:cNvPr id="1916" name=""/>
                    <p:cNvSpPr/>
                    <p:nvPr/>
                  </p:nvSpPr>
                  <p:spPr>
                    <a:xfrm>
                      <a:off x="3077376" y="4292958"/>
                      <a:ext cy="57775" cx="53773"/>
                    </a:xfrm>
                    <a:custGeom>
                      <a:avLst/>
                      <a:gdLst/>
                      <a:ahLst/>
                      <a:cxnLst/>
                      <a:pathLst>
                        <a:path w="53773" h="57775">
                          <a:moveTo>
                            <a:pt x="0" y="0"/>
                          </a:moveTo>
                          <a:lnTo>
                            <a:pt x="53773" y="28531"/>
                          </a:lnTo>
                          <a:lnTo>
                            <a:pt x="53773" y="57775"/>
                          </a:lnTo>
                          <a:lnTo>
                            <a:pt x="0" y="28281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303030"/>
                    </a:solidFill>
                    <a:ln w="7600" cap="flat">
                      <a:solidFill>
                        <a:srgbClr val="FFFFFF"/>
                      </a:solidFill>
                      <a:bevel/>
                    </a:ln>
                  </p:spPr>
                </p:sp>
                <p:sp>
                  <p:nvSpPr>
                    <p:cNvPr id="1917" name=""/>
                    <p:cNvSpPr/>
                    <p:nvPr/>
                  </p:nvSpPr>
                  <p:spPr>
                    <a:xfrm>
                      <a:off x="3079614" y="4297574"/>
                      <a:ext cy="48542" cx="48641"/>
                    </a:xfrm>
                    <a:custGeom>
                      <a:avLst/>
                      <a:gdLst/>
                      <a:ahLst/>
                      <a:cxnLst/>
                      <a:pathLst>
                        <a:path w="48641" h="48542">
                          <a:moveTo>
                            <a:pt x="0" y="0"/>
                          </a:moveTo>
                          <a:lnTo>
                            <a:pt x="48641" y="25899"/>
                          </a:lnTo>
                          <a:lnTo>
                            <a:pt x="48641" y="48542"/>
                          </a:lnTo>
                          <a:lnTo>
                            <a:pt x="0" y="21897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303030"/>
                    </a:solidFill>
                    <a:ln w="7600" cap="flat">
                      <a:solidFill>
                        <a:srgbClr val="62BC85"/>
                      </a:solidFill>
                      <a:bevel/>
                    </a:ln>
                  </p:spPr>
                </p:sp>
                <p:sp>
                  <p:nvSpPr>
                    <p:cNvPr id="1918" name=""/>
                    <p:cNvSpPr/>
                    <p:nvPr/>
                  </p:nvSpPr>
                  <p:spPr>
                    <a:xfrm>
                      <a:off x="3080745" y="4299424"/>
                      <a:ext cy="44972" cx="46474"/>
                    </a:xfrm>
                    <a:custGeom>
                      <a:avLst/>
                      <a:gdLst/>
                      <a:ahLst/>
                      <a:cxnLst/>
                      <a:pathLst>
                        <a:path w="46474" h="44972">
                          <a:moveTo>
                            <a:pt x="0" y="0"/>
                          </a:moveTo>
                          <a:lnTo>
                            <a:pt x="46474" y="24387"/>
                          </a:lnTo>
                          <a:lnTo>
                            <a:pt x="46474" y="44972"/>
                          </a:lnTo>
                          <a:lnTo>
                            <a:pt x="0" y="19907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303030"/>
                    </a:solidFill>
                    <a:ln w="7600" cap="flat">
                      <a:noFill/>
                      <a:bevel/>
                    </a:ln>
                  </p:spPr>
                </p:sp>
              </p:grpSp>
              <p:grpSp>
                <p:nvGrpSpPr>
                  <p:cNvPr id="1919" name=""/>
                  <p:cNvGrpSpPr/>
                  <p:nvPr/>
                </p:nvGrpSpPr>
                <p:grpSpPr>
                  <a:xfrm>
                    <a:off x="3114160" y="4284278"/>
                    <a:ext cy="21673" cx="18266"/>
                    <a:chOff x="3114160" y="4284278"/>
                    <a:chExt cy="21673" cx="18266"/>
                  </a:xfrm>
                </p:grpSpPr>
                <p:sp>
                  <p:nvSpPr>
                    <p:cNvPr id="1920" name=""/>
                    <p:cNvSpPr/>
                    <p:nvPr/>
                  </p:nvSpPr>
                  <p:spPr>
                    <a:xfrm rot="-120000">
                      <a:off x="3114195" y="4284264"/>
                      <a:ext cy="21673" cx="18266"/>
                    </a:xfrm>
                    <a:custGeom>
                      <a:avLst/>
                      <a:gdLst/>
                      <a:ahLst/>
                      <a:cxnLst/>
                      <a:pathLst>
                        <a:path w="18266" h="21673">
                          <a:moveTo>
                            <a:pt x="60" y="11567"/>
                          </a:moveTo>
                          <a:cubicBezTo>
                            <a:pt x="-512" y="5592"/>
                            <a:pt x="3078" y="425"/>
                            <a:pt x="8077" y="0"/>
                          </a:cubicBezTo>
                          <a:cubicBezTo>
                            <a:pt x="13077" y="-375"/>
                            <a:pt x="17593" y="4144"/>
                            <a:pt x="18165" y="10119"/>
                          </a:cubicBezTo>
                          <a:cubicBezTo>
                            <a:pt x="18737" y="16093"/>
                            <a:pt x="15147" y="21261"/>
                            <a:pt x="10148" y="21661"/>
                          </a:cubicBezTo>
                          <a:cubicBezTo>
                            <a:pt x="5148" y="22061"/>
                            <a:pt x="632" y="17541"/>
                            <a:pt x="60" y="11567"/>
                          </a:cubicBezTo>
                          <a:close/>
                        </a:path>
                      </a:pathLst>
                    </a:custGeom>
                    <a:solidFill>
                      <a:srgbClr val="303030"/>
                    </a:solidFill>
                    <a:ln w="2500" cap="flat">
                      <a:solidFill>
                        <a:srgbClr val="E85464"/>
                      </a:solidFill>
                      <a:bevel/>
                    </a:ln>
                  </p:spPr>
                </p:sp>
                <p:sp>
                  <p:nvSpPr>
                    <p:cNvPr id="1921" name=""/>
                    <p:cNvSpPr/>
                    <p:nvPr/>
                  </p:nvSpPr>
                  <p:spPr>
                    <a:xfrm rot="-120000">
                      <a:off x="3116040" y="4286465"/>
                      <a:ext cy="17274" cx="14568"/>
                    </a:xfrm>
                    <a:custGeom>
                      <a:avLst/>
                      <a:gdLst/>
                      <a:ahLst/>
                      <a:cxnLst/>
                      <a:pathLst>
                        <a:path w="14568" h="17274">
                          <a:moveTo>
                            <a:pt x="48" y="9219"/>
                          </a:moveTo>
                          <a:cubicBezTo>
                            <a:pt x="-408" y="4457"/>
                            <a:pt x="2455" y="338"/>
                            <a:pt x="6442" y="0"/>
                          </a:cubicBezTo>
                          <a:cubicBezTo>
                            <a:pt x="10430" y="-299"/>
                            <a:pt x="14032" y="3303"/>
                            <a:pt x="14488" y="8065"/>
                          </a:cubicBezTo>
                          <a:cubicBezTo>
                            <a:pt x="14944" y="12827"/>
                            <a:pt x="12081" y="16945"/>
                            <a:pt x="8093" y="17264"/>
                          </a:cubicBezTo>
                          <a:cubicBezTo>
                            <a:pt x="4106" y="17583"/>
                            <a:pt x="504" y="13981"/>
                            <a:pt x="48" y="9219"/>
                          </a:cubicBezTo>
                          <a:close/>
                        </a:path>
                      </a:pathLst>
                    </a:custGeom>
                    <a:solidFill>
                      <a:srgbClr val="303030"/>
                    </a:solidFill>
                    <a:ln w="4800" cap="flat">
                      <a:solidFill>
                        <a:srgbClr val="FF7878"/>
                      </a:solidFill>
                      <a:bevel/>
                    </a:ln>
                  </p:spPr>
                </p:sp>
                <p:sp>
                  <p:nvSpPr>
                    <p:cNvPr id="1922" name=""/>
                    <p:cNvSpPr/>
                    <p:nvPr/>
                  </p:nvSpPr>
                  <p:spPr>
                    <a:xfrm rot="-120000">
                      <a:off x="3115978" y="4287869"/>
                      <a:ext cy="15768" cx="12205"/>
                    </a:xfrm>
                    <a:custGeom>
                      <a:avLst/>
                      <a:gdLst/>
                      <a:ahLst/>
                      <a:cxnLst/>
                      <a:pathLst>
                        <a:path w="12205" h="15768">
                          <a:moveTo>
                            <a:pt x="0" y="7869"/>
                          </a:moveTo>
                          <a:cubicBezTo>
                            <a:pt x="-179" y="4630"/>
                            <a:pt x="1046" y="1690"/>
                            <a:pt x="3115" y="0"/>
                          </a:cubicBezTo>
                          <a:cubicBezTo>
                            <a:pt x="3115" y="0"/>
                            <a:pt x="11944" y="14239"/>
                            <a:pt x="11944" y="14239"/>
                          </a:cubicBezTo>
                          <a:cubicBezTo>
                            <a:pt x="10902" y="15192"/>
                            <a:pt x="9612" y="15799"/>
                            <a:pt x="8177" y="15914"/>
                          </a:cubicBezTo>
                          <a:cubicBezTo>
                            <a:pt x="4189" y="16232"/>
                            <a:pt x="587" y="12630"/>
                            <a:pt x="0" y="7869"/>
                          </a:cubicBezTo>
                          <a:close/>
                        </a:path>
                      </a:pathLst>
                    </a:custGeom>
                    <a:solidFill>
                      <a:srgbClr val="303030"/>
                    </a:solidFill>
                    <a:ln w="4800" cap="flat">
                      <a:noFill/>
                      <a:bevel/>
                    </a:ln>
                  </p:spPr>
                </p:sp>
              </p:grpSp>
              <p:sp>
                <p:nvSpPr>
                  <p:cNvPr id="1923" name=""/>
                  <p:cNvSpPr/>
                  <p:nvPr/>
                </p:nvSpPr>
                <p:spPr>
                  <a:xfrm>
                    <a:off x="2954515" y="4233381"/>
                    <a:ext cy="59577" cx="109791"/>
                  </a:xfrm>
                  <a:custGeom>
                    <a:avLst/>
                    <a:gdLst/>
                    <a:ahLst/>
                    <a:cxnLst/>
                    <a:pathLst>
                      <a:path w="109791" h="59577" fill="none">
                        <a:moveTo>
                          <a:pt x="0" y="0"/>
                        </a:moveTo>
                        <a:lnTo>
                          <a:pt x="109791" y="59577"/>
                        </a:lnTo>
                      </a:path>
                    </a:pathLst>
                  </a:custGeom>
                  <a:solidFill>
                    <a:srgbClr val="303030"/>
                  </a:solidFill>
                  <a:ln w="7600" cap="flat">
                    <a:solidFill>
                      <a:srgbClr val="000000"/>
                    </a:solidFill>
                    <a:custDash>
                      <a:ds d="380000" sp="120000"/>
                    </a:custDash>
                    <a:bevel/>
                  </a:ln>
                </p:spPr>
              </p:sp>
            </p:grpSp>
          </p:grpSp>
          <p:grpSp>
            <p:nvGrpSpPr>
              <p:cNvPr id="1924" name=""/>
              <p:cNvGrpSpPr/>
              <p:nvPr/>
            </p:nvGrpSpPr>
            <p:grpSpPr>
              <a:xfrm>
                <a:off x="2945129" y="4571529"/>
                <a:ext cy="409066" cx="395200"/>
                <a:chOff x="2945129" y="4571529"/>
                <a:chExt cy="409066" cx="395200"/>
              </a:xfrm>
            </p:grpSpPr>
            <p:grpSp>
              <p:nvGrpSpPr>
                <p:cNvPr id="1925" name=""/>
                <p:cNvGrpSpPr/>
                <p:nvPr/>
              </p:nvGrpSpPr>
              <p:grpSpPr>
                <a:xfrm>
                  <a:off x="2945129" y="4680456"/>
                  <a:ext cy="300140" cx="395200"/>
                  <a:chOff x="2945129" y="4680456"/>
                  <a:chExt cy="300140" cx="395200"/>
                </a:xfrm>
              </p:grpSpPr>
              <p:sp>
                <p:nvSpPr>
                  <p:cNvPr id="1926" name=""/>
                  <p:cNvSpPr/>
                  <p:nvPr/>
                </p:nvSpPr>
                <p:spPr>
                  <a:xfrm>
                    <a:off x="2945129" y="4781202"/>
                    <a:ext cy="199394" cx="204710"/>
                  </a:xfrm>
                  <a:custGeom>
                    <a:avLst/>
                    <a:gdLst/>
                    <a:ahLst/>
                    <a:cxnLst/>
                    <a:pathLst>
                      <a:path w="204710" h="199394">
                        <a:moveTo>
                          <a:pt x="0" y="0"/>
                        </a:moveTo>
                        <a:lnTo>
                          <a:pt x="204710" y="109971"/>
                        </a:lnTo>
                        <a:lnTo>
                          <a:pt x="204710" y="199394"/>
                        </a:lnTo>
                        <a:lnTo>
                          <a:pt x="0" y="89423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303030"/>
                  </a:solidFill>
                  <a:ln w="3800" cap="flat">
                    <a:solidFill>
                      <a:srgbClr val="D6D8DF"/>
                    </a:solidFill>
                    <a:bevel/>
                  </a:ln>
                </p:spPr>
              </p:sp>
              <p:sp>
                <p:nvSpPr>
                  <p:cNvPr id="1927" name=""/>
                  <p:cNvSpPr/>
                  <p:nvPr/>
                </p:nvSpPr>
                <p:spPr>
                  <a:xfrm>
                    <a:off x="2954515" y="4854891"/>
                    <a:ext cy="59577" cx="109791"/>
                  </a:xfrm>
                  <a:custGeom>
                    <a:avLst/>
                    <a:gdLst/>
                    <a:ahLst/>
                    <a:cxnLst/>
                    <a:pathLst>
                      <a:path w="109791" h="59577" fill="none">
                        <a:moveTo>
                          <a:pt x="0" y="0"/>
                        </a:moveTo>
                        <a:lnTo>
                          <a:pt x="109791" y="59577"/>
                        </a:lnTo>
                      </a:path>
                    </a:pathLst>
                  </a:custGeom>
                  <a:solidFill>
                    <a:srgbClr val="303030"/>
                  </a:solidFill>
                  <a:ln w="7600" cap="flat">
                    <a:solidFill>
                      <a:srgbClr val="000000"/>
                    </a:solidFill>
                    <a:custDash>
                      <a:ds d="380000" sp="120000"/>
                    </a:custDash>
                    <a:bevel/>
                  </a:ln>
                </p:spPr>
              </p:sp>
              <p:sp>
                <p:nvSpPr>
                  <p:cNvPr id="1928" name=""/>
                  <p:cNvSpPr/>
                  <p:nvPr/>
                </p:nvSpPr>
                <p:spPr>
                  <a:xfrm flipH="true">
                    <a:off x="3149838" y="4790139"/>
                    <a:ext cy="190457" cx="190490"/>
                  </a:xfrm>
                  <a:custGeom>
                    <a:avLst/>
                    <a:gdLst/>
                    <a:ahLst/>
                    <a:cxnLst/>
                    <a:pathLst>
                      <a:path w="190490" h="190457">
                        <a:moveTo>
                          <a:pt x="0" y="0"/>
                        </a:moveTo>
                        <a:lnTo>
                          <a:pt x="190490" y="101034"/>
                        </a:lnTo>
                        <a:lnTo>
                          <a:pt x="190490" y="190457"/>
                        </a:lnTo>
                        <a:lnTo>
                          <a:pt x="0" y="89423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303030"/>
                  </a:solidFill>
                  <a:ln w="3800" cap="flat">
                    <a:solidFill>
                      <a:srgbClr val="CACCD3"/>
                    </a:solidFill>
                    <a:bevel/>
                  </a:ln>
                </p:spPr>
              </p:sp>
              <p:sp>
                <p:nvSpPr>
                  <p:cNvPr id="1929" name=""/>
                  <p:cNvSpPr/>
                  <p:nvPr/>
                </p:nvSpPr>
                <p:spPr>
                  <a:xfrm>
                    <a:off x="2945129" y="4680456"/>
                    <a:ext cy="210717" cx="395200"/>
                  </a:xfrm>
                  <a:custGeom>
                    <a:avLst/>
                    <a:gdLst/>
                    <a:ahLst/>
                    <a:cxnLst/>
                    <a:pathLst>
                      <a:path w="395200" h="210717">
                        <a:moveTo>
                          <a:pt x="204710" y="210717"/>
                        </a:moveTo>
                        <a:lnTo>
                          <a:pt x="0" y="100746"/>
                        </a:lnTo>
                        <a:lnTo>
                          <a:pt x="190490" y="0"/>
                        </a:lnTo>
                        <a:lnTo>
                          <a:pt x="395200" y="109683"/>
                        </a:lnTo>
                        <a:lnTo>
                          <a:pt x="204710" y="210717"/>
                        </a:lnTo>
                        <a:close/>
                      </a:path>
                    </a:pathLst>
                  </a:custGeom>
                  <a:solidFill>
                    <a:srgbClr val="303030"/>
                  </a:solidFill>
                  <a:ln w="3800" cap="flat">
                    <a:solidFill>
                      <a:srgbClr val="E2E4E9"/>
                    </a:solidFill>
                    <a:bevel/>
                  </a:ln>
                </p:spPr>
              </p:sp>
              <p:grpSp>
                <p:nvGrpSpPr>
                  <p:cNvPr id="1930" name=""/>
                  <p:cNvGrpSpPr/>
                  <p:nvPr/>
                </p:nvGrpSpPr>
                <p:grpSpPr>
                  <a:xfrm>
                    <a:off x="3077376" y="4900401"/>
                    <a:ext cy="57775" cx="53773"/>
                    <a:chOff x="3077376" y="4900401"/>
                    <a:chExt cy="57775" cx="53773"/>
                  </a:xfrm>
                </p:grpSpPr>
                <p:sp>
                  <p:nvSpPr>
                    <p:cNvPr id="1931" name=""/>
                    <p:cNvSpPr/>
                    <p:nvPr/>
                  </p:nvSpPr>
                  <p:spPr>
                    <a:xfrm>
                      <a:off x="3077376" y="4900401"/>
                      <a:ext cy="57775" cx="53773"/>
                    </a:xfrm>
                    <a:custGeom>
                      <a:avLst/>
                      <a:gdLst/>
                      <a:ahLst/>
                      <a:cxnLst/>
                      <a:pathLst>
                        <a:path w="53773" h="57775">
                          <a:moveTo>
                            <a:pt x="0" y="0"/>
                          </a:moveTo>
                          <a:lnTo>
                            <a:pt x="53773" y="28531"/>
                          </a:lnTo>
                          <a:lnTo>
                            <a:pt x="53773" y="57775"/>
                          </a:lnTo>
                          <a:lnTo>
                            <a:pt x="0" y="28281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303030"/>
                    </a:solidFill>
                    <a:ln w="7600" cap="flat">
                      <a:solidFill>
                        <a:srgbClr val="FFFFFF"/>
                      </a:solidFill>
                      <a:bevel/>
                    </a:ln>
                  </p:spPr>
                </p:sp>
                <p:sp>
                  <p:nvSpPr>
                    <p:cNvPr id="1932" name=""/>
                    <p:cNvSpPr/>
                    <p:nvPr/>
                  </p:nvSpPr>
                  <p:spPr>
                    <a:xfrm>
                      <a:off x="3079614" y="4905018"/>
                      <a:ext cy="48542" cx="48641"/>
                    </a:xfrm>
                    <a:custGeom>
                      <a:avLst/>
                      <a:gdLst/>
                      <a:ahLst/>
                      <a:cxnLst/>
                      <a:pathLst>
                        <a:path w="48641" h="48542">
                          <a:moveTo>
                            <a:pt x="0" y="0"/>
                          </a:moveTo>
                          <a:lnTo>
                            <a:pt x="48641" y="25899"/>
                          </a:lnTo>
                          <a:lnTo>
                            <a:pt x="48641" y="48542"/>
                          </a:lnTo>
                          <a:lnTo>
                            <a:pt x="0" y="21897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303030"/>
                    </a:solidFill>
                    <a:ln w="7600" cap="flat">
                      <a:solidFill>
                        <a:srgbClr val="62BC85"/>
                      </a:solidFill>
                      <a:bevel/>
                    </a:ln>
                  </p:spPr>
                </p:sp>
                <p:sp>
                  <p:nvSpPr>
                    <p:cNvPr id="1933" name=""/>
                    <p:cNvSpPr/>
                    <p:nvPr/>
                  </p:nvSpPr>
                  <p:spPr>
                    <a:xfrm>
                      <a:off x="3080745" y="4906867"/>
                      <a:ext cy="44972" cx="46474"/>
                    </a:xfrm>
                    <a:custGeom>
                      <a:avLst/>
                      <a:gdLst/>
                      <a:ahLst/>
                      <a:cxnLst/>
                      <a:pathLst>
                        <a:path w="46474" h="44972">
                          <a:moveTo>
                            <a:pt x="0" y="0"/>
                          </a:moveTo>
                          <a:lnTo>
                            <a:pt x="46474" y="24387"/>
                          </a:lnTo>
                          <a:lnTo>
                            <a:pt x="46474" y="44972"/>
                          </a:lnTo>
                          <a:lnTo>
                            <a:pt x="0" y="19907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303030"/>
                    </a:solidFill>
                    <a:ln w="7600" cap="flat">
                      <a:noFill/>
                      <a:bevel/>
                    </a:ln>
                  </p:spPr>
                </p:sp>
              </p:grpSp>
              <p:grpSp>
                <p:nvGrpSpPr>
                  <p:cNvPr id="1934" name=""/>
                  <p:cNvGrpSpPr/>
                  <p:nvPr/>
                </p:nvGrpSpPr>
                <p:grpSpPr>
                  <a:xfrm>
                    <a:off x="3114160" y="4891722"/>
                    <a:ext cy="21673" cx="18266"/>
                    <a:chOff x="3114160" y="4891722"/>
                    <a:chExt cy="21673" cx="18266"/>
                  </a:xfrm>
                </p:grpSpPr>
                <p:sp>
                  <p:nvSpPr>
                    <p:cNvPr id="1935" name=""/>
                    <p:cNvSpPr/>
                    <p:nvPr/>
                  </p:nvSpPr>
                  <p:spPr>
                    <a:xfrm rot="-120000">
                      <a:off x="3114195" y="4891708"/>
                      <a:ext cy="21673" cx="18266"/>
                    </a:xfrm>
                    <a:custGeom>
                      <a:avLst/>
                      <a:gdLst/>
                      <a:ahLst/>
                      <a:cxnLst/>
                      <a:pathLst>
                        <a:path w="18266" h="21673">
                          <a:moveTo>
                            <a:pt x="60" y="11567"/>
                          </a:moveTo>
                          <a:cubicBezTo>
                            <a:pt x="-512" y="5592"/>
                            <a:pt x="3078" y="425"/>
                            <a:pt x="8077" y="0"/>
                          </a:cubicBezTo>
                          <a:cubicBezTo>
                            <a:pt x="13077" y="-375"/>
                            <a:pt x="17593" y="4144"/>
                            <a:pt x="18165" y="10119"/>
                          </a:cubicBezTo>
                          <a:cubicBezTo>
                            <a:pt x="18737" y="16093"/>
                            <a:pt x="15147" y="21261"/>
                            <a:pt x="10148" y="21661"/>
                          </a:cubicBezTo>
                          <a:cubicBezTo>
                            <a:pt x="5148" y="22061"/>
                            <a:pt x="632" y="17541"/>
                            <a:pt x="60" y="11567"/>
                          </a:cubicBezTo>
                          <a:close/>
                        </a:path>
                      </a:pathLst>
                    </a:custGeom>
                    <a:solidFill>
                      <a:srgbClr val="303030"/>
                    </a:solidFill>
                    <a:ln w="2500" cap="flat">
                      <a:solidFill>
                        <a:srgbClr val="E85464"/>
                      </a:solidFill>
                      <a:bevel/>
                    </a:ln>
                  </p:spPr>
                </p:sp>
                <p:sp>
                  <p:nvSpPr>
                    <p:cNvPr id="1936" name=""/>
                    <p:cNvSpPr/>
                    <p:nvPr/>
                  </p:nvSpPr>
                  <p:spPr>
                    <a:xfrm rot="-120000">
                      <a:off x="3116040" y="4893909"/>
                      <a:ext cy="17274" cx="14568"/>
                    </a:xfrm>
                    <a:custGeom>
                      <a:avLst/>
                      <a:gdLst/>
                      <a:ahLst/>
                      <a:cxnLst/>
                      <a:pathLst>
                        <a:path w="14568" h="17274">
                          <a:moveTo>
                            <a:pt x="48" y="9219"/>
                          </a:moveTo>
                          <a:cubicBezTo>
                            <a:pt x="-408" y="4457"/>
                            <a:pt x="2455" y="338"/>
                            <a:pt x="6442" y="0"/>
                          </a:cubicBezTo>
                          <a:cubicBezTo>
                            <a:pt x="10430" y="-299"/>
                            <a:pt x="14032" y="3303"/>
                            <a:pt x="14488" y="8065"/>
                          </a:cubicBezTo>
                          <a:cubicBezTo>
                            <a:pt x="14944" y="12827"/>
                            <a:pt x="12081" y="16945"/>
                            <a:pt x="8093" y="17264"/>
                          </a:cubicBezTo>
                          <a:cubicBezTo>
                            <a:pt x="4106" y="17583"/>
                            <a:pt x="504" y="13981"/>
                            <a:pt x="48" y="9219"/>
                          </a:cubicBezTo>
                          <a:close/>
                        </a:path>
                      </a:pathLst>
                    </a:custGeom>
                    <a:solidFill>
                      <a:srgbClr val="303030"/>
                    </a:solidFill>
                    <a:ln w="4800" cap="flat">
                      <a:solidFill>
                        <a:srgbClr val="FF7878"/>
                      </a:solidFill>
                      <a:bevel/>
                    </a:ln>
                  </p:spPr>
                </p:sp>
                <p:sp>
                  <p:nvSpPr>
                    <p:cNvPr id="1937" name=""/>
                    <p:cNvSpPr/>
                    <p:nvPr/>
                  </p:nvSpPr>
                  <p:spPr>
                    <a:xfrm rot="-120000">
                      <a:off x="3115978" y="4895312"/>
                      <a:ext cy="15768" cx="12205"/>
                    </a:xfrm>
                    <a:custGeom>
                      <a:avLst/>
                      <a:gdLst/>
                      <a:ahLst/>
                      <a:cxnLst/>
                      <a:pathLst>
                        <a:path w="12205" h="15768">
                          <a:moveTo>
                            <a:pt x="0" y="7869"/>
                          </a:moveTo>
                          <a:cubicBezTo>
                            <a:pt x="-179" y="4630"/>
                            <a:pt x="1046" y="1690"/>
                            <a:pt x="3115" y="0"/>
                          </a:cubicBezTo>
                          <a:cubicBezTo>
                            <a:pt x="3115" y="0"/>
                            <a:pt x="11944" y="14239"/>
                            <a:pt x="11944" y="14239"/>
                          </a:cubicBezTo>
                          <a:cubicBezTo>
                            <a:pt x="10902" y="15192"/>
                            <a:pt x="9612" y="15799"/>
                            <a:pt x="8177" y="15914"/>
                          </a:cubicBezTo>
                          <a:cubicBezTo>
                            <a:pt x="4189" y="16232"/>
                            <a:pt x="587" y="12630"/>
                            <a:pt x="0" y="7869"/>
                          </a:cubicBezTo>
                          <a:close/>
                        </a:path>
                      </a:pathLst>
                    </a:custGeom>
                    <a:solidFill>
                      <a:srgbClr val="303030"/>
                    </a:solidFill>
                    <a:ln w="4800" cap="flat">
                      <a:noFill/>
                      <a:bevel/>
                    </a:ln>
                  </p:spPr>
                </p:sp>
              </p:grpSp>
              <p:sp>
                <p:nvSpPr>
                  <p:cNvPr id="1938" name=""/>
                  <p:cNvSpPr/>
                  <p:nvPr/>
                </p:nvSpPr>
                <p:spPr>
                  <a:xfrm>
                    <a:off x="2954515" y="4840824"/>
                    <a:ext cy="59577" cx="109791"/>
                  </a:xfrm>
                  <a:custGeom>
                    <a:avLst/>
                    <a:gdLst/>
                    <a:ahLst/>
                    <a:cxnLst/>
                    <a:pathLst>
                      <a:path w="109791" h="59577" fill="none">
                        <a:moveTo>
                          <a:pt x="0" y="0"/>
                        </a:moveTo>
                        <a:lnTo>
                          <a:pt x="109791" y="59577"/>
                        </a:lnTo>
                      </a:path>
                    </a:pathLst>
                  </a:custGeom>
                  <a:solidFill>
                    <a:srgbClr val="303030"/>
                  </a:solidFill>
                  <a:ln w="7600" cap="flat">
                    <a:solidFill>
                      <a:srgbClr val="000000"/>
                    </a:solidFill>
                    <a:custDash>
                      <a:ds d="380000" sp="120000"/>
                    </a:custDash>
                    <a:bevel/>
                  </a:ln>
                </p:spPr>
              </p:sp>
            </p:grpSp>
            <p:grpSp>
              <p:nvGrpSpPr>
                <p:cNvPr id="1939" name=""/>
                <p:cNvGrpSpPr/>
                <p:nvPr/>
              </p:nvGrpSpPr>
              <p:grpSpPr>
                <a:xfrm>
                  <a:off x="2945129" y="4571529"/>
                  <a:ext cy="300140" cx="395200"/>
                  <a:chOff x="2945129" y="4571529"/>
                  <a:chExt cy="300140" cx="395200"/>
                </a:xfrm>
              </p:grpSpPr>
              <p:sp>
                <p:nvSpPr>
                  <p:cNvPr id="1940" name=""/>
                  <p:cNvSpPr/>
                  <p:nvPr/>
                </p:nvSpPr>
                <p:spPr>
                  <a:xfrm>
                    <a:off x="2945129" y="4672276"/>
                    <a:ext cy="199394" cx="204710"/>
                  </a:xfrm>
                  <a:custGeom>
                    <a:avLst/>
                    <a:gdLst/>
                    <a:ahLst/>
                    <a:cxnLst/>
                    <a:pathLst>
                      <a:path w="204710" h="199394">
                        <a:moveTo>
                          <a:pt x="0" y="0"/>
                        </a:moveTo>
                        <a:lnTo>
                          <a:pt x="204710" y="109971"/>
                        </a:lnTo>
                        <a:lnTo>
                          <a:pt x="204710" y="199394"/>
                        </a:lnTo>
                        <a:lnTo>
                          <a:pt x="0" y="89423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303030"/>
                  </a:solidFill>
                  <a:ln w="3800" cap="flat">
                    <a:solidFill>
                      <a:srgbClr val="D6D8DF"/>
                    </a:solidFill>
                    <a:bevel/>
                  </a:ln>
                </p:spPr>
              </p:sp>
              <p:sp>
                <p:nvSpPr>
                  <p:cNvPr id="1941" name=""/>
                  <p:cNvSpPr/>
                  <p:nvPr/>
                </p:nvSpPr>
                <p:spPr>
                  <a:xfrm>
                    <a:off x="2954515" y="4745965"/>
                    <a:ext cy="59577" cx="109791"/>
                  </a:xfrm>
                  <a:custGeom>
                    <a:avLst/>
                    <a:gdLst/>
                    <a:ahLst/>
                    <a:cxnLst/>
                    <a:pathLst>
                      <a:path w="109791" h="59577" fill="none">
                        <a:moveTo>
                          <a:pt x="0" y="0"/>
                        </a:moveTo>
                        <a:lnTo>
                          <a:pt x="109791" y="59577"/>
                        </a:lnTo>
                      </a:path>
                    </a:pathLst>
                  </a:custGeom>
                  <a:solidFill>
                    <a:srgbClr val="303030"/>
                  </a:solidFill>
                  <a:ln w="7600" cap="flat">
                    <a:solidFill>
                      <a:srgbClr val="000000"/>
                    </a:solidFill>
                    <a:custDash>
                      <a:ds d="380000" sp="120000"/>
                    </a:custDash>
                    <a:bevel/>
                  </a:ln>
                </p:spPr>
              </p:sp>
              <p:sp>
                <p:nvSpPr>
                  <p:cNvPr id="1942" name=""/>
                  <p:cNvSpPr/>
                  <p:nvPr/>
                </p:nvSpPr>
                <p:spPr>
                  <a:xfrm flipH="true">
                    <a:off x="3149838" y="4681212"/>
                    <a:ext cy="190457" cx="190490"/>
                  </a:xfrm>
                  <a:custGeom>
                    <a:avLst/>
                    <a:gdLst/>
                    <a:ahLst/>
                    <a:cxnLst/>
                    <a:pathLst>
                      <a:path w="190490" h="190457">
                        <a:moveTo>
                          <a:pt x="0" y="0"/>
                        </a:moveTo>
                        <a:lnTo>
                          <a:pt x="190490" y="101034"/>
                        </a:lnTo>
                        <a:lnTo>
                          <a:pt x="190490" y="190457"/>
                        </a:lnTo>
                        <a:lnTo>
                          <a:pt x="0" y="89423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303030"/>
                  </a:solidFill>
                  <a:ln w="3800" cap="flat">
                    <a:solidFill>
                      <a:srgbClr val="CACCD3"/>
                    </a:solidFill>
                    <a:bevel/>
                  </a:ln>
                </p:spPr>
              </p:sp>
              <p:sp>
                <p:nvSpPr>
                  <p:cNvPr id="1943" name=""/>
                  <p:cNvSpPr/>
                  <p:nvPr/>
                </p:nvSpPr>
                <p:spPr>
                  <a:xfrm>
                    <a:off x="2945129" y="4571530"/>
                    <a:ext cy="210717" cx="395200"/>
                  </a:xfrm>
                  <a:custGeom>
                    <a:avLst/>
                    <a:gdLst/>
                    <a:ahLst/>
                    <a:cxnLst/>
                    <a:pathLst>
                      <a:path w="395200" h="210717">
                        <a:moveTo>
                          <a:pt x="204710" y="210717"/>
                        </a:moveTo>
                        <a:lnTo>
                          <a:pt x="0" y="100746"/>
                        </a:lnTo>
                        <a:lnTo>
                          <a:pt x="190490" y="0"/>
                        </a:lnTo>
                        <a:lnTo>
                          <a:pt x="395200" y="109683"/>
                        </a:lnTo>
                        <a:lnTo>
                          <a:pt x="204710" y="210717"/>
                        </a:lnTo>
                        <a:close/>
                      </a:path>
                    </a:pathLst>
                  </a:custGeom>
                  <a:solidFill>
                    <a:srgbClr val="303030"/>
                  </a:solidFill>
                  <a:ln w="3800" cap="flat">
                    <a:solidFill>
                      <a:srgbClr val="E2E4E9"/>
                    </a:solidFill>
                    <a:bevel/>
                  </a:ln>
                </p:spPr>
              </p:sp>
              <p:grpSp>
                <p:nvGrpSpPr>
                  <p:cNvPr id="1944" name=""/>
                  <p:cNvGrpSpPr/>
                  <p:nvPr/>
                </p:nvGrpSpPr>
                <p:grpSpPr>
                  <a:xfrm>
                    <a:off x="3077376" y="4791475"/>
                    <a:ext cy="57775" cx="53773"/>
                    <a:chOff x="3077376" y="4791475"/>
                    <a:chExt cy="57775" cx="53773"/>
                  </a:xfrm>
                </p:grpSpPr>
                <p:sp>
                  <p:nvSpPr>
                    <p:cNvPr id="1945" name=""/>
                    <p:cNvSpPr/>
                    <p:nvPr/>
                  </p:nvSpPr>
                  <p:spPr>
                    <a:xfrm>
                      <a:off x="3077376" y="4791475"/>
                      <a:ext cy="57775" cx="53773"/>
                    </a:xfrm>
                    <a:custGeom>
                      <a:avLst/>
                      <a:gdLst/>
                      <a:ahLst/>
                      <a:cxnLst/>
                      <a:pathLst>
                        <a:path w="53773" h="57775">
                          <a:moveTo>
                            <a:pt x="0" y="0"/>
                          </a:moveTo>
                          <a:lnTo>
                            <a:pt x="53773" y="28531"/>
                          </a:lnTo>
                          <a:lnTo>
                            <a:pt x="53773" y="57775"/>
                          </a:lnTo>
                          <a:lnTo>
                            <a:pt x="0" y="28281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303030"/>
                    </a:solidFill>
                    <a:ln w="7600" cap="flat">
                      <a:solidFill>
                        <a:srgbClr val="FFFFFF"/>
                      </a:solidFill>
                      <a:bevel/>
                    </a:ln>
                  </p:spPr>
                </p:sp>
                <p:sp>
                  <p:nvSpPr>
                    <p:cNvPr id="1946" name=""/>
                    <p:cNvSpPr/>
                    <p:nvPr/>
                  </p:nvSpPr>
                  <p:spPr>
                    <a:xfrm>
                      <a:off x="3079614" y="4796092"/>
                      <a:ext cy="48542" cx="48641"/>
                    </a:xfrm>
                    <a:custGeom>
                      <a:avLst/>
                      <a:gdLst/>
                      <a:ahLst/>
                      <a:cxnLst/>
                      <a:pathLst>
                        <a:path w="48641" h="48542">
                          <a:moveTo>
                            <a:pt x="0" y="0"/>
                          </a:moveTo>
                          <a:lnTo>
                            <a:pt x="48641" y="25899"/>
                          </a:lnTo>
                          <a:lnTo>
                            <a:pt x="48641" y="48542"/>
                          </a:lnTo>
                          <a:lnTo>
                            <a:pt x="0" y="21897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303030"/>
                    </a:solidFill>
                    <a:ln w="7600" cap="flat">
                      <a:solidFill>
                        <a:srgbClr val="62BC85"/>
                      </a:solidFill>
                      <a:bevel/>
                    </a:ln>
                  </p:spPr>
                </p:sp>
                <p:sp>
                  <p:nvSpPr>
                    <p:cNvPr id="1947" name=""/>
                    <p:cNvSpPr/>
                    <p:nvPr/>
                  </p:nvSpPr>
                  <p:spPr>
                    <a:xfrm>
                      <a:off x="3080745" y="4797941"/>
                      <a:ext cy="44972" cx="46474"/>
                    </a:xfrm>
                    <a:custGeom>
                      <a:avLst/>
                      <a:gdLst/>
                      <a:ahLst/>
                      <a:cxnLst/>
                      <a:pathLst>
                        <a:path w="46474" h="44972">
                          <a:moveTo>
                            <a:pt x="0" y="0"/>
                          </a:moveTo>
                          <a:lnTo>
                            <a:pt x="46474" y="24387"/>
                          </a:lnTo>
                          <a:lnTo>
                            <a:pt x="46474" y="44972"/>
                          </a:lnTo>
                          <a:lnTo>
                            <a:pt x="0" y="19907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303030"/>
                    </a:solidFill>
                    <a:ln w="7600" cap="flat">
                      <a:noFill/>
                      <a:bevel/>
                    </a:ln>
                  </p:spPr>
                </p:sp>
              </p:grpSp>
              <p:grpSp>
                <p:nvGrpSpPr>
                  <p:cNvPr id="1948" name=""/>
                  <p:cNvGrpSpPr/>
                  <p:nvPr/>
                </p:nvGrpSpPr>
                <p:grpSpPr>
                  <a:xfrm>
                    <a:off x="3114160" y="4782796"/>
                    <a:ext cy="21673" cx="18266"/>
                    <a:chOff x="3114160" y="4782796"/>
                    <a:chExt cy="21673" cx="18266"/>
                  </a:xfrm>
                </p:grpSpPr>
                <p:sp>
                  <p:nvSpPr>
                    <p:cNvPr id="1949" name=""/>
                    <p:cNvSpPr/>
                    <p:nvPr/>
                  </p:nvSpPr>
                  <p:spPr>
                    <a:xfrm rot="-120000">
                      <a:off x="3114195" y="4782781"/>
                      <a:ext cy="21673" cx="18266"/>
                    </a:xfrm>
                    <a:custGeom>
                      <a:avLst/>
                      <a:gdLst/>
                      <a:ahLst/>
                      <a:cxnLst/>
                      <a:pathLst>
                        <a:path w="18266" h="21673">
                          <a:moveTo>
                            <a:pt x="60" y="11567"/>
                          </a:moveTo>
                          <a:cubicBezTo>
                            <a:pt x="-512" y="5592"/>
                            <a:pt x="3078" y="425"/>
                            <a:pt x="8077" y="0"/>
                          </a:cubicBezTo>
                          <a:cubicBezTo>
                            <a:pt x="13077" y="-375"/>
                            <a:pt x="17593" y="4144"/>
                            <a:pt x="18165" y="10119"/>
                          </a:cubicBezTo>
                          <a:cubicBezTo>
                            <a:pt x="18737" y="16093"/>
                            <a:pt x="15147" y="21261"/>
                            <a:pt x="10148" y="21661"/>
                          </a:cubicBezTo>
                          <a:cubicBezTo>
                            <a:pt x="5148" y="22061"/>
                            <a:pt x="632" y="17541"/>
                            <a:pt x="60" y="11567"/>
                          </a:cubicBezTo>
                          <a:close/>
                        </a:path>
                      </a:pathLst>
                    </a:custGeom>
                    <a:solidFill>
                      <a:srgbClr val="303030"/>
                    </a:solidFill>
                    <a:ln w="2500" cap="flat">
                      <a:solidFill>
                        <a:srgbClr val="E85464"/>
                      </a:solidFill>
                      <a:bevel/>
                    </a:ln>
                  </p:spPr>
                </p:sp>
                <p:sp>
                  <p:nvSpPr>
                    <p:cNvPr id="1950" name=""/>
                    <p:cNvSpPr/>
                    <p:nvPr/>
                  </p:nvSpPr>
                  <p:spPr>
                    <a:xfrm rot="-120000">
                      <a:off x="3116040" y="4784982"/>
                      <a:ext cy="17274" cx="14568"/>
                    </a:xfrm>
                    <a:custGeom>
                      <a:avLst/>
                      <a:gdLst/>
                      <a:ahLst/>
                      <a:cxnLst/>
                      <a:pathLst>
                        <a:path w="14568" h="17274">
                          <a:moveTo>
                            <a:pt x="48" y="9219"/>
                          </a:moveTo>
                          <a:cubicBezTo>
                            <a:pt x="-408" y="4457"/>
                            <a:pt x="2455" y="338"/>
                            <a:pt x="6442" y="0"/>
                          </a:cubicBezTo>
                          <a:cubicBezTo>
                            <a:pt x="10430" y="-299"/>
                            <a:pt x="14032" y="3303"/>
                            <a:pt x="14488" y="8065"/>
                          </a:cubicBezTo>
                          <a:cubicBezTo>
                            <a:pt x="14944" y="12827"/>
                            <a:pt x="12081" y="16945"/>
                            <a:pt x="8093" y="17264"/>
                          </a:cubicBezTo>
                          <a:cubicBezTo>
                            <a:pt x="4106" y="17583"/>
                            <a:pt x="504" y="13981"/>
                            <a:pt x="48" y="9219"/>
                          </a:cubicBezTo>
                          <a:close/>
                        </a:path>
                      </a:pathLst>
                    </a:custGeom>
                    <a:solidFill>
                      <a:srgbClr val="303030"/>
                    </a:solidFill>
                    <a:ln w="4800" cap="flat">
                      <a:solidFill>
                        <a:srgbClr val="FF7878"/>
                      </a:solidFill>
                      <a:bevel/>
                    </a:ln>
                  </p:spPr>
                </p:sp>
                <p:sp>
                  <p:nvSpPr>
                    <p:cNvPr id="1951" name=""/>
                    <p:cNvSpPr/>
                    <p:nvPr/>
                  </p:nvSpPr>
                  <p:spPr>
                    <a:xfrm rot="-120000">
                      <a:off x="3115978" y="4786386"/>
                      <a:ext cy="15768" cx="12205"/>
                    </a:xfrm>
                    <a:custGeom>
                      <a:avLst/>
                      <a:gdLst/>
                      <a:ahLst/>
                      <a:cxnLst/>
                      <a:pathLst>
                        <a:path w="12205" h="15768">
                          <a:moveTo>
                            <a:pt x="0" y="7869"/>
                          </a:moveTo>
                          <a:cubicBezTo>
                            <a:pt x="-179" y="4630"/>
                            <a:pt x="1046" y="1690"/>
                            <a:pt x="3115" y="0"/>
                          </a:cubicBezTo>
                          <a:cubicBezTo>
                            <a:pt x="3115" y="0"/>
                            <a:pt x="11944" y="14239"/>
                            <a:pt x="11944" y="14239"/>
                          </a:cubicBezTo>
                          <a:cubicBezTo>
                            <a:pt x="10902" y="15192"/>
                            <a:pt x="9612" y="15799"/>
                            <a:pt x="8177" y="15914"/>
                          </a:cubicBezTo>
                          <a:cubicBezTo>
                            <a:pt x="4189" y="16232"/>
                            <a:pt x="587" y="12630"/>
                            <a:pt x="0" y="7869"/>
                          </a:cubicBezTo>
                          <a:close/>
                        </a:path>
                      </a:pathLst>
                    </a:custGeom>
                    <a:solidFill>
                      <a:srgbClr val="303030"/>
                    </a:solidFill>
                    <a:ln w="4800" cap="flat">
                      <a:noFill/>
                      <a:bevel/>
                    </a:ln>
                  </p:spPr>
                </p:sp>
              </p:grpSp>
              <p:sp>
                <p:nvSpPr>
                  <p:cNvPr id="1952" name=""/>
                  <p:cNvSpPr/>
                  <p:nvPr/>
                </p:nvSpPr>
                <p:spPr>
                  <a:xfrm>
                    <a:off x="2954515" y="4731898"/>
                    <a:ext cy="59577" cx="109791"/>
                  </a:xfrm>
                  <a:custGeom>
                    <a:avLst/>
                    <a:gdLst/>
                    <a:ahLst/>
                    <a:cxnLst/>
                    <a:pathLst>
                      <a:path w="109791" h="59577" fill="none">
                        <a:moveTo>
                          <a:pt x="0" y="0"/>
                        </a:moveTo>
                        <a:lnTo>
                          <a:pt x="109791" y="59577"/>
                        </a:lnTo>
                      </a:path>
                    </a:pathLst>
                  </a:custGeom>
                  <a:solidFill>
                    <a:srgbClr val="303030"/>
                  </a:solidFill>
                  <a:ln w="7600" cap="flat">
                    <a:solidFill>
                      <a:srgbClr val="000000"/>
                    </a:solidFill>
                    <a:custDash>
                      <a:ds d="380000" sp="120000"/>
                    </a:custDash>
                    <a:bevel/>
                  </a:ln>
                </p:spPr>
              </p:sp>
            </p:grpSp>
          </p:grpSp>
          <p:grpSp>
            <p:nvGrpSpPr>
              <p:cNvPr id="1953" name=""/>
              <p:cNvGrpSpPr/>
              <p:nvPr/>
            </p:nvGrpSpPr>
            <p:grpSpPr>
              <a:xfrm>
                <a:off x="3347929" y="4320679"/>
                <a:ext cy="409066" cx="395200"/>
                <a:chOff x="3347929" y="4320679"/>
                <a:chExt cy="409066" cx="395200"/>
              </a:xfrm>
            </p:grpSpPr>
            <p:grpSp>
              <p:nvGrpSpPr>
                <p:cNvPr id="1954" name=""/>
                <p:cNvGrpSpPr/>
                <p:nvPr/>
              </p:nvGrpSpPr>
              <p:grpSpPr>
                <a:xfrm>
                  <a:off x="3347929" y="4429605"/>
                  <a:ext cy="300140" cx="395200"/>
                  <a:chOff x="3347929" y="4429605"/>
                  <a:chExt cy="300140" cx="395200"/>
                </a:xfrm>
              </p:grpSpPr>
              <p:sp>
                <p:nvSpPr>
                  <p:cNvPr id="1955" name=""/>
                  <p:cNvSpPr/>
                  <p:nvPr/>
                </p:nvSpPr>
                <p:spPr>
                  <a:xfrm>
                    <a:off x="3347929" y="4530352"/>
                    <a:ext cy="199394" cx="204710"/>
                  </a:xfrm>
                  <a:custGeom>
                    <a:avLst/>
                    <a:gdLst/>
                    <a:ahLst/>
                    <a:cxnLst/>
                    <a:pathLst>
                      <a:path w="204710" h="199394">
                        <a:moveTo>
                          <a:pt x="0" y="0"/>
                        </a:moveTo>
                        <a:lnTo>
                          <a:pt x="204710" y="109971"/>
                        </a:lnTo>
                        <a:lnTo>
                          <a:pt x="204710" y="199394"/>
                        </a:lnTo>
                        <a:lnTo>
                          <a:pt x="0" y="89423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303030"/>
                  </a:solidFill>
                  <a:ln w="3800" cap="flat">
                    <a:solidFill>
                      <a:srgbClr val="D6D8DF"/>
                    </a:solidFill>
                    <a:bevel/>
                  </a:ln>
                </p:spPr>
              </p:sp>
              <p:sp>
                <p:nvSpPr>
                  <p:cNvPr id="1956" name=""/>
                  <p:cNvSpPr/>
                  <p:nvPr/>
                </p:nvSpPr>
                <p:spPr>
                  <a:xfrm>
                    <a:off x="3357315" y="4604041"/>
                    <a:ext cy="59577" cx="109791"/>
                  </a:xfrm>
                  <a:custGeom>
                    <a:avLst/>
                    <a:gdLst/>
                    <a:ahLst/>
                    <a:cxnLst/>
                    <a:pathLst>
                      <a:path w="109791" h="59577" fill="none">
                        <a:moveTo>
                          <a:pt x="0" y="0"/>
                        </a:moveTo>
                        <a:lnTo>
                          <a:pt x="109791" y="59577"/>
                        </a:lnTo>
                      </a:path>
                    </a:pathLst>
                  </a:custGeom>
                  <a:solidFill>
                    <a:srgbClr val="303030"/>
                  </a:solidFill>
                  <a:ln w="7600" cap="flat">
                    <a:solidFill>
                      <a:srgbClr val="000000"/>
                    </a:solidFill>
                    <a:custDash>
                      <a:ds d="380000" sp="120000"/>
                    </a:custDash>
                    <a:bevel/>
                  </a:ln>
                </p:spPr>
              </p:sp>
              <p:sp>
                <p:nvSpPr>
                  <p:cNvPr id="1957" name=""/>
                  <p:cNvSpPr/>
                  <p:nvPr/>
                </p:nvSpPr>
                <p:spPr>
                  <a:xfrm flipH="true">
                    <a:off x="3552638" y="4539289"/>
                    <a:ext cy="190457" cx="190490"/>
                  </a:xfrm>
                  <a:custGeom>
                    <a:avLst/>
                    <a:gdLst/>
                    <a:ahLst/>
                    <a:cxnLst/>
                    <a:pathLst>
                      <a:path w="190490" h="190457">
                        <a:moveTo>
                          <a:pt x="0" y="0"/>
                        </a:moveTo>
                        <a:lnTo>
                          <a:pt x="190490" y="101034"/>
                        </a:lnTo>
                        <a:lnTo>
                          <a:pt x="190490" y="190457"/>
                        </a:lnTo>
                        <a:lnTo>
                          <a:pt x="0" y="89423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303030"/>
                  </a:solidFill>
                  <a:ln w="3800" cap="flat">
                    <a:solidFill>
                      <a:srgbClr val="CACCD3"/>
                    </a:solidFill>
                    <a:bevel/>
                  </a:ln>
                </p:spPr>
              </p:sp>
              <p:sp>
                <p:nvSpPr>
                  <p:cNvPr id="1958" name=""/>
                  <p:cNvSpPr/>
                  <p:nvPr/>
                </p:nvSpPr>
                <p:spPr>
                  <a:xfrm>
                    <a:off x="3347929" y="4429606"/>
                    <a:ext cy="210717" cx="395200"/>
                  </a:xfrm>
                  <a:custGeom>
                    <a:avLst/>
                    <a:gdLst/>
                    <a:ahLst/>
                    <a:cxnLst/>
                    <a:pathLst>
                      <a:path w="395200" h="210717">
                        <a:moveTo>
                          <a:pt x="204710" y="210717"/>
                        </a:moveTo>
                        <a:lnTo>
                          <a:pt x="0" y="100746"/>
                        </a:lnTo>
                        <a:lnTo>
                          <a:pt x="190490" y="0"/>
                        </a:lnTo>
                        <a:lnTo>
                          <a:pt x="395200" y="109683"/>
                        </a:lnTo>
                        <a:lnTo>
                          <a:pt x="204710" y="210717"/>
                        </a:lnTo>
                        <a:close/>
                      </a:path>
                    </a:pathLst>
                  </a:custGeom>
                  <a:solidFill>
                    <a:srgbClr val="303030"/>
                  </a:solidFill>
                  <a:ln w="3800" cap="flat">
                    <a:solidFill>
                      <a:srgbClr val="E2E4E9"/>
                    </a:solidFill>
                    <a:bevel/>
                  </a:ln>
                </p:spPr>
              </p:sp>
              <p:grpSp>
                <p:nvGrpSpPr>
                  <p:cNvPr id="1959" name=""/>
                  <p:cNvGrpSpPr/>
                  <p:nvPr/>
                </p:nvGrpSpPr>
                <p:grpSpPr>
                  <a:xfrm>
                    <a:off x="3480176" y="4649551"/>
                    <a:ext cy="57775" cx="53773"/>
                    <a:chOff x="3480176" y="4649551"/>
                    <a:chExt cy="57775" cx="53773"/>
                  </a:xfrm>
                </p:grpSpPr>
                <p:sp>
                  <p:nvSpPr>
                    <p:cNvPr id="1960" name=""/>
                    <p:cNvSpPr/>
                    <p:nvPr/>
                  </p:nvSpPr>
                  <p:spPr>
                    <a:xfrm>
                      <a:off x="3480176" y="4649551"/>
                      <a:ext cy="57775" cx="53773"/>
                    </a:xfrm>
                    <a:custGeom>
                      <a:avLst/>
                      <a:gdLst/>
                      <a:ahLst/>
                      <a:cxnLst/>
                      <a:pathLst>
                        <a:path w="53773" h="57775">
                          <a:moveTo>
                            <a:pt x="0" y="0"/>
                          </a:moveTo>
                          <a:lnTo>
                            <a:pt x="53773" y="28531"/>
                          </a:lnTo>
                          <a:lnTo>
                            <a:pt x="53773" y="57775"/>
                          </a:lnTo>
                          <a:lnTo>
                            <a:pt x="0" y="28281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303030"/>
                    </a:solidFill>
                    <a:ln w="7600" cap="flat">
                      <a:solidFill>
                        <a:srgbClr val="FFFFFF"/>
                      </a:solidFill>
                      <a:bevel/>
                    </a:ln>
                  </p:spPr>
                </p:sp>
                <p:sp>
                  <p:nvSpPr>
                    <p:cNvPr id="1961" name=""/>
                    <p:cNvSpPr/>
                    <p:nvPr/>
                  </p:nvSpPr>
                  <p:spPr>
                    <a:xfrm>
                      <a:off x="3482414" y="4654168"/>
                      <a:ext cy="48542" cx="48641"/>
                    </a:xfrm>
                    <a:custGeom>
                      <a:avLst/>
                      <a:gdLst/>
                      <a:ahLst/>
                      <a:cxnLst/>
                      <a:pathLst>
                        <a:path w="48641" h="48542">
                          <a:moveTo>
                            <a:pt x="0" y="0"/>
                          </a:moveTo>
                          <a:lnTo>
                            <a:pt x="48641" y="25899"/>
                          </a:lnTo>
                          <a:lnTo>
                            <a:pt x="48641" y="48542"/>
                          </a:lnTo>
                          <a:lnTo>
                            <a:pt x="0" y="21897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303030"/>
                    </a:solidFill>
                    <a:ln w="7600" cap="flat">
                      <a:solidFill>
                        <a:srgbClr val="62BC85"/>
                      </a:solidFill>
                      <a:bevel/>
                    </a:ln>
                  </p:spPr>
                </p:sp>
                <p:sp>
                  <p:nvSpPr>
                    <p:cNvPr id="1962" name=""/>
                    <p:cNvSpPr/>
                    <p:nvPr/>
                  </p:nvSpPr>
                  <p:spPr>
                    <a:xfrm>
                      <a:off x="3483545" y="4656017"/>
                      <a:ext cy="44972" cx="46474"/>
                    </a:xfrm>
                    <a:custGeom>
                      <a:avLst/>
                      <a:gdLst/>
                      <a:ahLst/>
                      <a:cxnLst/>
                      <a:pathLst>
                        <a:path w="46474" h="44972">
                          <a:moveTo>
                            <a:pt x="0" y="0"/>
                          </a:moveTo>
                          <a:lnTo>
                            <a:pt x="46474" y="24387"/>
                          </a:lnTo>
                          <a:lnTo>
                            <a:pt x="46474" y="44972"/>
                          </a:lnTo>
                          <a:lnTo>
                            <a:pt x="0" y="19907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303030"/>
                    </a:solidFill>
                    <a:ln w="7600" cap="flat">
                      <a:noFill/>
                      <a:bevel/>
                    </a:ln>
                  </p:spPr>
                </p:sp>
              </p:grpSp>
              <p:grpSp>
                <p:nvGrpSpPr>
                  <p:cNvPr id="1963" name=""/>
                  <p:cNvGrpSpPr/>
                  <p:nvPr/>
                </p:nvGrpSpPr>
                <p:grpSpPr>
                  <a:xfrm>
                    <a:off x="3516960" y="4640872"/>
                    <a:ext cy="21673" cx="18266"/>
                    <a:chOff x="3516960" y="4640872"/>
                    <a:chExt cy="21673" cx="18266"/>
                  </a:xfrm>
                </p:grpSpPr>
                <p:sp>
                  <p:nvSpPr>
                    <p:cNvPr id="1964" name=""/>
                    <p:cNvSpPr/>
                    <p:nvPr/>
                  </p:nvSpPr>
                  <p:spPr>
                    <a:xfrm rot="-120000">
                      <a:off x="3516995" y="4640858"/>
                      <a:ext cy="21673" cx="18266"/>
                    </a:xfrm>
                    <a:custGeom>
                      <a:avLst/>
                      <a:gdLst/>
                      <a:ahLst/>
                      <a:cxnLst/>
                      <a:pathLst>
                        <a:path w="18266" h="21673">
                          <a:moveTo>
                            <a:pt x="60" y="11567"/>
                          </a:moveTo>
                          <a:cubicBezTo>
                            <a:pt x="-512" y="5592"/>
                            <a:pt x="3078" y="425"/>
                            <a:pt x="8077" y="0"/>
                          </a:cubicBezTo>
                          <a:cubicBezTo>
                            <a:pt x="13077" y="-375"/>
                            <a:pt x="17593" y="4144"/>
                            <a:pt x="18165" y="10119"/>
                          </a:cubicBezTo>
                          <a:cubicBezTo>
                            <a:pt x="18737" y="16093"/>
                            <a:pt x="15147" y="21261"/>
                            <a:pt x="10148" y="21661"/>
                          </a:cubicBezTo>
                          <a:cubicBezTo>
                            <a:pt x="5148" y="22061"/>
                            <a:pt x="632" y="17541"/>
                            <a:pt x="60" y="11567"/>
                          </a:cubicBezTo>
                          <a:close/>
                        </a:path>
                      </a:pathLst>
                    </a:custGeom>
                    <a:solidFill>
                      <a:srgbClr val="303030"/>
                    </a:solidFill>
                    <a:ln w="2500" cap="flat">
                      <a:solidFill>
                        <a:srgbClr val="E85464"/>
                      </a:solidFill>
                      <a:bevel/>
                    </a:ln>
                  </p:spPr>
                </p:sp>
                <p:sp>
                  <p:nvSpPr>
                    <p:cNvPr id="1965" name=""/>
                    <p:cNvSpPr/>
                    <p:nvPr/>
                  </p:nvSpPr>
                  <p:spPr>
                    <a:xfrm rot="-120000">
                      <a:off x="3518840" y="4643058"/>
                      <a:ext cy="17274" cx="14568"/>
                    </a:xfrm>
                    <a:custGeom>
                      <a:avLst/>
                      <a:gdLst/>
                      <a:ahLst/>
                      <a:cxnLst/>
                      <a:pathLst>
                        <a:path w="14568" h="17274">
                          <a:moveTo>
                            <a:pt x="48" y="9219"/>
                          </a:moveTo>
                          <a:cubicBezTo>
                            <a:pt x="-408" y="4457"/>
                            <a:pt x="2455" y="338"/>
                            <a:pt x="6442" y="0"/>
                          </a:cubicBezTo>
                          <a:cubicBezTo>
                            <a:pt x="10430" y="-299"/>
                            <a:pt x="14032" y="3303"/>
                            <a:pt x="14488" y="8065"/>
                          </a:cubicBezTo>
                          <a:cubicBezTo>
                            <a:pt x="14944" y="12827"/>
                            <a:pt x="12081" y="16945"/>
                            <a:pt x="8093" y="17264"/>
                          </a:cubicBezTo>
                          <a:cubicBezTo>
                            <a:pt x="4106" y="17583"/>
                            <a:pt x="504" y="13981"/>
                            <a:pt x="48" y="9219"/>
                          </a:cubicBezTo>
                          <a:close/>
                        </a:path>
                      </a:pathLst>
                    </a:custGeom>
                    <a:solidFill>
                      <a:srgbClr val="303030"/>
                    </a:solidFill>
                    <a:ln w="4800" cap="flat">
                      <a:solidFill>
                        <a:srgbClr val="FF7878"/>
                      </a:solidFill>
                      <a:bevel/>
                    </a:ln>
                  </p:spPr>
                </p:sp>
                <p:sp>
                  <p:nvSpPr>
                    <p:cNvPr id="1966" name=""/>
                    <p:cNvSpPr/>
                    <p:nvPr/>
                  </p:nvSpPr>
                  <p:spPr>
                    <a:xfrm rot="-120000">
                      <a:off x="3518778" y="4644462"/>
                      <a:ext cy="15768" cx="12205"/>
                    </a:xfrm>
                    <a:custGeom>
                      <a:avLst/>
                      <a:gdLst/>
                      <a:ahLst/>
                      <a:cxnLst/>
                      <a:pathLst>
                        <a:path w="12205" h="15768">
                          <a:moveTo>
                            <a:pt x="0" y="7869"/>
                          </a:moveTo>
                          <a:cubicBezTo>
                            <a:pt x="-179" y="4630"/>
                            <a:pt x="1046" y="1690"/>
                            <a:pt x="3115" y="0"/>
                          </a:cubicBezTo>
                          <a:cubicBezTo>
                            <a:pt x="3115" y="0"/>
                            <a:pt x="11944" y="14239"/>
                            <a:pt x="11944" y="14239"/>
                          </a:cubicBezTo>
                          <a:cubicBezTo>
                            <a:pt x="10902" y="15192"/>
                            <a:pt x="9612" y="15799"/>
                            <a:pt x="8177" y="15914"/>
                          </a:cubicBezTo>
                          <a:cubicBezTo>
                            <a:pt x="4189" y="16232"/>
                            <a:pt x="587" y="12630"/>
                            <a:pt x="0" y="7869"/>
                          </a:cubicBezTo>
                          <a:close/>
                        </a:path>
                      </a:pathLst>
                    </a:custGeom>
                    <a:solidFill>
                      <a:srgbClr val="303030"/>
                    </a:solidFill>
                    <a:ln w="4800" cap="flat">
                      <a:noFill/>
                      <a:bevel/>
                    </a:ln>
                  </p:spPr>
                </p:sp>
              </p:grpSp>
              <p:sp>
                <p:nvSpPr>
                  <p:cNvPr id="1967" name=""/>
                  <p:cNvSpPr/>
                  <p:nvPr/>
                </p:nvSpPr>
                <p:spPr>
                  <a:xfrm>
                    <a:off x="3357315" y="4589974"/>
                    <a:ext cy="59577" cx="109791"/>
                  </a:xfrm>
                  <a:custGeom>
                    <a:avLst/>
                    <a:gdLst/>
                    <a:ahLst/>
                    <a:cxnLst/>
                    <a:pathLst>
                      <a:path w="109791" h="59577" fill="none">
                        <a:moveTo>
                          <a:pt x="0" y="0"/>
                        </a:moveTo>
                        <a:lnTo>
                          <a:pt x="109791" y="59577"/>
                        </a:lnTo>
                      </a:path>
                    </a:pathLst>
                  </a:custGeom>
                  <a:solidFill>
                    <a:srgbClr val="303030"/>
                  </a:solidFill>
                  <a:ln w="7600" cap="flat">
                    <a:solidFill>
                      <a:srgbClr val="000000"/>
                    </a:solidFill>
                    <a:custDash>
                      <a:ds d="380000" sp="120000"/>
                    </a:custDash>
                    <a:bevel/>
                  </a:ln>
                </p:spPr>
              </p:sp>
            </p:grpSp>
            <p:grpSp>
              <p:nvGrpSpPr>
                <p:cNvPr id="1968" name=""/>
                <p:cNvGrpSpPr/>
                <p:nvPr/>
              </p:nvGrpSpPr>
              <p:grpSpPr>
                <a:xfrm>
                  <a:off x="3347929" y="4320679"/>
                  <a:ext cy="300140" cx="395200"/>
                  <a:chOff x="3347929" y="4320679"/>
                  <a:chExt cy="300140" cx="395200"/>
                </a:xfrm>
              </p:grpSpPr>
              <p:sp>
                <p:nvSpPr>
                  <p:cNvPr id="1969" name=""/>
                  <p:cNvSpPr/>
                  <p:nvPr/>
                </p:nvSpPr>
                <p:spPr>
                  <a:xfrm>
                    <a:off x="3347929" y="4421425"/>
                    <a:ext cy="199394" cx="204710"/>
                  </a:xfrm>
                  <a:custGeom>
                    <a:avLst/>
                    <a:gdLst/>
                    <a:ahLst/>
                    <a:cxnLst/>
                    <a:pathLst>
                      <a:path w="204710" h="199394">
                        <a:moveTo>
                          <a:pt x="0" y="0"/>
                        </a:moveTo>
                        <a:lnTo>
                          <a:pt x="204710" y="109971"/>
                        </a:lnTo>
                        <a:lnTo>
                          <a:pt x="204710" y="199394"/>
                        </a:lnTo>
                        <a:lnTo>
                          <a:pt x="0" y="89423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303030"/>
                  </a:solidFill>
                  <a:ln w="3800" cap="flat">
                    <a:solidFill>
                      <a:srgbClr val="D6D8DF"/>
                    </a:solidFill>
                    <a:bevel/>
                  </a:ln>
                </p:spPr>
              </p:sp>
              <p:sp>
                <p:nvSpPr>
                  <p:cNvPr id="1970" name=""/>
                  <p:cNvSpPr/>
                  <p:nvPr/>
                </p:nvSpPr>
                <p:spPr>
                  <a:xfrm>
                    <a:off x="3357315" y="4495115"/>
                    <a:ext cy="59577" cx="109791"/>
                  </a:xfrm>
                  <a:custGeom>
                    <a:avLst/>
                    <a:gdLst/>
                    <a:ahLst/>
                    <a:cxnLst/>
                    <a:pathLst>
                      <a:path w="109791" h="59577" fill="none">
                        <a:moveTo>
                          <a:pt x="0" y="0"/>
                        </a:moveTo>
                        <a:lnTo>
                          <a:pt x="109791" y="59577"/>
                        </a:lnTo>
                      </a:path>
                    </a:pathLst>
                  </a:custGeom>
                  <a:solidFill>
                    <a:srgbClr val="303030"/>
                  </a:solidFill>
                  <a:ln w="7600" cap="flat">
                    <a:solidFill>
                      <a:srgbClr val="000000"/>
                    </a:solidFill>
                    <a:custDash>
                      <a:ds d="380000" sp="120000"/>
                    </a:custDash>
                    <a:bevel/>
                  </a:ln>
                </p:spPr>
              </p:sp>
              <p:sp>
                <p:nvSpPr>
                  <p:cNvPr id="1971" name=""/>
                  <p:cNvSpPr/>
                  <p:nvPr/>
                </p:nvSpPr>
                <p:spPr>
                  <a:xfrm flipH="true">
                    <a:off x="3552638" y="4430362"/>
                    <a:ext cy="190457" cx="190490"/>
                  </a:xfrm>
                  <a:custGeom>
                    <a:avLst/>
                    <a:gdLst/>
                    <a:ahLst/>
                    <a:cxnLst/>
                    <a:pathLst>
                      <a:path w="190490" h="190457">
                        <a:moveTo>
                          <a:pt x="0" y="0"/>
                        </a:moveTo>
                        <a:lnTo>
                          <a:pt x="190490" y="101034"/>
                        </a:lnTo>
                        <a:lnTo>
                          <a:pt x="190490" y="190457"/>
                        </a:lnTo>
                        <a:lnTo>
                          <a:pt x="0" y="89423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303030"/>
                  </a:solidFill>
                  <a:ln w="3800" cap="flat">
                    <a:solidFill>
                      <a:srgbClr val="CACCD3"/>
                    </a:solidFill>
                    <a:bevel/>
                  </a:ln>
                </p:spPr>
              </p:sp>
              <p:sp>
                <p:nvSpPr>
                  <p:cNvPr id="1972" name=""/>
                  <p:cNvSpPr/>
                  <p:nvPr/>
                </p:nvSpPr>
                <p:spPr>
                  <a:xfrm>
                    <a:off x="3347929" y="4320680"/>
                    <a:ext cy="210717" cx="395200"/>
                  </a:xfrm>
                  <a:custGeom>
                    <a:avLst/>
                    <a:gdLst/>
                    <a:ahLst/>
                    <a:cxnLst/>
                    <a:pathLst>
                      <a:path w="395200" h="210717">
                        <a:moveTo>
                          <a:pt x="204710" y="210717"/>
                        </a:moveTo>
                        <a:lnTo>
                          <a:pt x="0" y="100746"/>
                        </a:lnTo>
                        <a:lnTo>
                          <a:pt x="190490" y="0"/>
                        </a:lnTo>
                        <a:lnTo>
                          <a:pt x="395200" y="109683"/>
                        </a:lnTo>
                        <a:lnTo>
                          <a:pt x="204710" y="210717"/>
                        </a:lnTo>
                        <a:close/>
                      </a:path>
                    </a:pathLst>
                  </a:custGeom>
                  <a:solidFill>
                    <a:srgbClr val="303030"/>
                  </a:solidFill>
                  <a:ln w="3800" cap="flat">
                    <a:solidFill>
                      <a:srgbClr val="E2E4E9"/>
                    </a:solidFill>
                    <a:bevel/>
                  </a:ln>
                </p:spPr>
              </p:sp>
              <p:grpSp>
                <p:nvGrpSpPr>
                  <p:cNvPr id="1973" name=""/>
                  <p:cNvGrpSpPr/>
                  <p:nvPr/>
                </p:nvGrpSpPr>
                <p:grpSpPr>
                  <a:xfrm>
                    <a:off x="3480176" y="4540625"/>
                    <a:ext cy="57775" cx="53773"/>
                    <a:chOff x="3480176" y="4540625"/>
                    <a:chExt cy="57775" cx="53773"/>
                  </a:xfrm>
                </p:grpSpPr>
                <p:sp>
                  <p:nvSpPr>
                    <p:cNvPr id="1974" name=""/>
                    <p:cNvSpPr/>
                    <p:nvPr/>
                  </p:nvSpPr>
                  <p:spPr>
                    <a:xfrm>
                      <a:off x="3480176" y="4540625"/>
                      <a:ext cy="57775" cx="53773"/>
                    </a:xfrm>
                    <a:custGeom>
                      <a:avLst/>
                      <a:gdLst/>
                      <a:ahLst/>
                      <a:cxnLst/>
                      <a:pathLst>
                        <a:path w="53773" h="57775">
                          <a:moveTo>
                            <a:pt x="0" y="0"/>
                          </a:moveTo>
                          <a:lnTo>
                            <a:pt x="53773" y="28531"/>
                          </a:lnTo>
                          <a:lnTo>
                            <a:pt x="53773" y="57775"/>
                          </a:lnTo>
                          <a:lnTo>
                            <a:pt x="0" y="28281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303030"/>
                    </a:solidFill>
                    <a:ln w="7600" cap="flat">
                      <a:solidFill>
                        <a:srgbClr val="FFFFFF"/>
                      </a:solidFill>
                      <a:bevel/>
                    </a:ln>
                  </p:spPr>
                </p:sp>
                <p:sp>
                  <p:nvSpPr>
                    <p:cNvPr id="1975" name=""/>
                    <p:cNvSpPr/>
                    <p:nvPr/>
                  </p:nvSpPr>
                  <p:spPr>
                    <a:xfrm>
                      <a:off x="3482414" y="4545241"/>
                      <a:ext cy="48542" cx="48641"/>
                    </a:xfrm>
                    <a:custGeom>
                      <a:avLst/>
                      <a:gdLst/>
                      <a:ahLst/>
                      <a:cxnLst/>
                      <a:pathLst>
                        <a:path w="48641" h="48542">
                          <a:moveTo>
                            <a:pt x="0" y="0"/>
                          </a:moveTo>
                          <a:lnTo>
                            <a:pt x="48641" y="25899"/>
                          </a:lnTo>
                          <a:lnTo>
                            <a:pt x="48641" y="48542"/>
                          </a:lnTo>
                          <a:lnTo>
                            <a:pt x="0" y="21897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303030"/>
                    </a:solidFill>
                    <a:ln w="7600" cap="flat">
                      <a:solidFill>
                        <a:srgbClr val="62BC85"/>
                      </a:solidFill>
                      <a:bevel/>
                    </a:ln>
                  </p:spPr>
                </p:sp>
                <p:sp>
                  <p:nvSpPr>
                    <p:cNvPr id="1976" name=""/>
                    <p:cNvSpPr/>
                    <p:nvPr/>
                  </p:nvSpPr>
                  <p:spPr>
                    <a:xfrm>
                      <a:off x="3483545" y="4547091"/>
                      <a:ext cy="44972" cx="46474"/>
                    </a:xfrm>
                    <a:custGeom>
                      <a:avLst/>
                      <a:gdLst/>
                      <a:ahLst/>
                      <a:cxnLst/>
                      <a:pathLst>
                        <a:path w="46474" h="44972">
                          <a:moveTo>
                            <a:pt x="0" y="0"/>
                          </a:moveTo>
                          <a:lnTo>
                            <a:pt x="46474" y="24387"/>
                          </a:lnTo>
                          <a:lnTo>
                            <a:pt x="46474" y="44972"/>
                          </a:lnTo>
                          <a:lnTo>
                            <a:pt x="0" y="19907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303030"/>
                    </a:solidFill>
                    <a:ln w="7600" cap="flat">
                      <a:noFill/>
                      <a:bevel/>
                    </a:ln>
                  </p:spPr>
                </p:sp>
              </p:grpSp>
              <p:grpSp>
                <p:nvGrpSpPr>
                  <p:cNvPr id="1977" name=""/>
                  <p:cNvGrpSpPr/>
                  <p:nvPr/>
                </p:nvGrpSpPr>
                <p:grpSpPr>
                  <a:xfrm>
                    <a:off x="3516960" y="4531946"/>
                    <a:ext cy="21673" cx="18266"/>
                    <a:chOff x="3516960" y="4531946"/>
                    <a:chExt cy="21673" cx="18266"/>
                  </a:xfrm>
                </p:grpSpPr>
                <p:sp>
                  <p:nvSpPr>
                    <p:cNvPr id="1978" name=""/>
                    <p:cNvSpPr/>
                    <p:nvPr/>
                  </p:nvSpPr>
                  <p:spPr>
                    <a:xfrm rot="-120000">
                      <a:off x="3516995" y="4531931"/>
                      <a:ext cy="21673" cx="18266"/>
                    </a:xfrm>
                    <a:custGeom>
                      <a:avLst/>
                      <a:gdLst/>
                      <a:ahLst/>
                      <a:cxnLst/>
                      <a:pathLst>
                        <a:path w="18266" h="21673">
                          <a:moveTo>
                            <a:pt x="60" y="11567"/>
                          </a:moveTo>
                          <a:cubicBezTo>
                            <a:pt x="-512" y="5592"/>
                            <a:pt x="3078" y="425"/>
                            <a:pt x="8077" y="0"/>
                          </a:cubicBezTo>
                          <a:cubicBezTo>
                            <a:pt x="13077" y="-375"/>
                            <a:pt x="17593" y="4144"/>
                            <a:pt x="18165" y="10119"/>
                          </a:cubicBezTo>
                          <a:cubicBezTo>
                            <a:pt x="18737" y="16093"/>
                            <a:pt x="15147" y="21261"/>
                            <a:pt x="10148" y="21661"/>
                          </a:cubicBezTo>
                          <a:cubicBezTo>
                            <a:pt x="5148" y="22061"/>
                            <a:pt x="632" y="17541"/>
                            <a:pt x="60" y="11567"/>
                          </a:cubicBezTo>
                          <a:close/>
                        </a:path>
                      </a:pathLst>
                    </a:custGeom>
                    <a:solidFill>
                      <a:srgbClr val="303030"/>
                    </a:solidFill>
                    <a:ln w="2500" cap="flat">
                      <a:solidFill>
                        <a:srgbClr val="E85464"/>
                      </a:solidFill>
                      <a:bevel/>
                    </a:ln>
                  </p:spPr>
                </p:sp>
                <p:sp>
                  <p:nvSpPr>
                    <p:cNvPr id="1979" name=""/>
                    <p:cNvSpPr/>
                    <p:nvPr/>
                  </p:nvSpPr>
                  <p:spPr>
                    <a:xfrm rot="-120000">
                      <a:off x="3518840" y="4534132"/>
                      <a:ext cy="17274" cx="14568"/>
                    </a:xfrm>
                    <a:custGeom>
                      <a:avLst/>
                      <a:gdLst/>
                      <a:ahLst/>
                      <a:cxnLst/>
                      <a:pathLst>
                        <a:path w="14568" h="17274">
                          <a:moveTo>
                            <a:pt x="48" y="9219"/>
                          </a:moveTo>
                          <a:cubicBezTo>
                            <a:pt x="-408" y="4457"/>
                            <a:pt x="2455" y="338"/>
                            <a:pt x="6442" y="0"/>
                          </a:cubicBezTo>
                          <a:cubicBezTo>
                            <a:pt x="10430" y="-299"/>
                            <a:pt x="14032" y="3303"/>
                            <a:pt x="14488" y="8065"/>
                          </a:cubicBezTo>
                          <a:cubicBezTo>
                            <a:pt x="14944" y="12827"/>
                            <a:pt x="12081" y="16945"/>
                            <a:pt x="8093" y="17264"/>
                          </a:cubicBezTo>
                          <a:cubicBezTo>
                            <a:pt x="4106" y="17583"/>
                            <a:pt x="504" y="13981"/>
                            <a:pt x="48" y="9219"/>
                          </a:cubicBezTo>
                          <a:close/>
                        </a:path>
                      </a:pathLst>
                    </a:custGeom>
                    <a:solidFill>
                      <a:srgbClr val="303030"/>
                    </a:solidFill>
                    <a:ln w="4800" cap="flat">
                      <a:solidFill>
                        <a:srgbClr val="FF7878"/>
                      </a:solidFill>
                      <a:bevel/>
                    </a:ln>
                  </p:spPr>
                </p:sp>
                <p:sp>
                  <p:nvSpPr>
                    <p:cNvPr id="1980" name=""/>
                    <p:cNvSpPr/>
                    <p:nvPr/>
                  </p:nvSpPr>
                  <p:spPr>
                    <a:xfrm rot="-120000">
                      <a:off x="3518778" y="4535536"/>
                      <a:ext cy="15768" cx="12205"/>
                    </a:xfrm>
                    <a:custGeom>
                      <a:avLst/>
                      <a:gdLst/>
                      <a:ahLst/>
                      <a:cxnLst/>
                      <a:pathLst>
                        <a:path w="12205" h="15768">
                          <a:moveTo>
                            <a:pt x="0" y="7869"/>
                          </a:moveTo>
                          <a:cubicBezTo>
                            <a:pt x="-179" y="4630"/>
                            <a:pt x="1046" y="1690"/>
                            <a:pt x="3115" y="0"/>
                          </a:cubicBezTo>
                          <a:cubicBezTo>
                            <a:pt x="3115" y="0"/>
                            <a:pt x="11944" y="14239"/>
                            <a:pt x="11944" y="14239"/>
                          </a:cubicBezTo>
                          <a:cubicBezTo>
                            <a:pt x="10902" y="15192"/>
                            <a:pt x="9612" y="15799"/>
                            <a:pt x="8177" y="15914"/>
                          </a:cubicBezTo>
                          <a:cubicBezTo>
                            <a:pt x="4189" y="16232"/>
                            <a:pt x="587" y="12630"/>
                            <a:pt x="0" y="7869"/>
                          </a:cubicBezTo>
                          <a:close/>
                        </a:path>
                      </a:pathLst>
                    </a:custGeom>
                    <a:solidFill>
                      <a:srgbClr val="303030"/>
                    </a:solidFill>
                    <a:ln w="4800" cap="flat">
                      <a:noFill/>
                      <a:bevel/>
                    </a:ln>
                  </p:spPr>
                </p:sp>
              </p:grpSp>
              <p:sp>
                <p:nvSpPr>
                  <p:cNvPr id="1981" name=""/>
                  <p:cNvSpPr/>
                  <p:nvPr/>
                </p:nvSpPr>
                <p:spPr>
                  <a:xfrm>
                    <a:off x="3357315" y="4481048"/>
                    <a:ext cy="59577" cx="109791"/>
                  </a:xfrm>
                  <a:custGeom>
                    <a:avLst/>
                    <a:gdLst/>
                    <a:ahLst/>
                    <a:cxnLst/>
                    <a:pathLst>
                      <a:path w="109791" h="59577" fill="none">
                        <a:moveTo>
                          <a:pt x="0" y="0"/>
                        </a:moveTo>
                        <a:lnTo>
                          <a:pt x="109791" y="59577"/>
                        </a:lnTo>
                      </a:path>
                    </a:pathLst>
                  </a:custGeom>
                  <a:solidFill>
                    <a:srgbClr val="303030"/>
                  </a:solidFill>
                  <a:ln w="7600" cap="flat">
                    <a:solidFill>
                      <a:srgbClr val="000000"/>
                    </a:solidFill>
                    <a:custDash>
                      <a:ds d="380000" sp="120000"/>
                    </a:custDash>
                    <a:bevel/>
                  </a:ln>
                </p:spPr>
              </p:sp>
            </p:grpSp>
          </p:grpSp>
        </p:grpSp>
        <p:grpSp>
          <p:nvGrpSpPr>
            <p:cNvPr id="1982" name=""/>
            <p:cNvGrpSpPr/>
            <p:nvPr/>
          </p:nvGrpSpPr>
          <p:grpSpPr>
            <a:xfrm>
              <a:off x="3925529" y="4073013"/>
              <a:ext cy="907584" cx="798000"/>
              <a:chOff x="3925529" y="4073013"/>
              <a:chExt cy="907584" cx="798000"/>
            </a:xfrm>
          </p:grpSpPr>
          <p:grpSp>
            <p:nvGrpSpPr>
              <p:cNvPr id="1983" name=""/>
              <p:cNvGrpSpPr/>
              <p:nvPr/>
            </p:nvGrpSpPr>
            <p:grpSpPr>
              <a:xfrm>
                <a:off x="3925529" y="4073012"/>
                <a:ext cy="409066" cx="395200"/>
                <a:chOff x="3925529" y="4073012"/>
                <a:chExt cy="409066" cx="395200"/>
              </a:xfrm>
            </p:grpSpPr>
            <p:grpSp>
              <p:nvGrpSpPr>
                <p:cNvPr id="1984" name=""/>
                <p:cNvGrpSpPr/>
                <p:nvPr/>
              </p:nvGrpSpPr>
              <p:grpSpPr>
                <a:xfrm>
                  <a:off x="3925529" y="4181938"/>
                  <a:ext cy="300140" cx="395200"/>
                  <a:chOff x="3925529" y="4181938"/>
                  <a:chExt cy="300140" cx="395200"/>
                </a:xfrm>
              </p:grpSpPr>
              <p:sp>
                <p:nvSpPr>
                  <p:cNvPr id="1985" name=""/>
                  <p:cNvSpPr/>
                  <p:nvPr/>
                </p:nvSpPr>
                <p:spPr>
                  <a:xfrm>
                    <a:off x="3925529" y="4282684"/>
                    <a:ext cy="199394" cx="204710"/>
                  </a:xfrm>
                  <a:custGeom>
                    <a:avLst/>
                    <a:gdLst/>
                    <a:ahLst/>
                    <a:cxnLst/>
                    <a:pathLst>
                      <a:path w="204710" h="199394">
                        <a:moveTo>
                          <a:pt x="0" y="0"/>
                        </a:moveTo>
                        <a:lnTo>
                          <a:pt x="204710" y="109971"/>
                        </a:lnTo>
                        <a:lnTo>
                          <a:pt x="204710" y="199394"/>
                        </a:lnTo>
                        <a:lnTo>
                          <a:pt x="0" y="89423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303030"/>
                  </a:solidFill>
                  <a:ln w="3800" cap="flat">
                    <a:solidFill>
                      <a:srgbClr val="D6D8DF"/>
                    </a:solidFill>
                    <a:bevel/>
                  </a:ln>
                </p:spPr>
              </p:sp>
              <p:sp>
                <p:nvSpPr>
                  <p:cNvPr id="1986" name=""/>
                  <p:cNvSpPr/>
                  <p:nvPr/>
                </p:nvSpPr>
                <p:spPr>
                  <a:xfrm>
                    <a:off x="3934915" y="4356374"/>
                    <a:ext cy="59577" cx="109791"/>
                  </a:xfrm>
                  <a:custGeom>
                    <a:avLst/>
                    <a:gdLst/>
                    <a:ahLst/>
                    <a:cxnLst/>
                    <a:pathLst>
                      <a:path w="109791" h="59577" fill="none">
                        <a:moveTo>
                          <a:pt x="0" y="0"/>
                        </a:moveTo>
                        <a:lnTo>
                          <a:pt x="109791" y="59577"/>
                        </a:lnTo>
                      </a:path>
                    </a:pathLst>
                  </a:custGeom>
                  <a:solidFill>
                    <a:srgbClr val="303030"/>
                  </a:solidFill>
                  <a:ln w="7600" cap="flat">
                    <a:solidFill>
                      <a:srgbClr val="000000"/>
                    </a:solidFill>
                    <a:custDash>
                      <a:ds d="380000" sp="120000"/>
                    </a:custDash>
                    <a:bevel/>
                  </a:ln>
                </p:spPr>
              </p:sp>
              <p:sp>
                <p:nvSpPr>
                  <p:cNvPr id="1987" name=""/>
                  <p:cNvSpPr/>
                  <p:nvPr/>
                </p:nvSpPr>
                <p:spPr>
                  <a:xfrm flipH="true">
                    <a:off x="4130238" y="4291621"/>
                    <a:ext cy="190457" cx="190490"/>
                  </a:xfrm>
                  <a:custGeom>
                    <a:avLst/>
                    <a:gdLst/>
                    <a:ahLst/>
                    <a:cxnLst/>
                    <a:pathLst>
                      <a:path w="190490" h="190457">
                        <a:moveTo>
                          <a:pt x="0" y="0"/>
                        </a:moveTo>
                        <a:lnTo>
                          <a:pt x="190490" y="101034"/>
                        </a:lnTo>
                        <a:lnTo>
                          <a:pt x="190490" y="190457"/>
                        </a:lnTo>
                        <a:lnTo>
                          <a:pt x="0" y="89423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303030"/>
                  </a:solidFill>
                  <a:ln w="3800" cap="flat">
                    <a:solidFill>
                      <a:srgbClr val="CACCD3"/>
                    </a:solidFill>
                    <a:bevel/>
                  </a:ln>
                </p:spPr>
              </p:sp>
              <p:sp>
                <p:nvSpPr>
                  <p:cNvPr id="1988" name=""/>
                  <p:cNvSpPr/>
                  <p:nvPr/>
                </p:nvSpPr>
                <p:spPr>
                  <a:xfrm>
                    <a:off x="3925529" y="4181939"/>
                    <a:ext cy="210717" cx="395200"/>
                  </a:xfrm>
                  <a:custGeom>
                    <a:avLst/>
                    <a:gdLst/>
                    <a:ahLst/>
                    <a:cxnLst/>
                    <a:pathLst>
                      <a:path w="395200" h="210717">
                        <a:moveTo>
                          <a:pt x="204710" y="210717"/>
                        </a:moveTo>
                        <a:lnTo>
                          <a:pt x="0" y="100746"/>
                        </a:lnTo>
                        <a:lnTo>
                          <a:pt x="190490" y="0"/>
                        </a:lnTo>
                        <a:lnTo>
                          <a:pt x="395200" y="109683"/>
                        </a:lnTo>
                        <a:lnTo>
                          <a:pt x="204710" y="210717"/>
                        </a:lnTo>
                        <a:close/>
                      </a:path>
                    </a:pathLst>
                  </a:custGeom>
                  <a:solidFill>
                    <a:srgbClr val="303030"/>
                  </a:solidFill>
                  <a:ln w="3800" cap="flat">
                    <a:solidFill>
                      <a:srgbClr val="E2E4E9"/>
                    </a:solidFill>
                    <a:bevel/>
                  </a:ln>
                </p:spPr>
              </p:sp>
              <p:grpSp>
                <p:nvGrpSpPr>
                  <p:cNvPr id="1989" name=""/>
                  <p:cNvGrpSpPr/>
                  <p:nvPr/>
                </p:nvGrpSpPr>
                <p:grpSpPr>
                  <a:xfrm>
                    <a:off x="4057776" y="4401884"/>
                    <a:ext cy="57775" cx="53773"/>
                    <a:chOff x="4057776" y="4401884"/>
                    <a:chExt cy="57775" cx="53773"/>
                  </a:xfrm>
                </p:grpSpPr>
                <p:sp>
                  <p:nvSpPr>
                    <p:cNvPr id="1990" name=""/>
                    <p:cNvSpPr/>
                    <p:nvPr/>
                  </p:nvSpPr>
                  <p:spPr>
                    <a:xfrm>
                      <a:off x="4057776" y="4401884"/>
                      <a:ext cy="57775" cx="53773"/>
                    </a:xfrm>
                    <a:custGeom>
                      <a:avLst/>
                      <a:gdLst/>
                      <a:ahLst/>
                      <a:cxnLst/>
                      <a:pathLst>
                        <a:path w="53773" h="57775">
                          <a:moveTo>
                            <a:pt x="0" y="0"/>
                          </a:moveTo>
                          <a:lnTo>
                            <a:pt x="53773" y="28531"/>
                          </a:lnTo>
                          <a:lnTo>
                            <a:pt x="53773" y="57775"/>
                          </a:lnTo>
                          <a:lnTo>
                            <a:pt x="0" y="28281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303030"/>
                    </a:solidFill>
                    <a:ln w="7600" cap="flat">
                      <a:solidFill>
                        <a:srgbClr val="FFFFFF"/>
                      </a:solidFill>
                      <a:bevel/>
                    </a:ln>
                  </p:spPr>
                </p:sp>
                <p:sp>
                  <p:nvSpPr>
                    <p:cNvPr id="1991" name=""/>
                    <p:cNvSpPr/>
                    <p:nvPr/>
                  </p:nvSpPr>
                  <p:spPr>
                    <a:xfrm>
                      <a:off x="4060014" y="4406500"/>
                      <a:ext cy="48542" cx="48641"/>
                    </a:xfrm>
                    <a:custGeom>
                      <a:avLst/>
                      <a:gdLst/>
                      <a:ahLst/>
                      <a:cxnLst/>
                      <a:pathLst>
                        <a:path w="48641" h="48542">
                          <a:moveTo>
                            <a:pt x="0" y="0"/>
                          </a:moveTo>
                          <a:lnTo>
                            <a:pt x="48641" y="25899"/>
                          </a:lnTo>
                          <a:lnTo>
                            <a:pt x="48641" y="48542"/>
                          </a:lnTo>
                          <a:lnTo>
                            <a:pt x="0" y="21897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303030"/>
                    </a:solidFill>
                    <a:ln w="7600" cap="flat">
                      <a:solidFill>
                        <a:srgbClr val="62BC85"/>
                      </a:solidFill>
                      <a:bevel/>
                    </a:ln>
                  </p:spPr>
                </p:sp>
                <p:sp>
                  <p:nvSpPr>
                    <p:cNvPr id="1992" name=""/>
                    <p:cNvSpPr/>
                    <p:nvPr/>
                  </p:nvSpPr>
                  <p:spPr>
                    <a:xfrm>
                      <a:off x="4061145" y="4408350"/>
                      <a:ext cy="44972" cx="46474"/>
                    </a:xfrm>
                    <a:custGeom>
                      <a:avLst/>
                      <a:gdLst/>
                      <a:ahLst/>
                      <a:cxnLst/>
                      <a:pathLst>
                        <a:path w="46474" h="44972">
                          <a:moveTo>
                            <a:pt x="0" y="0"/>
                          </a:moveTo>
                          <a:lnTo>
                            <a:pt x="46474" y="24387"/>
                          </a:lnTo>
                          <a:lnTo>
                            <a:pt x="46474" y="44972"/>
                          </a:lnTo>
                          <a:lnTo>
                            <a:pt x="0" y="19907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303030"/>
                    </a:solidFill>
                    <a:ln w="7600" cap="flat">
                      <a:noFill/>
                      <a:bevel/>
                    </a:ln>
                  </p:spPr>
                </p:sp>
              </p:grpSp>
              <p:grpSp>
                <p:nvGrpSpPr>
                  <p:cNvPr id="1993" name=""/>
                  <p:cNvGrpSpPr/>
                  <p:nvPr/>
                </p:nvGrpSpPr>
                <p:grpSpPr>
                  <a:xfrm>
                    <a:off x="4094560" y="4393205"/>
                    <a:ext cy="21673" cx="18266"/>
                    <a:chOff x="4094560" y="4393205"/>
                    <a:chExt cy="21673" cx="18266"/>
                  </a:xfrm>
                </p:grpSpPr>
                <p:sp>
                  <p:nvSpPr>
                    <p:cNvPr id="1994" name=""/>
                    <p:cNvSpPr/>
                    <p:nvPr/>
                  </p:nvSpPr>
                  <p:spPr>
                    <a:xfrm rot="-120000">
                      <a:off x="4094595" y="4393190"/>
                      <a:ext cy="21673" cx="18266"/>
                    </a:xfrm>
                    <a:custGeom>
                      <a:avLst/>
                      <a:gdLst/>
                      <a:ahLst/>
                      <a:cxnLst/>
                      <a:pathLst>
                        <a:path w="18266" h="21673">
                          <a:moveTo>
                            <a:pt x="60" y="11567"/>
                          </a:moveTo>
                          <a:cubicBezTo>
                            <a:pt x="-512" y="5592"/>
                            <a:pt x="3078" y="425"/>
                            <a:pt x="8077" y="0"/>
                          </a:cubicBezTo>
                          <a:cubicBezTo>
                            <a:pt x="13077" y="-375"/>
                            <a:pt x="17593" y="4144"/>
                            <a:pt x="18165" y="10119"/>
                          </a:cubicBezTo>
                          <a:cubicBezTo>
                            <a:pt x="18737" y="16093"/>
                            <a:pt x="15147" y="21261"/>
                            <a:pt x="10148" y="21661"/>
                          </a:cubicBezTo>
                          <a:cubicBezTo>
                            <a:pt x="5148" y="22061"/>
                            <a:pt x="632" y="17541"/>
                            <a:pt x="60" y="11567"/>
                          </a:cubicBezTo>
                          <a:close/>
                        </a:path>
                      </a:pathLst>
                    </a:custGeom>
                    <a:solidFill>
                      <a:srgbClr val="303030"/>
                    </a:solidFill>
                    <a:ln w="2500" cap="flat">
                      <a:solidFill>
                        <a:srgbClr val="E85464"/>
                      </a:solidFill>
                      <a:bevel/>
                    </a:ln>
                  </p:spPr>
                </p:sp>
                <p:sp>
                  <p:nvSpPr>
                    <p:cNvPr id="1995" name=""/>
                    <p:cNvSpPr/>
                    <p:nvPr/>
                  </p:nvSpPr>
                  <p:spPr>
                    <a:xfrm rot="-120000">
                      <a:off x="4096440" y="4395391"/>
                      <a:ext cy="17274" cx="14568"/>
                    </a:xfrm>
                    <a:custGeom>
                      <a:avLst/>
                      <a:gdLst/>
                      <a:ahLst/>
                      <a:cxnLst/>
                      <a:pathLst>
                        <a:path w="14568" h="17274">
                          <a:moveTo>
                            <a:pt x="48" y="9219"/>
                          </a:moveTo>
                          <a:cubicBezTo>
                            <a:pt x="-408" y="4457"/>
                            <a:pt x="2455" y="338"/>
                            <a:pt x="6442" y="0"/>
                          </a:cubicBezTo>
                          <a:cubicBezTo>
                            <a:pt x="10430" y="-299"/>
                            <a:pt x="14032" y="3303"/>
                            <a:pt x="14488" y="8065"/>
                          </a:cubicBezTo>
                          <a:cubicBezTo>
                            <a:pt x="14944" y="12827"/>
                            <a:pt x="12081" y="16945"/>
                            <a:pt x="8093" y="17264"/>
                          </a:cubicBezTo>
                          <a:cubicBezTo>
                            <a:pt x="4106" y="17583"/>
                            <a:pt x="504" y="13981"/>
                            <a:pt x="48" y="9219"/>
                          </a:cubicBezTo>
                          <a:close/>
                        </a:path>
                      </a:pathLst>
                    </a:custGeom>
                    <a:solidFill>
                      <a:srgbClr val="303030"/>
                    </a:solidFill>
                    <a:ln w="4800" cap="flat">
                      <a:solidFill>
                        <a:srgbClr val="FF7878"/>
                      </a:solidFill>
                      <a:bevel/>
                    </a:ln>
                  </p:spPr>
                </p:sp>
                <p:sp>
                  <p:nvSpPr>
                    <p:cNvPr id="1996" name=""/>
                    <p:cNvSpPr/>
                    <p:nvPr/>
                  </p:nvSpPr>
                  <p:spPr>
                    <a:xfrm rot="-120000">
                      <a:off x="4096378" y="4396795"/>
                      <a:ext cy="15768" cx="12205"/>
                    </a:xfrm>
                    <a:custGeom>
                      <a:avLst/>
                      <a:gdLst/>
                      <a:ahLst/>
                      <a:cxnLst/>
                      <a:pathLst>
                        <a:path w="12205" h="15768">
                          <a:moveTo>
                            <a:pt x="0" y="7869"/>
                          </a:moveTo>
                          <a:cubicBezTo>
                            <a:pt x="-179" y="4630"/>
                            <a:pt x="1046" y="1690"/>
                            <a:pt x="3115" y="0"/>
                          </a:cubicBezTo>
                          <a:cubicBezTo>
                            <a:pt x="3115" y="0"/>
                            <a:pt x="11944" y="14239"/>
                            <a:pt x="11944" y="14239"/>
                          </a:cubicBezTo>
                          <a:cubicBezTo>
                            <a:pt x="10902" y="15192"/>
                            <a:pt x="9612" y="15799"/>
                            <a:pt x="8177" y="15914"/>
                          </a:cubicBezTo>
                          <a:cubicBezTo>
                            <a:pt x="4189" y="16232"/>
                            <a:pt x="587" y="12630"/>
                            <a:pt x="0" y="7869"/>
                          </a:cubicBezTo>
                          <a:close/>
                        </a:path>
                      </a:pathLst>
                    </a:custGeom>
                    <a:solidFill>
                      <a:srgbClr val="303030"/>
                    </a:solidFill>
                    <a:ln w="4800" cap="flat">
                      <a:noFill/>
                      <a:bevel/>
                    </a:ln>
                  </p:spPr>
                </p:sp>
              </p:grpSp>
              <p:sp>
                <p:nvSpPr>
                  <p:cNvPr id="1997" name=""/>
                  <p:cNvSpPr/>
                  <p:nvPr/>
                </p:nvSpPr>
                <p:spPr>
                  <a:xfrm>
                    <a:off x="3934915" y="4342307"/>
                    <a:ext cy="59577" cx="109791"/>
                  </a:xfrm>
                  <a:custGeom>
                    <a:avLst/>
                    <a:gdLst/>
                    <a:ahLst/>
                    <a:cxnLst/>
                    <a:pathLst>
                      <a:path w="109791" h="59577" fill="none">
                        <a:moveTo>
                          <a:pt x="0" y="0"/>
                        </a:moveTo>
                        <a:lnTo>
                          <a:pt x="109791" y="59577"/>
                        </a:lnTo>
                      </a:path>
                    </a:pathLst>
                  </a:custGeom>
                  <a:solidFill>
                    <a:srgbClr val="303030"/>
                  </a:solidFill>
                  <a:ln w="7600" cap="flat">
                    <a:solidFill>
                      <a:srgbClr val="000000"/>
                    </a:solidFill>
                    <a:custDash>
                      <a:ds d="380000" sp="120000"/>
                    </a:custDash>
                    <a:bevel/>
                  </a:ln>
                </p:spPr>
              </p:sp>
            </p:grpSp>
            <p:grpSp>
              <p:nvGrpSpPr>
                <p:cNvPr id="1998" name=""/>
                <p:cNvGrpSpPr/>
                <p:nvPr/>
              </p:nvGrpSpPr>
              <p:grpSpPr>
                <a:xfrm>
                  <a:off x="3925529" y="4073012"/>
                  <a:ext cy="300140" cx="395200"/>
                  <a:chOff x="3925529" y="4073012"/>
                  <a:chExt cy="300140" cx="395200"/>
                </a:xfrm>
              </p:grpSpPr>
              <p:sp>
                <p:nvSpPr>
                  <p:cNvPr id="1999" name=""/>
                  <p:cNvSpPr/>
                  <p:nvPr/>
                </p:nvSpPr>
                <p:spPr>
                  <a:xfrm>
                    <a:off x="3925529" y="4173758"/>
                    <a:ext cy="199394" cx="204710"/>
                  </a:xfrm>
                  <a:custGeom>
                    <a:avLst/>
                    <a:gdLst/>
                    <a:ahLst/>
                    <a:cxnLst/>
                    <a:pathLst>
                      <a:path w="204710" h="199394">
                        <a:moveTo>
                          <a:pt x="0" y="0"/>
                        </a:moveTo>
                        <a:lnTo>
                          <a:pt x="204710" y="109971"/>
                        </a:lnTo>
                        <a:lnTo>
                          <a:pt x="204710" y="199394"/>
                        </a:lnTo>
                        <a:lnTo>
                          <a:pt x="0" y="89423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303030"/>
                  </a:solidFill>
                  <a:ln w="3800" cap="flat">
                    <a:solidFill>
                      <a:srgbClr val="D6D8DF"/>
                    </a:solidFill>
                    <a:bevel/>
                  </a:ln>
                </p:spPr>
              </p:sp>
              <p:sp>
                <p:nvSpPr>
                  <p:cNvPr id="2000" name=""/>
                  <p:cNvSpPr/>
                  <p:nvPr/>
                </p:nvSpPr>
                <p:spPr>
                  <a:xfrm>
                    <a:off x="3934915" y="4247448"/>
                    <a:ext cy="59577" cx="109791"/>
                  </a:xfrm>
                  <a:custGeom>
                    <a:avLst/>
                    <a:gdLst/>
                    <a:ahLst/>
                    <a:cxnLst/>
                    <a:pathLst>
                      <a:path w="109791" h="59577" fill="none">
                        <a:moveTo>
                          <a:pt x="0" y="0"/>
                        </a:moveTo>
                        <a:lnTo>
                          <a:pt x="109791" y="59577"/>
                        </a:lnTo>
                      </a:path>
                    </a:pathLst>
                  </a:custGeom>
                  <a:solidFill>
                    <a:srgbClr val="303030"/>
                  </a:solidFill>
                  <a:ln w="7600" cap="flat">
                    <a:solidFill>
                      <a:srgbClr val="000000"/>
                    </a:solidFill>
                    <a:custDash>
                      <a:ds d="380000" sp="120000"/>
                    </a:custDash>
                    <a:bevel/>
                  </a:ln>
                </p:spPr>
              </p:sp>
              <p:sp>
                <p:nvSpPr>
                  <p:cNvPr id="2001" name=""/>
                  <p:cNvSpPr/>
                  <p:nvPr/>
                </p:nvSpPr>
                <p:spPr>
                  <a:xfrm flipH="true">
                    <a:off x="4130238" y="4182695"/>
                    <a:ext cy="190457" cx="190490"/>
                  </a:xfrm>
                  <a:custGeom>
                    <a:avLst/>
                    <a:gdLst/>
                    <a:ahLst/>
                    <a:cxnLst/>
                    <a:pathLst>
                      <a:path w="190490" h="190457">
                        <a:moveTo>
                          <a:pt x="0" y="0"/>
                        </a:moveTo>
                        <a:lnTo>
                          <a:pt x="190490" y="101034"/>
                        </a:lnTo>
                        <a:lnTo>
                          <a:pt x="190490" y="190457"/>
                        </a:lnTo>
                        <a:lnTo>
                          <a:pt x="0" y="89423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303030"/>
                  </a:solidFill>
                  <a:ln w="3800" cap="flat">
                    <a:solidFill>
                      <a:srgbClr val="CACCD3"/>
                    </a:solidFill>
                    <a:bevel/>
                  </a:ln>
                </p:spPr>
              </p:sp>
              <p:sp>
                <p:nvSpPr>
                  <p:cNvPr id="2002" name=""/>
                  <p:cNvSpPr/>
                  <p:nvPr/>
                </p:nvSpPr>
                <p:spPr>
                  <a:xfrm>
                    <a:off x="3925529" y="4073013"/>
                    <a:ext cy="210717" cx="395200"/>
                  </a:xfrm>
                  <a:custGeom>
                    <a:avLst/>
                    <a:gdLst/>
                    <a:ahLst/>
                    <a:cxnLst/>
                    <a:pathLst>
                      <a:path w="395200" h="210717">
                        <a:moveTo>
                          <a:pt x="204710" y="210717"/>
                        </a:moveTo>
                        <a:lnTo>
                          <a:pt x="0" y="100746"/>
                        </a:lnTo>
                        <a:lnTo>
                          <a:pt x="190490" y="0"/>
                        </a:lnTo>
                        <a:lnTo>
                          <a:pt x="395200" y="109683"/>
                        </a:lnTo>
                        <a:lnTo>
                          <a:pt x="204710" y="210717"/>
                        </a:lnTo>
                        <a:close/>
                      </a:path>
                    </a:pathLst>
                  </a:custGeom>
                  <a:solidFill>
                    <a:srgbClr val="303030"/>
                  </a:solidFill>
                  <a:ln w="3800" cap="flat">
                    <a:solidFill>
                      <a:srgbClr val="E2E4E9"/>
                    </a:solidFill>
                    <a:bevel/>
                  </a:ln>
                </p:spPr>
              </p:sp>
              <p:grpSp>
                <p:nvGrpSpPr>
                  <p:cNvPr id="2003" name=""/>
                  <p:cNvGrpSpPr/>
                  <p:nvPr/>
                </p:nvGrpSpPr>
                <p:grpSpPr>
                  <a:xfrm>
                    <a:off x="4057776" y="4292958"/>
                    <a:ext cy="57775" cx="53773"/>
                    <a:chOff x="4057776" y="4292958"/>
                    <a:chExt cy="57775" cx="53773"/>
                  </a:xfrm>
                </p:grpSpPr>
                <p:sp>
                  <p:nvSpPr>
                    <p:cNvPr id="2004" name=""/>
                    <p:cNvSpPr/>
                    <p:nvPr/>
                  </p:nvSpPr>
                  <p:spPr>
                    <a:xfrm>
                      <a:off x="4057776" y="4292958"/>
                      <a:ext cy="57775" cx="53773"/>
                    </a:xfrm>
                    <a:custGeom>
                      <a:avLst/>
                      <a:gdLst/>
                      <a:ahLst/>
                      <a:cxnLst/>
                      <a:pathLst>
                        <a:path w="53773" h="57775">
                          <a:moveTo>
                            <a:pt x="0" y="0"/>
                          </a:moveTo>
                          <a:lnTo>
                            <a:pt x="53773" y="28531"/>
                          </a:lnTo>
                          <a:lnTo>
                            <a:pt x="53773" y="57775"/>
                          </a:lnTo>
                          <a:lnTo>
                            <a:pt x="0" y="28281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303030"/>
                    </a:solidFill>
                    <a:ln w="7600" cap="flat">
                      <a:solidFill>
                        <a:srgbClr val="FFFFFF"/>
                      </a:solidFill>
                      <a:bevel/>
                    </a:ln>
                  </p:spPr>
                </p:sp>
                <p:sp>
                  <p:nvSpPr>
                    <p:cNvPr id="2005" name=""/>
                    <p:cNvSpPr/>
                    <p:nvPr/>
                  </p:nvSpPr>
                  <p:spPr>
                    <a:xfrm>
                      <a:off x="4060014" y="4297574"/>
                      <a:ext cy="48542" cx="48641"/>
                    </a:xfrm>
                    <a:custGeom>
                      <a:avLst/>
                      <a:gdLst/>
                      <a:ahLst/>
                      <a:cxnLst/>
                      <a:pathLst>
                        <a:path w="48641" h="48542">
                          <a:moveTo>
                            <a:pt x="0" y="0"/>
                          </a:moveTo>
                          <a:lnTo>
                            <a:pt x="48641" y="25899"/>
                          </a:lnTo>
                          <a:lnTo>
                            <a:pt x="48641" y="48542"/>
                          </a:lnTo>
                          <a:lnTo>
                            <a:pt x="0" y="21897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303030"/>
                    </a:solidFill>
                    <a:ln w="7600" cap="flat">
                      <a:solidFill>
                        <a:srgbClr val="62BC85"/>
                      </a:solidFill>
                      <a:bevel/>
                    </a:ln>
                  </p:spPr>
                </p:sp>
                <p:sp>
                  <p:nvSpPr>
                    <p:cNvPr id="2006" name=""/>
                    <p:cNvSpPr/>
                    <p:nvPr/>
                  </p:nvSpPr>
                  <p:spPr>
                    <a:xfrm>
                      <a:off x="4061145" y="4299424"/>
                      <a:ext cy="44972" cx="46474"/>
                    </a:xfrm>
                    <a:custGeom>
                      <a:avLst/>
                      <a:gdLst/>
                      <a:ahLst/>
                      <a:cxnLst/>
                      <a:pathLst>
                        <a:path w="46474" h="44972">
                          <a:moveTo>
                            <a:pt x="0" y="0"/>
                          </a:moveTo>
                          <a:lnTo>
                            <a:pt x="46474" y="24387"/>
                          </a:lnTo>
                          <a:lnTo>
                            <a:pt x="46474" y="44972"/>
                          </a:lnTo>
                          <a:lnTo>
                            <a:pt x="0" y="19907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303030"/>
                    </a:solidFill>
                    <a:ln w="7600" cap="flat">
                      <a:noFill/>
                      <a:bevel/>
                    </a:ln>
                  </p:spPr>
                </p:sp>
              </p:grpSp>
              <p:grpSp>
                <p:nvGrpSpPr>
                  <p:cNvPr id="2007" name=""/>
                  <p:cNvGrpSpPr/>
                  <p:nvPr/>
                </p:nvGrpSpPr>
                <p:grpSpPr>
                  <a:xfrm>
                    <a:off x="4094560" y="4284278"/>
                    <a:ext cy="21673" cx="18266"/>
                    <a:chOff x="4094560" y="4284278"/>
                    <a:chExt cy="21673" cx="18266"/>
                  </a:xfrm>
                </p:grpSpPr>
                <p:sp>
                  <p:nvSpPr>
                    <p:cNvPr id="2008" name=""/>
                    <p:cNvSpPr/>
                    <p:nvPr/>
                  </p:nvSpPr>
                  <p:spPr>
                    <a:xfrm rot="-120000">
                      <a:off x="4094595" y="4284264"/>
                      <a:ext cy="21673" cx="18266"/>
                    </a:xfrm>
                    <a:custGeom>
                      <a:avLst/>
                      <a:gdLst/>
                      <a:ahLst/>
                      <a:cxnLst/>
                      <a:pathLst>
                        <a:path w="18266" h="21673">
                          <a:moveTo>
                            <a:pt x="60" y="11567"/>
                          </a:moveTo>
                          <a:cubicBezTo>
                            <a:pt x="-512" y="5592"/>
                            <a:pt x="3078" y="425"/>
                            <a:pt x="8077" y="0"/>
                          </a:cubicBezTo>
                          <a:cubicBezTo>
                            <a:pt x="13077" y="-375"/>
                            <a:pt x="17593" y="4144"/>
                            <a:pt x="18165" y="10119"/>
                          </a:cubicBezTo>
                          <a:cubicBezTo>
                            <a:pt x="18737" y="16093"/>
                            <a:pt x="15147" y="21261"/>
                            <a:pt x="10148" y="21661"/>
                          </a:cubicBezTo>
                          <a:cubicBezTo>
                            <a:pt x="5148" y="22061"/>
                            <a:pt x="632" y="17541"/>
                            <a:pt x="60" y="11567"/>
                          </a:cubicBezTo>
                          <a:close/>
                        </a:path>
                      </a:pathLst>
                    </a:custGeom>
                    <a:solidFill>
                      <a:srgbClr val="303030"/>
                    </a:solidFill>
                    <a:ln w="2500" cap="flat">
                      <a:solidFill>
                        <a:srgbClr val="E85464"/>
                      </a:solidFill>
                      <a:bevel/>
                    </a:ln>
                  </p:spPr>
                </p:sp>
                <p:sp>
                  <p:nvSpPr>
                    <p:cNvPr id="2009" name=""/>
                    <p:cNvSpPr/>
                    <p:nvPr/>
                  </p:nvSpPr>
                  <p:spPr>
                    <a:xfrm rot="-120000">
                      <a:off x="4096440" y="4286465"/>
                      <a:ext cy="17274" cx="14568"/>
                    </a:xfrm>
                    <a:custGeom>
                      <a:avLst/>
                      <a:gdLst/>
                      <a:ahLst/>
                      <a:cxnLst/>
                      <a:pathLst>
                        <a:path w="14568" h="17274">
                          <a:moveTo>
                            <a:pt x="48" y="9219"/>
                          </a:moveTo>
                          <a:cubicBezTo>
                            <a:pt x="-408" y="4457"/>
                            <a:pt x="2455" y="338"/>
                            <a:pt x="6442" y="0"/>
                          </a:cubicBezTo>
                          <a:cubicBezTo>
                            <a:pt x="10430" y="-299"/>
                            <a:pt x="14032" y="3303"/>
                            <a:pt x="14488" y="8065"/>
                          </a:cubicBezTo>
                          <a:cubicBezTo>
                            <a:pt x="14944" y="12827"/>
                            <a:pt x="12081" y="16945"/>
                            <a:pt x="8093" y="17264"/>
                          </a:cubicBezTo>
                          <a:cubicBezTo>
                            <a:pt x="4106" y="17583"/>
                            <a:pt x="504" y="13981"/>
                            <a:pt x="48" y="9219"/>
                          </a:cubicBezTo>
                          <a:close/>
                        </a:path>
                      </a:pathLst>
                    </a:custGeom>
                    <a:solidFill>
                      <a:srgbClr val="303030"/>
                    </a:solidFill>
                    <a:ln w="4800" cap="flat">
                      <a:solidFill>
                        <a:srgbClr val="FF7878"/>
                      </a:solidFill>
                      <a:bevel/>
                    </a:ln>
                  </p:spPr>
                </p:sp>
                <p:sp>
                  <p:nvSpPr>
                    <p:cNvPr id="2010" name=""/>
                    <p:cNvSpPr/>
                    <p:nvPr/>
                  </p:nvSpPr>
                  <p:spPr>
                    <a:xfrm rot="-120000">
                      <a:off x="4096378" y="4287869"/>
                      <a:ext cy="15768" cx="12205"/>
                    </a:xfrm>
                    <a:custGeom>
                      <a:avLst/>
                      <a:gdLst/>
                      <a:ahLst/>
                      <a:cxnLst/>
                      <a:pathLst>
                        <a:path w="12205" h="15768">
                          <a:moveTo>
                            <a:pt x="0" y="7869"/>
                          </a:moveTo>
                          <a:cubicBezTo>
                            <a:pt x="-179" y="4630"/>
                            <a:pt x="1046" y="1690"/>
                            <a:pt x="3115" y="0"/>
                          </a:cubicBezTo>
                          <a:cubicBezTo>
                            <a:pt x="3115" y="0"/>
                            <a:pt x="11944" y="14239"/>
                            <a:pt x="11944" y="14239"/>
                          </a:cubicBezTo>
                          <a:cubicBezTo>
                            <a:pt x="10902" y="15192"/>
                            <a:pt x="9612" y="15799"/>
                            <a:pt x="8177" y="15914"/>
                          </a:cubicBezTo>
                          <a:cubicBezTo>
                            <a:pt x="4189" y="16232"/>
                            <a:pt x="587" y="12630"/>
                            <a:pt x="0" y="7869"/>
                          </a:cubicBezTo>
                          <a:close/>
                        </a:path>
                      </a:pathLst>
                    </a:custGeom>
                    <a:solidFill>
                      <a:srgbClr val="303030"/>
                    </a:solidFill>
                    <a:ln w="4800" cap="flat">
                      <a:noFill/>
                      <a:bevel/>
                    </a:ln>
                  </p:spPr>
                </p:sp>
              </p:grpSp>
              <p:sp>
                <p:nvSpPr>
                  <p:cNvPr id="2011" name=""/>
                  <p:cNvSpPr/>
                  <p:nvPr/>
                </p:nvSpPr>
                <p:spPr>
                  <a:xfrm>
                    <a:off x="3934915" y="4233381"/>
                    <a:ext cy="59577" cx="109791"/>
                  </a:xfrm>
                  <a:custGeom>
                    <a:avLst/>
                    <a:gdLst/>
                    <a:ahLst/>
                    <a:cxnLst/>
                    <a:pathLst>
                      <a:path w="109791" h="59577" fill="none">
                        <a:moveTo>
                          <a:pt x="0" y="0"/>
                        </a:moveTo>
                        <a:lnTo>
                          <a:pt x="109791" y="59577"/>
                        </a:lnTo>
                      </a:path>
                    </a:pathLst>
                  </a:custGeom>
                  <a:solidFill>
                    <a:srgbClr val="303030"/>
                  </a:solidFill>
                  <a:ln w="7600" cap="flat">
                    <a:solidFill>
                      <a:srgbClr val="000000"/>
                    </a:solidFill>
                    <a:custDash>
                      <a:ds d="380000" sp="120000"/>
                    </a:custDash>
                    <a:bevel/>
                  </a:ln>
                </p:spPr>
              </p:sp>
            </p:grpSp>
          </p:grpSp>
          <p:grpSp>
            <p:nvGrpSpPr>
              <p:cNvPr id="2012" name=""/>
              <p:cNvGrpSpPr/>
              <p:nvPr/>
            </p:nvGrpSpPr>
            <p:grpSpPr>
              <a:xfrm>
                <a:off x="3925529" y="4571529"/>
                <a:ext cy="409066" cx="395200"/>
                <a:chOff x="3925529" y="4571529"/>
                <a:chExt cy="409066" cx="395200"/>
              </a:xfrm>
            </p:grpSpPr>
            <p:grpSp>
              <p:nvGrpSpPr>
                <p:cNvPr id="2013" name=""/>
                <p:cNvGrpSpPr/>
                <p:nvPr/>
              </p:nvGrpSpPr>
              <p:grpSpPr>
                <a:xfrm>
                  <a:off x="3925529" y="4680456"/>
                  <a:ext cy="300140" cx="395200"/>
                  <a:chOff x="3925529" y="4680456"/>
                  <a:chExt cy="300140" cx="395200"/>
                </a:xfrm>
              </p:grpSpPr>
              <p:sp>
                <p:nvSpPr>
                  <p:cNvPr id="2014" name=""/>
                  <p:cNvSpPr/>
                  <p:nvPr/>
                </p:nvSpPr>
                <p:spPr>
                  <a:xfrm>
                    <a:off x="3925529" y="4781202"/>
                    <a:ext cy="199394" cx="204710"/>
                  </a:xfrm>
                  <a:custGeom>
                    <a:avLst/>
                    <a:gdLst/>
                    <a:ahLst/>
                    <a:cxnLst/>
                    <a:pathLst>
                      <a:path w="204710" h="199394">
                        <a:moveTo>
                          <a:pt x="0" y="0"/>
                        </a:moveTo>
                        <a:lnTo>
                          <a:pt x="204710" y="109971"/>
                        </a:lnTo>
                        <a:lnTo>
                          <a:pt x="204710" y="199394"/>
                        </a:lnTo>
                        <a:lnTo>
                          <a:pt x="0" y="89423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303030"/>
                  </a:solidFill>
                  <a:ln w="3800" cap="flat">
                    <a:solidFill>
                      <a:srgbClr val="D6D8DF"/>
                    </a:solidFill>
                    <a:bevel/>
                  </a:ln>
                </p:spPr>
              </p:sp>
              <p:sp>
                <p:nvSpPr>
                  <p:cNvPr id="2015" name=""/>
                  <p:cNvSpPr/>
                  <p:nvPr/>
                </p:nvSpPr>
                <p:spPr>
                  <a:xfrm>
                    <a:off x="3934915" y="4854891"/>
                    <a:ext cy="59577" cx="109791"/>
                  </a:xfrm>
                  <a:custGeom>
                    <a:avLst/>
                    <a:gdLst/>
                    <a:ahLst/>
                    <a:cxnLst/>
                    <a:pathLst>
                      <a:path w="109791" h="59577" fill="none">
                        <a:moveTo>
                          <a:pt x="0" y="0"/>
                        </a:moveTo>
                        <a:lnTo>
                          <a:pt x="109791" y="59577"/>
                        </a:lnTo>
                      </a:path>
                    </a:pathLst>
                  </a:custGeom>
                  <a:solidFill>
                    <a:srgbClr val="303030"/>
                  </a:solidFill>
                  <a:ln w="7600" cap="flat">
                    <a:solidFill>
                      <a:srgbClr val="000000"/>
                    </a:solidFill>
                    <a:custDash>
                      <a:ds d="380000" sp="120000"/>
                    </a:custDash>
                    <a:bevel/>
                  </a:ln>
                </p:spPr>
              </p:sp>
              <p:sp>
                <p:nvSpPr>
                  <p:cNvPr id="2016" name=""/>
                  <p:cNvSpPr/>
                  <p:nvPr/>
                </p:nvSpPr>
                <p:spPr>
                  <a:xfrm flipH="true">
                    <a:off x="4130238" y="4790139"/>
                    <a:ext cy="190457" cx="190490"/>
                  </a:xfrm>
                  <a:custGeom>
                    <a:avLst/>
                    <a:gdLst/>
                    <a:ahLst/>
                    <a:cxnLst/>
                    <a:pathLst>
                      <a:path w="190490" h="190457">
                        <a:moveTo>
                          <a:pt x="0" y="0"/>
                        </a:moveTo>
                        <a:lnTo>
                          <a:pt x="190490" y="101034"/>
                        </a:lnTo>
                        <a:lnTo>
                          <a:pt x="190490" y="190457"/>
                        </a:lnTo>
                        <a:lnTo>
                          <a:pt x="0" y="89423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303030"/>
                  </a:solidFill>
                  <a:ln w="3800" cap="flat">
                    <a:solidFill>
                      <a:srgbClr val="CACCD3"/>
                    </a:solidFill>
                    <a:bevel/>
                  </a:ln>
                </p:spPr>
              </p:sp>
              <p:sp>
                <p:nvSpPr>
                  <p:cNvPr id="2017" name=""/>
                  <p:cNvSpPr/>
                  <p:nvPr/>
                </p:nvSpPr>
                <p:spPr>
                  <a:xfrm>
                    <a:off x="3925529" y="4680456"/>
                    <a:ext cy="210717" cx="395200"/>
                  </a:xfrm>
                  <a:custGeom>
                    <a:avLst/>
                    <a:gdLst/>
                    <a:ahLst/>
                    <a:cxnLst/>
                    <a:pathLst>
                      <a:path w="395200" h="210717">
                        <a:moveTo>
                          <a:pt x="204710" y="210717"/>
                        </a:moveTo>
                        <a:lnTo>
                          <a:pt x="0" y="100746"/>
                        </a:lnTo>
                        <a:lnTo>
                          <a:pt x="190490" y="0"/>
                        </a:lnTo>
                        <a:lnTo>
                          <a:pt x="395200" y="109683"/>
                        </a:lnTo>
                        <a:lnTo>
                          <a:pt x="204710" y="210717"/>
                        </a:lnTo>
                        <a:close/>
                      </a:path>
                    </a:pathLst>
                  </a:custGeom>
                  <a:solidFill>
                    <a:srgbClr val="303030"/>
                  </a:solidFill>
                  <a:ln w="3800" cap="flat">
                    <a:solidFill>
                      <a:srgbClr val="E2E4E9"/>
                    </a:solidFill>
                    <a:bevel/>
                  </a:ln>
                </p:spPr>
              </p:sp>
              <p:grpSp>
                <p:nvGrpSpPr>
                  <p:cNvPr id="2018" name=""/>
                  <p:cNvGrpSpPr/>
                  <p:nvPr/>
                </p:nvGrpSpPr>
                <p:grpSpPr>
                  <a:xfrm>
                    <a:off x="4057776" y="4900401"/>
                    <a:ext cy="57775" cx="53773"/>
                    <a:chOff x="4057776" y="4900401"/>
                    <a:chExt cy="57775" cx="53773"/>
                  </a:xfrm>
                </p:grpSpPr>
                <p:sp>
                  <p:nvSpPr>
                    <p:cNvPr id="2019" name=""/>
                    <p:cNvSpPr/>
                    <p:nvPr/>
                  </p:nvSpPr>
                  <p:spPr>
                    <a:xfrm>
                      <a:off x="4057776" y="4900401"/>
                      <a:ext cy="57775" cx="53773"/>
                    </a:xfrm>
                    <a:custGeom>
                      <a:avLst/>
                      <a:gdLst/>
                      <a:ahLst/>
                      <a:cxnLst/>
                      <a:pathLst>
                        <a:path w="53773" h="57775">
                          <a:moveTo>
                            <a:pt x="0" y="0"/>
                          </a:moveTo>
                          <a:lnTo>
                            <a:pt x="53773" y="28531"/>
                          </a:lnTo>
                          <a:lnTo>
                            <a:pt x="53773" y="57775"/>
                          </a:lnTo>
                          <a:lnTo>
                            <a:pt x="0" y="28281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303030"/>
                    </a:solidFill>
                    <a:ln w="7600" cap="flat">
                      <a:solidFill>
                        <a:srgbClr val="FFFFFF"/>
                      </a:solidFill>
                      <a:bevel/>
                    </a:ln>
                  </p:spPr>
                </p:sp>
                <p:sp>
                  <p:nvSpPr>
                    <p:cNvPr id="2020" name=""/>
                    <p:cNvSpPr/>
                    <p:nvPr/>
                  </p:nvSpPr>
                  <p:spPr>
                    <a:xfrm>
                      <a:off x="4060014" y="4905018"/>
                      <a:ext cy="48542" cx="48641"/>
                    </a:xfrm>
                    <a:custGeom>
                      <a:avLst/>
                      <a:gdLst/>
                      <a:ahLst/>
                      <a:cxnLst/>
                      <a:pathLst>
                        <a:path w="48641" h="48542">
                          <a:moveTo>
                            <a:pt x="0" y="0"/>
                          </a:moveTo>
                          <a:lnTo>
                            <a:pt x="48641" y="25899"/>
                          </a:lnTo>
                          <a:lnTo>
                            <a:pt x="48641" y="48542"/>
                          </a:lnTo>
                          <a:lnTo>
                            <a:pt x="0" y="21897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303030"/>
                    </a:solidFill>
                    <a:ln w="7600" cap="flat">
                      <a:solidFill>
                        <a:srgbClr val="62BC85"/>
                      </a:solidFill>
                      <a:bevel/>
                    </a:ln>
                  </p:spPr>
                </p:sp>
                <p:sp>
                  <p:nvSpPr>
                    <p:cNvPr id="2021" name=""/>
                    <p:cNvSpPr/>
                    <p:nvPr/>
                  </p:nvSpPr>
                  <p:spPr>
                    <a:xfrm>
                      <a:off x="4061145" y="4906867"/>
                      <a:ext cy="44972" cx="46474"/>
                    </a:xfrm>
                    <a:custGeom>
                      <a:avLst/>
                      <a:gdLst/>
                      <a:ahLst/>
                      <a:cxnLst/>
                      <a:pathLst>
                        <a:path w="46474" h="44972">
                          <a:moveTo>
                            <a:pt x="0" y="0"/>
                          </a:moveTo>
                          <a:lnTo>
                            <a:pt x="46474" y="24387"/>
                          </a:lnTo>
                          <a:lnTo>
                            <a:pt x="46474" y="44972"/>
                          </a:lnTo>
                          <a:lnTo>
                            <a:pt x="0" y="19907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303030"/>
                    </a:solidFill>
                    <a:ln w="7600" cap="flat">
                      <a:noFill/>
                      <a:bevel/>
                    </a:ln>
                  </p:spPr>
                </p:sp>
              </p:grpSp>
              <p:grpSp>
                <p:nvGrpSpPr>
                  <p:cNvPr id="2022" name=""/>
                  <p:cNvGrpSpPr/>
                  <p:nvPr/>
                </p:nvGrpSpPr>
                <p:grpSpPr>
                  <a:xfrm>
                    <a:off x="4094560" y="4891722"/>
                    <a:ext cy="21673" cx="18266"/>
                    <a:chOff x="4094560" y="4891722"/>
                    <a:chExt cy="21673" cx="18266"/>
                  </a:xfrm>
                </p:grpSpPr>
                <p:sp>
                  <p:nvSpPr>
                    <p:cNvPr id="2023" name=""/>
                    <p:cNvSpPr/>
                    <p:nvPr/>
                  </p:nvSpPr>
                  <p:spPr>
                    <a:xfrm rot="-120000">
                      <a:off x="4094595" y="4891708"/>
                      <a:ext cy="21673" cx="18266"/>
                    </a:xfrm>
                    <a:custGeom>
                      <a:avLst/>
                      <a:gdLst/>
                      <a:ahLst/>
                      <a:cxnLst/>
                      <a:pathLst>
                        <a:path w="18266" h="21673">
                          <a:moveTo>
                            <a:pt x="60" y="11567"/>
                          </a:moveTo>
                          <a:cubicBezTo>
                            <a:pt x="-512" y="5592"/>
                            <a:pt x="3078" y="425"/>
                            <a:pt x="8077" y="0"/>
                          </a:cubicBezTo>
                          <a:cubicBezTo>
                            <a:pt x="13077" y="-375"/>
                            <a:pt x="17593" y="4144"/>
                            <a:pt x="18165" y="10119"/>
                          </a:cubicBezTo>
                          <a:cubicBezTo>
                            <a:pt x="18737" y="16093"/>
                            <a:pt x="15147" y="21261"/>
                            <a:pt x="10148" y="21661"/>
                          </a:cubicBezTo>
                          <a:cubicBezTo>
                            <a:pt x="5148" y="22061"/>
                            <a:pt x="632" y="17541"/>
                            <a:pt x="60" y="11567"/>
                          </a:cubicBezTo>
                          <a:close/>
                        </a:path>
                      </a:pathLst>
                    </a:custGeom>
                    <a:solidFill>
                      <a:srgbClr val="303030"/>
                    </a:solidFill>
                    <a:ln w="2500" cap="flat">
                      <a:solidFill>
                        <a:srgbClr val="E85464"/>
                      </a:solidFill>
                      <a:bevel/>
                    </a:ln>
                  </p:spPr>
                </p:sp>
                <p:sp>
                  <p:nvSpPr>
                    <p:cNvPr id="2024" name=""/>
                    <p:cNvSpPr/>
                    <p:nvPr/>
                  </p:nvSpPr>
                  <p:spPr>
                    <a:xfrm rot="-120000">
                      <a:off x="4096440" y="4893909"/>
                      <a:ext cy="17274" cx="14568"/>
                    </a:xfrm>
                    <a:custGeom>
                      <a:avLst/>
                      <a:gdLst/>
                      <a:ahLst/>
                      <a:cxnLst/>
                      <a:pathLst>
                        <a:path w="14568" h="17274">
                          <a:moveTo>
                            <a:pt x="48" y="9219"/>
                          </a:moveTo>
                          <a:cubicBezTo>
                            <a:pt x="-408" y="4457"/>
                            <a:pt x="2455" y="338"/>
                            <a:pt x="6442" y="0"/>
                          </a:cubicBezTo>
                          <a:cubicBezTo>
                            <a:pt x="10430" y="-299"/>
                            <a:pt x="14032" y="3303"/>
                            <a:pt x="14488" y="8065"/>
                          </a:cubicBezTo>
                          <a:cubicBezTo>
                            <a:pt x="14944" y="12827"/>
                            <a:pt x="12081" y="16945"/>
                            <a:pt x="8093" y="17264"/>
                          </a:cubicBezTo>
                          <a:cubicBezTo>
                            <a:pt x="4106" y="17583"/>
                            <a:pt x="504" y="13981"/>
                            <a:pt x="48" y="9219"/>
                          </a:cubicBezTo>
                          <a:close/>
                        </a:path>
                      </a:pathLst>
                    </a:custGeom>
                    <a:solidFill>
                      <a:srgbClr val="303030"/>
                    </a:solidFill>
                    <a:ln w="4800" cap="flat">
                      <a:solidFill>
                        <a:srgbClr val="FF7878"/>
                      </a:solidFill>
                      <a:bevel/>
                    </a:ln>
                  </p:spPr>
                </p:sp>
                <p:sp>
                  <p:nvSpPr>
                    <p:cNvPr id="2025" name=""/>
                    <p:cNvSpPr/>
                    <p:nvPr/>
                  </p:nvSpPr>
                  <p:spPr>
                    <a:xfrm rot="-120000">
                      <a:off x="4096378" y="4895312"/>
                      <a:ext cy="15768" cx="12205"/>
                    </a:xfrm>
                    <a:custGeom>
                      <a:avLst/>
                      <a:gdLst/>
                      <a:ahLst/>
                      <a:cxnLst/>
                      <a:pathLst>
                        <a:path w="12205" h="15768">
                          <a:moveTo>
                            <a:pt x="0" y="7869"/>
                          </a:moveTo>
                          <a:cubicBezTo>
                            <a:pt x="-179" y="4630"/>
                            <a:pt x="1046" y="1690"/>
                            <a:pt x="3115" y="0"/>
                          </a:cubicBezTo>
                          <a:cubicBezTo>
                            <a:pt x="3115" y="0"/>
                            <a:pt x="11944" y="14239"/>
                            <a:pt x="11944" y="14239"/>
                          </a:cubicBezTo>
                          <a:cubicBezTo>
                            <a:pt x="10902" y="15192"/>
                            <a:pt x="9612" y="15799"/>
                            <a:pt x="8177" y="15914"/>
                          </a:cubicBezTo>
                          <a:cubicBezTo>
                            <a:pt x="4189" y="16232"/>
                            <a:pt x="587" y="12630"/>
                            <a:pt x="0" y="7869"/>
                          </a:cubicBezTo>
                          <a:close/>
                        </a:path>
                      </a:pathLst>
                    </a:custGeom>
                    <a:solidFill>
                      <a:srgbClr val="303030"/>
                    </a:solidFill>
                    <a:ln w="4800" cap="flat">
                      <a:noFill/>
                      <a:bevel/>
                    </a:ln>
                  </p:spPr>
                </p:sp>
              </p:grpSp>
              <p:sp>
                <p:nvSpPr>
                  <p:cNvPr id="2026" name=""/>
                  <p:cNvSpPr/>
                  <p:nvPr/>
                </p:nvSpPr>
                <p:spPr>
                  <a:xfrm>
                    <a:off x="3934915" y="4840824"/>
                    <a:ext cy="59577" cx="109791"/>
                  </a:xfrm>
                  <a:custGeom>
                    <a:avLst/>
                    <a:gdLst/>
                    <a:ahLst/>
                    <a:cxnLst/>
                    <a:pathLst>
                      <a:path w="109791" h="59577" fill="none">
                        <a:moveTo>
                          <a:pt x="0" y="0"/>
                        </a:moveTo>
                        <a:lnTo>
                          <a:pt x="109791" y="59577"/>
                        </a:lnTo>
                      </a:path>
                    </a:pathLst>
                  </a:custGeom>
                  <a:solidFill>
                    <a:srgbClr val="303030"/>
                  </a:solidFill>
                  <a:ln w="7600" cap="flat">
                    <a:solidFill>
                      <a:srgbClr val="000000"/>
                    </a:solidFill>
                    <a:custDash>
                      <a:ds d="380000" sp="120000"/>
                    </a:custDash>
                    <a:bevel/>
                  </a:ln>
                </p:spPr>
              </p:sp>
            </p:grpSp>
            <p:grpSp>
              <p:nvGrpSpPr>
                <p:cNvPr id="2027" name=""/>
                <p:cNvGrpSpPr/>
                <p:nvPr/>
              </p:nvGrpSpPr>
              <p:grpSpPr>
                <a:xfrm>
                  <a:off x="3925529" y="4571529"/>
                  <a:ext cy="300140" cx="395200"/>
                  <a:chOff x="3925529" y="4571529"/>
                  <a:chExt cy="300140" cx="395200"/>
                </a:xfrm>
              </p:grpSpPr>
              <p:sp>
                <p:nvSpPr>
                  <p:cNvPr id="2028" name=""/>
                  <p:cNvSpPr/>
                  <p:nvPr/>
                </p:nvSpPr>
                <p:spPr>
                  <a:xfrm>
                    <a:off x="3925529" y="4672276"/>
                    <a:ext cy="199394" cx="204710"/>
                  </a:xfrm>
                  <a:custGeom>
                    <a:avLst/>
                    <a:gdLst/>
                    <a:ahLst/>
                    <a:cxnLst/>
                    <a:pathLst>
                      <a:path w="204710" h="199394">
                        <a:moveTo>
                          <a:pt x="0" y="0"/>
                        </a:moveTo>
                        <a:lnTo>
                          <a:pt x="204710" y="109971"/>
                        </a:lnTo>
                        <a:lnTo>
                          <a:pt x="204710" y="199394"/>
                        </a:lnTo>
                        <a:lnTo>
                          <a:pt x="0" y="89423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303030"/>
                  </a:solidFill>
                  <a:ln w="3800" cap="flat">
                    <a:solidFill>
                      <a:srgbClr val="D6D8DF"/>
                    </a:solidFill>
                    <a:bevel/>
                  </a:ln>
                </p:spPr>
              </p:sp>
              <p:sp>
                <p:nvSpPr>
                  <p:cNvPr id="2029" name=""/>
                  <p:cNvSpPr/>
                  <p:nvPr/>
                </p:nvSpPr>
                <p:spPr>
                  <a:xfrm>
                    <a:off x="3934915" y="4745965"/>
                    <a:ext cy="59577" cx="109791"/>
                  </a:xfrm>
                  <a:custGeom>
                    <a:avLst/>
                    <a:gdLst/>
                    <a:ahLst/>
                    <a:cxnLst/>
                    <a:pathLst>
                      <a:path w="109791" h="59577" fill="none">
                        <a:moveTo>
                          <a:pt x="0" y="0"/>
                        </a:moveTo>
                        <a:lnTo>
                          <a:pt x="109791" y="59577"/>
                        </a:lnTo>
                      </a:path>
                    </a:pathLst>
                  </a:custGeom>
                  <a:solidFill>
                    <a:srgbClr val="303030"/>
                  </a:solidFill>
                  <a:ln w="7600" cap="flat">
                    <a:solidFill>
                      <a:srgbClr val="000000"/>
                    </a:solidFill>
                    <a:custDash>
                      <a:ds d="380000" sp="120000"/>
                    </a:custDash>
                    <a:bevel/>
                  </a:ln>
                </p:spPr>
              </p:sp>
              <p:sp>
                <p:nvSpPr>
                  <p:cNvPr id="2030" name=""/>
                  <p:cNvSpPr/>
                  <p:nvPr/>
                </p:nvSpPr>
                <p:spPr>
                  <a:xfrm flipH="true">
                    <a:off x="4130238" y="4681212"/>
                    <a:ext cy="190457" cx="190490"/>
                  </a:xfrm>
                  <a:custGeom>
                    <a:avLst/>
                    <a:gdLst/>
                    <a:ahLst/>
                    <a:cxnLst/>
                    <a:pathLst>
                      <a:path w="190490" h="190457">
                        <a:moveTo>
                          <a:pt x="0" y="0"/>
                        </a:moveTo>
                        <a:lnTo>
                          <a:pt x="190490" y="101034"/>
                        </a:lnTo>
                        <a:lnTo>
                          <a:pt x="190490" y="190457"/>
                        </a:lnTo>
                        <a:lnTo>
                          <a:pt x="0" y="89423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303030"/>
                  </a:solidFill>
                  <a:ln w="3800" cap="flat">
                    <a:solidFill>
                      <a:srgbClr val="CACCD3"/>
                    </a:solidFill>
                    <a:bevel/>
                  </a:ln>
                </p:spPr>
              </p:sp>
              <p:sp>
                <p:nvSpPr>
                  <p:cNvPr id="2031" name=""/>
                  <p:cNvSpPr/>
                  <p:nvPr/>
                </p:nvSpPr>
                <p:spPr>
                  <a:xfrm>
                    <a:off x="3925529" y="4571530"/>
                    <a:ext cy="210717" cx="395200"/>
                  </a:xfrm>
                  <a:custGeom>
                    <a:avLst/>
                    <a:gdLst/>
                    <a:ahLst/>
                    <a:cxnLst/>
                    <a:pathLst>
                      <a:path w="395200" h="210717">
                        <a:moveTo>
                          <a:pt x="204710" y="210717"/>
                        </a:moveTo>
                        <a:lnTo>
                          <a:pt x="0" y="100746"/>
                        </a:lnTo>
                        <a:lnTo>
                          <a:pt x="190490" y="0"/>
                        </a:lnTo>
                        <a:lnTo>
                          <a:pt x="395200" y="109683"/>
                        </a:lnTo>
                        <a:lnTo>
                          <a:pt x="204710" y="210717"/>
                        </a:lnTo>
                        <a:close/>
                      </a:path>
                    </a:pathLst>
                  </a:custGeom>
                  <a:solidFill>
                    <a:srgbClr val="303030"/>
                  </a:solidFill>
                  <a:ln w="3800" cap="flat">
                    <a:solidFill>
                      <a:srgbClr val="E2E4E9"/>
                    </a:solidFill>
                    <a:bevel/>
                  </a:ln>
                </p:spPr>
              </p:sp>
              <p:grpSp>
                <p:nvGrpSpPr>
                  <p:cNvPr id="2032" name=""/>
                  <p:cNvGrpSpPr/>
                  <p:nvPr/>
                </p:nvGrpSpPr>
                <p:grpSpPr>
                  <a:xfrm>
                    <a:off x="4057776" y="4791475"/>
                    <a:ext cy="57775" cx="53773"/>
                    <a:chOff x="4057776" y="4791475"/>
                    <a:chExt cy="57775" cx="53773"/>
                  </a:xfrm>
                </p:grpSpPr>
                <p:sp>
                  <p:nvSpPr>
                    <p:cNvPr id="2033" name=""/>
                    <p:cNvSpPr/>
                    <p:nvPr/>
                  </p:nvSpPr>
                  <p:spPr>
                    <a:xfrm>
                      <a:off x="4057776" y="4791475"/>
                      <a:ext cy="57775" cx="53773"/>
                    </a:xfrm>
                    <a:custGeom>
                      <a:avLst/>
                      <a:gdLst/>
                      <a:ahLst/>
                      <a:cxnLst/>
                      <a:pathLst>
                        <a:path w="53773" h="57775">
                          <a:moveTo>
                            <a:pt x="0" y="0"/>
                          </a:moveTo>
                          <a:lnTo>
                            <a:pt x="53773" y="28531"/>
                          </a:lnTo>
                          <a:lnTo>
                            <a:pt x="53773" y="57775"/>
                          </a:lnTo>
                          <a:lnTo>
                            <a:pt x="0" y="28281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303030"/>
                    </a:solidFill>
                    <a:ln w="7600" cap="flat">
                      <a:solidFill>
                        <a:srgbClr val="FFFFFF"/>
                      </a:solidFill>
                      <a:bevel/>
                    </a:ln>
                  </p:spPr>
                </p:sp>
                <p:sp>
                  <p:nvSpPr>
                    <p:cNvPr id="2034" name=""/>
                    <p:cNvSpPr/>
                    <p:nvPr/>
                  </p:nvSpPr>
                  <p:spPr>
                    <a:xfrm>
                      <a:off x="4060014" y="4796092"/>
                      <a:ext cy="48542" cx="48641"/>
                    </a:xfrm>
                    <a:custGeom>
                      <a:avLst/>
                      <a:gdLst/>
                      <a:ahLst/>
                      <a:cxnLst/>
                      <a:pathLst>
                        <a:path w="48641" h="48542">
                          <a:moveTo>
                            <a:pt x="0" y="0"/>
                          </a:moveTo>
                          <a:lnTo>
                            <a:pt x="48641" y="25899"/>
                          </a:lnTo>
                          <a:lnTo>
                            <a:pt x="48641" y="48542"/>
                          </a:lnTo>
                          <a:lnTo>
                            <a:pt x="0" y="21897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303030"/>
                    </a:solidFill>
                    <a:ln w="7600" cap="flat">
                      <a:solidFill>
                        <a:srgbClr val="62BC85"/>
                      </a:solidFill>
                      <a:bevel/>
                    </a:ln>
                  </p:spPr>
                </p:sp>
                <p:sp>
                  <p:nvSpPr>
                    <p:cNvPr id="2035" name=""/>
                    <p:cNvSpPr/>
                    <p:nvPr/>
                  </p:nvSpPr>
                  <p:spPr>
                    <a:xfrm>
                      <a:off x="4061145" y="4797941"/>
                      <a:ext cy="44972" cx="46474"/>
                    </a:xfrm>
                    <a:custGeom>
                      <a:avLst/>
                      <a:gdLst/>
                      <a:ahLst/>
                      <a:cxnLst/>
                      <a:pathLst>
                        <a:path w="46474" h="44972">
                          <a:moveTo>
                            <a:pt x="0" y="0"/>
                          </a:moveTo>
                          <a:lnTo>
                            <a:pt x="46474" y="24387"/>
                          </a:lnTo>
                          <a:lnTo>
                            <a:pt x="46474" y="44972"/>
                          </a:lnTo>
                          <a:lnTo>
                            <a:pt x="0" y="19907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303030"/>
                    </a:solidFill>
                    <a:ln w="7600" cap="flat">
                      <a:noFill/>
                      <a:bevel/>
                    </a:ln>
                  </p:spPr>
                </p:sp>
              </p:grpSp>
              <p:grpSp>
                <p:nvGrpSpPr>
                  <p:cNvPr id="2036" name=""/>
                  <p:cNvGrpSpPr/>
                  <p:nvPr/>
                </p:nvGrpSpPr>
                <p:grpSpPr>
                  <a:xfrm>
                    <a:off x="4094560" y="4782796"/>
                    <a:ext cy="21673" cx="18266"/>
                    <a:chOff x="4094560" y="4782796"/>
                    <a:chExt cy="21673" cx="18266"/>
                  </a:xfrm>
                </p:grpSpPr>
                <p:sp>
                  <p:nvSpPr>
                    <p:cNvPr id="2037" name=""/>
                    <p:cNvSpPr/>
                    <p:nvPr/>
                  </p:nvSpPr>
                  <p:spPr>
                    <a:xfrm rot="-120000">
                      <a:off x="4094595" y="4782781"/>
                      <a:ext cy="21673" cx="18266"/>
                    </a:xfrm>
                    <a:custGeom>
                      <a:avLst/>
                      <a:gdLst/>
                      <a:ahLst/>
                      <a:cxnLst/>
                      <a:pathLst>
                        <a:path w="18266" h="21673">
                          <a:moveTo>
                            <a:pt x="60" y="11567"/>
                          </a:moveTo>
                          <a:cubicBezTo>
                            <a:pt x="-512" y="5592"/>
                            <a:pt x="3078" y="425"/>
                            <a:pt x="8077" y="0"/>
                          </a:cubicBezTo>
                          <a:cubicBezTo>
                            <a:pt x="13077" y="-375"/>
                            <a:pt x="17593" y="4144"/>
                            <a:pt x="18165" y="10119"/>
                          </a:cubicBezTo>
                          <a:cubicBezTo>
                            <a:pt x="18737" y="16093"/>
                            <a:pt x="15147" y="21261"/>
                            <a:pt x="10148" y="21661"/>
                          </a:cubicBezTo>
                          <a:cubicBezTo>
                            <a:pt x="5148" y="22061"/>
                            <a:pt x="632" y="17541"/>
                            <a:pt x="60" y="11567"/>
                          </a:cubicBezTo>
                          <a:close/>
                        </a:path>
                      </a:pathLst>
                    </a:custGeom>
                    <a:solidFill>
                      <a:srgbClr val="303030"/>
                    </a:solidFill>
                    <a:ln w="2500" cap="flat">
                      <a:solidFill>
                        <a:srgbClr val="E85464"/>
                      </a:solidFill>
                      <a:bevel/>
                    </a:ln>
                  </p:spPr>
                </p:sp>
                <p:sp>
                  <p:nvSpPr>
                    <p:cNvPr id="2038" name=""/>
                    <p:cNvSpPr/>
                    <p:nvPr/>
                  </p:nvSpPr>
                  <p:spPr>
                    <a:xfrm rot="-120000">
                      <a:off x="4096440" y="4784982"/>
                      <a:ext cy="17274" cx="14568"/>
                    </a:xfrm>
                    <a:custGeom>
                      <a:avLst/>
                      <a:gdLst/>
                      <a:ahLst/>
                      <a:cxnLst/>
                      <a:pathLst>
                        <a:path w="14568" h="17274">
                          <a:moveTo>
                            <a:pt x="48" y="9219"/>
                          </a:moveTo>
                          <a:cubicBezTo>
                            <a:pt x="-408" y="4457"/>
                            <a:pt x="2455" y="338"/>
                            <a:pt x="6442" y="0"/>
                          </a:cubicBezTo>
                          <a:cubicBezTo>
                            <a:pt x="10430" y="-299"/>
                            <a:pt x="14032" y="3303"/>
                            <a:pt x="14488" y="8065"/>
                          </a:cubicBezTo>
                          <a:cubicBezTo>
                            <a:pt x="14944" y="12827"/>
                            <a:pt x="12081" y="16945"/>
                            <a:pt x="8093" y="17264"/>
                          </a:cubicBezTo>
                          <a:cubicBezTo>
                            <a:pt x="4106" y="17583"/>
                            <a:pt x="504" y="13981"/>
                            <a:pt x="48" y="9219"/>
                          </a:cubicBezTo>
                          <a:close/>
                        </a:path>
                      </a:pathLst>
                    </a:custGeom>
                    <a:solidFill>
                      <a:srgbClr val="303030"/>
                    </a:solidFill>
                    <a:ln w="4800" cap="flat">
                      <a:solidFill>
                        <a:srgbClr val="FF7878"/>
                      </a:solidFill>
                      <a:bevel/>
                    </a:ln>
                  </p:spPr>
                </p:sp>
                <p:sp>
                  <p:nvSpPr>
                    <p:cNvPr id="2039" name=""/>
                    <p:cNvSpPr/>
                    <p:nvPr/>
                  </p:nvSpPr>
                  <p:spPr>
                    <a:xfrm rot="-120000">
                      <a:off x="4096378" y="4786386"/>
                      <a:ext cy="15768" cx="12205"/>
                    </a:xfrm>
                    <a:custGeom>
                      <a:avLst/>
                      <a:gdLst/>
                      <a:ahLst/>
                      <a:cxnLst/>
                      <a:pathLst>
                        <a:path w="12205" h="15768">
                          <a:moveTo>
                            <a:pt x="0" y="7869"/>
                          </a:moveTo>
                          <a:cubicBezTo>
                            <a:pt x="-179" y="4630"/>
                            <a:pt x="1046" y="1690"/>
                            <a:pt x="3115" y="0"/>
                          </a:cubicBezTo>
                          <a:cubicBezTo>
                            <a:pt x="3115" y="0"/>
                            <a:pt x="11944" y="14239"/>
                            <a:pt x="11944" y="14239"/>
                          </a:cubicBezTo>
                          <a:cubicBezTo>
                            <a:pt x="10902" y="15192"/>
                            <a:pt x="9612" y="15799"/>
                            <a:pt x="8177" y="15914"/>
                          </a:cubicBezTo>
                          <a:cubicBezTo>
                            <a:pt x="4189" y="16232"/>
                            <a:pt x="587" y="12630"/>
                            <a:pt x="0" y="7869"/>
                          </a:cubicBezTo>
                          <a:close/>
                        </a:path>
                      </a:pathLst>
                    </a:custGeom>
                    <a:solidFill>
                      <a:srgbClr val="303030"/>
                    </a:solidFill>
                    <a:ln w="4800" cap="flat">
                      <a:noFill/>
                      <a:bevel/>
                    </a:ln>
                  </p:spPr>
                </p:sp>
              </p:grpSp>
              <p:sp>
                <p:nvSpPr>
                  <p:cNvPr id="2040" name=""/>
                  <p:cNvSpPr/>
                  <p:nvPr/>
                </p:nvSpPr>
                <p:spPr>
                  <a:xfrm>
                    <a:off x="3934915" y="4731898"/>
                    <a:ext cy="59577" cx="109791"/>
                  </a:xfrm>
                  <a:custGeom>
                    <a:avLst/>
                    <a:gdLst/>
                    <a:ahLst/>
                    <a:cxnLst/>
                    <a:pathLst>
                      <a:path w="109791" h="59577" fill="none">
                        <a:moveTo>
                          <a:pt x="0" y="0"/>
                        </a:moveTo>
                        <a:lnTo>
                          <a:pt x="109791" y="59577"/>
                        </a:lnTo>
                      </a:path>
                    </a:pathLst>
                  </a:custGeom>
                  <a:solidFill>
                    <a:srgbClr val="303030"/>
                  </a:solidFill>
                  <a:ln w="7600" cap="flat">
                    <a:solidFill>
                      <a:srgbClr val="000000"/>
                    </a:solidFill>
                    <a:custDash>
                      <a:ds d="380000" sp="120000"/>
                    </a:custDash>
                    <a:bevel/>
                  </a:ln>
                </p:spPr>
              </p:sp>
            </p:grpSp>
          </p:grpSp>
          <p:grpSp>
            <p:nvGrpSpPr>
              <p:cNvPr id="2041" name=""/>
              <p:cNvGrpSpPr/>
              <p:nvPr/>
            </p:nvGrpSpPr>
            <p:grpSpPr>
              <a:xfrm>
                <a:off x="4328329" y="4320679"/>
                <a:ext cy="409066" cx="395200"/>
                <a:chOff x="4328329" y="4320679"/>
                <a:chExt cy="409066" cx="395200"/>
              </a:xfrm>
            </p:grpSpPr>
            <p:grpSp>
              <p:nvGrpSpPr>
                <p:cNvPr id="2042" name=""/>
                <p:cNvGrpSpPr/>
                <p:nvPr/>
              </p:nvGrpSpPr>
              <p:grpSpPr>
                <a:xfrm>
                  <a:off x="4328329" y="4429605"/>
                  <a:ext cy="300140" cx="395200"/>
                  <a:chOff x="4328329" y="4429605"/>
                  <a:chExt cy="300140" cx="395200"/>
                </a:xfrm>
              </p:grpSpPr>
              <p:sp>
                <p:nvSpPr>
                  <p:cNvPr id="2043" name=""/>
                  <p:cNvSpPr/>
                  <p:nvPr/>
                </p:nvSpPr>
                <p:spPr>
                  <a:xfrm>
                    <a:off x="4328329" y="4530352"/>
                    <a:ext cy="199394" cx="204710"/>
                  </a:xfrm>
                  <a:custGeom>
                    <a:avLst/>
                    <a:gdLst/>
                    <a:ahLst/>
                    <a:cxnLst/>
                    <a:pathLst>
                      <a:path w="204710" h="199394">
                        <a:moveTo>
                          <a:pt x="0" y="0"/>
                        </a:moveTo>
                        <a:lnTo>
                          <a:pt x="204710" y="109971"/>
                        </a:lnTo>
                        <a:lnTo>
                          <a:pt x="204710" y="199394"/>
                        </a:lnTo>
                        <a:lnTo>
                          <a:pt x="0" y="89423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303030"/>
                  </a:solidFill>
                  <a:ln w="3800" cap="flat">
                    <a:solidFill>
                      <a:srgbClr val="D6D8DF"/>
                    </a:solidFill>
                    <a:bevel/>
                  </a:ln>
                </p:spPr>
              </p:sp>
              <p:sp>
                <p:nvSpPr>
                  <p:cNvPr id="2044" name=""/>
                  <p:cNvSpPr/>
                  <p:nvPr/>
                </p:nvSpPr>
                <p:spPr>
                  <a:xfrm>
                    <a:off x="4337715" y="4604041"/>
                    <a:ext cy="59577" cx="109791"/>
                  </a:xfrm>
                  <a:custGeom>
                    <a:avLst/>
                    <a:gdLst/>
                    <a:ahLst/>
                    <a:cxnLst/>
                    <a:pathLst>
                      <a:path w="109791" h="59577" fill="none">
                        <a:moveTo>
                          <a:pt x="0" y="0"/>
                        </a:moveTo>
                        <a:lnTo>
                          <a:pt x="109791" y="59577"/>
                        </a:lnTo>
                      </a:path>
                    </a:pathLst>
                  </a:custGeom>
                  <a:solidFill>
                    <a:srgbClr val="303030"/>
                  </a:solidFill>
                  <a:ln w="7600" cap="flat">
                    <a:solidFill>
                      <a:srgbClr val="000000"/>
                    </a:solidFill>
                    <a:custDash>
                      <a:ds d="380000" sp="120000"/>
                    </a:custDash>
                    <a:bevel/>
                  </a:ln>
                </p:spPr>
              </p:sp>
              <p:sp>
                <p:nvSpPr>
                  <p:cNvPr id="2045" name=""/>
                  <p:cNvSpPr/>
                  <p:nvPr/>
                </p:nvSpPr>
                <p:spPr>
                  <a:xfrm flipH="true">
                    <a:off x="4533038" y="4539289"/>
                    <a:ext cy="190457" cx="190490"/>
                  </a:xfrm>
                  <a:custGeom>
                    <a:avLst/>
                    <a:gdLst/>
                    <a:ahLst/>
                    <a:cxnLst/>
                    <a:pathLst>
                      <a:path w="190490" h="190457">
                        <a:moveTo>
                          <a:pt x="0" y="0"/>
                        </a:moveTo>
                        <a:lnTo>
                          <a:pt x="190490" y="101034"/>
                        </a:lnTo>
                        <a:lnTo>
                          <a:pt x="190490" y="190457"/>
                        </a:lnTo>
                        <a:lnTo>
                          <a:pt x="0" y="89423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303030"/>
                  </a:solidFill>
                  <a:ln w="3800" cap="flat">
                    <a:solidFill>
                      <a:srgbClr val="CACCD3"/>
                    </a:solidFill>
                    <a:bevel/>
                  </a:ln>
                </p:spPr>
              </p:sp>
              <p:sp>
                <p:nvSpPr>
                  <p:cNvPr id="2046" name=""/>
                  <p:cNvSpPr/>
                  <p:nvPr/>
                </p:nvSpPr>
                <p:spPr>
                  <a:xfrm>
                    <a:off x="4328329" y="4429606"/>
                    <a:ext cy="210717" cx="395200"/>
                  </a:xfrm>
                  <a:custGeom>
                    <a:avLst/>
                    <a:gdLst/>
                    <a:ahLst/>
                    <a:cxnLst/>
                    <a:pathLst>
                      <a:path w="395200" h="210717">
                        <a:moveTo>
                          <a:pt x="204710" y="210717"/>
                        </a:moveTo>
                        <a:lnTo>
                          <a:pt x="0" y="100746"/>
                        </a:lnTo>
                        <a:lnTo>
                          <a:pt x="190490" y="0"/>
                        </a:lnTo>
                        <a:lnTo>
                          <a:pt x="395200" y="109683"/>
                        </a:lnTo>
                        <a:lnTo>
                          <a:pt x="204710" y="210717"/>
                        </a:lnTo>
                        <a:close/>
                      </a:path>
                    </a:pathLst>
                  </a:custGeom>
                  <a:solidFill>
                    <a:srgbClr val="303030"/>
                  </a:solidFill>
                  <a:ln w="3800" cap="flat">
                    <a:solidFill>
                      <a:srgbClr val="E2E4E9"/>
                    </a:solidFill>
                    <a:bevel/>
                  </a:ln>
                </p:spPr>
              </p:sp>
              <p:grpSp>
                <p:nvGrpSpPr>
                  <p:cNvPr id="2047" name=""/>
                  <p:cNvGrpSpPr/>
                  <p:nvPr/>
                </p:nvGrpSpPr>
                <p:grpSpPr>
                  <a:xfrm>
                    <a:off x="4460576" y="4649551"/>
                    <a:ext cy="57775" cx="53773"/>
                    <a:chOff x="4460576" y="4649551"/>
                    <a:chExt cy="57775" cx="53773"/>
                  </a:xfrm>
                </p:grpSpPr>
                <p:sp>
                  <p:nvSpPr>
                    <p:cNvPr id="2048" name=""/>
                    <p:cNvSpPr/>
                    <p:nvPr/>
                  </p:nvSpPr>
                  <p:spPr>
                    <a:xfrm>
                      <a:off x="4460576" y="4649551"/>
                      <a:ext cy="57775" cx="53773"/>
                    </a:xfrm>
                    <a:custGeom>
                      <a:avLst/>
                      <a:gdLst/>
                      <a:ahLst/>
                      <a:cxnLst/>
                      <a:pathLst>
                        <a:path w="53773" h="57775">
                          <a:moveTo>
                            <a:pt x="0" y="0"/>
                          </a:moveTo>
                          <a:lnTo>
                            <a:pt x="53773" y="28531"/>
                          </a:lnTo>
                          <a:lnTo>
                            <a:pt x="53773" y="57775"/>
                          </a:lnTo>
                          <a:lnTo>
                            <a:pt x="0" y="28281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303030"/>
                    </a:solidFill>
                    <a:ln w="7600" cap="flat">
                      <a:solidFill>
                        <a:srgbClr val="FFFFFF"/>
                      </a:solidFill>
                      <a:bevel/>
                    </a:ln>
                  </p:spPr>
                </p:sp>
                <p:sp>
                  <p:nvSpPr>
                    <p:cNvPr id="2049" name=""/>
                    <p:cNvSpPr/>
                    <p:nvPr/>
                  </p:nvSpPr>
                  <p:spPr>
                    <a:xfrm>
                      <a:off x="4462814" y="4654168"/>
                      <a:ext cy="48542" cx="48641"/>
                    </a:xfrm>
                    <a:custGeom>
                      <a:avLst/>
                      <a:gdLst/>
                      <a:ahLst/>
                      <a:cxnLst/>
                      <a:pathLst>
                        <a:path w="48641" h="48542">
                          <a:moveTo>
                            <a:pt x="0" y="0"/>
                          </a:moveTo>
                          <a:lnTo>
                            <a:pt x="48641" y="25899"/>
                          </a:lnTo>
                          <a:lnTo>
                            <a:pt x="48641" y="48542"/>
                          </a:lnTo>
                          <a:lnTo>
                            <a:pt x="0" y="21897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303030"/>
                    </a:solidFill>
                    <a:ln w="7600" cap="flat">
                      <a:solidFill>
                        <a:srgbClr val="62BC85"/>
                      </a:solidFill>
                      <a:bevel/>
                    </a:ln>
                  </p:spPr>
                </p:sp>
                <p:sp>
                  <p:nvSpPr>
                    <p:cNvPr id="2050" name=""/>
                    <p:cNvSpPr/>
                    <p:nvPr/>
                  </p:nvSpPr>
                  <p:spPr>
                    <a:xfrm>
                      <a:off x="4463945" y="4656017"/>
                      <a:ext cy="44972" cx="46474"/>
                    </a:xfrm>
                    <a:custGeom>
                      <a:avLst/>
                      <a:gdLst/>
                      <a:ahLst/>
                      <a:cxnLst/>
                      <a:pathLst>
                        <a:path w="46474" h="44972">
                          <a:moveTo>
                            <a:pt x="0" y="0"/>
                          </a:moveTo>
                          <a:lnTo>
                            <a:pt x="46474" y="24387"/>
                          </a:lnTo>
                          <a:lnTo>
                            <a:pt x="46474" y="44972"/>
                          </a:lnTo>
                          <a:lnTo>
                            <a:pt x="0" y="19907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303030"/>
                    </a:solidFill>
                    <a:ln w="7600" cap="flat">
                      <a:noFill/>
                      <a:bevel/>
                    </a:ln>
                  </p:spPr>
                </p:sp>
              </p:grpSp>
              <p:grpSp>
                <p:nvGrpSpPr>
                  <p:cNvPr id="2051" name=""/>
                  <p:cNvGrpSpPr/>
                  <p:nvPr/>
                </p:nvGrpSpPr>
                <p:grpSpPr>
                  <a:xfrm>
                    <a:off x="4497360" y="4640872"/>
                    <a:ext cy="21673" cx="18266"/>
                    <a:chOff x="4497360" y="4640872"/>
                    <a:chExt cy="21673" cx="18266"/>
                  </a:xfrm>
                </p:grpSpPr>
                <p:sp>
                  <p:nvSpPr>
                    <p:cNvPr id="2052" name=""/>
                    <p:cNvSpPr/>
                    <p:nvPr/>
                  </p:nvSpPr>
                  <p:spPr>
                    <a:xfrm rot="-120000">
                      <a:off x="4497395" y="4640858"/>
                      <a:ext cy="21673" cx="18266"/>
                    </a:xfrm>
                    <a:custGeom>
                      <a:avLst/>
                      <a:gdLst/>
                      <a:ahLst/>
                      <a:cxnLst/>
                      <a:pathLst>
                        <a:path w="18266" h="21673">
                          <a:moveTo>
                            <a:pt x="60" y="11567"/>
                          </a:moveTo>
                          <a:cubicBezTo>
                            <a:pt x="-512" y="5592"/>
                            <a:pt x="3078" y="425"/>
                            <a:pt x="8077" y="0"/>
                          </a:cubicBezTo>
                          <a:cubicBezTo>
                            <a:pt x="13077" y="-375"/>
                            <a:pt x="17593" y="4144"/>
                            <a:pt x="18165" y="10119"/>
                          </a:cubicBezTo>
                          <a:cubicBezTo>
                            <a:pt x="18737" y="16093"/>
                            <a:pt x="15147" y="21261"/>
                            <a:pt x="10148" y="21661"/>
                          </a:cubicBezTo>
                          <a:cubicBezTo>
                            <a:pt x="5148" y="22061"/>
                            <a:pt x="632" y="17541"/>
                            <a:pt x="60" y="11567"/>
                          </a:cubicBezTo>
                          <a:close/>
                        </a:path>
                      </a:pathLst>
                    </a:custGeom>
                    <a:solidFill>
                      <a:srgbClr val="303030"/>
                    </a:solidFill>
                    <a:ln w="2500" cap="flat">
                      <a:solidFill>
                        <a:srgbClr val="E85464"/>
                      </a:solidFill>
                      <a:bevel/>
                    </a:ln>
                  </p:spPr>
                </p:sp>
                <p:sp>
                  <p:nvSpPr>
                    <p:cNvPr id="2053" name=""/>
                    <p:cNvSpPr/>
                    <p:nvPr/>
                  </p:nvSpPr>
                  <p:spPr>
                    <a:xfrm rot="-120000">
                      <a:off x="4499240" y="4643058"/>
                      <a:ext cy="17274" cx="14568"/>
                    </a:xfrm>
                    <a:custGeom>
                      <a:avLst/>
                      <a:gdLst/>
                      <a:ahLst/>
                      <a:cxnLst/>
                      <a:pathLst>
                        <a:path w="14568" h="17274">
                          <a:moveTo>
                            <a:pt x="48" y="9219"/>
                          </a:moveTo>
                          <a:cubicBezTo>
                            <a:pt x="-408" y="4457"/>
                            <a:pt x="2455" y="338"/>
                            <a:pt x="6442" y="0"/>
                          </a:cubicBezTo>
                          <a:cubicBezTo>
                            <a:pt x="10430" y="-299"/>
                            <a:pt x="14032" y="3303"/>
                            <a:pt x="14488" y="8065"/>
                          </a:cubicBezTo>
                          <a:cubicBezTo>
                            <a:pt x="14944" y="12827"/>
                            <a:pt x="12081" y="16945"/>
                            <a:pt x="8093" y="17264"/>
                          </a:cubicBezTo>
                          <a:cubicBezTo>
                            <a:pt x="4106" y="17583"/>
                            <a:pt x="504" y="13981"/>
                            <a:pt x="48" y="9219"/>
                          </a:cubicBezTo>
                          <a:close/>
                        </a:path>
                      </a:pathLst>
                    </a:custGeom>
                    <a:solidFill>
                      <a:srgbClr val="303030"/>
                    </a:solidFill>
                    <a:ln w="4800" cap="flat">
                      <a:solidFill>
                        <a:srgbClr val="FF7878"/>
                      </a:solidFill>
                      <a:bevel/>
                    </a:ln>
                  </p:spPr>
                </p:sp>
                <p:sp>
                  <p:nvSpPr>
                    <p:cNvPr id="2054" name=""/>
                    <p:cNvSpPr/>
                    <p:nvPr/>
                  </p:nvSpPr>
                  <p:spPr>
                    <a:xfrm rot="-120000">
                      <a:off x="4499178" y="4644462"/>
                      <a:ext cy="15768" cx="12205"/>
                    </a:xfrm>
                    <a:custGeom>
                      <a:avLst/>
                      <a:gdLst/>
                      <a:ahLst/>
                      <a:cxnLst/>
                      <a:pathLst>
                        <a:path w="12205" h="15768">
                          <a:moveTo>
                            <a:pt x="0" y="7869"/>
                          </a:moveTo>
                          <a:cubicBezTo>
                            <a:pt x="-179" y="4630"/>
                            <a:pt x="1046" y="1690"/>
                            <a:pt x="3115" y="0"/>
                          </a:cubicBezTo>
                          <a:cubicBezTo>
                            <a:pt x="3115" y="0"/>
                            <a:pt x="11944" y="14239"/>
                            <a:pt x="11944" y="14239"/>
                          </a:cubicBezTo>
                          <a:cubicBezTo>
                            <a:pt x="10902" y="15192"/>
                            <a:pt x="9612" y="15799"/>
                            <a:pt x="8177" y="15914"/>
                          </a:cubicBezTo>
                          <a:cubicBezTo>
                            <a:pt x="4189" y="16232"/>
                            <a:pt x="587" y="12630"/>
                            <a:pt x="0" y="7869"/>
                          </a:cubicBezTo>
                          <a:close/>
                        </a:path>
                      </a:pathLst>
                    </a:custGeom>
                    <a:solidFill>
                      <a:srgbClr val="303030"/>
                    </a:solidFill>
                    <a:ln w="4800" cap="flat">
                      <a:noFill/>
                      <a:bevel/>
                    </a:ln>
                  </p:spPr>
                </p:sp>
              </p:grpSp>
              <p:sp>
                <p:nvSpPr>
                  <p:cNvPr id="2055" name=""/>
                  <p:cNvSpPr/>
                  <p:nvPr/>
                </p:nvSpPr>
                <p:spPr>
                  <a:xfrm>
                    <a:off x="4337715" y="4589974"/>
                    <a:ext cy="59577" cx="109791"/>
                  </a:xfrm>
                  <a:custGeom>
                    <a:avLst/>
                    <a:gdLst/>
                    <a:ahLst/>
                    <a:cxnLst/>
                    <a:pathLst>
                      <a:path w="109791" h="59577" fill="none">
                        <a:moveTo>
                          <a:pt x="0" y="0"/>
                        </a:moveTo>
                        <a:lnTo>
                          <a:pt x="109791" y="59577"/>
                        </a:lnTo>
                      </a:path>
                    </a:pathLst>
                  </a:custGeom>
                  <a:solidFill>
                    <a:srgbClr val="303030"/>
                  </a:solidFill>
                  <a:ln w="7600" cap="flat">
                    <a:solidFill>
                      <a:srgbClr val="000000"/>
                    </a:solidFill>
                    <a:custDash>
                      <a:ds d="380000" sp="120000"/>
                    </a:custDash>
                    <a:bevel/>
                  </a:ln>
                </p:spPr>
              </p:sp>
            </p:grpSp>
            <p:grpSp>
              <p:nvGrpSpPr>
                <p:cNvPr id="2056" name=""/>
                <p:cNvGrpSpPr/>
                <p:nvPr/>
              </p:nvGrpSpPr>
              <p:grpSpPr>
                <a:xfrm>
                  <a:off x="4328329" y="4320679"/>
                  <a:ext cy="300140" cx="395200"/>
                  <a:chOff x="4328329" y="4320679"/>
                  <a:chExt cy="300140" cx="395200"/>
                </a:xfrm>
              </p:grpSpPr>
              <p:sp>
                <p:nvSpPr>
                  <p:cNvPr id="2057" name=""/>
                  <p:cNvSpPr/>
                  <p:nvPr/>
                </p:nvSpPr>
                <p:spPr>
                  <a:xfrm>
                    <a:off x="4328329" y="4421425"/>
                    <a:ext cy="199394" cx="204710"/>
                  </a:xfrm>
                  <a:custGeom>
                    <a:avLst/>
                    <a:gdLst/>
                    <a:ahLst/>
                    <a:cxnLst/>
                    <a:pathLst>
                      <a:path w="204710" h="199394">
                        <a:moveTo>
                          <a:pt x="0" y="0"/>
                        </a:moveTo>
                        <a:lnTo>
                          <a:pt x="204710" y="109971"/>
                        </a:lnTo>
                        <a:lnTo>
                          <a:pt x="204710" y="199394"/>
                        </a:lnTo>
                        <a:lnTo>
                          <a:pt x="0" y="89423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303030"/>
                  </a:solidFill>
                  <a:ln w="3800" cap="flat">
                    <a:solidFill>
                      <a:srgbClr val="D6D8DF"/>
                    </a:solidFill>
                    <a:bevel/>
                  </a:ln>
                </p:spPr>
              </p:sp>
              <p:sp>
                <p:nvSpPr>
                  <p:cNvPr id="2058" name=""/>
                  <p:cNvSpPr/>
                  <p:nvPr/>
                </p:nvSpPr>
                <p:spPr>
                  <a:xfrm>
                    <a:off x="4337715" y="4495115"/>
                    <a:ext cy="59577" cx="109791"/>
                  </a:xfrm>
                  <a:custGeom>
                    <a:avLst/>
                    <a:gdLst/>
                    <a:ahLst/>
                    <a:cxnLst/>
                    <a:pathLst>
                      <a:path w="109791" h="59577" fill="none">
                        <a:moveTo>
                          <a:pt x="0" y="0"/>
                        </a:moveTo>
                        <a:lnTo>
                          <a:pt x="109791" y="59577"/>
                        </a:lnTo>
                      </a:path>
                    </a:pathLst>
                  </a:custGeom>
                  <a:solidFill>
                    <a:srgbClr val="303030"/>
                  </a:solidFill>
                  <a:ln w="7600" cap="flat">
                    <a:solidFill>
                      <a:srgbClr val="000000"/>
                    </a:solidFill>
                    <a:custDash>
                      <a:ds d="380000" sp="120000"/>
                    </a:custDash>
                    <a:bevel/>
                  </a:ln>
                </p:spPr>
              </p:sp>
              <p:sp>
                <p:nvSpPr>
                  <p:cNvPr id="2059" name=""/>
                  <p:cNvSpPr/>
                  <p:nvPr/>
                </p:nvSpPr>
                <p:spPr>
                  <a:xfrm flipH="true">
                    <a:off x="4533038" y="4430362"/>
                    <a:ext cy="190457" cx="190490"/>
                  </a:xfrm>
                  <a:custGeom>
                    <a:avLst/>
                    <a:gdLst/>
                    <a:ahLst/>
                    <a:cxnLst/>
                    <a:pathLst>
                      <a:path w="190490" h="190457">
                        <a:moveTo>
                          <a:pt x="0" y="0"/>
                        </a:moveTo>
                        <a:lnTo>
                          <a:pt x="190490" y="101034"/>
                        </a:lnTo>
                        <a:lnTo>
                          <a:pt x="190490" y="190457"/>
                        </a:lnTo>
                        <a:lnTo>
                          <a:pt x="0" y="89423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303030"/>
                  </a:solidFill>
                  <a:ln w="3800" cap="flat">
                    <a:solidFill>
                      <a:srgbClr val="CACCD3"/>
                    </a:solidFill>
                    <a:bevel/>
                  </a:ln>
                </p:spPr>
              </p:sp>
              <p:sp>
                <p:nvSpPr>
                  <p:cNvPr id="2060" name=""/>
                  <p:cNvSpPr/>
                  <p:nvPr/>
                </p:nvSpPr>
                <p:spPr>
                  <a:xfrm>
                    <a:off x="4328329" y="4320680"/>
                    <a:ext cy="210717" cx="395200"/>
                  </a:xfrm>
                  <a:custGeom>
                    <a:avLst/>
                    <a:gdLst/>
                    <a:ahLst/>
                    <a:cxnLst/>
                    <a:pathLst>
                      <a:path w="395200" h="210717">
                        <a:moveTo>
                          <a:pt x="204710" y="210717"/>
                        </a:moveTo>
                        <a:lnTo>
                          <a:pt x="0" y="100746"/>
                        </a:lnTo>
                        <a:lnTo>
                          <a:pt x="190490" y="0"/>
                        </a:lnTo>
                        <a:lnTo>
                          <a:pt x="395200" y="109683"/>
                        </a:lnTo>
                        <a:lnTo>
                          <a:pt x="204710" y="210717"/>
                        </a:lnTo>
                        <a:close/>
                      </a:path>
                    </a:pathLst>
                  </a:custGeom>
                  <a:solidFill>
                    <a:srgbClr val="303030"/>
                  </a:solidFill>
                  <a:ln w="3800" cap="flat">
                    <a:solidFill>
                      <a:srgbClr val="E2E4E9"/>
                    </a:solidFill>
                    <a:bevel/>
                  </a:ln>
                </p:spPr>
              </p:sp>
              <p:grpSp>
                <p:nvGrpSpPr>
                  <p:cNvPr id="2061" name=""/>
                  <p:cNvGrpSpPr/>
                  <p:nvPr/>
                </p:nvGrpSpPr>
                <p:grpSpPr>
                  <a:xfrm>
                    <a:off x="4460576" y="4540625"/>
                    <a:ext cy="57775" cx="53773"/>
                    <a:chOff x="4460576" y="4540625"/>
                    <a:chExt cy="57775" cx="53773"/>
                  </a:xfrm>
                </p:grpSpPr>
                <p:sp>
                  <p:nvSpPr>
                    <p:cNvPr id="2062" name=""/>
                    <p:cNvSpPr/>
                    <p:nvPr/>
                  </p:nvSpPr>
                  <p:spPr>
                    <a:xfrm>
                      <a:off x="4460576" y="4540625"/>
                      <a:ext cy="57775" cx="53773"/>
                    </a:xfrm>
                    <a:custGeom>
                      <a:avLst/>
                      <a:gdLst/>
                      <a:ahLst/>
                      <a:cxnLst/>
                      <a:pathLst>
                        <a:path w="53773" h="57775">
                          <a:moveTo>
                            <a:pt x="0" y="0"/>
                          </a:moveTo>
                          <a:lnTo>
                            <a:pt x="53773" y="28531"/>
                          </a:lnTo>
                          <a:lnTo>
                            <a:pt x="53773" y="57775"/>
                          </a:lnTo>
                          <a:lnTo>
                            <a:pt x="0" y="28281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303030"/>
                    </a:solidFill>
                    <a:ln w="7600" cap="flat">
                      <a:solidFill>
                        <a:srgbClr val="FFFFFF"/>
                      </a:solidFill>
                      <a:bevel/>
                    </a:ln>
                  </p:spPr>
                </p:sp>
                <p:sp>
                  <p:nvSpPr>
                    <p:cNvPr id="2063" name=""/>
                    <p:cNvSpPr/>
                    <p:nvPr/>
                  </p:nvSpPr>
                  <p:spPr>
                    <a:xfrm>
                      <a:off x="4462814" y="4545241"/>
                      <a:ext cy="48542" cx="48641"/>
                    </a:xfrm>
                    <a:custGeom>
                      <a:avLst/>
                      <a:gdLst/>
                      <a:ahLst/>
                      <a:cxnLst/>
                      <a:pathLst>
                        <a:path w="48641" h="48542">
                          <a:moveTo>
                            <a:pt x="0" y="0"/>
                          </a:moveTo>
                          <a:lnTo>
                            <a:pt x="48641" y="25899"/>
                          </a:lnTo>
                          <a:lnTo>
                            <a:pt x="48641" y="48542"/>
                          </a:lnTo>
                          <a:lnTo>
                            <a:pt x="0" y="21897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303030"/>
                    </a:solidFill>
                    <a:ln w="7600" cap="flat">
                      <a:solidFill>
                        <a:srgbClr val="62BC85"/>
                      </a:solidFill>
                      <a:bevel/>
                    </a:ln>
                  </p:spPr>
                </p:sp>
                <p:sp>
                  <p:nvSpPr>
                    <p:cNvPr id="2064" name=""/>
                    <p:cNvSpPr/>
                    <p:nvPr/>
                  </p:nvSpPr>
                  <p:spPr>
                    <a:xfrm>
                      <a:off x="4463945" y="4547091"/>
                      <a:ext cy="44972" cx="46474"/>
                    </a:xfrm>
                    <a:custGeom>
                      <a:avLst/>
                      <a:gdLst/>
                      <a:ahLst/>
                      <a:cxnLst/>
                      <a:pathLst>
                        <a:path w="46474" h="44972">
                          <a:moveTo>
                            <a:pt x="0" y="0"/>
                          </a:moveTo>
                          <a:lnTo>
                            <a:pt x="46474" y="24387"/>
                          </a:lnTo>
                          <a:lnTo>
                            <a:pt x="46474" y="44972"/>
                          </a:lnTo>
                          <a:lnTo>
                            <a:pt x="0" y="19907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303030"/>
                    </a:solidFill>
                    <a:ln w="7600" cap="flat">
                      <a:noFill/>
                      <a:bevel/>
                    </a:ln>
                  </p:spPr>
                </p:sp>
              </p:grpSp>
              <p:grpSp>
                <p:nvGrpSpPr>
                  <p:cNvPr id="2065" name=""/>
                  <p:cNvGrpSpPr/>
                  <p:nvPr/>
                </p:nvGrpSpPr>
                <p:grpSpPr>
                  <a:xfrm>
                    <a:off x="4497360" y="4531946"/>
                    <a:ext cy="21673" cx="18266"/>
                    <a:chOff x="4497360" y="4531946"/>
                    <a:chExt cy="21673" cx="18266"/>
                  </a:xfrm>
                </p:grpSpPr>
                <p:sp>
                  <p:nvSpPr>
                    <p:cNvPr id="2066" name=""/>
                    <p:cNvSpPr/>
                    <p:nvPr/>
                  </p:nvSpPr>
                  <p:spPr>
                    <a:xfrm rot="-120000">
                      <a:off x="4497395" y="4531931"/>
                      <a:ext cy="21673" cx="18266"/>
                    </a:xfrm>
                    <a:custGeom>
                      <a:avLst/>
                      <a:gdLst/>
                      <a:ahLst/>
                      <a:cxnLst/>
                      <a:pathLst>
                        <a:path w="18266" h="21673">
                          <a:moveTo>
                            <a:pt x="60" y="11567"/>
                          </a:moveTo>
                          <a:cubicBezTo>
                            <a:pt x="-512" y="5592"/>
                            <a:pt x="3078" y="425"/>
                            <a:pt x="8077" y="0"/>
                          </a:cubicBezTo>
                          <a:cubicBezTo>
                            <a:pt x="13077" y="-375"/>
                            <a:pt x="17593" y="4144"/>
                            <a:pt x="18165" y="10119"/>
                          </a:cubicBezTo>
                          <a:cubicBezTo>
                            <a:pt x="18737" y="16093"/>
                            <a:pt x="15147" y="21261"/>
                            <a:pt x="10148" y="21661"/>
                          </a:cubicBezTo>
                          <a:cubicBezTo>
                            <a:pt x="5148" y="22061"/>
                            <a:pt x="632" y="17541"/>
                            <a:pt x="60" y="11567"/>
                          </a:cubicBezTo>
                          <a:close/>
                        </a:path>
                      </a:pathLst>
                    </a:custGeom>
                    <a:solidFill>
                      <a:srgbClr val="303030"/>
                    </a:solidFill>
                    <a:ln w="2500" cap="flat">
                      <a:solidFill>
                        <a:srgbClr val="E85464"/>
                      </a:solidFill>
                      <a:bevel/>
                    </a:ln>
                  </p:spPr>
                </p:sp>
                <p:sp>
                  <p:nvSpPr>
                    <p:cNvPr id="2067" name=""/>
                    <p:cNvSpPr/>
                    <p:nvPr/>
                  </p:nvSpPr>
                  <p:spPr>
                    <a:xfrm rot="-120000">
                      <a:off x="4499240" y="4534132"/>
                      <a:ext cy="17274" cx="14568"/>
                    </a:xfrm>
                    <a:custGeom>
                      <a:avLst/>
                      <a:gdLst/>
                      <a:ahLst/>
                      <a:cxnLst/>
                      <a:pathLst>
                        <a:path w="14568" h="17274">
                          <a:moveTo>
                            <a:pt x="48" y="9219"/>
                          </a:moveTo>
                          <a:cubicBezTo>
                            <a:pt x="-408" y="4457"/>
                            <a:pt x="2455" y="338"/>
                            <a:pt x="6442" y="0"/>
                          </a:cubicBezTo>
                          <a:cubicBezTo>
                            <a:pt x="10430" y="-299"/>
                            <a:pt x="14032" y="3303"/>
                            <a:pt x="14488" y="8065"/>
                          </a:cubicBezTo>
                          <a:cubicBezTo>
                            <a:pt x="14944" y="12827"/>
                            <a:pt x="12081" y="16945"/>
                            <a:pt x="8093" y="17264"/>
                          </a:cubicBezTo>
                          <a:cubicBezTo>
                            <a:pt x="4106" y="17583"/>
                            <a:pt x="504" y="13981"/>
                            <a:pt x="48" y="9219"/>
                          </a:cubicBezTo>
                          <a:close/>
                        </a:path>
                      </a:pathLst>
                    </a:custGeom>
                    <a:solidFill>
                      <a:srgbClr val="303030"/>
                    </a:solidFill>
                    <a:ln w="4800" cap="flat">
                      <a:solidFill>
                        <a:srgbClr val="FF7878"/>
                      </a:solidFill>
                      <a:bevel/>
                    </a:ln>
                  </p:spPr>
                </p:sp>
                <p:sp>
                  <p:nvSpPr>
                    <p:cNvPr id="2068" name=""/>
                    <p:cNvSpPr/>
                    <p:nvPr/>
                  </p:nvSpPr>
                  <p:spPr>
                    <a:xfrm rot="-120000">
                      <a:off x="4499178" y="4535536"/>
                      <a:ext cy="15768" cx="12205"/>
                    </a:xfrm>
                    <a:custGeom>
                      <a:avLst/>
                      <a:gdLst/>
                      <a:ahLst/>
                      <a:cxnLst/>
                      <a:pathLst>
                        <a:path w="12205" h="15768">
                          <a:moveTo>
                            <a:pt x="0" y="7869"/>
                          </a:moveTo>
                          <a:cubicBezTo>
                            <a:pt x="-179" y="4630"/>
                            <a:pt x="1046" y="1690"/>
                            <a:pt x="3115" y="0"/>
                          </a:cubicBezTo>
                          <a:cubicBezTo>
                            <a:pt x="3115" y="0"/>
                            <a:pt x="11944" y="14239"/>
                            <a:pt x="11944" y="14239"/>
                          </a:cubicBezTo>
                          <a:cubicBezTo>
                            <a:pt x="10902" y="15192"/>
                            <a:pt x="9612" y="15799"/>
                            <a:pt x="8177" y="15914"/>
                          </a:cubicBezTo>
                          <a:cubicBezTo>
                            <a:pt x="4189" y="16232"/>
                            <a:pt x="587" y="12630"/>
                            <a:pt x="0" y="7869"/>
                          </a:cubicBezTo>
                          <a:close/>
                        </a:path>
                      </a:pathLst>
                    </a:custGeom>
                    <a:solidFill>
                      <a:srgbClr val="303030"/>
                    </a:solidFill>
                    <a:ln w="4800" cap="flat">
                      <a:noFill/>
                      <a:bevel/>
                    </a:ln>
                  </p:spPr>
                </p:sp>
              </p:grpSp>
              <p:sp>
                <p:nvSpPr>
                  <p:cNvPr id="2069" name=""/>
                  <p:cNvSpPr/>
                  <p:nvPr/>
                </p:nvSpPr>
                <p:spPr>
                  <a:xfrm>
                    <a:off x="4337715" y="4481048"/>
                    <a:ext cy="59577" cx="109791"/>
                  </a:xfrm>
                  <a:custGeom>
                    <a:avLst/>
                    <a:gdLst/>
                    <a:ahLst/>
                    <a:cxnLst/>
                    <a:pathLst>
                      <a:path w="109791" h="59577" fill="none">
                        <a:moveTo>
                          <a:pt x="0" y="0"/>
                        </a:moveTo>
                        <a:lnTo>
                          <a:pt x="109791" y="59577"/>
                        </a:lnTo>
                      </a:path>
                    </a:pathLst>
                  </a:custGeom>
                  <a:solidFill>
                    <a:srgbClr val="303030"/>
                  </a:solidFill>
                  <a:ln w="7600" cap="flat">
                    <a:solidFill>
                      <a:srgbClr val="000000"/>
                    </a:solidFill>
                    <a:custDash>
                      <a:ds d="380000" sp="120000"/>
                    </a:custDash>
                    <a:bevel/>
                  </a:ln>
                </p:spPr>
              </p:sp>
            </p:grpSp>
          </p:grpSp>
        </p:grpSp>
        <p:grpSp>
          <p:nvGrpSpPr>
            <p:cNvPr id="2070" name=""/>
            <p:cNvGrpSpPr/>
            <p:nvPr/>
          </p:nvGrpSpPr>
          <p:grpSpPr>
            <a:xfrm>
              <a:off x="4905929" y="4073013"/>
              <a:ext cy="907581" cx="376834"/>
              <a:chOff x="4905929" y="4073013"/>
              <a:chExt cy="907581" cx="376834"/>
            </a:xfrm>
          </p:grpSpPr>
          <p:grpSp>
            <p:nvGrpSpPr>
              <p:cNvPr id="2071" name=""/>
              <p:cNvGrpSpPr/>
              <p:nvPr/>
            </p:nvGrpSpPr>
            <p:grpSpPr>
              <a:xfrm>
                <a:off x="4905929" y="4592993"/>
                <a:ext cy="387600" cx="376834"/>
                <a:chOff x="4905929" y="4592993"/>
                <a:chExt cy="387600" cx="376834"/>
              </a:xfrm>
            </p:grpSpPr>
            <p:sp>
              <p:nvSpPr>
                <p:cNvPr id="2072" name=""/>
                <p:cNvSpPr/>
                <p:nvPr/>
              </p:nvSpPr>
              <p:spPr>
                <a:xfrm>
                  <a:off x="5096686" y="4592993"/>
                  <a:ext cy="387600" cx="186077"/>
                </a:xfrm>
                <a:custGeom>
                  <a:avLst/>
                  <a:gdLst/>
                  <a:ahLst/>
                  <a:cxnLst/>
                  <a:pathLst>
                    <a:path w="186077" h="387600">
                      <a:moveTo>
                        <a:pt x="0" y="0"/>
                      </a:moveTo>
                      <a:lnTo>
                        <a:pt x="186077" y="0"/>
                      </a:lnTo>
                      <a:lnTo>
                        <a:pt x="186077" y="387600"/>
                      </a:lnTo>
                      <a:lnTo>
                        <a:pt x="0" y="3876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03030"/>
                </a:solidFill>
                <a:ln w="7600" cap="flat">
                  <a:noFill/>
                  <a:bevel/>
                </a:ln>
              </p:spPr>
            </p:sp>
            <p:sp>
              <p:nvSpPr>
                <p:cNvPr id="2073" name=""/>
                <p:cNvSpPr/>
                <p:nvPr/>
              </p:nvSpPr>
              <p:spPr>
                <a:xfrm>
                  <a:off x="4905929" y="4592993"/>
                  <a:ext cy="387600" cx="186079"/>
                </a:xfrm>
                <a:custGeom>
                  <a:avLst/>
                  <a:gdLst/>
                  <a:ahLst/>
                  <a:cxnLst/>
                  <a:pathLst>
                    <a:path w="186079" h="387600">
                      <a:moveTo>
                        <a:pt x="0" y="0"/>
                      </a:moveTo>
                      <a:lnTo>
                        <a:pt x="186079" y="0"/>
                      </a:lnTo>
                      <a:lnTo>
                        <a:pt x="186079" y="387600"/>
                      </a:lnTo>
                      <a:lnTo>
                        <a:pt x="0" y="3876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03030"/>
                </a:solidFill>
                <a:ln w="7600" cap="flat">
                  <a:noFill/>
                  <a:bevel/>
                </a:ln>
              </p:spPr>
            </p:sp>
            <p:sp>
              <p:nvSpPr>
                <p:cNvPr id="2074" name=""/>
                <p:cNvSpPr/>
                <p:nvPr/>
              </p:nvSpPr>
              <p:spPr>
                <a:xfrm>
                  <a:off x="4924632" y="4654334"/>
                  <a:ext cy="301413" cx="340827"/>
                </a:xfrm>
                <a:custGeom>
                  <a:avLst/>
                  <a:gdLst/>
                  <a:ahLst/>
                  <a:cxnLst/>
                  <a:pathLst>
                    <a:path w="340827" h="301413">
                      <a:moveTo>
                        <a:pt x="333103" y="56956"/>
                      </a:moveTo>
                      <a:cubicBezTo>
                        <a:pt x="333103" y="53941"/>
                        <a:pt x="330583" y="51465"/>
                        <a:pt x="327516" y="51465"/>
                      </a:cubicBezTo>
                      <a:cubicBezTo>
                        <a:pt x="324394" y="51465"/>
                        <a:pt x="321874" y="53941"/>
                        <a:pt x="321874" y="56956"/>
                      </a:cubicBezTo>
                      <a:cubicBezTo>
                        <a:pt x="321874" y="60024"/>
                        <a:pt x="324394" y="62500"/>
                        <a:pt x="327516" y="62500"/>
                      </a:cubicBezTo>
                      <a:cubicBezTo>
                        <a:pt x="330583" y="62500"/>
                        <a:pt x="333103" y="60024"/>
                        <a:pt x="333103" y="56956"/>
                      </a:cubicBezTo>
                      <a:close/>
                      <a:moveTo>
                        <a:pt x="333103" y="237082"/>
                      </a:moveTo>
                      <a:cubicBezTo>
                        <a:pt x="333103" y="234067"/>
                        <a:pt x="330583" y="231591"/>
                        <a:pt x="327516" y="231591"/>
                      </a:cubicBezTo>
                      <a:cubicBezTo>
                        <a:pt x="324394" y="231591"/>
                        <a:pt x="321874" y="234067"/>
                        <a:pt x="321874" y="237082"/>
                      </a:cubicBezTo>
                      <a:cubicBezTo>
                        <a:pt x="321874" y="240150"/>
                        <a:pt x="324394" y="242627"/>
                        <a:pt x="327516" y="242627"/>
                      </a:cubicBezTo>
                      <a:cubicBezTo>
                        <a:pt x="330583" y="242627"/>
                        <a:pt x="333103" y="240150"/>
                        <a:pt x="333103" y="237082"/>
                      </a:cubicBezTo>
                      <a:close/>
                      <a:moveTo>
                        <a:pt x="329379" y="5491"/>
                      </a:moveTo>
                      <a:cubicBezTo>
                        <a:pt x="329379" y="2476"/>
                        <a:pt x="326859" y="0"/>
                        <a:pt x="323791" y="0"/>
                      </a:cubicBezTo>
                      <a:cubicBezTo>
                        <a:pt x="320669" y="0"/>
                        <a:pt x="318149" y="2476"/>
                        <a:pt x="318149" y="5491"/>
                      </a:cubicBezTo>
                      <a:cubicBezTo>
                        <a:pt x="318149" y="8559"/>
                        <a:pt x="320669" y="11036"/>
                        <a:pt x="323791" y="11036"/>
                      </a:cubicBezTo>
                      <a:cubicBezTo>
                        <a:pt x="326859" y="11036"/>
                        <a:pt x="329379" y="8559"/>
                        <a:pt x="329379" y="5491"/>
                      </a:cubicBezTo>
                      <a:close/>
                      <a:moveTo>
                        <a:pt x="329379" y="178296"/>
                      </a:moveTo>
                      <a:cubicBezTo>
                        <a:pt x="329379" y="175228"/>
                        <a:pt x="326859" y="172751"/>
                        <a:pt x="323791" y="172751"/>
                      </a:cubicBezTo>
                      <a:cubicBezTo>
                        <a:pt x="320669" y="172751"/>
                        <a:pt x="318149" y="175228"/>
                        <a:pt x="318149" y="178296"/>
                      </a:cubicBezTo>
                      <a:cubicBezTo>
                        <a:pt x="318149" y="181311"/>
                        <a:pt x="320669" y="183787"/>
                        <a:pt x="323791" y="183787"/>
                      </a:cubicBezTo>
                      <a:cubicBezTo>
                        <a:pt x="326859" y="183787"/>
                        <a:pt x="329379" y="181311"/>
                        <a:pt x="329379" y="178296"/>
                      </a:cubicBezTo>
                      <a:close/>
                      <a:moveTo>
                        <a:pt x="329379" y="295922"/>
                      </a:moveTo>
                      <a:cubicBezTo>
                        <a:pt x="329379" y="292853"/>
                        <a:pt x="326859" y="290377"/>
                        <a:pt x="323791" y="290377"/>
                      </a:cubicBezTo>
                      <a:cubicBezTo>
                        <a:pt x="320669" y="290377"/>
                        <a:pt x="318149" y="292853"/>
                        <a:pt x="318149" y="295922"/>
                      </a:cubicBezTo>
                      <a:cubicBezTo>
                        <a:pt x="318149" y="298936"/>
                        <a:pt x="320669" y="301413"/>
                        <a:pt x="323791" y="301413"/>
                      </a:cubicBezTo>
                      <a:cubicBezTo>
                        <a:pt x="326859" y="301413"/>
                        <a:pt x="329379" y="298936"/>
                        <a:pt x="329379" y="295922"/>
                      </a:cubicBezTo>
                      <a:close/>
                      <a:moveTo>
                        <a:pt x="318149" y="56956"/>
                      </a:moveTo>
                      <a:cubicBezTo>
                        <a:pt x="318149" y="53941"/>
                        <a:pt x="315630" y="51465"/>
                        <a:pt x="312561" y="51465"/>
                      </a:cubicBezTo>
                      <a:cubicBezTo>
                        <a:pt x="309439" y="51465"/>
                        <a:pt x="306919" y="53941"/>
                        <a:pt x="306919" y="56956"/>
                      </a:cubicBezTo>
                      <a:cubicBezTo>
                        <a:pt x="306919" y="60024"/>
                        <a:pt x="309439" y="62500"/>
                        <a:pt x="312561" y="62500"/>
                      </a:cubicBezTo>
                      <a:cubicBezTo>
                        <a:pt x="315630" y="62500"/>
                        <a:pt x="318149" y="60024"/>
                        <a:pt x="318149" y="56956"/>
                      </a:cubicBezTo>
                      <a:close/>
                      <a:moveTo>
                        <a:pt x="318149" y="237082"/>
                      </a:moveTo>
                      <a:cubicBezTo>
                        <a:pt x="318149" y="234067"/>
                        <a:pt x="315630" y="231591"/>
                        <a:pt x="312561" y="231591"/>
                      </a:cubicBezTo>
                      <a:cubicBezTo>
                        <a:pt x="309439" y="231591"/>
                        <a:pt x="306919" y="234067"/>
                        <a:pt x="306919" y="237082"/>
                      </a:cubicBezTo>
                      <a:cubicBezTo>
                        <a:pt x="306919" y="240150"/>
                        <a:pt x="309439" y="242627"/>
                        <a:pt x="312561" y="242627"/>
                      </a:cubicBezTo>
                      <a:cubicBezTo>
                        <a:pt x="315630" y="242627"/>
                        <a:pt x="318149" y="240150"/>
                        <a:pt x="318149" y="237082"/>
                      </a:cubicBezTo>
                      <a:close/>
                      <a:moveTo>
                        <a:pt x="314424" y="5491"/>
                      </a:moveTo>
                      <a:cubicBezTo>
                        <a:pt x="314424" y="2476"/>
                        <a:pt x="311904" y="0"/>
                        <a:pt x="308782" y="0"/>
                      </a:cubicBezTo>
                      <a:cubicBezTo>
                        <a:pt x="305715" y="0"/>
                        <a:pt x="303194" y="2476"/>
                        <a:pt x="303194" y="5491"/>
                      </a:cubicBezTo>
                      <a:cubicBezTo>
                        <a:pt x="303194" y="8559"/>
                        <a:pt x="305715" y="11036"/>
                        <a:pt x="308782" y="11036"/>
                      </a:cubicBezTo>
                      <a:cubicBezTo>
                        <a:pt x="311904" y="11036"/>
                        <a:pt x="314424" y="8559"/>
                        <a:pt x="314424" y="5491"/>
                      </a:cubicBezTo>
                      <a:close/>
                      <a:moveTo>
                        <a:pt x="314424" y="178296"/>
                      </a:moveTo>
                      <a:cubicBezTo>
                        <a:pt x="314424" y="175228"/>
                        <a:pt x="311904" y="172751"/>
                        <a:pt x="308782" y="172751"/>
                      </a:cubicBezTo>
                      <a:cubicBezTo>
                        <a:pt x="305715" y="172751"/>
                        <a:pt x="303194" y="175228"/>
                        <a:pt x="303194" y="178296"/>
                      </a:cubicBezTo>
                      <a:cubicBezTo>
                        <a:pt x="303194" y="181311"/>
                        <a:pt x="305715" y="183787"/>
                        <a:pt x="308782" y="183787"/>
                      </a:cubicBezTo>
                      <a:cubicBezTo>
                        <a:pt x="311904" y="183787"/>
                        <a:pt x="314424" y="181311"/>
                        <a:pt x="314424" y="178296"/>
                      </a:cubicBezTo>
                      <a:close/>
                      <a:moveTo>
                        <a:pt x="314424" y="295922"/>
                      </a:moveTo>
                      <a:cubicBezTo>
                        <a:pt x="314424" y="292853"/>
                        <a:pt x="311904" y="290377"/>
                        <a:pt x="308782" y="290377"/>
                      </a:cubicBezTo>
                      <a:cubicBezTo>
                        <a:pt x="305715" y="290377"/>
                        <a:pt x="303194" y="292853"/>
                        <a:pt x="303194" y="295922"/>
                      </a:cubicBezTo>
                      <a:cubicBezTo>
                        <a:pt x="303194" y="298936"/>
                        <a:pt x="305715" y="301413"/>
                        <a:pt x="308782" y="301413"/>
                      </a:cubicBezTo>
                      <a:cubicBezTo>
                        <a:pt x="311904" y="301413"/>
                        <a:pt x="314424" y="298936"/>
                        <a:pt x="314424" y="295922"/>
                      </a:cubicBezTo>
                      <a:close/>
                      <a:moveTo>
                        <a:pt x="299470" y="5491"/>
                      </a:moveTo>
                      <a:cubicBezTo>
                        <a:pt x="299470" y="2476"/>
                        <a:pt x="296950" y="0"/>
                        <a:pt x="293827" y="0"/>
                      </a:cubicBezTo>
                      <a:cubicBezTo>
                        <a:pt x="290760" y="0"/>
                        <a:pt x="288241" y="2476"/>
                        <a:pt x="288241" y="5491"/>
                      </a:cubicBezTo>
                      <a:cubicBezTo>
                        <a:pt x="288241" y="8559"/>
                        <a:pt x="290760" y="11036"/>
                        <a:pt x="293827" y="11036"/>
                      </a:cubicBezTo>
                      <a:cubicBezTo>
                        <a:pt x="296950" y="11036"/>
                        <a:pt x="299470" y="8559"/>
                        <a:pt x="299470" y="5491"/>
                      </a:cubicBezTo>
                      <a:close/>
                      <a:moveTo>
                        <a:pt x="299470" y="178296"/>
                      </a:moveTo>
                      <a:cubicBezTo>
                        <a:pt x="299470" y="175228"/>
                        <a:pt x="296950" y="172751"/>
                        <a:pt x="293827" y="172751"/>
                      </a:cubicBezTo>
                      <a:cubicBezTo>
                        <a:pt x="290760" y="172751"/>
                        <a:pt x="288241" y="175228"/>
                        <a:pt x="288241" y="178296"/>
                      </a:cubicBezTo>
                      <a:cubicBezTo>
                        <a:pt x="288241" y="181311"/>
                        <a:pt x="290760" y="183787"/>
                        <a:pt x="293827" y="183787"/>
                      </a:cubicBezTo>
                      <a:cubicBezTo>
                        <a:pt x="296950" y="183787"/>
                        <a:pt x="299470" y="181311"/>
                        <a:pt x="299470" y="178296"/>
                      </a:cubicBezTo>
                      <a:close/>
                      <a:moveTo>
                        <a:pt x="299470" y="295922"/>
                      </a:moveTo>
                      <a:cubicBezTo>
                        <a:pt x="299470" y="292853"/>
                        <a:pt x="296950" y="290377"/>
                        <a:pt x="293827" y="290377"/>
                      </a:cubicBezTo>
                      <a:cubicBezTo>
                        <a:pt x="290760" y="290377"/>
                        <a:pt x="288241" y="292853"/>
                        <a:pt x="288241" y="295922"/>
                      </a:cubicBezTo>
                      <a:cubicBezTo>
                        <a:pt x="288241" y="298936"/>
                        <a:pt x="290760" y="301413"/>
                        <a:pt x="293827" y="301413"/>
                      </a:cubicBezTo>
                      <a:cubicBezTo>
                        <a:pt x="296950" y="301413"/>
                        <a:pt x="299470" y="298936"/>
                        <a:pt x="299470" y="295922"/>
                      </a:cubicBezTo>
                      <a:close/>
                      <a:moveTo>
                        <a:pt x="284515" y="5491"/>
                      </a:moveTo>
                      <a:cubicBezTo>
                        <a:pt x="284515" y="2476"/>
                        <a:pt x="281996" y="0"/>
                        <a:pt x="278874" y="0"/>
                      </a:cubicBezTo>
                      <a:cubicBezTo>
                        <a:pt x="275806" y="0"/>
                        <a:pt x="273286" y="2476"/>
                        <a:pt x="273286" y="5491"/>
                      </a:cubicBezTo>
                      <a:cubicBezTo>
                        <a:pt x="273286" y="8559"/>
                        <a:pt x="275806" y="11036"/>
                        <a:pt x="278874" y="11036"/>
                      </a:cubicBezTo>
                      <a:cubicBezTo>
                        <a:pt x="281996" y="11036"/>
                        <a:pt x="284515" y="8559"/>
                        <a:pt x="284515" y="5491"/>
                      </a:cubicBezTo>
                      <a:close/>
                      <a:moveTo>
                        <a:pt x="284515" y="178296"/>
                      </a:moveTo>
                      <a:cubicBezTo>
                        <a:pt x="284515" y="175228"/>
                        <a:pt x="281996" y="172751"/>
                        <a:pt x="278874" y="172751"/>
                      </a:cubicBezTo>
                      <a:cubicBezTo>
                        <a:pt x="275806" y="172751"/>
                        <a:pt x="273286" y="175228"/>
                        <a:pt x="273286" y="178296"/>
                      </a:cubicBezTo>
                      <a:cubicBezTo>
                        <a:pt x="273286" y="181311"/>
                        <a:pt x="275806" y="183787"/>
                        <a:pt x="278874" y="183787"/>
                      </a:cubicBezTo>
                      <a:cubicBezTo>
                        <a:pt x="281996" y="183787"/>
                        <a:pt x="284515" y="181311"/>
                        <a:pt x="284515" y="178296"/>
                      </a:cubicBezTo>
                      <a:close/>
                      <a:moveTo>
                        <a:pt x="284515" y="295922"/>
                      </a:moveTo>
                      <a:cubicBezTo>
                        <a:pt x="284515" y="292853"/>
                        <a:pt x="281996" y="290377"/>
                        <a:pt x="278874" y="290377"/>
                      </a:cubicBezTo>
                      <a:cubicBezTo>
                        <a:pt x="275806" y="290377"/>
                        <a:pt x="273286" y="292853"/>
                        <a:pt x="273286" y="295922"/>
                      </a:cubicBezTo>
                      <a:cubicBezTo>
                        <a:pt x="273286" y="298936"/>
                        <a:pt x="275806" y="301413"/>
                        <a:pt x="278874" y="301413"/>
                      </a:cubicBezTo>
                      <a:cubicBezTo>
                        <a:pt x="281996" y="301413"/>
                        <a:pt x="284515" y="298936"/>
                        <a:pt x="284515" y="295922"/>
                      </a:cubicBezTo>
                      <a:close/>
                      <a:moveTo>
                        <a:pt x="269507" y="5491"/>
                      </a:moveTo>
                      <a:cubicBezTo>
                        <a:pt x="269507" y="2476"/>
                        <a:pt x="267041" y="0"/>
                        <a:pt x="263919" y="0"/>
                      </a:cubicBezTo>
                      <a:cubicBezTo>
                        <a:pt x="260852" y="0"/>
                        <a:pt x="258332" y="2476"/>
                        <a:pt x="258332" y="5491"/>
                      </a:cubicBezTo>
                      <a:cubicBezTo>
                        <a:pt x="258332" y="8559"/>
                        <a:pt x="260852" y="11036"/>
                        <a:pt x="263919" y="11036"/>
                      </a:cubicBezTo>
                      <a:cubicBezTo>
                        <a:pt x="267041" y="11036"/>
                        <a:pt x="269507" y="8559"/>
                        <a:pt x="269507" y="5491"/>
                      </a:cubicBezTo>
                      <a:close/>
                      <a:moveTo>
                        <a:pt x="269507" y="178296"/>
                      </a:moveTo>
                      <a:cubicBezTo>
                        <a:pt x="269507" y="175228"/>
                        <a:pt x="267041" y="172751"/>
                        <a:pt x="263919" y="172751"/>
                      </a:cubicBezTo>
                      <a:cubicBezTo>
                        <a:pt x="260852" y="172751"/>
                        <a:pt x="258332" y="175228"/>
                        <a:pt x="258332" y="178296"/>
                      </a:cubicBezTo>
                      <a:cubicBezTo>
                        <a:pt x="258332" y="181311"/>
                        <a:pt x="260852" y="183787"/>
                        <a:pt x="263919" y="183787"/>
                      </a:cubicBezTo>
                      <a:cubicBezTo>
                        <a:pt x="267041" y="183787"/>
                        <a:pt x="269507" y="181311"/>
                        <a:pt x="269507" y="178296"/>
                      </a:cubicBezTo>
                      <a:close/>
                      <a:moveTo>
                        <a:pt x="269507" y="295922"/>
                      </a:moveTo>
                      <a:cubicBezTo>
                        <a:pt x="269507" y="292853"/>
                        <a:pt x="267041" y="290377"/>
                        <a:pt x="263919" y="290377"/>
                      </a:cubicBezTo>
                      <a:cubicBezTo>
                        <a:pt x="260852" y="290377"/>
                        <a:pt x="258332" y="292853"/>
                        <a:pt x="258332" y="295922"/>
                      </a:cubicBezTo>
                      <a:cubicBezTo>
                        <a:pt x="258332" y="298936"/>
                        <a:pt x="260852" y="301413"/>
                        <a:pt x="263919" y="301413"/>
                      </a:cubicBezTo>
                      <a:cubicBezTo>
                        <a:pt x="267041" y="301413"/>
                        <a:pt x="269507" y="298936"/>
                        <a:pt x="269507" y="295922"/>
                      </a:cubicBezTo>
                      <a:close/>
                      <a:moveTo>
                        <a:pt x="254552" y="5491"/>
                      </a:moveTo>
                      <a:cubicBezTo>
                        <a:pt x="254552" y="2476"/>
                        <a:pt x="252087" y="0"/>
                        <a:pt x="248965" y="0"/>
                      </a:cubicBezTo>
                      <a:cubicBezTo>
                        <a:pt x="245843" y="0"/>
                        <a:pt x="243377" y="2476"/>
                        <a:pt x="243377" y="5491"/>
                      </a:cubicBezTo>
                      <a:cubicBezTo>
                        <a:pt x="243377" y="8559"/>
                        <a:pt x="245843" y="11036"/>
                        <a:pt x="248965" y="11036"/>
                      </a:cubicBezTo>
                      <a:cubicBezTo>
                        <a:pt x="252087" y="11036"/>
                        <a:pt x="254552" y="8559"/>
                        <a:pt x="254552" y="5491"/>
                      </a:cubicBezTo>
                      <a:close/>
                      <a:moveTo>
                        <a:pt x="254552" y="178296"/>
                      </a:moveTo>
                      <a:cubicBezTo>
                        <a:pt x="254552" y="175228"/>
                        <a:pt x="252087" y="172751"/>
                        <a:pt x="248965" y="172751"/>
                      </a:cubicBezTo>
                      <a:cubicBezTo>
                        <a:pt x="245843" y="172751"/>
                        <a:pt x="243377" y="175228"/>
                        <a:pt x="243377" y="178296"/>
                      </a:cubicBezTo>
                      <a:cubicBezTo>
                        <a:pt x="243377" y="181311"/>
                        <a:pt x="245843" y="183787"/>
                        <a:pt x="248965" y="183787"/>
                      </a:cubicBezTo>
                      <a:cubicBezTo>
                        <a:pt x="252087" y="183787"/>
                        <a:pt x="254552" y="181311"/>
                        <a:pt x="254552" y="178296"/>
                      </a:cubicBezTo>
                      <a:close/>
                      <a:moveTo>
                        <a:pt x="254552" y="295922"/>
                      </a:moveTo>
                      <a:cubicBezTo>
                        <a:pt x="254552" y="292853"/>
                        <a:pt x="252087" y="290377"/>
                        <a:pt x="248965" y="290377"/>
                      </a:cubicBezTo>
                      <a:cubicBezTo>
                        <a:pt x="245843" y="290377"/>
                        <a:pt x="243377" y="292853"/>
                        <a:pt x="243377" y="295922"/>
                      </a:cubicBezTo>
                      <a:cubicBezTo>
                        <a:pt x="243377" y="298936"/>
                        <a:pt x="245843" y="301413"/>
                        <a:pt x="248965" y="301413"/>
                      </a:cubicBezTo>
                      <a:cubicBezTo>
                        <a:pt x="252087" y="301413"/>
                        <a:pt x="254552" y="298936"/>
                        <a:pt x="254552" y="295922"/>
                      </a:cubicBezTo>
                      <a:close/>
                      <a:moveTo>
                        <a:pt x="239598" y="5491"/>
                      </a:moveTo>
                      <a:cubicBezTo>
                        <a:pt x="239598" y="2476"/>
                        <a:pt x="237078" y="0"/>
                        <a:pt x="234010" y="0"/>
                      </a:cubicBezTo>
                      <a:cubicBezTo>
                        <a:pt x="230888" y="0"/>
                        <a:pt x="228369" y="2476"/>
                        <a:pt x="228369" y="5491"/>
                      </a:cubicBezTo>
                      <a:cubicBezTo>
                        <a:pt x="228369" y="8559"/>
                        <a:pt x="230888" y="11036"/>
                        <a:pt x="234010" y="11036"/>
                      </a:cubicBezTo>
                      <a:cubicBezTo>
                        <a:pt x="237078" y="11036"/>
                        <a:pt x="239598" y="8559"/>
                        <a:pt x="239598" y="5491"/>
                      </a:cubicBezTo>
                      <a:close/>
                      <a:moveTo>
                        <a:pt x="239598" y="115796"/>
                      </a:moveTo>
                      <a:cubicBezTo>
                        <a:pt x="239598" y="112727"/>
                        <a:pt x="237078" y="110251"/>
                        <a:pt x="234010" y="110251"/>
                      </a:cubicBezTo>
                      <a:cubicBezTo>
                        <a:pt x="230888" y="110251"/>
                        <a:pt x="228369" y="112727"/>
                        <a:pt x="228369" y="115796"/>
                      </a:cubicBezTo>
                      <a:cubicBezTo>
                        <a:pt x="228369" y="118810"/>
                        <a:pt x="230888" y="121286"/>
                        <a:pt x="234010" y="121286"/>
                      </a:cubicBezTo>
                      <a:cubicBezTo>
                        <a:pt x="237078" y="121286"/>
                        <a:pt x="239598" y="118810"/>
                        <a:pt x="239598" y="115796"/>
                      </a:cubicBezTo>
                      <a:close/>
                      <a:moveTo>
                        <a:pt x="239598" y="178296"/>
                      </a:moveTo>
                      <a:cubicBezTo>
                        <a:pt x="239598" y="175228"/>
                        <a:pt x="237078" y="172751"/>
                        <a:pt x="234010" y="172751"/>
                      </a:cubicBezTo>
                      <a:cubicBezTo>
                        <a:pt x="230888" y="172751"/>
                        <a:pt x="228369" y="175228"/>
                        <a:pt x="228369" y="178296"/>
                      </a:cubicBezTo>
                      <a:cubicBezTo>
                        <a:pt x="228369" y="181311"/>
                        <a:pt x="230888" y="183787"/>
                        <a:pt x="234010" y="183787"/>
                      </a:cubicBezTo>
                      <a:cubicBezTo>
                        <a:pt x="237078" y="183787"/>
                        <a:pt x="239598" y="181311"/>
                        <a:pt x="239598" y="178296"/>
                      </a:cubicBezTo>
                      <a:close/>
                      <a:moveTo>
                        <a:pt x="239598" y="295922"/>
                      </a:moveTo>
                      <a:cubicBezTo>
                        <a:pt x="239598" y="292853"/>
                        <a:pt x="237078" y="290377"/>
                        <a:pt x="234010" y="290377"/>
                      </a:cubicBezTo>
                      <a:cubicBezTo>
                        <a:pt x="230888" y="290377"/>
                        <a:pt x="228369" y="292853"/>
                        <a:pt x="228369" y="295922"/>
                      </a:cubicBezTo>
                      <a:cubicBezTo>
                        <a:pt x="228369" y="298936"/>
                        <a:pt x="230888" y="301413"/>
                        <a:pt x="234010" y="301413"/>
                      </a:cubicBezTo>
                      <a:cubicBezTo>
                        <a:pt x="237078" y="301413"/>
                        <a:pt x="239598" y="298936"/>
                        <a:pt x="239598" y="295922"/>
                      </a:cubicBezTo>
                      <a:close/>
                      <a:moveTo>
                        <a:pt x="224643" y="5491"/>
                      </a:moveTo>
                      <a:cubicBezTo>
                        <a:pt x="224643" y="2476"/>
                        <a:pt x="222124" y="0"/>
                        <a:pt x="219056" y="0"/>
                      </a:cubicBezTo>
                      <a:cubicBezTo>
                        <a:pt x="215933" y="0"/>
                        <a:pt x="213414" y="2476"/>
                        <a:pt x="213414" y="5491"/>
                      </a:cubicBezTo>
                      <a:cubicBezTo>
                        <a:pt x="213414" y="8559"/>
                        <a:pt x="215933" y="11036"/>
                        <a:pt x="219056" y="11036"/>
                      </a:cubicBezTo>
                      <a:cubicBezTo>
                        <a:pt x="222124" y="11036"/>
                        <a:pt x="224643" y="8559"/>
                        <a:pt x="224643" y="5491"/>
                      </a:cubicBezTo>
                      <a:close/>
                      <a:moveTo>
                        <a:pt x="224643" y="115796"/>
                      </a:moveTo>
                      <a:cubicBezTo>
                        <a:pt x="224643" y="112727"/>
                        <a:pt x="222124" y="110251"/>
                        <a:pt x="219056" y="110251"/>
                      </a:cubicBezTo>
                      <a:cubicBezTo>
                        <a:pt x="215933" y="110251"/>
                        <a:pt x="213414" y="112727"/>
                        <a:pt x="213414" y="115796"/>
                      </a:cubicBezTo>
                      <a:cubicBezTo>
                        <a:pt x="213414" y="118810"/>
                        <a:pt x="215933" y="121286"/>
                        <a:pt x="219056" y="121286"/>
                      </a:cubicBezTo>
                      <a:cubicBezTo>
                        <a:pt x="222124" y="121286"/>
                        <a:pt x="224643" y="118810"/>
                        <a:pt x="224643" y="115796"/>
                      </a:cubicBezTo>
                      <a:close/>
                      <a:moveTo>
                        <a:pt x="224643" y="178296"/>
                      </a:moveTo>
                      <a:cubicBezTo>
                        <a:pt x="224643" y="175228"/>
                        <a:pt x="222124" y="172751"/>
                        <a:pt x="219056" y="172751"/>
                      </a:cubicBezTo>
                      <a:cubicBezTo>
                        <a:pt x="215933" y="172751"/>
                        <a:pt x="213414" y="175228"/>
                        <a:pt x="213414" y="178296"/>
                      </a:cubicBezTo>
                      <a:cubicBezTo>
                        <a:pt x="213414" y="181311"/>
                        <a:pt x="215933" y="183787"/>
                        <a:pt x="219056" y="183787"/>
                      </a:cubicBezTo>
                      <a:cubicBezTo>
                        <a:pt x="222124" y="183787"/>
                        <a:pt x="224643" y="181311"/>
                        <a:pt x="224643" y="178296"/>
                      </a:cubicBezTo>
                      <a:close/>
                      <a:moveTo>
                        <a:pt x="224643" y="295922"/>
                      </a:moveTo>
                      <a:cubicBezTo>
                        <a:pt x="224643" y="292853"/>
                        <a:pt x="222124" y="290377"/>
                        <a:pt x="219056" y="290377"/>
                      </a:cubicBezTo>
                      <a:cubicBezTo>
                        <a:pt x="215933" y="290377"/>
                        <a:pt x="213414" y="292853"/>
                        <a:pt x="213414" y="295922"/>
                      </a:cubicBezTo>
                      <a:cubicBezTo>
                        <a:pt x="213414" y="298936"/>
                        <a:pt x="215933" y="301413"/>
                        <a:pt x="219056" y="301413"/>
                      </a:cubicBezTo>
                      <a:cubicBezTo>
                        <a:pt x="222124" y="301413"/>
                        <a:pt x="224643" y="298936"/>
                        <a:pt x="224643" y="295922"/>
                      </a:cubicBezTo>
                      <a:close/>
                      <a:moveTo>
                        <a:pt x="209689" y="5491"/>
                      </a:moveTo>
                      <a:cubicBezTo>
                        <a:pt x="209689" y="2476"/>
                        <a:pt x="207169" y="0"/>
                        <a:pt x="204102" y="0"/>
                      </a:cubicBezTo>
                      <a:cubicBezTo>
                        <a:pt x="200980" y="0"/>
                        <a:pt x="198460" y="2476"/>
                        <a:pt x="198460" y="5491"/>
                      </a:cubicBezTo>
                      <a:cubicBezTo>
                        <a:pt x="198460" y="8559"/>
                        <a:pt x="200980" y="11036"/>
                        <a:pt x="204102" y="11036"/>
                      </a:cubicBezTo>
                      <a:cubicBezTo>
                        <a:pt x="207169" y="11036"/>
                        <a:pt x="209689" y="8559"/>
                        <a:pt x="209689" y="5491"/>
                      </a:cubicBezTo>
                      <a:close/>
                      <a:moveTo>
                        <a:pt x="209689" y="115796"/>
                      </a:moveTo>
                      <a:cubicBezTo>
                        <a:pt x="209689" y="112727"/>
                        <a:pt x="207169" y="110251"/>
                        <a:pt x="204102" y="110251"/>
                      </a:cubicBezTo>
                      <a:cubicBezTo>
                        <a:pt x="200980" y="110251"/>
                        <a:pt x="198460" y="112727"/>
                        <a:pt x="198460" y="115796"/>
                      </a:cubicBezTo>
                      <a:cubicBezTo>
                        <a:pt x="198460" y="118810"/>
                        <a:pt x="200980" y="121286"/>
                        <a:pt x="204102" y="121286"/>
                      </a:cubicBezTo>
                      <a:cubicBezTo>
                        <a:pt x="207169" y="121286"/>
                        <a:pt x="209689" y="118810"/>
                        <a:pt x="209689" y="115796"/>
                      </a:cubicBezTo>
                      <a:close/>
                      <a:moveTo>
                        <a:pt x="209689" y="178296"/>
                      </a:moveTo>
                      <a:cubicBezTo>
                        <a:pt x="209689" y="175228"/>
                        <a:pt x="207169" y="172751"/>
                        <a:pt x="204102" y="172751"/>
                      </a:cubicBezTo>
                      <a:cubicBezTo>
                        <a:pt x="200980" y="172751"/>
                        <a:pt x="198460" y="175228"/>
                        <a:pt x="198460" y="178296"/>
                      </a:cubicBezTo>
                      <a:cubicBezTo>
                        <a:pt x="198460" y="181311"/>
                        <a:pt x="200980" y="183787"/>
                        <a:pt x="204102" y="183787"/>
                      </a:cubicBezTo>
                      <a:cubicBezTo>
                        <a:pt x="207169" y="183787"/>
                        <a:pt x="209689" y="181311"/>
                        <a:pt x="209689" y="178296"/>
                      </a:cubicBezTo>
                      <a:close/>
                      <a:moveTo>
                        <a:pt x="209689" y="295922"/>
                      </a:moveTo>
                      <a:cubicBezTo>
                        <a:pt x="209689" y="292853"/>
                        <a:pt x="207169" y="290377"/>
                        <a:pt x="204102" y="290377"/>
                      </a:cubicBezTo>
                      <a:cubicBezTo>
                        <a:pt x="200980" y="290377"/>
                        <a:pt x="198460" y="292853"/>
                        <a:pt x="198460" y="295922"/>
                      </a:cubicBezTo>
                      <a:cubicBezTo>
                        <a:pt x="198460" y="298936"/>
                        <a:pt x="200980" y="301413"/>
                        <a:pt x="204102" y="301413"/>
                      </a:cubicBezTo>
                      <a:cubicBezTo>
                        <a:pt x="207169" y="301413"/>
                        <a:pt x="209689" y="298936"/>
                        <a:pt x="209689" y="295922"/>
                      </a:cubicBezTo>
                      <a:close/>
                      <a:moveTo>
                        <a:pt x="190736" y="19326"/>
                      </a:moveTo>
                      <a:lnTo>
                        <a:pt x="340827" y="19326"/>
                      </a:lnTo>
                      <a:lnTo>
                        <a:pt x="190736" y="19326"/>
                      </a:lnTo>
                      <a:close/>
                      <a:moveTo>
                        <a:pt x="190736" y="70737"/>
                      </a:moveTo>
                      <a:lnTo>
                        <a:pt x="340827" y="70737"/>
                      </a:lnTo>
                      <a:lnTo>
                        <a:pt x="190736" y="70737"/>
                      </a:lnTo>
                      <a:close/>
                      <a:moveTo>
                        <a:pt x="190736" y="129577"/>
                      </a:moveTo>
                      <a:lnTo>
                        <a:pt x="340827" y="129577"/>
                      </a:lnTo>
                      <a:lnTo>
                        <a:pt x="190736" y="129577"/>
                      </a:lnTo>
                      <a:close/>
                      <a:moveTo>
                        <a:pt x="190736" y="195738"/>
                      </a:moveTo>
                      <a:lnTo>
                        <a:pt x="340827" y="195738"/>
                      </a:lnTo>
                      <a:lnTo>
                        <a:pt x="190736" y="195738"/>
                      </a:lnTo>
                      <a:close/>
                      <a:moveTo>
                        <a:pt x="190736" y="250863"/>
                      </a:moveTo>
                      <a:lnTo>
                        <a:pt x="340827" y="250863"/>
                      </a:lnTo>
                      <a:lnTo>
                        <a:pt x="190736" y="250863"/>
                      </a:lnTo>
                      <a:close/>
                      <a:moveTo>
                        <a:pt x="142367" y="56956"/>
                      </a:moveTo>
                      <a:cubicBezTo>
                        <a:pt x="142367" y="53941"/>
                        <a:pt x="139848" y="51465"/>
                        <a:pt x="136725" y="51465"/>
                      </a:cubicBezTo>
                      <a:cubicBezTo>
                        <a:pt x="133657" y="51465"/>
                        <a:pt x="131138" y="53941"/>
                        <a:pt x="131138" y="56956"/>
                      </a:cubicBezTo>
                      <a:cubicBezTo>
                        <a:pt x="131138" y="60024"/>
                        <a:pt x="133657" y="62500"/>
                        <a:pt x="136725" y="62500"/>
                      </a:cubicBezTo>
                      <a:cubicBezTo>
                        <a:pt x="139848" y="62500"/>
                        <a:pt x="142367" y="60024"/>
                        <a:pt x="142367" y="56956"/>
                      </a:cubicBezTo>
                      <a:close/>
                      <a:moveTo>
                        <a:pt x="142367" y="237082"/>
                      </a:moveTo>
                      <a:cubicBezTo>
                        <a:pt x="142367" y="234067"/>
                        <a:pt x="139848" y="231591"/>
                        <a:pt x="136725" y="231591"/>
                      </a:cubicBezTo>
                      <a:cubicBezTo>
                        <a:pt x="133657" y="231591"/>
                        <a:pt x="131138" y="234067"/>
                        <a:pt x="131138" y="237082"/>
                      </a:cubicBezTo>
                      <a:cubicBezTo>
                        <a:pt x="131138" y="240150"/>
                        <a:pt x="133657" y="242627"/>
                        <a:pt x="136725" y="242627"/>
                      </a:cubicBezTo>
                      <a:cubicBezTo>
                        <a:pt x="139848" y="242627"/>
                        <a:pt x="142367" y="240150"/>
                        <a:pt x="142367" y="237082"/>
                      </a:cubicBezTo>
                      <a:close/>
                      <a:moveTo>
                        <a:pt x="138642" y="5491"/>
                      </a:moveTo>
                      <a:cubicBezTo>
                        <a:pt x="138642" y="2476"/>
                        <a:pt x="136123" y="0"/>
                        <a:pt x="133000" y="0"/>
                      </a:cubicBezTo>
                      <a:cubicBezTo>
                        <a:pt x="129933" y="0"/>
                        <a:pt x="127413" y="2476"/>
                        <a:pt x="127413" y="5491"/>
                      </a:cubicBezTo>
                      <a:cubicBezTo>
                        <a:pt x="127413" y="8559"/>
                        <a:pt x="129933" y="11036"/>
                        <a:pt x="133000" y="11036"/>
                      </a:cubicBezTo>
                      <a:cubicBezTo>
                        <a:pt x="136123" y="11036"/>
                        <a:pt x="138642" y="8559"/>
                        <a:pt x="138642" y="5491"/>
                      </a:cubicBezTo>
                      <a:close/>
                      <a:moveTo>
                        <a:pt x="138642" y="178296"/>
                      </a:moveTo>
                      <a:cubicBezTo>
                        <a:pt x="138642" y="175228"/>
                        <a:pt x="136123" y="172751"/>
                        <a:pt x="133000" y="172751"/>
                      </a:cubicBezTo>
                      <a:cubicBezTo>
                        <a:pt x="129933" y="172751"/>
                        <a:pt x="127413" y="175228"/>
                        <a:pt x="127413" y="178296"/>
                      </a:cubicBezTo>
                      <a:cubicBezTo>
                        <a:pt x="127413" y="181311"/>
                        <a:pt x="129933" y="183787"/>
                        <a:pt x="133000" y="183787"/>
                      </a:cubicBezTo>
                      <a:cubicBezTo>
                        <a:pt x="136123" y="183787"/>
                        <a:pt x="138642" y="181311"/>
                        <a:pt x="138642" y="178296"/>
                      </a:cubicBezTo>
                      <a:close/>
                      <a:moveTo>
                        <a:pt x="138642" y="295922"/>
                      </a:moveTo>
                      <a:cubicBezTo>
                        <a:pt x="138642" y="292853"/>
                        <a:pt x="136123" y="290377"/>
                        <a:pt x="133000" y="290377"/>
                      </a:cubicBezTo>
                      <a:cubicBezTo>
                        <a:pt x="129933" y="290377"/>
                        <a:pt x="127413" y="292853"/>
                        <a:pt x="127413" y="295922"/>
                      </a:cubicBezTo>
                      <a:cubicBezTo>
                        <a:pt x="127413" y="298936"/>
                        <a:pt x="129933" y="301413"/>
                        <a:pt x="133000" y="301413"/>
                      </a:cubicBezTo>
                      <a:cubicBezTo>
                        <a:pt x="136123" y="301413"/>
                        <a:pt x="138642" y="298936"/>
                        <a:pt x="138642" y="295922"/>
                      </a:cubicBezTo>
                      <a:close/>
                      <a:moveTo>
                        <a:pt x="127413" y="56956"/>
                      </a:moveTo>
                      <a:cubicBezTo>
                        <a:pt x="127413" y="53941"/>
                        <a:pt x="124893" y="51465"/>
                        <a:pt x="121771" y="51465"/>
                      </a:cubicBezTo>
                      <a:cubicBezTo>
                        <a:pt x="118703" y="51465"/>
                        <a:pt x="116183" y="53941"/>
                        <a:pt x="116183" y="56956"/>
                      </a:cubicBezTo>
                      <a:cubicBezTo>
                        <a:pt x="116183" y="60024"/>
                        <a:pt x="118703" y="62500"/>
                        <a:pt x="121771" y="62500"/>
                      </a:cubicBezTo>
                      <a:cubicBezTo>
                        <a:pt x="124893" y="62500"/>
                        <a:pt x="127413" y="60024"/>
                        <a:pt x="127413" y="56956"/>
                      </a:cubicBezTo>
                      <a:close/>
                      <a:moveTo>
                        <a:pt x="127413" y="237082"/>
                      </a:moveTo>
                      <a:cubicBezTo>
                        <a:pt x="127413" y="234067"/>
                        <a:pt x="124893" y="231591"/>
                        <a:pt x="121771" y="231591"/>
                      </a:cubicBezTo>
                      <a:cubicBezTo>
                        <a:pt x="118703" y="231591"/>
                        <a:pt x="116183" y="234067"/>
                        <a:pt x="116183" y="237082"/>
                      </a:cubicBezTo>
                      <a:cubicBezTo>
                        <a:pt x="116183" y="240150"/>
                        <a:pt x="118703" y="242627"/>
                        <a:pt x="121771" y="242627"/>
                      </a:cubicBezTo>
                      <a:cubicBezTo>
                        <a:pt x="124893" y="242627"/>
                        <a:pt x="127413" y="240150"/>
                        <a:pt x="127413" y="237082"/>
                      </a:cubicBezTo>
                      <a:close/>
                      <a:moveTo>
                        <a:pt x="123688" y="5491"/>
                      </a:moveTo>
                      <a:cubicBezTo>
                        <a:pt x="123688" y="2476"/>
                        <a:pt x="121168" y="0"/>
                        <a:pt x="118046" y="0"/>
                      </a:cubicBezTo>
                      <a:cubicBezTo>
                        <a:pt x="114978" y="0"/>
                        <a:pt x="112459" y="2476"/>
                        <a:pt x="112459" y="5491"/>
                      </a:cubicBezTo>
                      <a:cubicBezTo>
                        <a:pt x="112459" y="8559"/>
                        <a:pt x="114978" y="11036"/>
                        <a:pt x="118046" y="11036"/>
                      </a:cubicBezTo>
                      <a:cubicBezTo>
                        <a:pt x="121168" y="11036"/>
                        <a:pt x="123688" y="8559"/>
                        <a:pt x="123688" y="5491"/>
                      </a:cubicBezTo>
                      <a:close/>
                      <a:moveTo>
                        <a:pt x="123688" y="178296"/>
                      </a:moveTo>
                      <a:cubicBezTo>
                        <a:pt x="123688" y="175228"/>
                        <a:pt x="121168" y="172751"/>
                        <a:pt x="118046" y="172751"/>
                      </a:cubicBezTo>
                      <a:cubicBezTo>
                        <a:pt x="114978" y="172751"/>
                        <a:pt x="112459" y="175228"/>
                        <a:pt x="112459" y="178296"/>
                      </a:cubicBezTo>
                      <a:cubicBezTo>
                        <a:pt x="112459" y="181311"/>
                        <a:pt x="114978" y="183787"/>
                        <a:pt x="118046" y="183787"/>
                      </a:cubicBezTo>
                      <a:cubicBezTo>
                        <a:pt x="121168" y="183787"/>
                        <a:pt x="123688" y="181311"/>
                        <a:pt x="123688" y="178296"/>
                      </a:cubicBezTo>
                      <a:close/>
                      <a:moveTo>
                        <a:pt x="123688" y="295922"/>
                      </a:moveTo>
                      <a:cubicBezTo>
                        <a:pt x="123688" y="292853"/>
                        <a:pt x="121168" y="290377"/>
                        <a:pt x="118046" y="290377"/>
                      </a:cubicBezTo>
                      <a:cubicBezTo>
                        <a:pt x="114978" y="290377"/>
                        <a:pt x="112459" y="292853"/>
                        <a:pt x="112459" y="295922"/>
                      </a:cubicBezTo>
                      <a:cubicBezTo>
                        <a:pt x="112459" y="298936"/>
                        <a:pt x="114978" y="301413"/>
                        <a:pt x="118046" y="301413"/>
                      </a:cubicBezTo>
                      <a:cubicBezTo>
                        <a:pt x="121168" y="301413"/>
                        <a:pt x="123688" y="298936"/>
                        <a:pt x="123688" y="295922"/>
                      </a:cubicBezTo>
                      <a:close/>
                      <a:moveTo>
                        <a:pt x="108679" y="5491"/>
                      </a:moveTo>
                      <a:cubicBezTo>
                        <a:pt x="108679" y="2476"/>
                        <a:pt x="106214" y="0"/>
                        <a:pt x="103092" y="0"/>
                      </a:cubicBezTo>
                      <a:cubicBezTo>
                        <a:pt x="99970" y="0"/>
                        <a:pt x="97504" y="2476"/>
                        <a:pt x="97504" y="5491"/>
                      </a:cubicBezTo>
                      <a:cubicBezTo>
                        <a:pt x="97504" y="8559"/>
                        <a:pt x="99970" y="11036"/>
                        <a:pt x="103092" y="11036"/>
                      </a:cubicBezTo>
                      <a:cubicBezTo>
                        <a:pt x="106214" y="11036"/>
                        <a:pt x="108679" y="8559"/>
                        <a:pt x="108679" y="5491"/>
                      </a:cubicBezTo>
                      <a:close/>
                      <a:moveTo>
                        <a:pt x="108679" y="178296"/>
                      </a:moveTo>
                      <a:cubicBezTo>
                        <a:pt x="108679" y="175228"/>
                        <a:pt x="106214" y="172751"/>
                        <a:pt x="103092" y="172751"/>
                      </a:cubicBezTo>
                      <a:cubicBezTo>
                        <a:pt x="99970" y="172751"/>
                        <a:pt x="97504" y="175228"/>
                        <a:pt x="97504" y="178296"/>
                      </a:cubicBezTo>
                      <a:cubicBezTo>
                        <a:pt x="97504" y="181311"/>
                        <a:pt x="99970" y="183787"/>
                        <a:pt x="103092" y="183787"/>
                      </a:cubicBezTo>
                      <a:cubicBezTo>
                        <a:pt x="106214" y="183787"/>
                        <a:pt x="108679" y="181311"/>
                        <a:pt x="108679" y="178296"/>
                      </a:cubicBezTo>
                      <a:close/>
                      <a:moveTo>
                        <a:pt x="108679" y="295922"/>
                      </a:moveTo>
                      <a:cubicBezTo>
                        <a:pt x="108679" y="292853"/>
                        <a:pt x="106214" y="290377"/>
                        <a:pt x="103092" y="290377"/>
                      </a:cubicBezTo>
                      <a:cubicBezTo>
                        <a:pt x="99970" y="290377"/>
                        <a:pt x="97504" y="292853"/>
                        <a:pt x="97504" y="295922"/>
                      </a:cubicBezTo>
                      <a:cubicBezTo>
                        <a:pt x="97504" y="298936"/>
                        <a:pt x="99970" y="301413"/>
                        <a:pt x="103092" y="301413"/>
                      </a:cubicBezTo>
                      <a:cubicBezTo>
                        <a:pt x="106214" y="301413"/>
                        <a:pt x="108679" y="298936"/>
                        <a:pt x="108679" y="295922"/>
                      </a:cubicBezTo>
                      <a:close/>
                      <a:moveTo>
                        <a:pt x="93725" y="5491"/>
                      </a:moveTo>
                      <a:cubicBezTo>
                        <a:pt x="93725" y="2476"/>
                        <a:pt x="91205" y="0"/>
                        <a:pt x="88137" y="0"/>
                      </a:cubicBezTo>
                      <a:cubicBezTo>
                        <a:pt x="85015" y="0"/>
                        <a:pt x="82495" y="2476"/>
                        <a:pt x="82495" y="5491"/>
                      </a:cubicBezTo>
                      <a:cubicBezTo>
                        <a:pt x="82495" y="8559"/>
                        <a:pt x="85015" y="11036"/>
                        <a:pt x="88137" y="11036"/>
                      </a:cubicBezTo>
                      <a:cubicBezTo>
                        <a:pt x="91205" y="11036"/>
                        <a:pt x="93725" y="8559"/>
                        <a:pt x="93725" y="5491"/>
                      </a:cubicBezTo>
                      <a:close/>
                      <a:moveTo>
                        <a:pt x="93725" y="178296"/>
                      </a:moveTo>
                      <a:cubicBezTo>
                        <a:pt x="93725" y="175228"/>
                        <a:pt x="91205" y="172751"/>
                        <a:pt x="88137" y="172751"/>
                      </a:cubicBezTo>
                      <a:cubicBezTo>
                        <a:pt x="85015" y="172751"/>
                        <a:pt x="82495" y="175228"/>
                        <a:pt x="82495" y="178296"/>
                      </a:cubicBezTo>
                      <a:cubicBezTo>
                        <a:pt x="82495" y="181311"/>
                        <a:pt x="85015" y="183787"/>
                        <a:pt x="88137" y="183787"/>
                      </a:cubicBezTo>
                      <a:cubicBezTo>
                        <a:pt x="91205" y="183787"/>
                        <a:pt x="93725" y="181311"/>
                        <a:pt x="93725" y="178296"/>
                      </a:cubicBezTo>
                      <a:close/>
                      <a:moveTo>
                        <a:pt x="93725" y="295922"/>
                      </a:moveTo>
                      <a:cubicBezTo>
                        <a:pt x="93725" y="292853"/>
                        <a:pt x="91205" y="290377"/>
                        <a:pt x="88137" y="290377"/>
                      </a:cubicBezTo>
                      <a:cubicBezTo>
                        <a:pt x="85015" y="290377"/>
                        <a:pt x="82495" y="292853"/>
                        <a:pt x="82495" y="295922"/>
                      </a:cubicBezTo>
                      <a:cubicBezTo>
                        <a:pt x="82495" y="298936"/>
                        <a:pt x="85015" y="301413"/>
                        <a:pt x="88137" y="301413"/>
                      </a:cubicBezTo>
                      <a:cubicBezTo>
                        <a:pt x="91205" y="301413"/>
                        <a:pt x="93725" y="298936"/>
                        <a:pt x="93725" y="295922"/>
                      </a:cubicBezTo>
                      <a:close/>
                      <a:moveTo>
                        <a:pt x="78770" y="5491"/>
                      </a:moveTo>
                      <a:cubicBezTo>
                        <a:pt x="78770" y="2476"/>
                        <a:pt x="76251" y="0"/>
                        <a:pt x="73183" y="0"/>
                      </a:cubicBezTo>
                      <a:cubicBezTo>
                        <a:pt x="70061" y="0"/>
                        <a:pt x="67541" y="2476"/>
                        <a:pt x="67541" y="5491"/>
                      </a:cubicBezTo>
                      <a:cubicBezTo>
                        <a:pt x="67541" y="8559"/>
                        <a:pt x="70061" y="11036"/>
                        <a:pt x="73183" y="11036"/>
                      </a:cubicBezTo>
                      <a:cubicBezTo>
                        <a:pt x="76251" y="11036"/>
                        <a:pt x="78770" y="8559"/>
                        <a:pt x="78770" y="5491"/>
                      </a:cubicBezTo>
                      <a:close/>
                      <a:moveTo>
                        <a:pt x="78770" y="178296"/>
                      </a:moveTo>
                      <a:cubicBezTo>
                        <a:pt x="78770" y="175228"/>
                        <a:pt x="76251" y="172751"/>
                        <a:pt x="73183" y="172751"/>
                      </a:cubicBezTo>
                      <a:cubicBezTo>
                        <a:pt x="70061" y="172751"/>
                        <a:pt x="67541" y="175228"/>
                        <a:pt x="67541" y="178296"/>
                      </a:cubicBezTo>
                      <a:cubicBezTo>
                        <a:pt x="67541" y="181311"/>
                        <a:pt x="70061" y="183787"/>
                        <a:pt x="73183" y="183787"/>
                      </a:cubicBezTo>
                      <a:cubicBezTo>
                        <a:pt x="76251" y="183787"/>
                        <a:pt x="78770" y="181311"/>
                        <a:pt x="78770" y="178296"/>
                      </a:cubicBezTo>
                      <a:close/>
                      <a:moveTo>
                        <a:pt x="78770" y="295922"/>
                      </a:moveTo>
                      <a:cubicBezTo>
                        <a:pt x="78770" y="292853"/>
                        <a:pt x="76251" y="290377"/>
                        <a:pt x="73183" y="290377"/>
                      </a:cubicBezTo>
                      <a:cubicBezTo>
                        <a:pt x="70061" y="290377"/>
                        <a:pt x="67541" y="292853"/>
                        <a:pt x="67541" y="295922"/>
                      </a:cubicBezTo>
                      <a:cubicBezTo>
                        <a:pt x="67541" y="298936"/>
                        <a:pt x="70061" y="301413"/>
                        <a:pt x="73183" y="301413"/>
                      </a:cubicBezTo>
                      <a:cubicBezTo>
                        <a:pt x="76251" y="301413"/>
                        <a:pt x="78770" y="298936"/>
                        <a:pt x="78770" y="295922"/>
                      </a:cubicBezTo>
                      <a:close/>
                      <a:moveTo>
                        <a:pt x="63816" y="5491"/>
                      </a:moveTo>
                      <a:cubicBezTo>
                        <a:pt x="63816" y="2476"/>
                        <a:pt x="61296" y="0"/>
                        <a:pt x="58229" y="0"/>
                      </a:cubicBezTo>
                      <a:cubicBezTo>
                        <a:pt x="55106" y="0"/>
                        <a:pt x="52587" y="2476"/>
                        <a:pt x="52587" y="5491"/>
                      </a:cubicBezTo>
                      <a:cubicBezTo>
                        <a:pt x="52587" y="8559"/>
                        <a:pt x="55106" y="11036"/>
                        <a:pt x="58229" y="11036"/>
                      </a:cubicBezTo>
                      <a:cubicBezTo>
                        <a:pt x="61296" y="11036"/>
                        <a:pt x="63816" y="8559"/>
                        <a:pt x="63816" y="5491"/>
                      </a:cubicBezTo>
                      <a:close/>
                      <a:moveTo>
                        <a:pt x="63816" y="178296"/>
                      </a:moveTo>
                      <a:cubicBezTo>
                        <a:pt x="63816" y="175228"/>
                        <a:pt x="61296" y="172751"/>
                        <a:pt x="58229" y="172751"/>
                      </a:cubicBezTo>
                      <a:cubicBezTo>
                        <a:pt x="55106" y="172751"/>
                        <a:pt x="52587" y="175228"/>
                        <a:pt x="52587" y="178296"/>
                      </a:cubicBezTo>
                      <a:cubicBezTo>
                        <a:pt x="52587" y="181311"/>
                        <a:pt x="55106" y="183787"/>
                        <a:pt x="58229" y="183787"/>
                      </a:cubicBezTo>
                      <a:cubicBezTo>
                        <a:pt x="61296" y="183787"/>
                        <a:pt x="63816" y="181311"/>
                        <a:pt x="63816" y="178296"/>
                      </a:cubicBezTo>
                      <a:close/>
                      <a:moveTo>
                        <a:pt x="63816" y="295922"/>
                      </a:moveTo>
                      <a:cubicBezTo>
                        <a:pt x="63816" y="292853"/>
                        <a:pt x="61296" y="290377"/>
                        <a:pt x="58229" y="290377"/>
                      </a:cubicBezTo>
                      <a:cubicBezTo>
                        <a:pt x="55106" y="290377"/>
                        <a:pt x="52587" y="292853"/>
                        <a:pt x="52587" y="295922"/>
                      </a:cubicBezTo>
                      <a:cubicBezTo>
                        <a:pt x="52587" y="298936"/>
                        <a:pt x="55106" y="301413"/>
                        <a:pt x="58229" y="301413"/>
                      </a:cubicBezTo>
                      <a:cubicBezTo>
                        <a:pt x="61296" y="301413"/>
                        <a:pt x="63816" y="298936"/>
                        <a:pt x="63816" y="295922"/>
                      </a:cubicBezTo>
                      <a:close/>
                      <a:moveTo>
                        <a:pt x="48862" y="5491"/>
                      </a:moveTo>
                      <a:cubicBezTo>
                        <a:pt x="48862" y="2476"/>
                        <a:pt x="46342" y="0"/>
                        <a:pt x="43220" y="0"/>
                      </a:cubicBezTo>
                      <a:cubicBezTo>
                        <a:pt x="40152" y="0"/>
                        <a:pt x="37632" y="2476"/>
                        <a:pt x="37632" y="5491"/>
                      </a:cubicBezTo>
                      <a:cubicBezTo>
                        <a:pt x="37632" y="8559"/>
                        <a:pt x="40152" y="11036"/>
                        <a:pt x="43220" y="11036"/>
                      </a:cubicBezTo>
                      <a:cubicBezTo>
                        <a:pt x="46342" y="11036"/>
                        <a:pt x="48862" y="8559"/>
                        <a:pt x="48862" y="5491"/>
                      </a:cubicBezTo>
                      <a:close/>
                      <a:moveTo>
                        <a:pt x="48862" y="115796"/>
                      </a:moveTo>
                      <a:cubicBezTo>
                        <a:pt x="48862" y="112727"/>
                        <a:pt x="46342" y="110251"/>
                        <a:pt x="43220" y="110251"/>
                      </a:cubicBezTo>
                      <a:cubicBezTo>
                        <a:pt x="40152" y="110251"/>
                        <a:pt x="37632" y="112727"/>
                        <a:pt x="37632" y="115796"/>
                      </a:cubicBezTo>
                      <a:cubicBezTo>
                        <a:pt x="37632" y="118810"/>
                        <a:pt x="40152" y="121286"/>
                        <a:pt x="43220" y="121286"/>
                      </a:cubicBezTo>
                      <a:cubicBezTo>
                        <a:pt x="46342" y="121286"/>
                        <a:pt x="48862" y="118810"/>
                        <a:pt x="48862" y="115796"/>
                      </a:cubicBezTo>
                      <a:close/>
                      <a:moveTo>
                        <a:pt x="48862" y="178296"/>
                      </a:moveTo>
                      <a:cubicBezTo>
                        <a:pt x="48862" y="175228"/>
                        <a:pt x="46342" y="172751"/>
                        <a:pt x="43220" y="172751"/>
                      </a:cubicBezTo>
                      <a:cubicBezTo>
                        <a:pt x="40152" y="172751"/>
                        <a:pt x="37632" y="175228"/>
                        <a:pt x="37632" y="178296"/>
                      </a:cubicBezTo>
                      <a:cubicBezTo>
                        <a:pt x="37632" y="181311"/>
                        <a:pt x="40152" y="183787"/>
                        <a:pt x="43220" y="183787"/>
                      </a:cubicBezTo>
                      <a:cubicBezTo>
                        <a:pt x="46342" y="183787"/>
                        <a:pt x="48862" y="181311"/>
                        <a:pt x="48862" y="178296"/>
                      </a:cubicBezTo>
                      <a:close/>
                      <a:moveTo>
                        <a:pt x="48862" y="295922"/>
                      </a:moveTo>
                      <a:cubicBezTo>
                        <a:pt x="48862" y="292853"/>
                        <a:pt x="46342" y="290377"/>
                        <a:pt x="43220" y="290377"/>
                      </a:cubicBezTo>
                      <a:cubicBezTo>
                        <a:pt x="40152" y="290377"/>
                        <a:pt x="37632" y="292853"/>
                        <a:pt x="37632" y="295922"/>
                      </a:cubicBezTo>
                      <a:cubicBezTo>
                        <a:pt x="37632" y="298936"/>
                        <a:pt x="40152" y="301413"/>
                        <a:pt x="43220" y="301413"/>
                      </a:cubicBezTo>
                      <a:cubicBezTo>
                        <a:pt x="46342" y="301413"/>
                        <a:pt x="48862" y="298936"/>
                        <a:pt x="48862" y="295922"/>
                      </a:cubicBezTo>
                      <a:close/>
                      <a:moveTo>
                        <a:pt x="33907" y="5491"/>
                      </a:moveTo>
                      <a:cubicBezTo>
                        <a:pt x="33907" y="2476"/>
                        <a:pt x="31388" y="0"/>
                        <a:pt x="28265" y="0"/>
                      </a:cubicBezTo>
                      <a:cubicBezTo>
                        <a:pt x="25198" y="0"/>
                        <a:pt x="22678" y="2476"/>
                        <a:pt x="22678" y="5491"/>
                      </a:cubicBezTo>
                      <a:cubicBezTo>
                        <a:pt x="22678" y="8559"/>
                        <a:pt x="25198" y="11036"/>
                        <a:pt x="28265" y="11036"/>
                      </a:cubicBezTo>
                      <a:cubicBezTo>
                        <a:pt x="31388" y="11036"/>
                        <a:pt x="33907" y="8559"/>
                        <a:pt x="33907" y="5491"/>
                      </a:cubicBezTo>
                      <a:close/>
                      <a:moveTo>
                        <a:pt x="33907" y="115796"/>
                      </a:moveTo>
                      <a:cubicBezTo>
                        <a:pt x="33907" y="112727"/>
                        <a:pt x="31388" y="110251"/>
                        <a:pt x="28265" y="110251"/>
                      </a:cubicBezTo>
                      <a:cubicBezTo>
                        <a:pt x="25198" y="110251"/>
                        <a:pt x="22678" y="112727"/>
                        <a:pt x="22678" y="115796"/>
                      </a:cubicBezTo>
                      <a:cubicBezTo>
                        <a:pt x="22678" y="118810"/>
                        <a:pt x="25198" y="121286"/>
                        <a:pt x="28265" y="121286"/>
                      </a:cubicBezTo>
                      <a:cubicBezTo>
                        <a:pt x="31388" y="121286"/>
                        <a:pt x="33907" y="118810"/>
                        <a:pt x="33907" y="115796"/>
                      </a:cubicBezTo>
                      <a:close/>
                      <a:moveTo>
                        <a:pt x="33907" y="178296"/>
                      </a:moveTo>
                      <a:cubicBezTo>
                        <a:pt x="33907" y="175228"/>
                        <a:pt x="31388" y="172751"/>
                        <a:pt x="28265" y="172751"/>
                      </a:cubicBezTo>
                      <a:cubicBezTo>
                        <a:pt x="25198" y="172751"/>
                        <a:pt x="22678" y="175228"/>
                        <a:pt x="22678" y="178296"/>
                      </a:cubicBezTo>
                      <a:cubicBezTo>
                        <a:pt x="22678" y="181311"/>
                        <a:pt x="25198" y="183787"/>
                        <a:pt x="28265" y="183787"/>
                      </a:cubicBezTo>
                      <a:cubicBezTo>
                        <a:pt x="31388" y="183787"/>
                        <a:pt x="33907" y="181311"/>
                        <a:pt x="33907" y="178296"/>
                      </a:cubicBezTo>
                      <a:close/>
                      <a:moveTo>
                        <a:pt x="33907" y="295922"/>
                      </a:moveTo>
                      <a:cubicBezTo>
                        <a:pt x="33907" y="292853"/>
                        <a:pt x="31388" y="290377"/>
                        <a:pt x="28265" y="290377"/>
                      </a:cubicBezTo>
                      <a:cubicBezTo>
                        <a:pt x="25198" y="290377"/>
                        <a:pt x="22678" y="292853"/>
                        <a:pt x="22678" y="295922"/>
                      </a:cubicBezTo>
                      <a:cubicBezTo>
                        <a:pt x="22678" y="298936"/>
                        <a:pt x="25198" y="301413"/>
                        <a:pt x="28265" y="301413"/>
                      </a:cubicBezTo>
                      <a:cubicBezTo>
                        <a:pt x="31388" y="301413"/>
                        <a:pt x="33907" y="298936"/>
                        <a:pt x="33907" y="295922"/>
                      </a:cubicBezTo>
                      <a:close/>
                      <a:moveTo>
                        <a:pt x="18953" y="5491"/>
                      </a:moveTo>
                      <a:cubicBezTo>
                        <a:pt x="18953" y="2476"/>
                        <a:pt x="16433" y="0"/>
                        <a:pt x="13311" y="0"/>
                      </a:cubicBezTo>
                      <a:cubicBezTo>
                        <a:pt x="10243" y="0"/>
                        <a:pt x="7724" y="2476"/>
                        <a:pt x="7724" y="5491"/>
                      </a:cubicBezTo>
                      <a:cubicBezTo>
                        <a:pt x="7724" y="8559"/>
                        <a:pt x="10243" y="11036"/>
                        <a:pt x="13311" y="11036"/>
                      </a:cubicBezTo>
                      <a:cubicBezTo>
                        <a:pt x="16433" y="11036"/>
                        <a:pt x="18953" y="8559"/>
                        <a:pt x="18953" y="5491"/>
                      </a:cubicBezTo>
                      <a:close/>
                      <a:moveTo>
                        <a:pt x="18953" y="115796"/>
                      </a:moveTo>
                      <a:cubicBezTo>
                        <a:pt x="18953" y="112727"/>
                        <a:pt x="16433" y="110251"/>
                        <a:pt x="13311" y="110251"/>
                      </a:cubicBezTo>
                      <a:cubicBezTo>
                        <a:pt x="10243" y="110251"/>
                        <a:pt x="7724" y="112727"/>
                        <a:pt x="7724" y="115796"/>
                      </a:cubicBezTo>
                      <a:cubicBezTo>
                        <a:pt x="7724" y="118810"/>
                        <a:pt x="10243" y="121286"/>
                        <a:pt x="13311" y="121286"/>
                      </a:cubicBezTo>
                      <a:cubicBezTo>
                        <a:pt x="16433" y="121286"/>
                        <a:pt x="18953" y="118810"/>
                        <a:pt x="18953" y="115796"/>
                      </a:cubicBezTo>
                      <a:close/>
                      <a:moveTo>
                        <a:pt x="18953" y="178296"/>
                      </a:moveTo>
                      <a:cubicBezTo>
                        <a:pt x="18953" y="175228"/>
                        <a:pt x="16433" y="172751"/>
                        <a:pt x="13311" y="172751"/>
                      </a:cubicBezTo>
                      <a:cubicBezTo>
                        <a:pt x="10243" y="172751"/>
                        <a:pt x="7724" y="175228"/>
                        <a:pt x="7724" y="178296"/>
                      </a:cubicBezTo>
                      <a:cubicBezTo>
                        <a:pt x="7724" y="181311"/>
                        <a:pt x="10243" y="183787"/>
                        <a:pt x="13311" y="183787"/>
                      </a:cubicBezTo>
                      <a:cubicBezTo>
                        <a:pt x="16433" y="183787"/>
                        <a:pt x="18953" y="181311"/>
                        <a:pt x="18953" y="178296"/>
                      </a:cubicBezTo>
                      <a:close/>
                      <a:moveTo>
                        <a:pt x="18953" y="295922"/>
                      </a:moveTo>
                      <a:cubicBezTo>
                        <a:pt x="18953" y="292853"/>
                        <a:pt x="16433" y="290377"/>
                        <a:pt x="13311" y="290377"/>
                      </a:cubicBezTo>
                      <a:cubicBezTo>
                        <a:pt x="10243" y="290377"/>
                        <a:pt x="7724" y="292853"/>
                        <a:pt x="7724" y="295922"/>
                      </a:cubicBezTo>
                      <a:cubicBezTo>
                        <a:pt x="7724" y="298936"/>
                        <a:pt x="10243" y="301413"/>
                        <a:pt x="13311" y="301413"/>
                      </a:cubicBezTo>
                      <a:cubicBezTo>
                        <a:pt x="16433" y="301413"/>
                        <a:pt x="18953" y="298936"/>
                        <a:pt x="18953" y="295922"/>
                      </a:cubicBezTo>
                      <a:close/>
                      <a:moveTo>
                        <a:pt x="0" y="19326"/>
                      </a:moveTo>
                      <a:lnTo>
                        <a:pt x="150091" y="19326"/>
                      </a:lnTo>
                      <a:lnTo>
                        <a:pt x="0" y="19326"/>
                      </a:lnTo>
                      <a:close/>
                      <a:moveTo>
                        <a:pt x="0" y="70737"/>
                      </a:moveTo>
                      <a:lnTo>
                        <a:pt x="150091" y="70737"/>
                      </a:lnTo>
                      <a:lnTo>
                        <a:pt x="0" y="70737"/>
                      </a:lnTo>
                      <a:close/>
                      <a:moveTo>
                        <a:pt x="0" y="129577"/>
                      </a:moveTo>
                      <a:lnTo>
                        <a:pt x="150091" y="129577"/>
                      </a:lnTo>
                      <a:lnTo>
                        <a:pt x="0" y="129577"/>
                      </a:lnTo>
                      <a:close/>
                      <a:moveTo>
                        <a:pt x="0" y="195738"/>
                      </a:moveTo>
                      <a:lnTo>
                        <a:pt x="150091" y="195738"/>
                      </a:lnTo>
                      <a:lnTo>
                        <a:pt x="0" y="195738"/>
                      </a:lnTo>
                      <a:close/>
                      <a:moveTo>
                        <a:pt x="0" y="250863"/>
                      </a:moveTo>
                      <a:lnTo>
                        <a:pt x="150091" y="250863"/>
                      </a:lnTo>
                      <a:lnTo>
                        <a:pt x="0" y="25086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7600" cap="flat">
                  <a:noFill/>
                  <a:bevel/>
                </a:ln>
              </p:spPr>
            </p:sp>
            <p:sp>
              <p:nvSpPr>
                <p:cNvPr id="2075" name=""/>
                <p:cNvSpPr/>
                <p:nvPr/>
              </p:nvSpPr>
              <p:spPr>
                <a:xfrm>
                  <a:off x="4922761" y="4608740"/>
                  <a:ext cy="356108" cx="344552"/>
                </a:xfrm>
                <a:custGeom>
                  <a:avLst/>
                  <a:gdLst/>
                  <a:ahLst/>
                  <a:cxnLst/>
                  <a:pathLst>
                    <a:path w="344552" h="356108">
                      <a:moveTo>
                        <a:pt x="194516" y="352447"/>
                      </a:moveTo>
                      <a:lnTo>
                        <a:pt x="194516" y="3714"/>
                      </a:lnTo>
                      <a:lnTo>
                        <a:pt x="340827" y="3714"/>
                      </a:lnTo>
                      <a:lnTo>
                        <a:pt x="340827" y="352447"/>
                      </a:lnTo>
                      <a:lnTo>
                        <a:pt x="194516" y="352447"/>
                      </a:lnTo>
                      <a:close/>
                      <a:moveTo>
                        <a:pt x="344552" y="356108"/>
                      </a:moveTo>
                      <a:lnTo>
                        <a:pt x="344552" y="0"/>
                      </a:lnTo>
                      <a:lnTo>
                        <a:pt x="190736" y="0"/>
                      </a:lnTo>
                      <a:lnTo>
                        <a:pt x="190736" y="356108"/>
                      </a:lnTo>
                      <a:lnTo>
                        <a:pt x="344552" y="356108"/>
                      </a:lnTo>
                      <a:close/>
                      <a:moveTo>
                        <a:pt x="3725" y="352447"/>
                      </a:moveTo>
                      <a:lnTo>
                        <a:pt x="3725" y="3714"/>
                      </a:lnTo>
                      <a:lnTo>
                        <a:pt x="150091" y="3714"/>
                      </a:lnTo>
                      <a:lnTo>
                        <a:pt x="150091" y="352447"/>
                      </a:lnTo>
                      <a:lnTo>
                        <a:pt x="3725" y="352447"/>
                      </a:lnTo>
                      <a:close/>
                      <a:moveTo>
                        <a:pt x="153816" y="356108"/>
                      </a:moveTo>
                      <a:lnTo>
                        <a:pt x="153816" y="0"/>
                      </a:lnTo>
                      <a:lnTo>
                        <a:pt x="0" y="0"/>
                      </a:lnTo>
                      <a:lnTo>
                        <a:pt x="0" y="356108"/>
                      </a:lnTo>
                      <a:lnTo>
                        <a:pt x="153816" y="35610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7600" cap="flat">
                  <a:noFill/>
                  <a:bevel/>
                </a:ln>
              </p:spPr>
            </p:sp>
          </p:grpSp>
          <p:grpSp>
            <p:nvGrpSpPr>
              <p:cNvPr id="2076" name=""/>
              <p:cNvGrpSpPr/>
              <p:nvPr/>
            </p:nvGrpSpPr>
            <p:grpSpPr>
              <a:xfrm>
                <a:off x="4905929" y="4073013"/>
                <a:ext cy="387600" cx="376834"/>
                <a:chOff x="4905929" y="4073013"/>
                <a:chExt cy="387600" cx="376834"/>
              </a:xfrm>
            </p:grpSpPr>
            <p:sp>
              <p:nvSpPr>
                <p:cNvPr id="2077" name=""/>
                <p:cNvSpPr/>
                <p:nvPr/>
              </p:nvSpPr>
              <p:spPr>
                <a:xfrm>
                  <a:off x="5096686" y="4073013"/>
                  <a:ext cy="387600" cx="186077"/>
                </a:xfrm>
                <a:custGeom>
                  <a:avLst/>
                  <a:gdLst/>
                  <a:ahLst/>
                  <a:cxnLst/>
                  <a:pathLst>
                    <a:path w="186077" h="387600">
                      <a:moveTo>
                        <a:pt x="0" y="0"/>
                      </a:moveTo>
                      <a:lnTo>
                        <a:pt x="186077" y="0"/>
                      </a:lnTo>
                      <a:lnTo>
                        <a:pt x="186077" y="387600"/>
                      </a:lnTo>
                      <a:lnTo>
                        <a:pt x="0" y="3876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03030"/>
                </a:solidFill>
                <a:ln w="7600" cap="flat">
                  <a:noFill/>
                  <a:bevel/>
                </a:ln>
              </p:spPr>
            </p:sp>
            <p:sp>
              <p:nvSpPr>
                <p:cNvPr id="2078" name=""/>
                <p:cNvSpPr/>
                <p:nvPr/>
              </p:nvSpPr>
              <p:spPr>
                <a:xfrm>
                  <a:off x="4905929" y="4073013"/>
                  <a:ext cy="387600" cx="186079"/>
                </a:xfrm>
                <a:custGeom>
                  <a:avLst/>
                  <a:gdLst/>
                  <a:ahLst/>
                  <a:cxnLst/>
                  <a:pathLst>
                    <a:path w="186079" h="387600">
                      <a:moveTo>
                        <a:pt x="0" y="0"/>
                      </a:moveTo>
                      <a:lnTo>
                        <a:pt x="186079" y="0"/>
                      </a:lnTo>
                      <a:lnTo>
                        <a:pt x="186079" y="387600"/>
                      </a:lnTo>
                      <a:lnTo>
                        <a:pt x="0" y="3876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03030"/>
                </a:solidFill>
                <a:ln w="7600" cap="flat">
                  <a:noFill/>
                  <a:bevel/>
                </a:ln>
              </p:spPr>
            </p:sp>
            <p:sp>
              <p:nvSpPr>
                <p:cNvPr id="2079" name=""/>
                <p:cNvSpPr/>
                <p:nvPr/>
              </p:nvSpPr>
              <p:spPr>
                <a:xfrm>
                  <a:off x="4924632" y="4134354"/>
                  <a:ext cy="301413" cx="340827"/>
                </a:xfrm>
                <a:custGeom>
                  <a:avLst/>
                  <a:gdLst/>
                  <a:ahLst/>
                  <a:cxnLst/>
                  <a:pathLst>
                    <a:path w="340827" h="301413">
                      <a:moveTo>
                        <a:pt x="333103" y="56956"/>
                      </a:moveTo>
                      <a:cubicBezTo>
                        <a:pt x="333103" y="53941"/>
                        <a:pt x="330583" y="51465"/>
                        <a:pt x="327516" y="51465"/>
                      </a:cubicBezTo>
                      <a:cubicBezTo>
                        <a:pt x="324394" y="51465"/>
                        <a:pt x="321874" y="53941"/>
                        <a:pt x="321874" y="56956"/>
                      </a:cubicBezTo>
                      <a:cubicBezTo>
                        <a:pt x="321874" y="60024"/>
                        <a:pt x="324394" y="62500"/>
                        <a:pt x="327516" y="62500"/>
                      </a:cubicBezTo>
                      <a:cubicBezTo>
                        <a:pt x="330583" y="62500"/>
                        <a:pt x="333103" y="60024"/>
                        <a:pt x="333103" y="56956"/>
                      </a:cubicBezTo>
                      <a:close/>
                      <a:moveTo>
                        <a:pt x="333103" y="237082"/>
                      </a:moveTo>
                      <a:cubicBezTo>
                        <a:pt x="333103" y="234067"/>
                        <a:pt x="330583" y="231591"/>
                        <a:pt x="327516" y="231591"/>
                      </a:cubicBezTo>
                      <a:cubicBezTo>
                        <a:pt x="324394" y="231591"/>
                        <a:pt x="321874" y="234067"/>
                        <a:pt x="321874" y="237082"/>
                      </a:cubicBezTo>
                      <a:cubicBezTo>
                        <a:pt x="321874" y="240150"/>
                        <a:pt x="324394" y="242627"/>
                        <a:pt x="327516" y="242627"/>
                      </a:cubicBezTo>
                      <a:cubicBezTo>
                        <a:pt x="330583" y="242627"/>
                        <a:pt x="333103" y="240150"/>
                        <a:pt x="333103" y="237082"/>
                      </a:cubicBezTo>
                      <a:close/>
                      <a:moveTo>
                        <a:pt x="329379" y="5491"/>
                      </a:moveTo>
                      <a:cubicBezTo>
                        <a:pt x="329379" y="2476"/>
                        <a:pt x="326859" y="0"/>
                        <a:pt x="323791" y="0"/>
                      </a:cubicBezTo>
                      <a:cubicBezTo>
                        <a:pt x="320669" y="0"/>
                        <a:pt x="318149" y="2476"/>
                        <a:pt x="318149" y="5491"/>
                      </a:cubicBezTo>
                      <a:cubicBezTo>
                        <a:pt x="318149" y="8559"/>
                        <a:pt x="320669" y="11036"/>
                        <a:pt x="323791" y="11036"/>
                      </a:cubicBezTo>
                      <a:cubicBezTo>
                        <a:pt x="326859" y="11036"/>
                        <a:pt x="329379" y="8559"/>
                        <a:pt x="329379" y="5491"/>
                      </a:cubicBezTo>
                      <a:close/>
                      <a:moveTo>
                        <a:pt x="329379" y="178296"/>
                      </a:moveTo>
                      <a:cubicBezTo>
                        <a:pt x="329379" y="175228"/>
                        <a:pt x="326859" y="172751"/>
                        <a:pt x="323791" y="172751"/>
                      </a:cubicBezTo>
                      <a:cubicBezTo>
                        <a:pt x="320669" y="172751"/>
                        <a:pt x="318149" y="175228"/>
                        <a:pt x="318149" y="178296"/>
                      </a:cubicBezTo>
                      <a:cubicBezTo>
                        <a:pt x="318149" y="181311"/>
                        <a:pt x="320669" y="183787"/>
                        <a:pt x="323791" y="183787"/>
                      </a:cubicBezTo>
                      <a:cubicBezTo>
                        <a:pt x="326859" y="183787"/>
                        <a:pt x="329379" y="181311"/>
                        <a:pt x="329379" y="178296"/>
                      </a:cubicBezTo>
                      <a:close/>
                      <a:moveTo>
                        <a:pt x="329379" y="295922"/>
                      </a:moveTo>
                      <a:cubicBezTo>
                        <a:pt x="329379" y="292853"/>
                        <a:pt x="326859" y="290377"/>
                        <a:pt x="323791" y="290377"/>
                      </a:cubicBezTo>
                      <a:cubicBezTo>
                        <a:pt x="320669" y="290377"/>
                        <a:pt x="318149" y="292853"/>
                        <a:pt x="318149" y="295922"/>
                      </a:cubicBezTo>
                      <a:cubicBezTo>
                        <a:pt x="318149" y="298936"/>
                        <a:pt x="320669" y="301413"/>
                        <a:pt x="323791" y="301413"/>
                      </a:cubicBezTo>
                      <a:cubicBezTo>
                        <a:pt x="326859" y="301413"/>
                        <a:pt x="329379" y="298936"/>
                        <a:pt x="329379" y="295922"/>
                      </a:cubicBezTo>
                      <a:close/>
                      <a:moveTo>
                        <a:pt x="318149" y="56956"/>
                      </a:moveTo>
                      <a:cubicBezTo>
                        <a:pt x="318149" y="53941"/>
                        <a:pt x="315630" y="51465"/>
                        <a:pt x="312561" y="51465"/>
                      </a:cubicBezTo>
                      <a:cubicBezTo>
                        <a:pt x="309439" y="51465"/>
                        <a:pt x="306919" y="53941"/>
                        <a:pt x="306919" y="56956"/>
                      </a:cubicBezTo>
                      <a:cubicBezTo>
                        <a:pt x="306919" y="60024"/>
                        <a:pt x="309439" y="62500"/>
                        <a:pt x="312561" y="62500"/>
                      </a:cubicBezTo>
                      <a:cubicBezTo>
                        <a:pt x="315630" y="62500"/>
                        <a:pt x="318149" y="60024"/>
                        <a:pt x="318149" y="56956"/>
                      </a:cubicBezTo>
                      <a:close/>
                      <a:moveTo>
                        <a:pt x="318149" y="237082"/>
                      </a:moveTo>
                      <a:cubicBezTo>
                        <a:pt x="318149" y="234067"/>
                        <a:pt x="315630" y="231591"/>
                        <a:pt x="312561" y="231591"/>
                      </a:cubicBezTo>
                      <a:cubicBezTo>
                        <a:pt x="309439" y="231591"/>
                        <a:pt x="306919" y="234067"/>
                        <a:pt x="306919" y="237082"/>
                      </a:cubicBezTo>
                      <a:cubicBezTo>
                        <a:pt x="306919" y="240150"/>
                        <a:pt x="309439" y="242627"/>
                        <a:pt x="312561" y="242627"/>
                      </a:cubicBezTo>
                      <a:cubicBezTo>
                        <a:pt x="315630" y="242627"/>
                        <a:pt x="318149" y="240150"/>
                        <a:pt x="318149" y="237082"/>
                      </a:cubicBezTo>
                      <a:close/>
                      <a:moveTo>
                        <a:pt x="314424" y="5491"/>
                      </a:moveTo>
                      <a:cubicBezTo>
                        <a:pt x="314424" y="2476"/>
                        <a:pt x="311904" y="0"/>
                        <a:pt x="308782" y="0"/>
                      </a:cubicBezTo>
                      <a:cubicBezTo>
                        <a:pt x="305715" y="0"/>
                        <a:pt x="303194" y="2476"/>
                        <a:pt x="303194" y="5491"/>
                      </a:cubicBezTo>
                      <a:cubicBezTo>
                        <a:pt x="303194" y="8559"/>
                        <a:pt x="305715" y="11036"/>
                        <a:pt x="308782" y="11036"/>
                      </a:cubicBezTo>
                      <a:cubicBezTo>
                        <a:pt x="311904" y="11036"/>
                        <a:pt x="314424" y="8559"/>
                        <a:pt x="314424" y="5491"/>
                      </a:cubicBezTo>
                      <a:close/>
                      <a:moveTo>
                        <a:pt x="314424" y="178296"/>
                      </a:moveTo>
                      <a:cubicBezTo>
                        <a:pt x="314424" y="175228"/>
                        <a:pt x="311904" y="172751"/>
                        <a:pt x="308782" y="172751"/>
                      </a:cubicBezTo>
                      <a:cubicBezTo>
                        <a:pt x="305715" y="172751"/>
                        <a:pt x="303194" y="175228"/>
                        <a:pt x="303194" y="178296"/>
                      </a:cubicBezTo>
                      <a:cubicBezTo>
                        <a:pt x="303194" y="181311"/>
                        <a:pt x="305715" y="183787"/>
                        <a:pt x="308782" y="183787"/>
                      </a:cubicBezTo>
                      <a:cubicBezTo>
                        <a:pt x="311904" y="183787"/>
                        <a:pt x="314424" y="181311"/>
                        <a:pt x="314424" y="178296"/>
                      </a:cubicBezTo>
                      <a:close/>
                      <a:moveTo>
                        <a:pt x="314424" y="295922"/>
                      </a:moveTo>
                      <a:cubicBezTo>
                        <a:pt x="314424" y="292853"/>
                        <a:pt x="311904" y="290377"/>
                        <a:pt x="308782" y="290377"/>
                      </a:cubicBezTo>
                      <a:cubicBezTo>
                        <a:pt x="305715" y="290377"/>
                        <a:pt x="303194" y="292853"/>
                        <a:pt x="303194" y="295922"/>
                      </a:cubicBezTo>
                      <a:cubicBezTo>
                        <a:pt x="303194" y="298936"/>
                        <a:pt x="305715" y="301413"/>
                        <a:pt x="308782" y="301413"/>
                      </a:cubicBezTo>
                      <a:cubicBezTo>
                        <a:pt x="311904" y="301413"/>
                        <a:pt x="314424" y="298936"/>
                        <a:pt x="314424" y="295922"/>
                      </a:cubicBezTo>
                      <a:close/>
                      <a:moveTo>
                        <a:pt x="299470" y="5491"/>
                      </a:moveTo>
                      <a:cubicBezTo>
                        <a:pt x="299470" y="2476"/>
                        <a:pt x="296950" y="0"/>
                        <a:pt x="293827" y="0"/>
                      </a:cubicBezTo>
                      <a:cubicBezTo>
                        <a:pt x="290760" y="0"/>
                        <a:pt x="288241" y="2476"/>
                        <a:pt x="288241" y="5491"/>
                      </a:cubicBezTo>
                      <a:cubicBezTo>
                        <a:pt x="288241" y="8559"/>
                        <a:pt x="290760" y="11036"/>
                        <a:pt x="293827" y="11036"/>
                      </a:cubicBezTo>
                      <a:cubicBezTo>
                        <a:pt x="296950" y="11036"/>
                        <a:pt x="299470" y="8559"/>
                        <a:pt x="299470" y="5491"/>
                      </a:cubicBezTo>
                      <a:close/>
                      <a:moveTo>
                        <a:pt x="299470" y="178296"/>
                      </a:moveTo>
                      <a:cubicBezTo>
                        <a:pt x="299470" y="175228"/>
                        <a:pt x="296950" y="172751"/>
                        <a:pt x="293827" y="172751"/>
                      </a:cubicBezTo>
                      <a:cubicBezTo>
                        <a:pt x="290760" y="172751"/>
                        <a:pt x="288241" y="175228"/>
                        <a:pt x="288241" y="178296"/>
                      </a:cubicBezTo>
                      <a:cubicBezTo>
                        <a:pt x="288241" y="181311"/>
                        <a:pt x="290760" y="183787"/>
                        <a:pt x="293827" y="183787"/>
                      </a:cubicBezTo>
                      <a:cubicBezTo>
                        <a:pt x="296950" y="183787"/>
                        <a:pt x="299470" y="181311"/>
                        <a:pt x="299470" y="178296"/>
                      </a:cubicBezTo>
                      <a:close/>
                      <a:moveTo>
                        <a:pt x="299470" y="295922"/>
                      </a:moveTo>
                      <a:cubicBezTo>
                        <a:pt x="299470" y="292853"/>
                        <a:pt x="296950" y="290377"/>
                        <a:pt x="293827" y="290377"/>
                      </a:cubicBezTo>
                      <a:cubicBezTo>
                        <a:pt x="290760" y="290377"/>
                        <a:pt x="288241" y="292853"/>
                        <a:pt x="288241" y="295922"/>
                      </a:cubicBezTo>
                      <a:cubicBezTo>
                        <a:pt x="288241" y="298936"/>
                        <a:pt x="290760" y="301413"/>
                        <a:pt x="293827" y="301413"/>
                      </a:cubicBezTo>
                      <a:cubicBezTo>
                        <a:pt x="296950" y="301413"/>
                        <a:pt x="299470" y="298936"/>
                        <a:pt x="299470" y="295922"/>
                      </a:cubicBezTo>
                      <a:close/>
                      <a:moveTo>
                        <a:pt x="284515" y="5491"/>
                      </a:moveTo>
                      <a:cubicBezTo>
                        <a:pt x="284515" y="2476"/>
                        <a:pt x="281996" y="0"/>
                        <a:pt x="278874" y="0"/>
                      </a:cubicBezTo>
                      <a:cubicBezTo>
                        <a:pt x="275806" y="0"/>
                        <a:pt x="273286" y="2476"/>
                        <a:pt x="273286" y="5491"/>
                      </a:cubicBezTo>
                      <a:cubicBezTo>
                        <a:pt x="273286" y="8559"/>
                        <a:pt x="275806" y="11036"/>
                        <a:pt x="278874" y="11036"/>
                      </a:cubicBezTo>
                      <a:cubicBezTo>
                        <a:pt x="281996" y="11036"/>
                        <a:pt x="284515" y="8559"/>
                        <a:pt x="284515" y="5491"/>
                      </a:cubicBezTo>
                      <a:close/>
                      <a:moveTo>
                        <a:pt x="284515" y="178296"/>
                      </a:moveTo>
                      <a:cubicBezTo>
                        <a:pt x="284515" y="175228"/>
                        <a:pt x="281996" y="172751"/>
                        <a:pt x="278874" y="172751"/>
                      </a:cubicBezTo>
                      <a:cubicBezTo>
                        <a:pt x="275806" y="172751"/>
                        <a:pt x="273286" y="175228"/>
                        <a:pt x="273286" y="178296"/>
                      </a:cubicBezTo>
                      <a:cubicBezTo>
                        <a:pt x="273286" y="181311"/>
                        <a:pt x="275806" y="183787"/>
                        <a:pt x="278874" y="183787"/>
                      </a:cubicBezTo>
                      <a:cubicBezTo>
                        <a:pt x="281996" y="183787"/>
                        <a:pt x="284515" y="181311"/>
                        <a:pt x="284515" y="178296"/>
                      </a:cubicBezTo>
                      <a:close/>
                      <a:moveTo>
                        <a:pt x="284515" y="295922"/>
                      </a:moveTo>
                      <a:cubicBezTo>
                        <a:pt x="284515" y="292853"/>
                        <a:pt x="281996" y="290377"/>
                        <a:pt x="278874" y="290377"/>
                      </a:cubicBezTo>
                      <a:cubicBezTo>
                        <a:pt x="275806" y="290377"/>
                        <a:pt x="273286" y="292853"/>
                        <a:pt x="273286" y="295922"/>
                      </a:cubicBezTo>
                      <a:cubicBezTo>
                        <a:pt x="273286" y="298936"/>
                        <a:pt x="275806" y="301413"/>
                        <a:pt x="278874" y="301413"/>
                      </a:cubicBezTo>
                      <a:cubicBezTo>
                        <a:pt x="281996" y="301413"/>
                        <a:pt x="284515" y="298936"/>
                        <a:pt x="284515" y="295922"/>
                      </a:cubicBezTo>
                      <a:close/>
                      <a:moveTo>
                        <a:pt x="269507" y="5491"/>
                      </a:moveTo>
                      <a:cubicBezTo>
                        <a:pt x="269507" y="2476"/>
                        <a:pt x="267041" y="0"/>
                        <a:pt x="263919" y="0"/>
                      </a:cubicBezTo>
                      <a:cubicBezTo>
                        <a:pt x="260852" y="0"/>
                        <a:pt x="258332" y="2476"/>
                        <a:pt x="258332" y="5491"/>
                      </a:cubicBezTo>
                      <a:cubicBezTo>
                        <a:pt x="258332" y="8559"/>
                        <a:pt x="260852" y="11036"/>
                        <a:pt x="263919" y="11036"/>
                      </a:cubicBezTo>
                      <a:cubicBezTo>
                        <a:pt x="267041" y="11036"/>
                        <a:pt x="269507" y="8559"/>
                        <a:pt x="269507" y="5491"/>
                      </a:cubicBezTo>
                      <a:close/>
                      <a:moveTo>
                        <a:pt x="269507" y="178296"/>
                      </a:moveTo>
                      <a:cubicBezTo>
                        <a:pt x="269507" y="175228"/>
                        <a:pt x="267041" y="172751"/>
                        <a:pt x="263919" y="172751"/>
                      </a:cubicBezTo>
                      <a:cubicBezTo>
                        <a:pt x="260852" y="172751"/>
                        <a:pt x="258332" y="175228"/>
                        <a:pt x="258332" y="178296"/>
                      </a:cubicBezTo>
                      <a:cubicBezTo>
                        <a:pt x="258332" y="181311"/>
                        <a:pt x="260852" y="183787"/>
                        <a:pt x="263919" y="183787"/>
                      </a:cubicBezTo>
                      <a:cubicBezTo>
                        <a:pt x="267041" y="183787"/>
                        <a:pt x="269507" y="181311"/>
                        <a:pt x="269507" y="178296"/>
                      </a:cubicBezTo>
                      <a:close/>
                      <a:moveTo>
                        <a:pt x="269507" y="295922"/>
                      </a:moveTo>
                      <a:cubicBezTo>
                        <a:pt x="269507" y="292853"/>
                        <a:pt x="267041" y="290377"/>
                        <a:pt x="263919" y="290377"/>
                      </a:cubicBezTo>
                      <a:cubicBezTo>
                        <a:pt x="260852" y="290377"/>
                        <a:pt x="258332" y="292853"/>
                        <a:pt x="258332" y="295922"/>
                      </a:cubicBezTo>
                      <a:cubicBezTo>
                        <a:pt x="258332" y="298936"/>
                        <a:pt x="260852" y="301413"/>
                        <a:pt x="263919" y="301413"/>
                      </a:cubicBezTo>
                      <a:cubicBezTo>
                        <a:pt x="267041" y="301413"/>
                        <a:pt x="269507" y="298936"/>
                        <a:pt x="269507" y="295922"/>
                      </a:cubicBezTo>
                      <a:close/>
                      <a:moveTo>
                        <a:pt x="254552" y="5491"/>
                      </a:moveTo>
                      <a:cubicBezTo>
                        <a:pt x="254552" y="2476"/>
                        <a:pt x="252087" y="0"/>
                        <a:pt x="248965" y="0"/>
                      </a:cubicBezTo>
                      <a:cubicBezTo>
                        <a:pt x="245843" y="0"/>
                        <a:pt x="243377" y="2476"/>
                        <a:pt x="243377" y="5491"/>
                      </a:cubicBezTo>
                      <a:cubicBezTo>
                        <a:pt x="243377" y="8559"/>
                        <a:pt x="245843" y="11036"/>
                        <a:pt x="248965" y="11036"/>
                      </a:cubicBezTo>
                      <a:cubicBezTo>
                        <a:pt x="252087" y="11036"/>
                        <a:pt x="254552" y="8559"/>
                        <a:pt x="254552" y="5491"/>
                      </a:cubicBezTo>
                      <a:close/>
                      <a:moveTo>
                        <a:pt x="254552" y="178296"/>
                      </a:moveTo>
                      <a:cubicBezTo>
                        <a:pt x="254552" y="175228"/>
                        <a:pt x="252087" y="172751"/>
                        <a:pt x="248965" y="172751"/>
                      </a:cubicBezTo>
                      <a:cubicBezTo>
                        <a:pt x="245843" y="172751"/>
                        <a:pt x="243377" y="175228"/>
                        <a:pt x="243377" y="178296"/>
                      </a:cubicBezTo>
                      <a:cubicBezTo>
                        <a:pt x="243377" y="181311"/>
                        <a:pt x="245843" y="183787"/>
                        <a:pt x="248965" y="183787"/>
                      </a:cubicBezTo>
                      <a:cubicBezTo>
                        <a:pt x="252087" y="183787"/>
                        <a:pt x="254552" y="181311"/>
                        <a:pt x="254552" y="178296"/>
                      </a:cubicBezTo>
                      <a:close/>
                      <a:moveTo>
                        <a:pt x="254552" y="295922"/>
                      </a:moveTo>
                      <a:cubicBezTo>
                        <a:pt x="254552" y="292853"/>
                        <a:pt x="252087" y="290377"/>
                        <a:pt x="248965" y="290377"/>
                      </a:cubicBezTo>
                      <a:cubicBezTo>
                        <a:pt x="245843" y="290377"/>
                        <a:pt x="243377" y="292853"/>
                        <a:pt x="243377" y="295922"/>
                      </a:cubicBezTo>
                      <a:cubicBezTo>
                        <a:pt x="243377" y="298936"/>
                        <a:pt x="245843" y="301413"/>
                        <a:pt x="248965" y="301413"/>
                      </a:cubicBezTo>
                      <a:cubicBezTo>
                        <a:pt x="252087" y="301413"/>
                        <a:pt x="254552" y="298936"/>
                        <a:pt x="254552" y="295922"/>
                      </a:cubicBezTo>
                      <a:close/>
                      <a:moveTo>
                        <a:pt x="239598" y="5491"/>
                      </a:moveTo>
                      <a:cubicBezTo>
                        <a:pt x="239598" y="2476"/>
                        <a:pt x="237078" y="0"/>
                        <a:pt x="234010" y="0"/>
                      </a:cubicBezTo>
                      <a:cubicBezTo>
                        <a:pt x="230888" y="0"/>
                        <a:pt x="228369" y="2476"/>
                        <a:pt x="228369" y="5491"/>
                      </a:cubicBezTo>
                      <a:cubicBezTo>
                        <a:pt x="228369" y="8559"/>
                        <a:pt x="230888" y="11036"/>
                        <a:pt x="234010" y="11036"/>
                      </a:cubicBezTo>
                      <a:cubicBezTo>
                        <a:pt x="237078" y="11036"/>
                        <a:pt x="239598" y="8559"/>
                        <a:pt x="239598" y="5491"/>
                      </a:cubicBezTo>
                      <a:close/>
                      <a:moveTo>
                        <a:pt x="239598" y="115796"/>
                      </a:moveTo>
                      <a:cubicBezTo>
                        <a:pt x="239598" y="112727"/>
                        <a:pt x="237078" y="110251"/>
                        <a:pt x="234010" y="110251"/>
                      </a:cubicBezTo>
                      <a:cubicBezTo>
                        <a:pt x="230888" y="110251"/>
                        <a:pt x="228369" y="112727"/>
                        <a:pt x="228369" y="115796"/>
                      </a:cubicBezTo>
                      <a:cubicBezTo>
                        <a:pt x="228369" y="118810"/>
                        <a:pt x="230888" y="121286"/>
                        <a:pt x="234010" y="121286"/>
                      </a:cubicBezTo>
                      <a:cubicBezTo>
                        <a:pt x="237078" y="121286"/>
                        <a:pt x="239598" y="118810"/>
                        <a:pt x="239598" y="115796"/>
                      </a:cubicBezTo>
                      <a:close/>
                      <a:moveTo>
                        <a:pt x="239598" y="178296"/>
                      </a:moveTo>
                      <a:cubicBezTo>
                        <a:pt x="239598" y="175228"/>
                        <a:pt x="237078" y="172751"/>
                        <a:pt x="234010" y="172751"/>
                      </a:cubicBezTo>
                      <a:cubicBezTo>
                        <a:pt x="230888" y="172751"/>
                        <a:pt x="228369" y="175228"/>
                        <a:pt x="228369" y="178296"/>
                      </a:cubicBezTo>
                      <a:cubicBezTo>
                        <a:pt x="228369" y="181311"/>
                        <a:pt x="230888" y="183787"/>
                        <a:pt x="234010" y="183787"/>
                      </a:cubicBezTo>
                      <a:cubicBezTo>
                        <a:pt x="237078" y="183787"/>
                        <a:pt x="239598" y="181311"/>
                        <a:pt x="239598" y="178296"/>
                      </a:cubicBezTo>
                      <a:close/>
                      <a:moveTo>
                        <a:pt x="239598" y="295922"/>
                      </a:moveTo>
                      <a:cubicBezTo>
                        <a:pt x="239598" y="292853"/>
                        <a:pt x="237078" y="290377"/>
                        <a:pt x="234010" y="290377"/>
                      </a:cubicBezTo>
                      <a:cubicBezTo>
                        <a:pt x="230888" y="290377"/>
                        <a:pt x="228369" y="292853"/>
                        <a:pt x="228369" y="295922"/>
                      </a:cubicBezTo>
                      <a:cubicBezTo>
                        <a:pt x="228369" y="298936"/>
                        <a:pt x="230888" y="301413"/>
                        <a:pt x="234010" y="301413"/>
                      </a:cubicBezTo>
                      <a:cubicBezTo>
                        <a:pt x="237078" y="301413"/>
                        <a:pt x="239598" y="298936"/>
                        <a:pt x="239598" y="295922"/>
                      </a:cubicBezTo>
                      <a:close/>
                      <a:moveTo>
                        <a:pt x="224643" y="5491"/>
                      </a:moveTo>
                      <a:cubicBezTo>
                        <a:pt x="224643" y="2476"/>
                        <a:pt x="222124" y="0"/>
                        <a:pt x="219056" y="0"/>
                      </a:cubicBezTo>
                      <a:cubicBezTo>
                        <a:pt x="215933" y="0"/>
                        <a:pt x="213414" y="2476"/>
                        <a:pt x="213414" y="5491"/>
                      </a:cubicBezTo>
                      <a:cubicBezTo>
                        <a:pt x="213414" y="8559"/>
                        <a:pt x="215933" y="11036"/>
                        <a:pt x="219056" y="11036"/>
                      </a:cubicBezTo>
                      <a:cubicBezTo>
                        <a:pt x="222124" y="11036"/>
                        <a:pt x="224643" y="8559"/>
                        <a:pt x="224643" y="5491"/>
                      </a:cubicBezTo>
                      <a:close/>
                      <a:moveTo>
                        <a:pt x="224643" y="115796"/>
                      </a:moveTo>
                      <a:cubicBezTo>
                        <a:pt x="224643" y="112727"/>
                        <a:pt x="222124" y="110251"/>
                        <a:pt x="219056" y="110251"/>
                      </a:cubicBezTo>
                      <a:cubicBezTo>
                        <a:pt x="215933" y="110251"/>
                        <a:pt x="213414" y="112727"/>
                        <a:pt x="213414" y="115796"/>
                      </a:cubicBezTo>
                      <a:cubicBezTo>
                        <a:pt x="213414" y="118810"/>
                        <a:pt x="215933" y="121286"/>
                        <a:pt x="219056" y="121286"/>
                      </a:cubicBezTo>
                      <a:cubicBezTo>
                        <a:pt x="222124" y="121286"/>
                        <a:pt x="224643" y="118810"/>
                        <a:pt x="224643" y="115796"/>
                      </a:cubicBezTo>
                      <a:close/>
                      <a:moveTo>
                        <a:pt x="224643" y="178296"/>
                      </a:moveTo>
                      <a:cubicBezTo>
                        <a:pt x="224643" y="175228"/>
                        <a:pt x="222124" y="172751"/>
                        <a:pt x="219056" y="172751"/>
                      </a:cubicBezTo>
                      <a:cubicBezTo>
                        <a:pt x="215933" y="172751"/>
                        <a:pt x="213414" y="175228"/>
                        <a:pt x="213414" y="178296"/>
                      </a:cubicBezTo>
                      <a:cubicBezTo>
                        <a:pt x="213414" y="181311"/>
                        <a:pt x="215933" y="183787"/>
                        <a:pt x="219056" y="183787"/>
                      </a:cubicBezTo>
                      <a:cubicBezTo>
                        <a:pt x="222124" y="183787"/>
                        <a:pt x="224643" y="181311"/>
                        <a:pt x="224643" y="178296"/>
                      </a:cubicBezTo>
                      <a:close/>
                      <a:moveTo>
                        <a:pt x="224643" y="295922"/>
                      </a:moveTo>
                      <a:cubicBezTo>
                        <a:pt x="224643" y="292853"/>
                        <a:pt x="222124" y="290377"/>
                        <a:pt x="219056" y="290377"/>
                      </a:cubicBezTo>
                      <a:cubicBezTo>
                        <a:pt x="215933" y="290377"/>
                        <a:pt x="213414" y="292853"/>
                        <a:pt x="213414" y="295922"/>
                      </a:cubicBezTo>
                      <a:cubicBezTo>
                        <a:pt x="213414" y="298936"/>
                        <a:pt x="215933" y="301413"/>
                        <a:pt x="219056" y="301413"/>
                      </a:cubicBezTo>
                      <a:cubicBezTo>
                        <a:pt x="222124" y="301413"/>
                        <a:pt x="224643" y="298936"/>
                        <a:pt x="224643" y="295922"/>
                      </a:cubicBezTo>
                      <a:close/>
                      <a:moveTo>
                        <a:pt x="209689" y="5491"/>
                      </a:moveTo>
                      <a:cubicBezTo>
                        <a:pt x="209689" y="2476"/>
                        <a:pt x="207169" y="0"/>
                        <a:pt x="204102" y="0"/>
                      </a:cubicBezTo>
                      <a:cubicBezTo>
                        <a:pt x="200980" y="0"/>
                        <a:pt x="198460" y="2476"/>
                        <a:pt x="198460" y="5491"/>
                      </a:cubicBezTo>
                      <a:cubicBezTo>
                        <a:pt x="198460" y="8559"/>
                        <a:pt x="200980" y="11036"/>
                        <a:pt x="204102" y="11036"/>
                      </a:cubicBezTo>
                      <a:cubicBezTo>
                        <a:pt x="207169" y="11036"/>
                        <a:pt x="209689" y="8559"/>
                        <a:pt x="209689" y="5491"/>
                      </a:cubicBezTo>
                      <a:close/>
                      <a:moveTo>
                        <a:pt x="209689" y="115796"/>
                      </a:moveTo>
                      <a:cubicBezTo>
                        <a:pt x="209689" y="112727"/>
                        <a:pt x="207169" y="110251"/>
                        <a:pt x="204102" y="110251"/>
                      </a:cubicBezTo>
                      <a:cubicBezTo>
                        <a:pt x="200980" y="110251"/>
                        <a:pt x="198460" y="112727"/>
                        <a:pt x="198460" y="115796"/>
                      </a:cubicBezTo>
                      <a:cubicBezTo>
                        <a:pt x="198460" y="118810"/>
                        <a:pt x="200980" y="121286"/>
                        <a:pt x="204102" y="121286"/>
                      </a:cubicBezTo>
                      <a:cubicBezTo>
                        <a:pt x="207169" y="121286"/>
                        <a:pt x="209689" y="118810"/>
                        <a:pt x="209689" y="115796"/>
                      </a:cubicBezTo>
                      <a:close/>
                      <a:moveTo>
                        <a:pt x="209689" y="178296"/>
                      </a:moveTo>
                      <a:cubicBezTo>
                        <a:pt x="209689" y="175228"/>
                        <a:pt x="207169" y="172751"/>
                        <a:pt x="204102" y="172751"/>
                      </a:cubicBezTo>
                      <a:cubicBezTo>
                        <a:pt x="200980" y="172751"/>
                        <a:pt x="198460" y="175228"/>
                        <a:pt x="198460" y="178296"/>
                      </a:cubicBezTo>
                      <a:cubicBezTo>
                        <a:pt x="198460" y="181311"/>
                        <a:pt x="200980" y="183787"/>
                        <a:pt x="204102" y="183787"/>
                      </a:cubicBezTo>
                      <a:cubicBezTo>
                        <a:pt x="207169" y="183787"/>
                        <a:pt x="209689" y="181311"/>
                        <a:pt x="209689" y="178296"/>
                      </a:cubicBezTo>
                      <a:close/>
                      <a:moveTo>
                        <a:pt x="209689" y="295922"/>
                      </a:moveTo>
                      <a:cubicBezTo>
                        <a:pt x="209689" y="292853"/>
                        <a:pt x="207169" y="290377"/>
                        <a:pt x="204102" y="290377"/>
                      </a:cubicBezTo>
                      <a:cubicBezTo>
                        <a:pt x="200980" y="290377"/>
                        <a:pt x="198460" y="292853"/>
                        <a:pt x="198460" y="295922"/>
                      </a:cubicBezTo>
                      <a:cubicBezTo>
                        <a:pt x="198460" y="298936"/>
                        <a:pt x="200980" y="301413"/>
                        <a:pt x="204102" y="301413"/>
                      </a:cubicBezTo>
                      <a:cubicBezTo>
                        <a:pt x="207169" y="301413"/>
                        <a:pt x="209689" y="298936"/>
                        <a:pt x="209689" y="295922"/>
                      </a:cubicBezTo>
                      <a:close/>
                      <a:moveTo>
                        <a:pt x="190736" y="19326"/>
                      </a:moveTo>
                      <a:lnTo>
                        <a:pt x="340827" y="19326"/>
                      </a:lnTo>
                      <a:lnTo>
                        <a:pt x="190736" y="19326"/>
                      </a:lnTo>
                      <a:close/>
                      <a:moveTo>
                        <a:pt x="190736" y="70737"/>
                      </a:moveTo>
                      <a:lnTo>
                        <a:pt x="340827" y="70737"/>
                      </a:lnTo>
                      <a:lnTo>
                        <a:pt x="190736" y="70737"/>
                      </a:lnTo>
                      <a:close/>
                      <a:moveTo>
                        <a:pt x="190736" y="129577"/>
                      </a:moveTo>
                      <a:lnTo>
                        <a:pt x="340827" y="129577"/>
                      </a:lnTo>
                      <a:lnTo>
                        <a:pt x="190736" y="129577"/>
                      </a:lnTo>
                      <a:close/>
                      <a:moveTo>
                        <a:pt x="190736" y="195738"/>
                      </a:moveTo>
                      <a:lnTo>
                        <a:pt x="340827" y="195738"/>
                      </a:lnTo>
                      <a:lnTo>
                        <a:pt x="190736" y="195738"/>
                      </a:lnTo>
                      <a:close/>
                      <a:moveTo>
                        <a:pt x="190736" y="250863"/>
                      </a:moveTo>
                      <a:lnTo>
                        <a:pt x="340827" y="250863"/>
                      </a:lnTo>
                      <a:lnTo>
                        <a:pt x="190736" y="250863"/>
                      </a:lnTo>
                      <a:close/>
                      <a:moveTo>
                        <a:pt x="142367" y="56956"/>
                      </a:moveTo>
                      <a:cubicBezTo>
                        <a:pt x="142367" y="53941"/>
                        <a:pt x="139848" y="51465"/>
                        <a:pt x="136725" y="51465"/>
                      </a:cubicBezTo>
                      <a:cubicBezTo>
                        <a:pt x="133657" y="51465"/>
                        <a:pt x="131138" y="53941"/>
                        <a:pt x="131138" y="56956"/>
                      </a:cubicBezTo>
                      <a:cubicBezTo>
                        <a:pt x="131138" y="60024"/>
                        <a:pt x="133657" y="62500"/>
                        <a:pt x="136725" y="62500"/>
                      </a:cubicBezTo>
                      <a:cubicBezTo>
                        <a:pt x="139848" y="62500"/>
                        <a:pt x="142367" y="60024"/>
                        <a:pt x="142367" y="56956"/>
                      </a:cubicBezTo>
                      <a:close/>
                      <a:moveTo>
                        <a:pt x="142367" y="237082"/>
                      </a:moveTo>
                      <a:cubicBezTo>
                        <a:pt x="142367" y="234067"/>
                        <a:pt x="139848" y="231591"/>
                        <a:pt x="136725" y="231591"/>
                      </a:cubicBezTo>
                      <a:cubicBezTo>
                        <a:pt x="133657" y="231591"/>
                        <a:pt x="131138" y="234067"/>
                        <a:pt x="131138" y="237082"/>
                      </a:cubicBezTo>
                      <a:cubicBezTo>
                        <a:pt x="131138" y="240150"/>
                        <a:pt x="133657" y="242627"/>
                        <a:pt x="136725" y="242627"/>
                      </a:cubicBezTo>
                      <a:cubicBezTo>
                        <a:pt x="139848" y="242627"/>
                        <a:pt x="142367" y="240150"/>
                        <a:pt x="142367" y="237082"/>
                      </a:cubicBezTo>
                      <a:close/>
                      <a:moveTo>
                        <a:pt x="138642" y="5491"/>
                      </a:moveTo>
                      <a:cubicBezTo>
                        <a:pt x="138642" y="2476"/>
                        <a:pt x="136123" y="0"/>
                        <a:pt x="133000" y="0"/>
                      </a:cubicBezTo>
                      <a:cubicBezTo>
                        <a:pt x="129933" y="0"/>
                        <a:pt x="127413" y="2476"/>
                        <a:pt x="127413" y="5491"/>
                      </a:cubicBezTo>
                      <a:cubicBezTo>
                        <a:pt x="127413" y="8559"/>
                        <a:pt x="129933" y="11036"/>
                        <a:pt x="133000" y="11036"/>
                      </a:cubicBezTo>
                      <a:cubicBezTo>
                        <a:pt x="136123" y="11036"/>
                        <a:pt x="138642" y="8559"/>
                        <a:pt x="138642" y="5491"/>
                      </a:cubicBezTo>
                      <a:close/>
                      <a:moveTo>
                        <a:pt x="138642" y="178296"/>
                      </a:moveTo>
                      <a:cubicBezTo>
                        <a:pt x="138642" y="175228"/>
                        <a:pt x="136123" y="172751"/>
                        <a:pt x="133000" y="172751"/>
                      </a:cubicBezTo>
                      <a:cubicBezTo>
                        <a:pt x="129933" y="172751"/>
                        <a:pt x="127413" y="175228"/>
                        <a:pt x="127413" y="178296"/>
                      </a:cubicBezTo>
                      <a:cubicBezTo>
                        <a:pt x="127413" y="181311"/>
                        <a:pt x="129933" y="183787"/>
                        <a:pt x="133000" y="183787"/>
                      </a:cubicBezTo>
                      <a:cubicBezTo>
                        <a:pt x="136123" y="183787"/>
                        <a:pt x="138642" y="181311"/>
                        <a:pt x="138642" y="178296"/>
                      </a:cubicBezTo>
                      <a:close/>
                      <a:moveTo>
                        <a:pt x="138642" y="295922"/>
                      </a:moveTo>
                      <a:cubicBezTo>
                        <a:pt x="138642" y="292853"/>
                        <a:pt x="136123" y="290377"/>
                        <a:pt x="133000" y="290377"/>
                      </a:cubicBezTo>
                      <a:cubicBezTo>
                        <a:pt x="129933" y="290377"/>
                        <a:pt x="127413" y="292853"/>
                        <a:pt x="127413" y="295922"/>
                      </a:cubicBezTo>
                      <a:cubicBezTo>
                        <a:pt x="127413" y="298936"/>
                        <a:pt x="129933" y="301413"/>
                        <a:pt x="133000" y="301413"/>
                      </a:cubicBezTo>
                      <a:cubicBezTo>
                        <a:pt x="136123" y="301413"/>
                        <a:pt x="138642" y="298936"/>
                        <a:pt x="138642" y="295922"/>
                      </a:cubicBezTo>
                      <a:close/>
                      <a:moveTo>
                        <a:pt x="127413" y="56956"/>
                      </a:moveTo>
                      <a:cubicBezTo>
                        <a:pt x="127413" y="53941"/>
                        <a:pt x="124893" y="51465"/>
                        <a:pt x="121771" y="51465"/>
                      </a:cubicBezTo>
                      <a:cubicBezTo>
                        <a:pt x="118703" y="51465"/>
                        <a:pt x="116183" y="53941"/>
                        <a:pt x="116183" y="56956"/>
                      </a:cubicBezTo>
                      <a:cubicBezTo>
                        <a:pt x="116183" y="60024"/>
                        <a:pt x="118703" y="62500"/>
                        <a:pt x="121771" y="62500"/>
                      </a:cubicBezTo>
                      <a:cubicBezTo>
                        <a:pt x="124893" y="62500"/>
                        <a:pt x="127413" y="60024"/>
                        <a:pt x="127413" y="56956"/>
                      </a:cubicBezTo>
                      <a:close/>
                      <a:moveTo>
                        <a:pt x="127413" y="237082"/>
                      </a:moveTo>
                      <a:cubicBezTo>
                        <a:pt x="127413" y="234067"/>
                        <a:pt x="124893" y="231591"/>
                        <a:pt x="121771" y="231591"/>
                      </a:cubicBezTo>
                      <a:cubicBezTo>
                        <a:pt x="118703" y="231591"/>
                        <a:pt x="116183" y="234067"/>
                        <a:pt x="116183" y="237082"/>
                      </a:cubicBezTo>
                      <a:cubicBezTo>
                        <a:pt x="116183" y="240150"/>
                        <a:pt x="118703" y="242627"/>
                        <a:pt x="121771" y="242627"/>
                      </a:cubicBezTo>
                      <a:cubicBezTo>
                        <a:pt x="124893" y="242627"/>
                        <a:pt x="127413" y="240150"/>
                        <a:pt x="127413" y="237082"/>
                      </a:cubicBezTo>
                      <a:close/>
                      <a:moveTo>
                        <a:pt x="123688" y="5491"/>
                      </a:moveTo>
                      <a:cubicBezTo>
                        <a:pt x="123688" y="2476"/>
                        <a:pt x="121168" y="0"/>
                        <a:pt x="118046" y="0"/>
                      </a:cubicBezTo>
                      <a:cubicBezTo>
                        <a:pt x="114978" y="0"/>
                        <a:pt x="112459" y="2476"/>
                        <a:pt x="112459" y="5491"/>
                      </a:cubicBezTo>
                      <a:cubicBezTo>
                        <a:pt x="112459" y="8559"/>
                        <a:pt x="114978" y="11036"/>
                        <a:pt x="118046" y="11036"/>
                      </a:cubicBezTo>
                      <a:cubicBezTo>
                        <a:pt x="121168" y="11036"/>
                        <a:pt x="123688" y="8559"/>
                        <a:pt x="123688" y="5491"/>
                      </a:cubicBezTo>
                      <a:close/>
                      <a:moveTo>
                        <a:pt x="123688" y="178296"/>
                      </a:moveTo>
                      <a:cubicBezTo>
                        <a:pt x="123688" y="175228"/>
                        <a:pt x="121168" y="172751"/>
                        <a:pt x="118046" y="172751"/>
                      </a:cubicBezTo>
                      <a:cubicBezTo>
                        <a:pt x="114978" y="172751"/>
                        <a:pt x="112459" y="175228"/>
                        <a:pt x="112459" y="178296"/>
                      </a:cubicBezTo>
                      <a:cubicBezTo>
                        <a:pt x="112459" y="181311"/>
                        <a:pt x="114978" y="183787"/>
                        <a:pt x="118046" y="183787"/>
                      </a:cubicBezTo>
                      <a:cubicBezTo>
                        <a:pt x="121168" y="183787"/>
                        <a:pt x="123688" y="181311"/>
                        <a:pt x="123688" y="178296"/>
                      </a:cubicBezTo>
                      <a:close/>
                      <a:moveTo>
                        <a:pt x="123688" y="295922"/>
                      </a:moveTo>
                      <a:cubicBezTo>
                        <a:pt x="123688" y="292853"/>
                        <a:pt x="121168" y="290377"/>
                        <a:pt x="118046" y="290377"/>
                      </a:cubicBezTo>
                      <a:cubicBezTo>
                        <a:pt x="114978" y="290377"/>
                        <a:pt x="112459" y="292853"/>
                        <a:pt x="112459" y="295922"/>
                      </a:cubicBezTo>
                      <a:cubicBezTo>
                        <a:pt x="112459" y="298936"/>
                        <a:pt x="114978" y="301413"/>
                        <a:pt x="118046" y="301413"/>
                      </a:cubicBezTo>
                      <a:cubicBezTo>
                        <a:pt x="121168" y="301413"/>
                        <a:pt x="123688" y="298936"/>
                        <a:pt x="123688" y="295922"/>
                      </a:cubicBezTo>
                      <a:close/>
                      <a:moveTo>
                        <a:pt x="108679" y="5491"/>
                      </a:moveTo>
                      <a:cubicBezTo>
                        <a:pt x="108679" y="2476"/>
                        <a:pt x="106214" y="0"/>
                        <a:pt x="103092" y="0"/>
                      </a:cubicBezTo>
                      <a:cubicBezTo>
                        <a:pt x="99970" y="0"/>
                        <a:pt x="97504" y="2476"/>
                        <a:pt x="97504" y="5491"/>
                      </a:cubicBezTo>
                      <a:cubicBezTo>
                        <a:pt x="97504" y="8559"/>
                        <a:pt x="99970" y="11036"/>
                        <a:pt x="103092" y="11036"/>
                      </a:cubicBezTo>
                      <a:cubicBezTo>
                        <a:pt x="106214" y="11036"/>
                        <a:pt x="108679" y="8559"/>
                        <a:pt x="108679" y="5491"/>
                      </a:cubicBezTo>
                      <a:close/>
                      <a:moveTo>
                        <a:pt x="108679" y="178296"/>
                      </a:moveTo>
                      <a:cubicBezTo>
                        <a:pt x="108679" y="175228"/>
                        <a:pt x="106214" y="172751"/>
                        <a:pt x="103092" y="172751"/>
                      </a:cubicBezTo>
                      <a:cubicBezTo>
                        <a:pt x="99970" y="172751"/>
                        <a:pt x="97504" y="175228"/>
                        <a:pt x="97504" y="178296"/>
                      </a:cubicBezTo>
                      <a:cubicBezTo>
                        <a:pt x="97504" y="181311"/>
                        <a:pt x="99970" y="183787"/>
                        <a:pt x="103092" y="183787"/>
                      </a:cubicBezTo>
                      <a:cubicBezTo>
                        <a:pt x="106214" y="183787"/>
                        <a:pt x="108679" y="181311"/>
                        <a:pt x="108679" y="178296"/>
                      </a:cubicBezTo>
                      <a:close/>
                      <a:moveTo>
                        <a:pt x="108679" y="295922"/>
                      </a:moveTo>
                      <a:cubicBezTo>
                        <a:pt x="108679" y="292853"/>
                        <a:pt x="106214" y="290377"/>
                        <a:pt x="103092" y="290377"/>
                      </a:cubicBezTo>
                      <a:cubicBezTo>
                        <a:pt x="99970" y="290377"/>
                        <a:pt x="97504" y="292853"/>
                        <a:pt x="97504" y="295922"/>
                      </a:cubicBezTo>
                      <a:cubicBezTo>
                        <a:pt x="97504" y="298936"/>
                        <a:pt x="99970" y="301413"/>
                        <a:pt x="103092" y="301413"/>
                      </a:cubicBezTo>
                      <a:cubicBezTo>
                        <a:pt x="106214" y="301413"/>
                        <a:pt x="108679" y="298936"/>
                        <a:pt x="108679" y="295922"/>
                      </a:cubicBezTo>
                      <a:close/>
                      <a:moveTo>
                        <a:pt x="93725" y="5491"/>
                      </a:moveTo>
                      <a:cubicBezTo>
                        <a:pt x="93725" y="2476"/>
                        <a:pt x="91205" y="0"/>
                        <a:pt x="88137" y="0"/>
                      </a:cubicBezTo>
                      <a:cubicBezTo>
                        <a:pt x="85015" y="0"/>
                        <a:pt x="82495" y="2476"/>
                        <a:pt x="82495" y="5491"/>
                      </a:cubicBezTo>
                      <a:cubicBezTo>
                        <a:pt x="82495" y="8559"/>
                        <a:pt x="85015" y="11036"/>
                        <a:pt x="88137" y="11036"/>
                      </a:cubicBezTo>
                      <a:cubicBezTo>
                        <a:pt x="91205" y="11036"/>
                        <a:pt x="93725" y="8559"/>
                        <a:pt x="93725" y="5491"/>
                      </a:cubicBezTo>
                      <a:close/>
                      <a:moveTo>
                        <a:pt x="93725" y="178296"/>
                      </a:moveTo>
                      <a:cubicBezTo>
                        <a:pt x="93725" y="175228"/>
                        <a:pt x="91205" y="172751"/>
                        <a:pt x="88137" y="172751"/>
                      </a:cubicBezTo>
                      <a:cubicBezTo>
                        <a:pt x="85015" y="172751"/>
                        <a:pt x="82495" y="175228"/>
                        <a:pt x="82495" y="178296"/>
                      </a:cubicBezTo>
                      <a:cubicBezTo>
                        <a:pt x="82495" y="181311"/>
                        <a:pt x="85015" y="183787"/>
                        <a:pt x="88137" y="183787"/>
                      </a:cubicBezTo>
                      <a:cubicBezTo>
                        <a:pt x="91205" y="183787"/>
                        <a:pt x="93725" y="181311"/>
                        <a:pt x="93725" y="178296"/>
                      </a:cubicBezTo>
                      <a:close/>
                      <a:moveTo>
                        <a:pt x="93725" y="295922"/>
                      </a:moveTo>
                      <a:cubicBezTo>
                        <a:pt x="93725" y="292853"/>
                        <a:pt x="91205" y="290377"/>
                        <a:pt x="88137" y="290377"/>
                      </a:cubicBezTo>
                      <a:cubicBezTo>
                        <a:pt x="85015" y="290377"/>
                        <a:pt x="82495" y="292853"/>
                        <a:pt x="82495" y="295922"/>
                      </a:cubicBezTo>
                      <a:cubicBezTo>
                        <a:pt x="82495" y="298936"/>
                        <a:pt x="85015" y="301413"/>
                        <a:pt x="88137" y="301413"/>
                      </a:cubicBezTo>
                      <a:cubicBezTo>
                        <a:pt x="91205" y="301413"/>
                        <a:pt x="93725" y="298936"/>
                        <a:pt x="93725" y="295922"/>
                      </a:cubicBezTo>
                      <a:close/>
                      <a:moveTo>
                        <a:pt x="78770" y="5491"/>
                      </a:moveTo>
                      <a:cubicBezTo>
                        <a:pt x="78770" y="2476"/>
                        <a:pt x="76251" y="0"/>
                        <a:pt x="73183" y="0"/>
                      </a:cubicBezTo>
                      <a:cubicBezTo>
                        <a:pt x="70061" y="0"/>
                        <a:pt x="67541" y="2476"/>
                        <a:pt x="67541" y="5491"/>
                      </a:cubicBezTo>
                      <a:cubicBezTo>
                        <a:pt x="67541" y="8559"/>
                        <a:pt x="70061" y="11036"/>
                        <a:pt x="73183" y="11036"/>
                      </a:cubicBezTo>
                      <a:cubicBezTo>
                        <a:pt x="76251" y="11036"/>
                        <a:pt x="78770" y="8559"/>
                        <a:pt x="78770" y="5491"/>
                      </a:cubicBezTo>
                      <a:close/>
                      <a:moveTo>
                        <a:pt x="78770" y="178296"/>
                      </a:moveTo>
                      <a:cubicBezTo>
                        <a:pt x="78770" y="175228"/>
                        <a:pt x="76251" y="172751"/>
                        <a:pt x="73183" y="172751"/>
                      </a:cubicBezTo>
                      <a:cubicBezTo>
                        <a:pt x="70061" y="172751"/>
                        <a:pt x="67541" y="175228"/>
                        <a:pt x="67541" y="178296"/>
                      </a:cubicBezTo>
                      <a:cubicBezTo>
                        <a:pt x="67541" y="181311"/>
                        <a:pt x="70061" y="183787"/>
                        <a:pt x="73183" y="183787"/>
                      </a:cubicBezTo>
                      <a:cubicBezTo>
                        <a:pt x="76251" y="183787"/>
                        <a:pt x="78770" y="181311"/>
                        <a:pt x="78770" y="178296"/>
                      </a:cubicBezTo>
                      <a:close/>
                      <a:moveTo>
                        <a:pt x="78770" y="295922"/>
                      </a:moveTo>
                      <a:cubicBezTo>
                        <a:pt x="78770" y="292853"/>
                        <a:pt x="76251" y="290377"/>
                        <a:pt x="73183" y="290377"/>
                      </a:cubicBezTo>
                      <a:cubicBezTo>
                        <a:pt x="70061" y="290377"/>
                        <a:pt x="67541" y="292853"/>
                        <a:pt x="67541" y="295922"/>
                      </a:cubicBezTo>
                      <a:cubicBezTo>
                        <a:pt x="67541" y="298936"/>
                        <a:pt x="70061" y="301413"/>
                        <a:pt x="73183" y="301413"/>
                      </a:cubicBezTo>
                      <a:cubicBezTo>
                        <a:pt x="76251" y="301413"/>
                        <a:pt x="78770" y="298936"/>
                        <a:pt x="78770" y="295922"/>
                      </a:cubicBezTo>
                      <a:close/>
                      <a:moveTo>
                        <a:pt x="63816" y="5491"/>
                      </a:moveTo>
                      <a:cubicBezTo>
                        <a:pt x="63816" y="2476"/>
                        <a:pt x="61296" y="0"/>
                        <a:pt x="58229" y="0"/>
                      </a:cubicBezTo>
                      <a:cubicBezTo>
                        <a:pt x="55106" y="0"/>
                        <a:pt x="52587" y="2476"/>
                        <a:pt x="52587" y="5491"/>
                      </a:cubicBezTo>
                      <a:cubicBezTo>
                        <a:pt x="52587" y="8559"/>
                        <a:pt x="55106" y="11036"/>
                        <a:pt x="58229" y="11036"/>
                      </a:cubicBezTo>
                      <a:cubicBezTo>
                        <a:pt x="61296" y="11036"/>
                        <a:pt x="63816" y="8559"/>
                        <a:pt x="63816" y="5491"/>
                      </a:cubicBezTo>
                      <a:close/>
                      <a:moveTo>
                        <a:pt x="63816" y="178296"/>
                      </a:moveTo>
                      <a:cubicBezTo>
                        <a:pt x="63816" y="175228"/>
                        <a:pt x="61296" y="172751"/>
                        <a:pt x="58229" y="172751"/>
                      </a:cubicBezTo>
                      <a:cubicBezTo>
                        <a:pt x="55106" y="172751"/>
                        <a:pt x="52587" y="175228"/>
                        <a:pt x="52587" y="178296"/>
                      </a:cubicBezTo>
                      <a:cubicBezTo>
                        <a:pt x="52587" y="181311"/>
                        <a:pt x="55106" y="183787"/>
                        <a:pt x="58229" y="183787"/>
                      </a:cubicBezTo>
                      <a:cubicBezTo>
                        <a:pt x="61296" y="183787"/>
                        <a:pt x="63816" y="181311"/>
                        <a:pt x="63816" y="178296"/>
                      </a:cubicBezTo>
                      <a:close/>
                      <a:moveTo>
                        <a:pt x="63816" y="295922"/>
                      </a:moveTo>
                      <a:cubicBezTo>
                        <a:pt x="63816" y="292853"/>
                        <a:pt x="61296" y="290377"/>
                        <a:pt x="58229" y="290377"/>
                      </a:cubicBezTo>
                      <a:cubicBezTo>
                        <a:pt x="55106" y="290377"/>
                        <a:pt x="52587" y="292853"/>
                        <a:pt x="52587" y="295922"/>
                      </a:cubicBezTo>
                      <a:cubicBezTo>
                        <a:pt x="52587" y="298936"/>
                        <a:pt x="55106" y="301413"/>
                        <a:pt x="58229" y="301413"/>
                      </a:cubicBezTo>
                      <a:cubicBezTo>
                        <a:pt x="61296" y="301413"/>
                        <a:pt x="63816" y="298936"/>
                        <a:pt x="63816" y="295922"/>
                      </a:cubicBezTo>
                      <a:close/>
                      <a:moveTo>
                        <a:pt x="48862" y="5491"/>
                      </a:moveTo>
                      <a:cubicBezTo>
                        <a:pt x="48862" y="2476"/>
                        <a:pt x="46342" y="0"/>
                        <a:pt x="43220" y="0"/>
                      </a:cubicBezTo>
                      <a:cubicBezTo>
                        <a:pt x="40152" y="0"/>
                        <a:pt x="37632" y="2476"/>
                        <a:pt x="37632" y="5491"/>
                      </a:cubicBezTo>
                      <a:cubicBezTo>
                        <a:pt x="37632" y="8559"/>
                        <a:pt x="40152" y="11036"/>
                        <a:pt x="43220" y="11036"/>
                      </a:cubicBezTo>
                      <a:cubicBezTo>
                        <a:pt x="46342" y="11036"/>
                        <a:pt x="48862" y="8559"/>
                        <a:pt x="48862" y="5491"/>
                      </a:cubicBezTo>
                      <a:close/>
                      <a:moveTo>
                        <a:pt x="48862" y="115796"/>
                      </a:moveTo>
                      <a:cubicBezTo>
                        <a:pt x="48862" y="112727"/>
                        <a:pt x="46342" y="110251"/>
                        <a:pt x="43220" y="110251"/>
                      </a:cubicBezTo>
                      <a:cubicBezTo>
                        <a:pt x="40152" y="110251"/>
                        <a:pt x="37632" y="112727"/>
                        <a:pt x="37632" y="115796"/>
                      </a:cubicBezTo>
                      <a:cubicBezTo>
                        <a:pt x="37632" y="118810"/>
                        <a:pt x="40152" y="121286"/>
                        <a:pt x="43220" y="121286"/>
                      </a:cubicBezTo>
                      <a:cubicBezTo>
                        <a:pt x="46342" y="121286"/>
                        <a:pt x="48862" y="118810"/>
                        <a:pt x="48862" y="115796"/>
                      </a:cubicBezTo>
                      <a:close/>
                      <a:moveTo>
                        <a:pt x="48862" y="178296"/>
                      </a:moveTo>
                      <a:cubicBezTo>
                        <a:pt x="48862" y="175228"/>
                        <a:pt x="46342" y="172751"/>
                        <a:pt x="43220" y="172751"/>
                      </a:cubicBezTo>
                      <a:cubicBezTo>
                        <a:pt x="40152" y="172751"/>
                        <a:pt x="37632" y="175228"/>
                        <a:pt x="37632" y="178296"/>
                      </a:cubicBezTo>
                      <a:cubicBezTo>
                        <a:pt x="37632" y="181311"/>
                        <a:pt x="40152" y="183787"/>
                        <a:pt x="43220" y="183787"/>
                      </a:cubicBezTo>
                      <a:cubicBezTo>
                        <a:pt x="46342" y="183787"/>
                        <a:pt x="48862" y="181311"/>
                        <a:pt x="48862" y="178296"/>
                      </a:cubicBezTo>
                      <a:close/>
                      <a:moveTo>
                        <a:pt x="48862" y="295922"/>
                      </a:moveTo>
                      <a:cubicBezTo>
                        <a:pt x="48862" y="292853"/>
                        <a:pt x="46342" y="290377"/>
                        <a:pt x="43220" y="290377"/>
                      </a:cubicBezTo>
                      <a:cubicBezTo>
                        <a:pt x="40152" y="290377"/>
                        <a:pt x="37632" y="292853"/>
                        <a:pt x="37632" y="295922"/>
                      </a:cubicBezTo>
                      <a:cubicBezTo>
                        <a:pt x="37632" y="298936"/>
                        <a:pt x="40152" y="301413"/>
                        <a:pt x="43220" y="301413"/>
                      </a:cubicBezTo>
                      <a:cubicBezTo>
                        <a:pt x="46342" y="301413"/>
                        <a:pt x="48862" y="298936"/>
                        <a:pt x="48862" y="295922"/>
                      </a:cubicBezTo>
                      <a:close/>
                      <a:moveTo>
                        <a:pt x="33907" y="5491"/>
                      </a:moveTo>
                      <a:cubicBezTo>
                        <a:pt x="33907" y="2476"/>
                        <a:pt x="31388" y="0"/>
                        <a:pt x="28265" y="0"/>
                      </a:cubicBezTo>
                      <a:cubicBezTo>
                        <a:pt x="25198" y="0"/>
                        <a:pt x="22678" y="2476"/>
                        <a:pt x="22678" y="5491"/>
                      </a:cubicBezTo>
                      <a:cubicBezTo>
                        <a:pt x="22678" y="8559"/>
                        <a:pt x="25198" y="11036"/>
                        <a:pt x="28265" y="11036"/>
                      </a:cubicBezTo>
                      <a:cubicBezTo>
                        <a:pt x="31388" y="11036"/>
                        <a:pt x="33907" y="8559"/>
                        <a:pt x="33907" y="5491"/>
                      </a:cubicBezTo>
                      <a:close/>
                      <a:moveTo>
                        <a:pt x="33907" y="115796"/>
                      </a:moveTo>
                      <a:cubicBezTo>
                        <a:pt x="33907" y="112727"/>
                        <a:pt x="31388" y="110251"/>
                        <a:pt x="28265" y="110251"/>
                      </a:cubicBezTo>
                      <a:cubicBezTo>
                        <a:pt x="25198" y="110251"/>
                        <a:pt x="22678" y="112727"/>
                        <a:pt x="22678" y="115796"/>
                      </a:cubicBezTo>
                      <a:cubicBezTo>
                        <a:pt x="22678" y="118810"/>
                        <a:pt x="25198" y="121286"/>
                        <a:pt x="28265" y="121286"/>
                      </a:cubicBezTo>
                      <a:cubicBezTo>
                        <a:pt x="31388" y="121286"/>
                        <a:pt x="33907" y="118810"/>
                        <a:pt x="33907" y="115796"/>
                      </a:cubicBezTo>
                      <a:close/>
                      <a:moveTo>
                        <a:pt x="33907" y="178296"/>
                      </a:moveTo>
                      <a:cubicBezTo>
                        <a:pt x="33907" y="175228"/>
                        <a:pt x="31388" y="172751"/>
                        <a:pt x="28265" y="172751"/>
                      </a:cubicBezTo>
                      <a:cubicBezTo>
                        <a:pt x="25198" y="172751"/>
                        <a:pt x="22678" y="175228"/>
                        <a:pt x="22678" y="178296"/>
                      </a:cubicBezTo>
                      <a:cubicBezTo>
                        <a:pt x="22678" y="181311"/>
                        <a:pt x="25198" y="183787"/>
                        <a:pt x="28265" y="183787"/>
                      </a:cubicBezTo>
                      <a:cubicBezTo>
                        <a:pt x="31388" y="183787"/>
                        <a:pt x="33907" y="181311"/>
                        <a:pt x="33907" y="178296"/>
                      </a:cubicBezTo>
                      <a:close/>
                      <a:moveTo>
                        <a:pt x="33907" y="295922"/>
                      </a:moveTo>
                      <a:cubicBezTo>
                        <a:pt x="33907" y="292853"/>
                        <a:pt x="31388" y="290377"/>
                        <a:pt x="28265" y="290377"/>
                      </a:cubicBezTo>
                      <a:cubicBezTo>
                        <a:pt x="25198" y="290377"/>
                        <a:pt x="22678" y="292853"/>
                        <a:pt x="22678" y="295922"/>
                      </a:cubicBezTo>
                      <a:cubicBezTo>
                        <a:pt x="22678" y="298936"/>
                        <a:pt x="25198" y="301413"/>
                        <a:pt x="28265" y="301413"/>
                      </a:cubicBezTo>
                      <a:cubicBezTo>
                        <a:pt x="31388" y="301413"/>
                        <a:pt x="33907" y="298936"/>
                        <a:pt x="33907" y="295922"/>
                      </a:cubicBezTo>
                      <a:close/>
                      <a:moveTo>
                        <a:pt x="18953" y="5491"/>
                      </a:moveTo>
                      <a:cubicBezTo>
                        <a:pt x="18953" y="2476"/>
                        <a:pt x="16433" y="0"/>
                        <a:pt x="13311" y="0"/>
                      </a:cubicBezTo>
                      <a:cubicBezTo>
                        <a:pt x="10243" y="0"/>
                        <a:pt x="7724" y="2476"/>
                        <a:pt x="7724" y="5491"/>
                      </a:cubicBezTo>
                      <a:cubicBezTo>
                        <a:pt x="7724" y="8559"/>
                        <a:pt x="10243" y="11036"/>
                        <a:pt x="13311" y="11036"/>
                      </a:cubicBezTo>
                      <a:cubicBezTo>
                        <a:pt x="16433" y="11036"/>
                        <a:pt x="18953" y="8559"/>
                        <a:pt x="18953" y="5491"/>
                      </a:cubicBezTo>
                      <a:close/>
                      <a:moveTo>
                        <a:pt x="18953" y="115796"/>
                      </a:moveTo>
                      <a:cubicBezTo>
                        <a:pt x="18953" y="112727"/>
                        <a:pt x="16433" y="110251"/>
                        <a:pt x="13311" y="110251"/>
                      </a:cubicBezTo>
                      <a:cubicBezTo>
                        <a:pt x="10243" y="110251"/>
                        <a:pt x="7724" y="112727"/>
                        <a:pt x="7724" y="115796"/>
                      </a:cubicBezTo>
                      <a:cubicBezTo>
                        <a:pt x="7724" y="118810"/>
                        <a:pt x="10243" y="121286"/>
                        <a:pt x="13311" y="121286"/>
                      </a:cubicBezTo>
                      <a:cubicBezTo>
                        <a:pt x="16433" y="121286"/>
                        <a:pt x="18953" y="118810"/>
                        <a:pt x="18953" y="115796"/>
                      </a:cubicBezTo>
                      <a:close/>
                      <a:moveTo>
                        <a:pt x="18953" y="178296"/>
                      </a:moveTo>
                      <a:cubicBezTo>
                        <a:pt x="18953" y="175228"/>
                        <a:pt x="16433" y="172751"/>
                        <a:pt x="13311" y="172751"/>
                      </a:cubicBezTo>
                      <a:cubicBezTo>
                        <a:pt x="10243" y="172751"/>
                        <a:pt x="7724" y="175228"/>
                        <a:pt x="7724" y="178296"/>
                      </a:cubicBezTo>
                      <a:cubicBezTo>
                        <a:pt x="7724" y="181311"/>
                        <a:pt x="10243" y="183787"/>
                        <a:pt x="13311" y="183787"/>
                      </a:cubicBezTo>
                      <a:cubicBezTo>
                        <a:pt x="16433" y="183787"/>
                        <a:pt x="18953" y="181311"/>
                        <a:pt x="18953" y="178296"/>
                      </a:cubicBezTo>
                      <a:close/>
                      <a:moveTo>
                        <a:pt x="18953" y="295922"/>
                      </a:moveTo>
                      <a:cubicBezTo>
                        <a:pt x="18953" y="292853"/>
                        <a:pt x="16433" y="290377"/>
                        <a:pt x="13311" y="290377"/>
                      </a:cubicBezTo>
                      <a:cubicBezTo>
                        <a:pt x="10243" y="290377"/>
                        <a:pt x="7724" y="292853"/>
                        <a:pt x="7724" y="295922"/>
                      </a:cubicBezTo>
                      <a:cubicBezTo>
                        <a:pt x="7724" y="298936"/>
                        <a:pt x="10243" y="301413"/>
                        <a:pt x="13311" y="301413"/>
                      </a:cubicBezTo>
                      <a:cubicBezTo>
                        <a:pt x="16433" y="301413"/>
                        <a:pt x="18953" y="298936"/>
                        <a:pt x="18953" y="295922"/>
                      </a:cubicBezTo>
                      <a:close/>
                      <a:moveTo>
                        <a:pt x="0" y="19326"/>
                      </a:moveTo>
                      <a:lnTo>
                        <a:pt x="150091" y="19326"/>
                      </a:lnTo>
                      <a:lnTo>
                        <a:pt x="0" y="19326"/>
                      </a:lnTo>
                      <a:close/>
                      <a:moveTo>
                        <a:pt x="0" y="70737"/>
                      </a:moveTo>
                      <a:lnTo>
                        <a:pt x="150091" y="70737"/>
                      </a:lnTo>
                      <a:lnTo>
                        <a:pt x="0" y="70737"/>
                      </a:lnTo>
                      <a:close/>
                      <a:moveTo>
                        <a:pt x="0" y="129577"/>
                      </a:moveTo>
                      <a:lnTo>
                        <a:pt x="150091" y="129577"/>
                      </a:lnTo>
                      <a:lnTo>
                        <a:pt x="0" y="129577"/>
                      </a:lnTo>
                      <a:close/>
                      <a:moveTo>
                        <a:pt x="0" y="195738"/>
                      </a:moveTo>
                      <a:lnTo>
                        <a:pt x="150091" y="195738"/>
                      </a:lnTo>
                      <a:lnTo>
                        <a:pt x="0" y="195738"/>
                      </a:lnTo>
                      <a:close/>
                      <a:moveTo>
                        <a:pt x="0" y="250863"/>
                      </a:moveTo>
                      <a:lnTo>
                        <a:pt x="150091" y="250863"/>
                      </a:lnTo>
                      <a:lnTo>
                        <a:pt x="0" y="25086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7600" cap="flat">
                  <a:noFill/>
                  <a:bevel/>
                </a:ln>
              </p:spPr>
            </p:sp>
            <p:sp>
              <p:nvSpPr>
                <p:cNvPr id="2080" name=""/>
                <p:cNvSpPr/>
                <p:nvPr/>
              </p:nvSpPr>
              <p:spPr>
                <a:xfrm>
                  <a:off x="4922761" y="4088759"/>
                  <a:ext cy="356108" cx="344552"/>
                </a:xfrm>
                <a:custGeom>
                  <a:avLst/>
                  <a:gdLst/>
                  <a:ahLst/>
                  <a:cxnLst/>
                  <a:pathLst>
                    <a:path w="344552" h="356108">
                      <a:moveTo>
                        <a:pt x="194516" y="352447"/>
                      </a:moveTo>
                      <a:lnTo>
                        <a:pt x="194516" y="3714"/>
                      </a:lnTo>
                      <a:lnTo>
                        <a:pt x="340827" y="3714"/>
                      </a:lnTo>
                      <a:lnTo>
                        <a:pt x="340827" y="352447"/>
                      </a:lnTo>
                      <a:lnTo>
                        <a:pt x="194516" y="352447"/>
                      </a:lnTo>
                      <a:close/>
                      <a:moveTo>
                        <a:pt x="344552" y="356108"/>
                      </a:moveTo>
                      <a:lnTo>
                        <a:pt x="344552" y="0"/>
                      </a:lnTo>
                      <a:lnTo>
                        <a:pt x="190736" y="0"/>
                      </a:lnTo>
                      <a:lnTo>
                        <a:pt x="190736" y="356108"/>
                      </a:lnTo>
                      <a:lnTo>
                        <a:pt x="344552" y="356108"/>
                      </a:lnTo>
                      <a:close/>
                      <a:moveTo>
                        <a:pt x="3725" y="352447"/>
                      </a:moveTo>
                      <a:lnTo>
                        <a:pt x="3725" y="3714"/>
                      </a:lnTo>
                      <a:lnTo>
                        <a:pt x="150091" y="3714"/>
                      </a:lnTo>
                      <a:lnTo>
                        <a:pt x="150091" y="352447"/>
                      </a:lnTo>
                      <a:lnTo>
                        <a:pt x="3725" y="352447"/>
                      </a:lnTo>
                      <a:close/>
                      <a:moveTo>
                        <a:pt x="153816" y="356108"/>
                      </a:moveTo>
                      <a:lnTo>
                        <a:pt x="153816" y="0"/>
                      </a:lnTo>
                      <a:lnTo>
                        <a:pt x="0" y="0"/>
                      </a:lnTo>
                      <a:lnTo>
                        <a:pt x="0" y="356108"/>
                      </a:lnTo>
                      <a:lnTo>
                        <a:pt x="153816" y="35610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7600" cap="flat">
                  <a:noFill/>
                  <a:bevel/>
                </a:ln>
              </p:spPr>
            </p:sp>
          </p:grpSp>
        </p:grpSp>
        <p:sp>
          <p:nvSpPr>
            <p:cNvPr id="2081" name="Rounded Rectangle"/>
            <p:cNvSpPr/>
            <p:nvPr/>
          </p:nvSpPr>
          <p:spPr>
            <a:xfrm>
              <a:off x="-749902" y="370000"/>
              <a:ext cy="4579000" cx="1052448"/>
            </a:xfrm>
            <a:custGeom>
              <a:avLst/>
              <a:gdLst>
                <a:gd fmla="*/ 526226 w 1052448" name="connsiteX0"/>
                <a:gd fmla="*/ 4579000 h 4579000" name="connsiteY0"/>
                <a:gd fmla="*/ 526226 w 1052448" name="connsiteX1"/>
                <a:gd fmla="*/ 0 h 4579000" name="connsiteY1"/>
                <a:gd fmla="*/ 1052448 w 1052448" name="connsiteX2"/>
                <a:gd fmla="*/ 2289500 h 4579000" name="connsiteY2"/>
                <a:gd fmla="*/ 0 w 1052448" name="connsiteX3"/>
                <a:gd fmla="*/ 2289500 h 4579000" name="connsiteY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pathLst>
                <a:path w="1052448" h="4579000">
                  <a:moveTo>
                    <a:pt x="966279" y="4579000"/>
                  </a:moveTo>
                  <a:cubicBezTo>
                    <a:pt x="1013870" y="4579000"/>
                    <a:pt x="1052448" y="4540422"/>
                    <a:pt x="1052448" y="4492824"/>
                  </a:cubicBezTo>
                  <a:lnTo>
                    <a:pt x="1052448" y="86173"/>
                  </a:lnTo>
                  <a:cubicBezTo>
                    <a:pt x="1052448" y="38580"/>
                    <a:pt x="1013870" y="0"/>
                    <a:pt x="966279" y="0"/>
                  </a:cubicBezTo>
                  <a:lnTo>
                    <a:pt x="86173" y="0"/>
                  </a:lnTo>
                  <a:cubicBezTo>
                    <a:pt x="38580" y="0"/>
                    <a:pt x="0" y="38580"/>
                    <a:pt x="0" y="86173"/>
                  </a:cubicBezTo>
                  <a:lnTo>
                    <a:pt x="0" y="4492824"/>
                  </a:lnTo>
                  <a:cubicBezTo>
                    <a:pt x="0" y="4540422"/>
                    <a:pt x="38580" y="4579000"/>
                    <a:pt x="86173" y="4579000"/>
                  </a:cubicBezTo>
                  <a:lnTo>
                    <a:pt x="966279" y="4579000"/>
                  </a:lnTo>
                  <a:close/>
                </a:path>
              </a:pathLst>
            </a:custGeom>
            <a:solidFill>
              <a:srgbClr val="F2F2F2"/>
            </a:solidFill>
            <a:ln w="7600" cap="flat">
              <a:noFill/>
              <a:custDash>
                <a:ds d="600000" sp="400000"/>
              </a:custDash>
              <a:bevel/>
            </a:ln>
          </p:spPr>
        </p:sp>
        <p:grpSp>
          <p:nvGrpSpPr>
            <p:cNvPr id="2083" name=""/>
            <p:cNvGrpSpPr/>
            <p:nvPr/>
          </p:nvGrpSpPr>
          <p:grpSpPr>
            <a:xfrm>
              <a:off x="-679661" y="866044"/>
              <a:ext cy="3586916" cx="911970"/>
              <a:chOff x="-679661" y="866044"/>
              <a:chExt cy="3586916" cx="911970"/>
            </a:xfrm>
          </p:grpSpPr>
          <p:grpSp>
            <p:nvGrpSpPr>
              <p:cNvPr id="2084" name="Server 2"/>
              <p:cNvGrpSpPr/>
              <p:nvPr/>
            </p:nvGrpSpPr>
            <p:grpSpPr>
              <a:xfrm>
                <a:off x="-679661" y="865782"/>
                <a:ext cy="577312" cx="911970"/>
                <a:chOff x="-679661" y="865782"/>
                <a:chExt cy="577312" cx="911970"/>
              </a:xfrm>
            </p:grpSpPr>
            <p:sp>
              <p:nvSpPr>
                <p:cNvPr id="2085" name=""/>
                <p:cNvSpPr/>
                <p:nvPr/>
              </p:nvSpPr>
              <p:spPr>
                <a:xfrm>
                  <a:off x="-200953" y="1031248"/>
                  <a:ext cy="407363" cx="433209"/>
                </a:xfrm>
                <a:custGeom>
                  <a:avLst/>
                  <a:gdLst/>
                  <a:ahLst/>
                  <a:cxnLst/>
                  <a:pathLst>
                    <a:path w="433209" h="407363">
                      <a:moveTo>
                        <a:pt x="2228" y="412108"/>
                      </a:moveTo>
                      <a:lnTo>
                        <a:pt x="432119" y="164843"/>
                      </a:lnTo>
                      <a:lnTo>
                        <a:pt x="433209" y="4976"/>
                      </a:lnTo>
                      <a:cubicBezTo>
                        <a:pt x="426431" y="-2486"/>
                        <a:pt x="0" y="173934"/>
                        <a:pt x="0" y="173934"/>
                      </a:cubicBezTo>
                      <a:lnTo>
                        <a:pt x="2228" y="412108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181818"/>
                    </a:gs>
                    <a:gs pos="52000">
                      <a:srgbClr val="4F4F4F"/>
                    </a:gs>
                    <a:gs pos="78000">
                      <a:srgbClr val="212121"/>
                    </a:gs>
                  </a:gsLst>
                  <a:lin ang="3960000" scaled="0"/>
                </a:gradFill>
                <a:ln w="7600" cap="flat">
                  <a:noFill/>
                  <a:bevel/>
                </a:ln>
              </p:spPr>
            </p:sp>
            <p:sp>
              <p:nvSpPr>
                <p:cNvPr id="2086" name=""/>
                <p:cNvSpPr/>
                <p:nvPr/>
              </p:nvSpPr>
              <p:spPr>
                <a:xfrm>
                  <a:off x="-676292" y="866071"/>
                  <a:ext cy="403623" cx="905386"/>
                </a:xfrm>
                <a:custGeom>
                  <a:avLst/>
                  <a:gdLst/>
                  <a:ahLst/>
                  <a:cxnLst/>
                  <a:pathLst>
                    <a:path w="905386" h="403623">
                      <a:moveTo>
                        <a:pt x="0" y="191459"/>
                      </a:moveTo>
                      <a:cubicBezTo>
                        <a:pt x="-1161" y="187839"/>
                        <a:pt x="6766" y="183814"/>
                        <a:pt x="6766" y="183814"/>
                      </a:cubicBezTo>
                      <a:cubicBezTo>
                        <a:pt x="6766" y="183814"/>
                        <a:pt x="426191" y="-2601"/>
                        <a:pt x="430031" y="0"/>
                      </a:cubicBezTo>
                      <a:cubicBezTo>
                        <a:pt x="433869" y="1423"/>
                        <a:pt x="888121" y="159381"/>
                        <a:pt x="905244" y="165079"/>
                      </a:cubicBezTo>
                      <a:cubicBezTo>
                        <a:pt x="909127" y="170224"/>
                        <a:pt x="483489" y="403596"/>
                        <a:pt x="483489" y="403596"/>
                      </a:cubicBezTo>
                      <a:cubicBezTo>
                        <a:pt x="483489" y="403596"/>
                        <a:pt x="2396" y="195078"/>
                        <a:pt x="0" y="191459"/>
                      </a:cubicBezTo>
                      <a:close/>
                    </a:path>
                  </a:pathLst>
                </a:custGeom>
                <a:gradFill>
                  <a:gsLst>
                    <a:gs pos="25000">
                      <a:srgbClr val="414141"/>
                    </a:gs>
                    <a:gs pos="37000">
                      <a:srgbClr val="4F4F4F"/>
                    </a:gs>
                    <a:gs pos="80000">
                      <a:srgbClr val="4A4A4A"/>
                    </a:gs>
                  </a:gsLst>
                  <a:lin ang="3720000" scaled="0"/>
                </a:gradFill>
                <a:ln w="7600" cap="flat">
                  <a:noFill/>
                  <a:bevel/>
                </a:ln>
              </p:spPr>
            </p:sp>
            <p:sp>
              <p:nvSpPr>
                <p:cNvPr id="2087" name=""/>
                <p:cNvSpPr/>
                <p:nvPr/>
              </p:nvSpPr>
              <p:spPr>
                <a:xfrm>
                  <a:off x="-679713" y="1047105"/>
                  <a:ext cy="394348" cx="487059"/>
                </a:xfrm>
                <a:custGeom>
                  <a:avLst/>
                  <a:gdLst/>
                  <a:ahLst/>
                  <a:cxnLst/>
                  <a:pathLst>
                    <a:path w="487059" h="394348">
                      <a:moveTo>
                        <a:pt x="7577" y="0"/>
                      </a:moveTo>
                      <a:lnTo>
                        <a:pt x="478017" y="214388"/>
                      </a:lnTo>
                      <a:cubicBezTo>
                        <a:pt x="482918" y="215718"/>
                        <a:pt x="485477" y="220412"/>
                        <a:pt x="486214" y="222922"/>
                      </a:cubicBezTo>
                      <a:lnTo>
                        <a:pt x="487059" y="385538"/>
                      </a:lnTo>
                      <a:cubicBezTo>
                        <a:pt x="487059" y="390253"/>
                        <a:pt x="480660" y="394348"/>
                        <a:pt x="476164" y="394348"/>
                      </a:cubicBezTo>
                      <a:lnTo>
                        <a:pt x="16336" y="189632"/>
                      </a:lnTo>
                      <a:cubicBezTo>
                        <a:pt x="10069" y="185622"/>
                        <a:pt x="3047" y="181160"/>
                        <a:pt x="1631" y="175124"/>
                      </a:cubicBezTo>
                      <a:lnTo>
                        <a:pt x="0" y="7866"/>
                      </a:lnTo>
                      <a:cubicBezTo>
                        <a:pt x="0" y="3153"/>
                        <a:pt x="3081" y="0"/>
                        <a:pt x="7577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1B2B6"/>
                    </a:gs>
                    <a:gs pos="100000">
                      <a:srgbClr val="9E9FA4"/>
                    </a:gs>
                  </a:gsLst>
                  <a:lin ang="0" scaled="0"/>
                </a:gradFill>
                <a:ln w="7600" cap="flat">
                  <a:noFill/>
                  <a:bevel/>
                </a:ln>
              </p:spPr>
            </p:sp>
            <p:sp>
              <p:nvSpPr>
                <p:cNvPr id="2088" name=""/>
                <p:cNvSpPr/>
                <p:nvPr/>
              </p:nvSpPr>
              <p:spPr>
                <a:xfrm>
                  <a:off x="-678086" y="1049885"/>
                  <a:ext cy="186851" cx="14790"/>
                </a:xfrm>
                <a:custGeom>
                  <a:avLst/>
                  <a:gdLst/>
                  <a:ahLst/>
                  <a:cxnLst/>
                  <a:pathLst>
                    <a:path w="14790" h="186851">
                      <a:moveTo>
                        <a:pt x="7863" y="0"/>
                      </a:moveTo>
                      <a:lnTo>
                        <a:pt x="14708" y="186851"/>
                      </a:lnTo>
                      <a:cubicBezTo>
                        <a:pt x="2196" y="180735"/>
                        <a:pt x="1197" y="178737"/>
                        <a:pt x="326" y="175465"/>
                      </a:cubicBezTo>
                      <a:lnTo>
                        <a:pt x="-82" y="7989"/>
                      </a:lnTo>
                      <a:cubicBezTo>
                        <a:pt x="-82" y="3276"/>
                        <a:pt x="3367" y="0"/>
                        <a:pt x="7863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1B3B7"/>
                    </a:gs>
                    <a:gs pos="100000">
                      <a:srgbClr val="C5C6C9"/>
                    </a:gs>
                  </a:gsLst>
                  <a:lin ang="5400000" scaled="0"/>
                </a:gradFill>
                <a:ln w="7600" cap="flat">
                  <a:noFill/>
                  <a:bevel/>
                </a:ln>
              </p:spPr>
            </p:sp>
            <p:sp>
              <p:nvSpPr>
                <p:cNvPr id="2089" name=""/>
                <p:cNvSpPr/>
                <p:nvPr/>
              </p:nvSpPr>
              <p:spPr>
                <a:xfrm>
                  <a:off x="-211667" y="1260927"/>
                  <a:ext cy="182285" cx="19124"/>
                </a:xfrm>
                <a:custGeom>
                  <a:avLst/>
                  <a:gdLst/>
                  <a:ahLst/>
                  <a:cxnLst/>
                  <a:pathLst>
                    <a:path w="19124" h="182285">
                      <a:moveTo>
                        <a:pt x="-315" y="0"/>
                      </a:moveTo>
                      <a:lnTo>
                        <a:pt x="9971" y="3695"/>
                      </a:lnTo>
                      <a:cubicBezTo>
                        <a:pt x="14871" y="5023"/>
                        <a:pt x="17431" y="9718"/>
                        <a:pt x="18168" y="12228"/>
                      </a:cubicBezTo>
                      <a:lnTo>
                        <a:pt x="18809" y="174840"/>
                      </a:lnTo>
                      <a:cubicBezTo>
                        <a:pt x="18809" y="179554"/>
                        <a:pt x="14825" y="182285"/>
                        <a:pt x="10328" y="182285"/>
                      </a:cubicBezTo>
                      <a:lnTo>
                        <a:pt x="348" y="177776"/>
                      </a:lnTo>
                      <a:lnTo>
                        <a:pt x="-315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E9FA4"/>
                    </a:gs>
                    <a:gs pos="100000">
                      <a:srgbClr val="A8A9AD"/>
                    </a:gs>
                  </a:gsLst>
                  <a:lin ang="5400000" scaled="0"/>
                </a:gradFill>
                <a:ln w="7600" cap="flat">
                  <a:noFill/>
                  <a:bevel/>
                </a:ln>
              </p:spPr>
            </p:sp>
            <p:sp>
              <p:nvSpPr>
                <p:cNvPr id="2090" name=""/>
                <p:cNvSpPr/>
                <p:nvPr/>
              </p:nvSpPr>
              <p:spPr>
                <a:xfrm rot="-10800000">
                  <a:off x="-645795" y="1207650"/>
                  <a:ext cy="222463" cx="415296"/>
                </a:xfrm>
                <a:custGeom>
                  <a:avLst/>
                  <a:gdLst/>
                  <a:ahLst/>
                  <a:cxnLst/>
                  <a:pathLst>
                    <a:path w="415296" h="222463">
                      <a:moveTo>
                        <a:pt x="0" y="0"/>
                      </a:moveTo>
                      <a:lnTo>
                        <a:pt x="72903" y="85296"/>
                      </a:lnTo>
                      <a:lnTo>
                        <a:pt x="377169" y="222463"/>
                      </a:lnTo>
                      <a:lnTo>
                        <a:pt x="415296" y="185976"/>
                      </a:lnTo>
                      <a:lnTo>
                        <a:pt x="77811" y="35164"/>
                      </a:lnTo>
                      <a:lnTo>
                        <a:pt x="29523" y="1393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26000">
                      <a:srgbClr val="181818"/>
                    </a:gs>
                    <a:gs pos="56000">
                      <a:srgbClr val="4F4F4F"/>
                    </a:gs>
                    <a:gs pos="78000">
                      <a:srgbClr val="212121"/>
                    </a:gs>
                  </a:gsLst>
                  <a:lin ang="6600000" scaled="0"/>
                </a:gradFill>
                <a:ln w="7600" cap="flat">
                  <a:solidFill>
                    <a:srgbClr val="494949"/>
                  </a:solidFill>
                  <a:bevel/>
                </a:ln>
              </p:spPr>
            </p:sp>
            <p:sp>
              <p:nvSpPr>
                <p:cNvPr id="2091" name=""/>
                <p:cNvSpPr/>
                <p:nvPr/>
              </p:nvSpPr>
              <p:spPr>
                <a:xfrm>
                  <a:off x="-664341" y="1053038"/>
                  <a:ext cy="192612" cx="61797"/>
                </a:xfrm>
                <a:custGeom>
                  <a:avLst/>
                  <a:gdLst/>
                  <a:ahLst/>
                  <a:cxnLst/>
                  <a:pathLst>
                    <a:path w="61797" h="192612">
                      <a:moveTo>
                        <a:pt x="61797" y="81250"/>
                      </a:moveTo>
                      <a:lnTo>
                        <a:pt x="58170" y="153005"/>
                      </a:lnTo>
                      <a:lnTo>
                        <a:pt x="17256" y="192612"/>
                      </a:lnTo>
                      <a:lnTo>
                        <a:pt x="0" y="185389"/>
                      </a:lnTo>
                      <a:lnTo>
                        <a:pt x="548" y="0"/>
                      </a:lnTo>
                      <a:lnTo>
                        <a:pt x="17618" y="6350"/>
                      </a:lnTo>
                      <a:lnTo>
                        <a:pt x="61797" y="8125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30000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0" scaled="0"/>
                </a:gradFill>
                <a:ln w="7600" cap="flat">
                  <a:noFill/>
                  <a:bevel/>
                </a:ln>
              </p:spPr>
            </p:sp>
            <p:sp>
              <p:nvSpPr>
                <p:cNvPr id="2092" name=""/>
                <p:cNvSpPr/>
                <p:nvPr/>
              </p:nvSpPr>
              <p:spPr>
                <a:xfrm>
                  <a:off x="-301912" y="1255607"/>
                  <a:ext cy="183272" cx="90564"/>
                </a:xfrm>
                <a:custGeom>
                  <a:avLst/>
                  <a:gdLst/>
                  <a:ahLst/>
                  <a:cxnLst/>
                  <a:pathLst>
                    <a:path w="90564" h="183272">
                      <a:moveTo>
                        <a:pt x="5566" y="13392"/>
                      </a:moveTo>
                      <a:lnTo>
                        <a:pt x="0" y="90728"/>
                      </a:lnTo>
                      <a:lnTo>
                        <a:pt x="75905" y="174198"/>
                      </a:lnTo>
                      <a:lnTo>
                        <a:pt x="90564" y="183272"/>
                      </a:lnTo>
                      <a:lnTo>
                        <a:pt x="89931" y="3217"/>
                      </a:lnTo>
                      <a:lnTo>
                        <a:pt x="81145" y="0"/>
                      </a:lnTo>
                      <a:lnTo>
                        <a:pt x="5566" y="13392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30000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0000" scaled="0"/>
                </a:gradFill>
                <a:ln w="7600" cap="flat">
                  <a:noFill/>
                  <a:bevel/>
                </a:ln>
              </p:spPr>
            </p:sp>
            <p:sp>
              <p:nvSpPr>
                <p:cNvPr id="2093" name=""/>
                <p:cNvSpPr/>
                <p:nvPr/>
              </p:nvSpPr>
              <p:spPr>
                <a:xfrm>
                  <a:off x="-644299" y="1058875"/>
                  <a:ext cy="210124" cx="420335"/>
                </a:xfrm>
                <a:custGeom>
                  <a:avLst/>
                  <a:gdLst/>
                  <a:ahLst/>
                  <a:cxnLst/>
                  <a:pathLst>
                    <a:path w="420335" h="210124">
                      <a:moveTo>
                        <a:pt x="0" y="0"/>
                      </a:moveTo>
                      <a:lnTo>
                        <a:pt x="41755" y="75413"/>
                      </a:lnTo>
                      <a:lnTo>
                        <a:pt x="347959" y="210124"/>
                      </a:lnTo>
                      <a:lnTo>
                        <a:pt x="420335" y="194073"/>
                      </a:lnTo>
                      <a:lnTo>
                        <a:pt x="384147" y="173644"/>
                      </a:lnTo>
                      <a:lnTo>
                        <a:pt x="64602" y="2772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26000">
                      <a:srgbClr val="181818"/>
                    </a:gs>
                    <a:gs pos="56000">
                      <a:srgbClr val="4F4F4F"/>
                    </a:gs>
                    <a:gs pos="78000">
                      <a:srgbClr val="212121"/>
                    </a:gs>
                  </a:gsLst>
                  <a:lin ang="6600000" scaled="0"/>
                </a:gradFill>
                <a:ln w="7600" cap="flat">
                  <a:solidFill>
                    <a:srgbClr val="494949"/>
                  </a:solidFill>
                  <a:bevel/>
                </a:ln>
              </p:spPr>
            </p:sp>
            <p:grpSp>
              <p:nvGrpSpPr>
                <p:cNvPr id="2094" name=""/>
                <p:cNvGrpSpPr/>
                <p:nvPr/>
              </p:nvGrpSpPr>
              <p:grpSpPr>
                <a:xfrm>
                  <a:off x="-488827" y="1216605"/>
                  <a:ext cy="40514" cx="33225"/>
                  <a:chOff x="-488827" y="1216605"/>
                  <a:chExt cy="40514" cx="33225"/>
                </a:xfrm>
              </p:grpSpPr>
              <p:sp>
                <p:nvSpPr>
                  <p:cNvPr id="2095" name=""/>
                  <p:cNvSpPr/>
                  <p:nvPr/>
                </p:nvSpPr>
                <p:spPr>
                  <a:xfrm>
                    <a:off x="-488802" y="1216468"/>
                    <a:ext cy="40514" cx="33225"/>
                  </a:xfrm>
                  <a:custGeom>
                    <a:avLst/>
                    <a:gdLst/>
                    <a:ahLst/>
                    <a:cxnLst/>
                    <a:pathLst>
                      <a:path w="33225" h="40514">
                        <a:moveTo>
                          <a:pt x="-121" y="20200"/>
                        </a:moveTo>
                        <a:cubicBezTo>
                          <a:pt x="-121" y="9013"/>
                          <a:pt x="7316" y="-57"/>
                          <a:pt x="16491" y="-57"/>
                        </a:cubicBezTo>
                        <a:cubicBezTo>
                          <a:pt x="25666" y="-57"/>
                          <a:pt x="33103" y="9013"/>
                          <a:pt x="33103" y="20200"/>
                        </a:cubicBezTo>
                        <a:cubicBezTo>
                          <a:pt x="33103" y="31388"/>
                          <a:pt x="25666" y="40457"/>
                          <a:pt x="16491" y="40457"/>
                        </a:cubicBezTo>
                        <a:cubicBezTo>
                          <a:pt x="7316" y="40457"/>
                          <a:pt x="-121" y="31388"/>
                          <a:pt x="-121" y="20200"/>
                        </a:cubicBezTo>
                        <a:close/>
                      </a:path>
                    </a:pathLst>
                  </a:custGeom>
                  <a:solidFill>
                    <a:srgbClr val="EDEDED"/>
                  </a:solidFill>
                  <a:ln w="7600" cap="flat">
                    <a:noFill/>
                    <a:bevel/>
                  </a:ln>
                </p:spPr>
              </p:sp>
              <p:sp>
                <p:nvSpPr>
                  <p:cNvPr id="2096" name=""/>
                  <p:cNvSpPr/>
                  <p:nvPr/>
                </p:nvSpPr>
                <p:spPr>
                  <a:xfrm>
                    <a:off x="-486077" y="1219778"/>
                    <a:ext cy="33899" cx="27775"/>
                  </a:xfrm>
                  <a:custGeom>
                    <a:avLst/>
                    <a:gdLst/>
                    <a:ahLst/>
                    <a:cxnLst/>
                    <a:pathLst>
                      <a:path w="27775" h="33899">
                        <a:moveTo>
                          <a:pt x="-101" y="16902"/>
                        </a:moveTo>
                        <a:cubicBezTo>
                          <a:pt x="-101" y="7541"/>
                          <a:pt x="6116" y="-48"/>
                          <a:pt x="13786" y="-48"/>
                        </a:cubicBezTo>
                        <a:cubicBezTo>
                          <a:pt x="21456" y="-48"/>
                          <a:pt x="27674" y="7541"/>
                          <a:pt x="27674" y="16902"/>
                        </a:cubicBezTo>
                        <a:cubicBezTo>
                          <a:pt x="27674" y="26263"/>
                          <a:pt x="21456" y="33852"/>
                          <a:pt x="13786" y="33852"/>
                        </a:cubicBezTo>
                        <a:cubicBezTo>
                          <a:pt x="6116" y="33852"/>
                          <a:pt x="-101" y="26263"/>
                          <a:pt x="-101" y="16902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7600" cap="flat">
                    <a:noFill/>
                    <a:bevel/>
                  </a:ln>
                </p:spPr>
              </p:sp>
              <p:sp>
                <p:nvSpPr>
                  <p:cNvPr id="2097" name=""/>
                  <p:cNvSpPr/>
                  <p:nvPr/>
                </p:nvSpPr>
                <p:spPr>
                  <a:xfrm>
                    <a:off x="-486077" y="1219778"/>
                    <a:ext cy="33899" cx="27775"/>
                  </a:xfrm>
                  <a:custGeom>
                    <a:avLst/>
                    <a:gdLst/>
                    <a:ahLst/>
                    <a:cxnLst/>
                    <a:pathLst>
                      <a:path w="27775" h="33899">
                        <a:moveTo>
                          <a:pt x="-101" y="16902"/>
                        </a:moveTo>
                        <a:cubicBezTo>
                          <a:pt x="-101" y="7541"/>
                          <a:pt x="6116" y="-48"/>
                          <a:pt x="13786" y="-48"/>
                        </a:cubicBezTo>
                        <a:cubicBezTo>
                          <a:pt x="21456" y="-48"/>
                          <a:pt x="27674" y="7541"/>
                          <a:pt x="27674" y="16902"/>
                        </a:cubicBezTo>
                        <a:cubicBezTo>
                          <a:pt x="27674" y="26263"/>
                          <a:pt x="21456" y="33852"/>
                          <a:pt x="13786" y="33852"/>
                        </a:cubicBezTo>
                        <a:cubicBezTo>
                          <a:pt x="6116" y="33852"/>
                          <a:pt x="-101" y="26263"/>
                          <a:pt x="-101" y="16902"/>
                        </a:cubicBezTo>
                        <a:close/>
                      </a:path>
                    </a:pathLst>
                  </a:custGeom>
                  <a:gradFill>
                    <a:gsLst>
                      <a:gs pos="9000">
                        <a:srgbClr val="FFFFFF">
                          <a:alpha val="39000"/>
                        </a:srgbClr>
                      </a:gs>
                      <a:gs pos="36000">
                        <a:srgbClr val="FFFFFF">
                          <a:alpha val="0"/>
                        </a:srgbClr>
                      </a:gs>
                    </a:gsLst>
                    <a:lin ang="5400000" scaled="0"/>
                  </a:gradFill>
                  <a:ln w="7600" cap="flat">
                    <a:noFill/>
                    <a:bevel/>
                  </a:ln>
                </p:spPr>
              </p:sp>
              <p:sp>
                <p:nvSpPr>
                  <p:cNvPr id="2098" name=""/>
                  <p:cNvSpPr/>
                  <p:nvPr/>
                </p:nvSpPr>
                <p:spPr>
                  <a:xfrm>
                    <a:off x="-487946" y="1227929"/>
                    <a:ext cy="18117" cx="25922"/>
                  </a:xfrm>
                  <a:custGeom>
                    <a:avLst/>
                    <a:gdLst/>
                    <a:ahLst/>
                    <a:cxnLst/>
                    <a:pathLst>
                      <a:path w="25922" h="18117">
                        <a:moveTo>
                          <a:pt x="2430" y="0"/>
                        </a:moveTo>
                        <a:lnTo>
                          <a:pt x="28352" y="18117"/>
                        </a:lnTo>
                        <a:lnTo>
                          <a:pt x="2430" y="0"/>
                        </a:lnTo>
                        <a:close/>
                      </a:path>
                    </a:pathLst>
                  </a:custGeom>
                  <a:solidFill>
                    <a:srgbClr val="EDEDED"/>
                  </a:solidFill>
                  <a:ln w="7600" cap="flat">
                    <a:noFill/>
                    <a:bevel/>
                  </a:ln>
                </p:spPr>
              </p:sp>
            </p:grpSp>
            <p:sp>
              <p:nvSpPr>
                <p:cNvPr id="858" name="Text 858"/>
                <p:cNvSpPr txBox="1"/>
                <p:nvPr/>
              </p:nvSpPr>
              <p:spPr>
                <a:xfrm>
                  <a:off x="-582731" y="1462771"/>
                  <a:ext cy="143622" cx="718110"/>
                </a:xfrm>
                <a:prstGeom prst="rect">
                  <a:avLst/>
                </a:prstGeom>
                <a:noFill/>
              </p:spPr>
              <p:txBody>
                <a:bodyPr rtlCol="0" bIns="0" wrap="square" tIns="0" rIns="36000" anchor="ctr" lIns="36000"/>
                <a:lstStyle/>
                <a:p>
                  <a:pPr algn="ctr">
                    <a:lnSpc>
                      <a:spcPct val="100000"/>
                    </a:lnSpc>
                  </a:pPr>
                  <a:r>
                    <a:rPr sz="760">
                      <a:solidFill>
                        <a:srgbClr val="000000"/>
                      </a:solidFill>
                      <a:latin typeface="Arial"/>
                    </a:rPr>
                    <a:t>可视化</a:t>
                  </a:r>
                </a:p>
              </p:txBody>
            </p:sp>
          </p:grpSp>
          <p:grpSp>
            <p:nvGrpSpPr>
              <p:cNvPr id="2099" name="Server 2"/>
              <p:cNvGrpSpPr/>
              <p:nvPr/>
            </p:nvGrpSpPr>
            <p:grpSpPr>
              <a:xfrm>
                <a:off x="-679661" y="1868986"/>
                <a:ext cy="577312" cx="911970"/>
                <a:chOff x="-679661" y="1868986"/>
                <a:chExt cy="577312" cx="911970"/>
              </a:xfrm>
            </p:grpSpPr>
            <p:sp>
              <p:nvSpPr>
                <p:cNvPr id="2100" name=""/>
                <p:cNvSpPr/>
                <p:nvPr/>
              </p:nvSpPr>
              <p:spPr>
                <a:xfrm>
                  <a:off x="-200953" y="2034452"/>
                  <a:ext cy="407363" cx="433209"/>
                </a:xfrm>
                <a:custGeom>
                  <a:avLst/>
                  <a:gdLst/>
                  <a:ahLst/>
                  <a:cxnLst/>
                  <a:pathLst>
                    <a:path w="433209" h="407363">
                      <a:moveTo>
                        <a:pt x="2228" y="412108"/>
                      </a:moveTo>
                      <a:lnTo>
                        <a:pt x="432119" y="164843"/>
                      </a:lnTo>
                      <a:lnTo>
                        <a:pt x="433209" y="4976"/>
                      </a:lnTo>
                      <a:cubicBezTo>
                        <a:pt x="426431" y="-2486"/>
                        <a:pt x="0" y="173934"/>
                        <a:pt x="0" y="173934"/>
                      </a:cubicBezTo>
                      <a:lnTo>
                        <a:pt x="2228" y="412108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181818"/>
                    </a:gs>
                    <a:gs pos="52000">
                      <a:srgbClr val="4F4F4F"/>
                    </a:gs>
                    <a:gs pos="78000">
                      <a:srgbClr val="212121"/>
                    </a:gs>
                  </a:gsLst>
                  <a:lin ang="3960000" scaled="0"/>
                </a:gradFill>
                <a:ln w="7600" cap="flat">
                  <a:noFill/>
                  <a:bevel/>
                </a:ln>
              </p:spPr>
            </p:sp>
            <p:sp>
              <p:nvSpPr>
                <p:cNvPr id="2101" name=""/>
                <p:cNvSpPr/>
                <p:nvPr/>
              </p:nvSpPr>
              <p:spPr>
                <a:xfrm>
                  <a:off x="-676292" y="1869275"/>
                  <a:ext cy="403623" cx="905386"/>
                </a:xfrm>
                <a:custGeom>
                  <a:avLst/>
                  <a:gdLst/>
                  <a:ahLst/>
                  <a:cxnLst/>
                  <a:pathLst>
                    <a:path w="905386" h="403623">
                      <a:moveTo>
                        <a:pt x="0" y="191459"/>
                      </a:moveTo>
                      <a:cubicBezTo>
                        <a:pt x="-1161" y="187839"/>
                        <a:pt x="6766" y="183814"/>
                        <a:pt x="6766" y="183814"/>
                      </a:cubicBezTo>
                      <a:cubicBezTo>
                        <a:pt x="6766" y="183814"/>
                        <a:pt x="426191" y="-2601"/>
                        <a:pt x="430031" y="0"/>
                      </a:cubicBezTo>
                      <a:cubicBezTo>
                        <a:pt x="433869" y="1423"/>
                        <a:pt x="888121" y="159381"/>
                        <a:pt x="905244" y="165079"/>
                      </a:cubicBezTo>
                      <a:cubicBezTo>
                        <a:pt x="909127" y="170224"/>
                        <a:pt x="483489" y="403596"/>
                        <a:pt x="483489" y="403596"/>
                      </a:cubicBezTo>
                      <a:cubicBezTo>
                        <a:pt x="483489" y="403596"/>
                        <a:pt x="2396" y="195078"/>
                        <a:pt x="0" y="191459"/>
                      </a:cubicBezTo>
                      <a:close/>
                    </a:path>
                  </a:pathLst>
                </a:custGeom>
                <a:gradFill>
                  <a:gsLst>
                    <a:gs pos="25000">
                      <a:srgbClr val="414141"/>
                    </a:gs>
                    <a:gs pos="37000">
                      <a:srgbClr val="4F4F4F"/>
                    </a:gs>
                    <a:gs pos="80000">
                      <a:srgbClr val="4A4A4A"/>
                    </a:gs>
                  </a:gsLst>
                  <a:lin ang="3720000" scaled="0"/>
                </a:gradFill>
                <a:ln w="7600" cap="flat">
                  <a:noFill/>
                  <a:bevel/>
                </a:ln>
              </p:spPr>
            </p:sp>
            <p:sp>
              <p:nvSpPr>
                <p:cNvPr id="2102" name=""/>
                <p:cNvSpPr/>
                <p:nvPr/>
              </p:nvSpPr>
              <p:spPr>
                <a:xfrm>
                  <a:off x="-679713" y="2050308"/>
                  <a:ext cy="394348" cx="487059"/>
                </a:xfrm>
                <a:custGeom>
                  <a:avLst/>
                  <a:gdLst/>
                  <a:ahLst/>
                  <a:cxnLst/>
                  <a:pathLst>
                    <a:path w="487059" h="394348">
                      <a:moveTo>
                        <a:pt x="7577" y="0"/>
                      </a:moveTo>
                      <a:lnTo>
                        <a:pt x="478017" y="214388"/>
                      </a:lnTo>
                      <a:cubicBezTo>
                        <a:pt x="482918" y="215718"/>
                        <a:pt x="485477" y="220412"/>
                        <a:pt x="486214" y="222922"/>
                      </a:cubicBezTo>
                      <a:lnTo>
                        <a:pt x="487059" y="385538"/>
                      </a:lnTo>
                      <a:cubicBezTo>
                        <a:pt x="487059" y="390253"/>
                        <a:pt x="480660" y="394348"/>
                        <a:pt x="476164" y="394348"/>
                      </a:cubicBezTo>
                      <a:lnTo>
                        <a:pt x="16336" y="189632"/>
                      </a:lnTo>
                      <a:cubicBezTo>
                        <a:pt x="10069" y="185622"/>
                        <a:pt x="3047" y="181160"/>
                        <a:pt x="1631" y="175124"/>
                      </a:cubicBezTo>
                      <a:lnTo>
                        <a:pt x="0" y="7866"/>
                      </a:lnTo>
                      <a:cubicBezTo>
                        <a:pt x="0" y="3153"/>
                        <a:pt x="3081" y="0"/>
                        <a:pt x="7577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1B2B6"/>
                    </a:gs>
                    <a:gs pos="100000">
                      <a:srgbClr val="9E9FA4"/>
                    </a:gs>
                  </a:gsLst>
                  <a:lin ang="0" scaled="0"/>
                </a:gradFill>
                <a:ln w="7600" cap="flat">
                  <a:noFill/>
                  <a:bevel/>
                </a:ln>
              </p:spPr>
            </p:sp>
            <p:sp>
              <p:nvSpPr>
                <p:cNvPr id="2103" name=""/>
                <p:cNvSpPr/>
                <p:nvPr/>
              </p:nvSpPr>
              <p:spPr>
                <a:xfrm>
                  <a:off x="-678086" y="2053088"/>
                  <a:ext cy="186851" cx="14790"/>
                </a:xfrm>
                <a:custGeom>
                  <a:avLst/>
                  <a:gdLst/>
                  <a:ahLst/>
                  <a:cxnLst/>
                  <a:pathLst>
                    <a:path w="14790" h="186851">
                      <a:moveTo>
                        <a:pt x="7863" y="0"/>
                      </a:moveTo>
                      <a:lnTo>
                        <a:pt x="14708" y="186851"/>
                      </a:lnTo>
                      <a:cubicBezTo>
                        <a:pt x="2196" y="180735"/>
                        <a:pt x="1197" y="178737"/>
                        <a:pt x="326" y="175465"/>
                      </a:cubicBezTo>
                      <a:lnTo>
                        <a:pt x="-82" y="7989"/>
                      </a:lnTo>
                      <a:cubicBezTo>
                        <a:pt x="-82" y="3276"/>
                        <a:pt x="3367" y="0"/>
                        <a:pt x="7863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1B3B7"/>
                    </a:gs>
                    <a:gs pos="100000">
                      <a:srgbClr val="C5C6C9"/>
                    </a:gs>
                  </a:gsLst>
                  <a:lin ang="5400000" scaled="0"/>
                </a:gradFill>
                <a:ln w="7600" cap="flat">
                  <a:noFill/>
                  <a:bevel/>
                </a:ln>
              </p:spPr>
            </p:sp>
            <p:sp>
              <p:nvSpPr>
                <p:cNvPr id="2104" name=""/>
                <p:cNvSpPr/>
                <p:nvPr/>
              </p:nvSpPr>
              <p:spPr>
                <a:xfrm>
                  <a:off x="-211667" y="2264131"/>
                  <a:ext cy="182285" cx="19124"/>
                </a:xfrm>
                <a:custGeom>
                  <a:avLst/>
                  <a:gdLst/>
                  <a:ahLst/>
                  <a:cxnLst/>
                  <a:pathLst>
                    <a:path w="19124" h="182285">
                      <a:moveTo>
                        <a:pt x="-315" y="0"/>
                      </a:moveTo>
                      <a:lnTo>
                        <a:pt x="9971" y="3695"/>
                      </a:lnTo>
                      <a:cubicBezTo>
                        <a:pt x="14871" y="5023"/>
                        <a:pt x="17431" y="9718"/>
                        <a:pt x="18168" y="12228"/>
                      </a:cubicBezTo>
                      <a:lnTo>
                        <a:pt x="18809" y="174840"/>
                      </a:lnTo>
                      <a:cubicBezTo>
                        <a:pt x="18809" y="179554"/>
                        <a:pt x="14825" y="182285"/>
                        <a:pt x="10328" y="182285"/>
                      </a:cubicBezTo>
                      <a:lnTo>
                        <a:pt x="348" y="177776"/>
                      </a:lnTo>
                      <a:lnTo>
                        <a:pt x="-315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E9FA4"/>
                    </a:gs>
                    <a:gs pos="100000">
                      <a:srgbClr val="A8A9AD"/>
                    </a:gs>
                  </a:gsLst>
                  <a:lin ang="5400000" scaled="0"/>
                </a:gradFill>
                <a:ln w="7600" cap="flat">
                  <a:noFill/>
                  <a:bevel/>
                </a:ln>
              </p:spPr>
            </p:sp>
            <p:sp>
              <p:nvSpPr>
                <p:cNvPr id="2105" name=""/>
                <p:cNvSpPr/>
                <p:nvPr/>
              </p:nvSpPr>
              <p:spPr>
                <a:xfrm rot="-10800000">
                  <a:off x="-645795" y="2210854"/>
                  <a:ext cy="222463" cx="415296"/>
                </a:xfrm>
                <a:custGeom>
                  <a:avLst/>
                  <a:gdLst/>
                  <a:ahLst/>
                  <a:cxnLst/>
                  <a:pathLst>
                    <a:path w="415296" h="222463">
                      <a:moveTo>
                        <a:pt x="0" y="0"/>
                      </a:moveTo>
                      <a:lnTo>
                        <a:pt x="72903" y="85296"/>
                      </a:lnTo>
                      <a:lnTo>
                        <a:pt x="377169" y="222463"/>
                      </a:lnTo>
                      <a:lnTo>
                        <a:pt x="415296" y="185976"/>
                      </a:lnTo>
                      <a:lnTo>
                        <a:pt x="77811" y="35164"/>
                      </a:lnTo>
                      <a:lnTo>
                        <a:pt x="29523" y="1393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26000">
                      <a:srgbClr val="181818"/>
                    </a:gs>
                    <a:gs pos="56000">
                      <a:srgbClr val="4F4F4F"/>
                    </a:gs>
                    <a:gs pos="78000">
                      <a:srgbClr val="212121"/>
                    </a:gs>
                  </a:gsLst>
                  <a:lin ang="6600000" scaled="0"/>
                </a:gradFill>
                <a:ln w="7600" cap="flat">
                  <a:solidFill>
                    <a:srgbClr val="494949"/>
                  </a:solidFill>
                  <a:bevel/>
                </a:ln>
              </p:spPr>
            </p:sp>
            <p:sp>
              <p:nvSpPr>
                <p:cNvPr id="2106" name=""/>
                <p:cNvSpPr/>
                <p:nvPr/>
              </p:nvSpPr>
              <p:spPr>
                <a:xfrm>
                  <a:off x="-664341" y="2056242"/>
                  <a:ext cy="192612" cx="61797"/>
                </a:xfrm>
                <a:custGeom>
                  <a:avLst/>
                  <a:gdLst/>
                  <a:ahLst/>
                  <a:cxnLst/>
                  <a:pathLst>
                    <a:path w="61797" h="192612">
                      <a:moveTo>
                        <a:pt x="61797" y="81250"/>
                      </a:moveTo>
                      <a:lnTo>
                        <a:pt x="58170" y="153005"/>
                      </a:lnTo>
                      <a:lnTo>
                        <a:pt x="17256" y="192612"/>
                      </a:lnTo>
                      <a:lnTo>
                        <a:pt x="0" y="185389"/>
                      </a:lnTo>
                      <a:lnTo>
                        <a:pt x="548" y="0"/>
                      </a:lnTo>
                      <a:lnTo>
                        <a:pt x="17618" y="6350"/>
                      </a:lnTo>
                      <a:lnTo>
                        <a:pt x="61797" y="8125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30000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0" scaled="0"/>
                </a:gradFill>
                <a:ln w="7600" cap="flat">
                  <a:noFill/>
                  <a:bevel/>
                </a:ln>
              </p:spPr>
            </p:sp>
            <p:sp>
              <p:nvSpPr>
                <p:cNvPr id="2107" name=""/>
                <p:cNvSpPr/>
                <p:nvPr/>
              </p:nvSpPr>
              <p:spPr>
                <a:xfrm>
                  <a:off x="-301912" y="2258811"/>
                  <a:ext cy="183272" cx="90564"/>
                </a:xfrm>
                <a:custGeom>
                  <a:avLst/>
                  <a:gdLst/>
                  <a:ahLst/>
                  <a:cxnLst/>
                  <a:pathLst>
                    <a:path w="90564" h="183272">
                      <a:moveTo>
                        <a:pt x="5566" y="13392"/>
                      </a:moveTo>
                      <a:lnTo>
                        <a:pt x="0" y="90728"/>
                      </a:lnTo>
                      <a:lnTo>
                        <a:pt x="75905" y="174198"/>
                      </a:lnTo>
                      <a:lnTo>
                        <a:pt x="90564" y="183272"/>
                      </a:lnTo>
                      <a:lnTo>
                        <a:pt x="89931" y="3217"/>
                      </a:lnTo>
                      <a:lnTo>
                        <a:pt x="81145" y="0"/>
                      </a:lnTo>
                      <a:lnTo>
                        <a:pt x="5566" y="13392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30000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0000" scaled="0"/>
                </a:gradFill>
                <a:ln w="7600" cap="flat">
                  <a:noFill/>
                  <a:bevel/>
                </a:ln>
              </p:spPr>
            </p:sp>
            <p:sp>
              <p:nvSpPr>
                <p:cNvPr id="2108" name=""/>
                <p:cNvSpPr/>
                <p:nvPr/>
              </p:nvSpPr>
              <p:spPr>
                <a:xfrm>
                  <a:off x="-644299" y="2062079"/>
                  <a:ext cy="210124" cx="420335"/>
                </a:xfrm>
                <a:custGeom>
                  <a:avLst/>
                  <a:gdLst/>
                  <a:ahLst/>
                  <a:cxnLst/>
                  <a:pathLst>
                    <a:path w="420335" h="210124">
                      <a:moveTo>
                        <a:pt x="0" y="0"/>
                      </a:moveTo>
                      <a:lnTo>
                        <a:pt x="41755" y="75413"/>
                      </a:lnTo>
                      <a:lnTo>
                        <a:pt x="347959" y="210124"/>
                      </a:lnTo>
                      <a:lnTo>
                        <a:pt x="420335" y="194073"/>
                      </a:lnTo>
                      <a:lnTo>
                        <a:pt x="384147" y="173644"/>
                      </a:lnTo>
                      <a:lnTo>
                        <a:pt x="64602" y="2772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26000">
                      <a:srgbClr val="181818"/>
                    </a:gs>
                    <a:gs pos="56000">
                      <a:srgbClr val="4F4F4F"/>
                    </a:gs>
                    <a:gs pos="78000">
                      <a:srgbClr val="212121"/>
                    </a:gs>
                  </a:gsLst>
                  <a:lin ang="6600000" scaled="0"/>
                </a:gradFill>
                <a:ln w="7600" cap="flat">
                  <a:solidFill>
                    <a:srgbClr val="494949"/>
                  </a:solidFill>
                  <a:bevel/>
                </a:ln>
              </p:spPr>
            </p:sp>
            <p:grpSp>
              <p:nvGrpSpPr>
                <p:cNvPr id="2109" name=""/>
                <p:cNvGrpSpPr/>
                <p:nvPr/>
              </p:nvGrpSpPr>
              <p:grpSpPr>
                <a:xfrm>
                  <a:off x="-488827" y="2219809"/>
                  <a:ext cy="40514" cx="33225"/>
                  <a:chOff x="-488827" y="2219809"/>
                  <a:chExt cy="40514" cx="33225"/>
                </a:xfrm>
              </p:grpSpPr>
              <p:sp>
                <p:nvSpPr>
                  <p:cNvPr id="2110" name=""/>
                  <p:cNvSpPr/>
                  <p:nvPr/>
                </p:nvSpPr>
                <p:spPr>
                  <a:xfrm>
                    <a:off x="-488802" y="2219672"/>
                    <a:ext cy="40514" cx="33225"/>
                  </a:xfrm>
                  <a:custGeom>
                    <a:avLst/>
                    <a:gdLst/>
                    <a:ahLst/>
                    <a:cxnLst/>
                    <a:pathLst>
                      <a:path w="33225" h="40514">
                        <a:moveTo>
                          <a:pt x="-121" y="20200"/>
                        </a:moveTo>
                        <a:cubicBezTo>
                          <a:pt x="-121" y="9013"/>
                          <a:pt x="7316" y="-57"/>
                          <a:pt x="16491" y="-57"/>
                        </a:cubicBezTo>
                        <a:cubicBezTo>
                          <a:pt x="25666" y="-57"/>
                          <a:pt x="33103" y="9013"/>
                          <a:pt x="33103" y="20200"/>
                        </a:cubicBezTo>
                        <a:cubicBezTo>
                          <a:pt x="33103" y="31388"/>
                          <a:pt x="25666" y="40457"/>
                          <a:pt x="16491" y="40457"/>
                        </a:cubicBezTo>
                        <a:cubicBezTo>
                          <a:pt x="7316" y="40457"/>
                          <a:pt x="-121" y="31388"/>
                          <a:pt x="-121" y="20200"/>
                        </a:cubicBezTo>
                        <a:close/>
                      </a:path>
                    </a:pathLst>
                  </a:custGeom>
                  <a:solidFill>
                    <a:srgbClr val="EDEDED"/>
                  </a:solidFill>
                  <a:ln w="7600" cap="flat">
                    <a:noFill/>
                    <a:bevel/>
                  </a:ln>
                </p:spPr>
              </p:sp>
              <p:sp>
                <p:nvSpPr>
                  <p:cNvPr id="2111" name=""/>
                  <p:cNvSpPr/>
                  <p:nvPr/>
                </p:nvSpPr>
                <p:spPr>
                  <a:xfrm>
                    <a:off x="-486077" y="2222982"/>
                    <a:ext cy="33899" cx="27775"/>
                  </a:xfrm>
                  <a:custGeom>
                    <a:avLst/>
                    <a:gdLst/>
                    <a:ahLst/>
                    <a:cxnLst/>
                    <a:pathLst>
                      <a:path w="27775" h="33899">
                        <a:moveTo>
                          <a:pt x="-101" y="16902"/>
                        </a:moveTo>
                        <a:cubicBezTo>
                          <a:pt x="-101" y="7541"/>
                          <a:pt x="6116" y="-48"/>
                          <a:pt x="13786" y="-48"/>
                        </a:cubicBezTo>
                        <a:cubicBezTo>
                          <a:pt x="21456" y="-48"/>
                          <a:pt x="27674" y="7541"/>
                          <a:pt x="27674" y="16902"/>
                        </a:cubicBezTo>
                        <a:cubicBezTo>
                          <a:pt x="27674" y="26263"/>
                          <a:pt x="21456" y="33852"/>
                          <a:pt x="13786" y="33852"/>
                        </a:cubicBezTo>
                        <a:cubicBezTo>
                          <a:pt x="6116" y="33852"/>
                          <a:pt x="-101" y="26263"/>
                          <a:pt x="-101" y="16902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7600" cap="flat">
                    <a:noFill/>
                    <a:bevel/>
                  </a:ln>
                </p:spPr>
              </p:sp>
              <p:sp>
                <p:nvSpPr>
                  <p:cNvPr id="2112" name=""/>
                  <p:cNvSpPr/>
                  <p:nvPr/>
                </p:nvSpPr>
                <p:spPr>
                  <a:xfrm>
                    <a:off x="-486077" y="2222982"/>
                    <a:ext cy="33899" cx="27775"/>
                  </a:xfrm>
                  <a:custGeom>
                    <a:avLst/>
                    <a:gdLst/>
                    <a:ahLst/>
                    <a:cxnLst/>
                    <a:pathLst>
                      <a:path w="27775" h="33899">
                        <a:moveTo>
                          <a:pt x="-101" y="16902"/>
                        </a:moveTo>
                        <a:cubicBezTo>
                          <a:pt x="-101" y="7541"/>
                          <a:pt x="6116" y="-48"/>
                          <a:pt x="13786" y="-48"/>
                        </a:cubicBezTo>
                        <a:cubicBezTo>
                          <a:pt x="21456" y="-48"/>
                          <a:pt x="27674" y="7541"/>
                          <a:pt x="27674" y="16902"/>
                        </a:cubicBezTo>
                        <a:cubicBezTo>
                          <a:pt x="27674" y="26263"/>
                          <a:pt x="21456" y="33852"/>
                          <a:pt x="13786" y="33852"/>
                        </a:cubicBezTo>
                        <a:cubicBezTo>
                          <a:pt x="6116" y="33852"/>
                          <a:pt x="-101" y="26263"/>
                          <a:pt x="-101" y="16902"/>
                        </a:cubicBezTo>
                        <a:close/>
                      </a:path>
                    </a:pathLst>
                  </a:custGeom>
                  <a:gradFill>
                    <a:gsLst>
                      <a:gs pos="9000">
                        <a:srgbClr val="FFFFFF">
                          <a:alpha val="39000"/>
                        </a:srgbClr>
                      </a:gs>
                      <a:gs pos="36000">
                        <a:srgbClr val="FFFFFF">
                          <a:alpha val="0"/>
                        </a:srgbClr>
                      </a:gs>
                    </a:gsLst>
                    <a:lin ang="5400000" scaled="0"/>
                  </a:gradFill>
                  <a:ln w="7600" cap="flat">
                    <a:noFill/>
                    <a:bevel/>
                  </a:ln>
                </p:spPr>
              </p:sp>
              <p:sp>
                <p:nvSpPr>
                  <p:cNvPr id="2113" name=""/>
                  <p:cNvSpPr/>
                  <p:nvPr/>
                </p:nvSpPr>
                <p:spPr>
                  <a:xfrm>
                    <a:off x="-487946" y="2231133"/>
                    <a:ext cy="18117" cx="25922"/>
                  </a:xfrm>
                  <a:custGeom>
                    <a:avLst/>
                    <a:gdLst/>
                    <a:ahLst/>
                    <a:cxnLst/>
                    <a:pathLst>
                      <a:path w="25922" h="18117">
                        <a:moveTo>
                          <a:pt x="2430" y="0"/>
                        </a:moveTo>
                        <a:lnTo>
                          <a:pt x="28352" y="18117"/>
                        </a:lnTo>
                        <a:lnTo>
                          <a:pt x="2430" y="0"/>
                        </a:lnTo>
                        <a:close/>
                      </a:path>
                    </a:pathLst>
                  </a:custGeom>
                  <a:solidFill>
                    <a:srgbClr val="EDEDED"/>
                  </a:solidFill>
                  <a:ln w="7600" cap="flat">
                    <a:noFill/>
                    <a:bevel/>
                  </a:ln>
                </p:spPr>
              </p:sp>
            </p:grpSp>
            <p:sp>
              <p:nvSpPr>
                <p:cNvPr id="859" name="Text 859"/>
                <p:cNvSpPr txBox="1"/>
                <p:nvPr/>
              </p:nvSpPr>
              <p:spPr>
                <a:xfrm>
                  <a:off x="-582731" y="2465975"/>
                  <a:ext cy="143622" cx="718110"/>
                </a:xfrm>
                <a:prstGeom prst="rect">
                  <a:avLst/>
                </a:prstGeom>
                <a:noFill/>
              </p:spPr>
              <p:txBody>
                <a:bodyPr rtlCol="0" bIns="0" wrap="square" tIns="0" rIns="36000" anchor="ctr" lIns="36000"/>
                <a:lstStyle/>
                <a:p>
                  <a:pPr algn="ctr">
                    <a:lnSpc>
                      <a:spcPct val="100000"/>
                    </a:lnSpc>
                  </a:pPr>
                  <a:r>
                    <a:rPr sz="760">
                      <a:solidFill>
                        <a:srgbClr val="000000"/>
                      </a:solidFill>
                      <a:latin typeface="Arial"/>
                    </a:rPr>
                    <a:t>机器学习</a:t>
                  </a:r>
                </a:p>
              </p:txBody>
            </p:sp>
          </p:grpSp>
          <p:grpSp>
            <p:nvGrpSpPr>
              <p:cNvPr id="2114" name="Server 2"/>
              <p:cNvGrpSpPr/>
              <p:nvPr/>
            </p:nvGrpSpPr>
            <p:grpSpPr>
              <a:xfrm>
                <a:off x="-679661" y="2872186"/>
                <a:ext cy="577312" cx="911970"/>
                <a:chOff x="-679661" y="2872186"/>
                <a:chExt cy="577312" cx="911970"/>
              </a:xfrm>
            </p:grpSpPr>
            <p:sp>
              <p:nvSpPr>
                <p:cNvPr id="2115" name=""/>
                <p:cNvSpPr/>
                <p:nvPr/>
              </p:nvSpPr>
              <p:spPr>
                <a:xfrm>
                  <a:off x="-200953" y="3037652"/>
                  <a:ext cy="407363" cx="433209"/>
                </a:xfrm>
                <a:custGeom>
                  <a:avLst/>
                  <a:gdLst/>
                  <a:ahLst/>
                  <a:cxnLst/>
                  <a:pathLst>
                    <a:path w="433209" h="407363">
                      <a:moveTo>
                        <a:pt x="2228" y="412108"/>
                      </a:moveTo>
                      <a:lnTo>
                        <a:pt x="432119" y="164843"/>
                      </a:lnTo>
                      <a:lnTo>
                        <a:pt x="433209" y="4976"/>
                      </a:lnTo>
                      <a:cubicBezTo>
                        <a:pt x="426431" y="-2486"/>
                        <a:pt x="0" y="173934"/>
                        <a:pt x="0" y="173934"/>
                      </a:cubicBezTo>
                      <a:lnTo>
                        <a:pt x="2228" y="412108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181818"/>
                    </a:gs>
                    <a:gs pos="52000">
                      <a:srgbClr val="4F4F4F"/>
                    </a:gs>
                    <a:gs pos="78000">
                      <a:srgbClr val="212121"/>
                    </a:gs>
                  </a:gsLst>
                  <a:lin ang="3960000" scaled="0"/>
                </a:gradFill>
                <a:ln w="7600" cap="flat">
                  <a:noFill/>
                  <a:bevel/>
                </a:ln>
              </p:spPr>
            </p:sp>
            <p:sp>
              <p:nvSpPr>
                <p:cNvPr id="2116" name=""/>
                <p:cNvSpPr/>
                <p:nvPr/>
              </p:nvSpPr>
              <p:spPr>
                <a:xfrm>
                  <a:off x="-676292" y="2872475"/>
                  <a:ext cy="403623" cx="905386"/>
                </a:xfrm>
                <a:custGeom>
                  <a:avLst/>
                  <a:gdLst/>
                  <a:ahLst/>
                  <a:cxnLst/>
                  <a:pathLst>
                    <a:path w="905386" h="403623">
                      <a:moveTo>
                        <a:pt x="0" y="191459"/>
                      </a:moveTo>
                      <a:cubicBezTo>
                        <a:pt x="-1161" y="187839"/>
                        <a:pt x="6766" y="183814"/>
                        <a:pt x="6766" y="183814"/>
                      </a:cubicBezTo>
                      <a:cubicBezTo>
                        <a:pt x="6766" y="183814"/>
                        <a:pt x="426191" y="-2601"/>
                        <a:pt x="430031" y="0"/>
                      </a:cubicBezTo>
                      <a:cubicBezTo>
                        <a:pt x="433869" y="1423"/>
                        <a:pt x="888121" y="159381"/>
                        <a:pt x="905244" y="165079"/>
                      </a:cubicBezTo>
                      <a:cubicBezTo>
                        <a:pt x="909127" y="170224"/>
                        <a:pt x="483489" y="403596"/>
                        <a:pt x="483489" y="403596"/>
                      </a:cubicBezTo>
                      <a:cubicBezTo>
                        <a:pt x="483489" y="403596"/>
                        <a:pt x="2396" y="195078"/>
                        <a:pt x="0" y="191459"/>
                      </a:cubicBezTo>
                      <a:close/>
                    </a:path>
                  </a:pathLst>
                </a:custGeom>
                <a:gradFill>
                  <a:gsLst>
                    <a:gs pos="25000">
                      <a:srgbClr val="414141"/>
                    </a:gs>
                    <a:gs pos="37000">
                      <a:srgbClr val="4F4F4F"/>
                    </a:gs>
                    <a:gs pos="80000">
                      <a:srgbClr val="4A4A4A"/>
                    </a:gs>
                  </a:gsLst>
                  <a:lin ang="3720000" scaled="0"/>
                </a:gradFill>
                <a:ln w="7600" cap="flat">
                  <a:noFill/>
                  <a:bevel/>
                </a:ln>
              </p:spPr>
            </p:sp>
            <p:sp>
              <p:nvSpPr>
                <p:cNvPr id="2117" name=""/>
                <p:cNvSpPr/>
                <p:nvPr/>
              </p:nvSpPr>
              <p:spPr>
                <a:xfrm>
                  <a:off x="-679713" y="3053508"/>
                  <a:ext cy="394348" cx="487059"/>
                </a:xfrm>
                <a:custGeom>
                  <a:avLst/>
                  <a:gdLst/>
                  <a:ahLst/>
                  <a:cxnLst/>
                  <a:pathLst>
                    <a:path w="487059" h="394348">
                      <a:moveTo>
                        <a:pt x="7577" y="0"/>
                      </a:moveTo>
                      <a:lnTo>
                        <a:pt x="478017" y="214388"/>
                      </a:lnTo>
                      <a:cubicBezTo>
                        <a:pt x="482918" y="215718"/>
                        <a:pt x="485477" y="220412"/>
                        <a:pt x="486214" y="222922"/>
                      </a:cubicBezTo>
                      <a:lnTo>
                        <a:pt x="487059" y="385538"/>
                      </a:lnTo>
                      <a:cubicBezTo>
                        <a:pt x="487059" y="390253"/>
                        <a:pt x="480660" y="394348"/>
                        <a:pt x="476164" y="394348"/>
                      </a:cubicBezTo>
                      <a:lnTo>
                        <a:pt x="16336" y="189632"/>
                      </a:lnTo>
                      <a:cubicBezTo>
                        <a:pt x="10069" y="185622"/>
                        <a:pt x="3047" y="181160"/>
                        <a:pt x="1631" y="175124"/>
                      </a:cubicBezTo>
                      <a:lnTo>
                        <a:pt x="0" y="7866"/>
                      </a:lnTo>
                      <a:cubicBezTo>
                        <a:pt x="0" y="3153"/>
                        <a:pt x="3081" y="0"/>
                        <a:pt x="7577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1B2B6"/>
                    </a:gs>
                    <a:gs pos="100000">
                      <a:srgbClr val="9E9FA4"/>
                    </a:gs>
                  </a:gsLst>
                  <a:lin ang="0" scaled="0"/>
                </a:gradFill>
                <a:ln w="7600" cap="flat">
                  <a:noFill/>
                  <a:bevel/>
                </a:ln>
              </p:spPr>
            </p:sp>
            <p:sp>
              <p:nvSpPr>
                <p:cNvPr id="2118" name=""/>
                <p:cNvSpPr/>
                <p:nvPr/>
              </p:nvSpPr>
              <p:spPr>
                <a:xfrm>
                  <a:off x="-678086" y="3056288"/>
                  <a:ext cy="186851" cx="14790"/>
                </a:xfrm>
                <a:custGeom>
                  <a:avLst/>
                  <a:gdLst/>
                  <a:ahLst/>
                  <a:cxnLst/>
                  <a:pathLst>
                    <a:path w="14790" h="186851">
                      <a:moveTo>
                        <a:pt x="7863" y="0"/>
                      </a:moveTo>
                      <a:lnTo>
                        <a:pt x="14708" y="186851"/>
                      </a:lnTo>
                      <a:cubicBezTo>
                        <a:pt x="2196" y="180735"/>
                        <a:pt x="1197" y="178737"/>
                        <a:pt x="326" y="175465"/>
                      </a:cubicBezTo>
                      <a:lnTo>
                        <a:pt x="-82" y="7989"/>
                      </a:lnTo>
                      <a:cubicBezTo>
                        <a:pt x="-82" y="3276"/>
                        <a:pt x="3367" y="0"/>
                        <a:pt x="7863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1B3B7"/>
                    </a:gs>
                    <a:gs pos="100000">
                      <a:srgbClr val="C5C6C9"/>
                    </a:gs>
                  </a:gsLst>
                  <a:lin ang="5400000" scaled="0"/>
                </a:gradFill>
                <a:ln w="7600" cap="flat">
                  <a:noFill/>
                  <a:bevel/>
                </a:ln>
              </p:spPr>
            </p:sp>
            <p:sp>
              <p:nvSpPr>
                <p:cNvPr id="2119" name=""/>
                <p:cNvSpPr/>
                <p:nvPr/>
              </p:nvSpPr>
              <p:spPr>
                <a:xfrm>
                  <a:off x="-211667" y="3267331"/>
                  <a:ext cy="182285" cx="19124"/>
                </a:xfrm>
                <a:custGeom>
                  <a:avLst/>
                  <a:gdLst/>
                  <a:ahLst/>
                  <a:cxnLst/>
                  <a:pathLst>
                    <a:path w="19124" h="182285">
                      <a:moveTo>
                        <a:pt x="-315" y="0"/>
                      </a:moveTo>
                      <a:lnTo>
                        <a:pt x="9971" y="3695"/>
                      </a:lnTo>
                      <a:cubicBezTo>
                        <a:pt x="14871" y="5023"/>
                        <a:pt x="17431" y="9718"/>
                        <a:pt x="18168" y="12228"/>
                      </a:cubicBezTo>
                      <a:lnTo>
                        <a:pt x="18809" y="174840"/>
                      </a:lnTo>
                      <a:cubicBezTo>
                        <a:pt x="18809" y="179554"/>
                        <a:pt x="14825" y="182285"/>
                        <a:pt x="10328" y="182285"/>
                      </a:cubicBezTo>
                      <a:lnTo>
                        <a:pt x="348" y="177776"/>
                      </a:lnTo>
                      <a:lnTo>
                        <a:pt x="-315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E9FA4"/>
                    </a:gs>
                    <a:gs pos="100000">
                      <a:srgbClr val="A8A9AD"/>
                    </a:gs>
                  </a:gsLst>
                  <a:lin ang="5400000" scaled="0"/>
                </a:gradFill>
                <a:ln w="7600" cap="flat">
                  <a:noFill/>
                  <a:bevel/>
                </a:ln>
              </p:spPr>
            </p:sp>
            <p:sp>
              <p:nvSpPr>
                <p:cNvPr id="2120" name=""/>
                <p:cNvSpPr/>
                <p:nvPr/>
              </p:nvSpPr>
              <p:spPr>
                <a:xfrm rot="-10800000">
                  <a:off x="-645795" y="3214054"/>
                  <a:ext cy="222463" cx="415296"/>
                </a:xfrm>
                <a:custGeom>
                  <a:avLst/>
                  <a:gdLst/>
                  <a:ahLst/>
                  <a:cxnLst/>
                  <a:pathLst>
                    <a:path w="415296" h="222463">
                      <a:moveTo>
                        <a:pt x="0" y="0"/>
                      </a:moveTo>
                      <a:lnTo>
                        <a:pt x="72903" y="85296"/>
                      </a:lnTo>
                      <a:lnTo>
                        <a:pt x="377169" y="222463"/>
                      </a:lnTo>
                      <a:lnTo>
                        <a:pt x="415296" y="185976"/>
                      </a:lnTo>
                      <a:lnTo>
                        <a:pt x="77811" y="35164"/>
                      </a:lnTo>
                      <a:lnTo>
                        <a:pt x="29523" y="1393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26000">
                      <a:srgbClr val="181818"/>
                    </a:gs>
                    <a:gs pos="56000">
                      <a:srgbClr val="4F4F4F"/>
                    </a:gs>
                    <a:gs pos="78000">
                      <a:srgbClr val="212121"/>
                    </a:gs>
                  </a:gsLst>
                  <a:lin ang="6600000" scaled="0"/>
                </a:gradFill>
                <a:ln w="7600" cap="flat">
                  <a:solidFill>
                    <a:srgbClr val="494949"/>
                  </a:solidFill>
                  <a:bevel/>
                </a:ln>
              </p:spPr>
            </p:sp>
            <p:sp>
              <p:nvSpPr>
                <p:cNvPr id="2121" name=""/>
                <p:cNvSpPr/>
                <p:nvPr/>
              </p:nvSpPr>
              <p:spPr>
                <a:xfrm>
                  <a:off x="-664341" y="3059442"/>
                  <a:ext cy="192612" cx="61797"/>
                </a:xfrm>
                <a:custGeom>
                  <a:avLst/>
                  <a:gdLst/>
                  <a:ahLst/>
                  <a:cxnLst/>
                  <a:pathLst>
                    <a:path w="61797" h="192612">
                      <a:moveTo>
                        <a:pt x="61797" y="81250"/>
                      </a:moveTo>
                      <a:lnTo>
                        <a:pt x="58170" y="153005"/>
                      </a:lnTo>
                      <a:lnTo>
                        <a:pt x="17256" y="192612"/>
                      </a:lnTo>
                      <a:lnTo>
                        <a:pt x="0" y="185389"/>
                      </a:lnTo>
                      <a:lnTo>
                        <a:pt x="548" y="0"/>
                      </a:lnTo>
                      <a:lnTo>
                        <a:pt x="17618" y="6350"/>
                      </a:lnTo>
                      <a:lnTo>
                        <a:pt x="61797" y="8125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30000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0" scaled="0"/>
                </a:gradFill>
                <a:ln w="7600" cap="flat">
                  <a:noFill/>
                  <a:bevel/>
                </a:ln>
              </p:spPr>
            </p:sp>
            <p:sp>
              <p:nvSpPr>
                <p:cNvPr id="2122" name=""/>
                <p:cNvSpPr/>
                <p:nvPr/>
              </p:nvSpPr>
              <p:spPr>
                <a:xfrm>
                  <a:off x="-301912" y="3262011"/>
                  <a:ext cy="183272" cx="90564"/>
                </a:xfrm>
                <a:custGeom>
                  <a:avLst/>
                  <a:gdLst/>
                  <a:ahLst/>
                  <a:cxnLst/>
                  <a:pathLst>
                    <a:path w="90564" h="183272">
                      <a:moveTo>
                        <a:pt x="5566" y="13392"/>
                      </a:moveTo>
                      <a:lnTo>
                        <a:pt x="0" y="90728"/>
                      </a:lnTo>
                      <a:lnTo>
                        <a:pt x="75905" y="174198"/>
                      </a:lnTo>
                      <a:lnTo>
                        <a:pt x="90564" y="183272"/>
                      </a:lnTo>
                      <a:lnTo>
                        <a:pt x="89931" y="3217"/>
                      </a:lnTo>
                      <a:lnTo>
                        <a:pt x="81145" y="0"/>
                      </a:lnTo>
                      <a:lnTo>
                        <a:pt x="5566" y="13392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30000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0000" scaled="0"/>
                </a:gradFill>
                <a:ln w="7600" cap="flat">
                  <a:noFill/>
                  <a:bevel/>
                </a:ln>
              </p:spPr>
            </p:sp>
            <p:sp>
              <p:nvSpPr>
                <p:cNvPr id="2123" name=""/>
                <p:cNvSpPr/>
                <p:nvPr/>
              </p:nvSpPr>
              <p:spPr>
                <a:xfrm>
                  <a:off x="-644299" y="3065279"/>
                  <a:ext cy="210124" cx="420335"/>
                </a:xfrm>
                <a:custGeom>
                  <a:avLst/>
                  <a:gdLst/>
                  <a:ahLst/>
                  <a:cxnLst/>
                  <a:pathLst>
                    <a:path w="420335" h="210124">
                      <a:moveTo>
                        <a:pt x="0" y="0"/>
                      </a:moveTo>
                      <a:lnTo>
                        <a:pt x="41755" y="75413"/>
                      </a:lnTo>
                      <a:lnTo>
                        <a:pt x="347959" y="210124"/>
                      </a:lnTo>
                      <a:lnTo>
                        <a:pt x="420335" y="194073"/>
                      </a:lnTo>
                      <a:lnTo>
                        <a:pt x="384147" y="173644"/>
                      </a:lnTo>
                      <a:lnTo>
                        <a:pt x="64602" y="2772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26000">
                      <a:srgbClr val="181818"/>
                    </a:gs>
                    <a:gs pos="56000">
                      <a:srgbClr val="4F4F4F"/>
                    </a:gs>
                    <a:gs pos="78000">
                      <a:srgbClr val="212121"/>
                    </a:gs>
                  </a:gsLst>
                  <a:lin ang="6600000" scaled="0"/>
                </a:gradFill>
                <a:ln w="7600" cap="flat">
                  <a:solidFill>
                    <a:srgbClr val="494949"/>
                  </a:solidFill>
                  <a:bevel/>
                </a:ln>
              </p:spPr>
            </p:sp>
            <p:grpSp>
              <p:nvGrpSpPr>
                <p:cNvPr id="2124" name=""/>
                <p:cNvGrpSpPr/>
                <p:nvPr/>
              </p:nvGrpSpPr>
              <p:grpSpPr>
                <a:xfrm>
                  <a:off x="-488827" y="3223009"/>
                  <a:ext cy="40514" cx="33225"/>
                  <a:chOff x="-488827" y="3223009"/>
                  <a:chExt cy="40514" cx="33225"/>
                </a:xfrm>
              </p:grpSpPr>
              <p:sp>
                <p:nvSpPr>
                  <p:cNvPr id="2125" name=""/>
                  <p:cNvSpPr/>
                  <p:nvPr/>
                </p:nvSpPr>
                <p:spPr>
                  <a:xfrm>
                    <a:off x="-488802" y="3222872"/>
                    <a:ext cy="40514" cx="33225"/>
                  </a:xfrm>
                  <a:custGeom>
                    <a:avLst/>
                    <a:gdLst/>
                    <a:ahLst/>
                    <a:cxnLst/>
                    <a:pathLst>
                      <a:path w="33225" h="40514">
                        <a:moveTo>
                          <a:pt x="-121" y="20200"/>
                        </a:moveTo>
                        <a:cubicBezTo>
                          <a:pt x="-121" y="9013"/>
                          <a:pt x="7316" y="-57"/>
                          <a:pt x="16491" y="-57"/>
                        </a:cubicBezTo>
                        <a:cubicBezTo>
                          <a:pt x="25666" y="-57"/>
                          <a:pt x="33103" y="9013"/>
                          <a:pt x="33103" y="20200"/>
                        </a:cubicBezTo>
                        <a:cubicBezTo>
                          <a:pt x="33103" y="31388"/>
                          <a:pt x="25666" y="40457"/>
                          <a:pt x="16491" y="40457"/>
                        </a:cubicBezTo>
                        <a:cubicBezTo>
                          <a:pt x="7316" y="40457"/>
                          <a:pt x="-121" y="31388"/>
                          <a:pt x="-121" y="20200"/>
                        </a:cubicBezTo>
                        <a:close/>
                      </a:path>
                    </a:pathLst>
                  </a:custGeom>
                  <a:solidFill>
                    <a:srgbClr val="EDEDED"/>
                  </a:solidFill>
                  <a:ln w="7600" cap="flat">
                    <a:noFill/>
                    <a:bevel/>
                  </a:ln>
                </p:spPr>
              </p:sp>
              <p:sp>
                <p:nvSpPr>
                  <p:cNvPr id="2126" name=""/>
                  <p:cNvSpPr/>
                  <p:nvPr/>
                </p:nvSpPr>
                <p:spPr>
                  <a:xfrm>
                    <a:off x="-486077" y="3226182"/>
                    <a:ext cy="33899" cx="27775"/>
                  </a:xfrm>
                  <a:custGeom>
                    <a:avLst/>
                    <a:gdLst/>
                    <a:ahLst/>
                    <a:cxnLst/>
                    <a:pathLst>
                      <a:path w="27775" h="33899">
                        <a:moveTo>
                          <a:pt x="-101" y="16902"/>
                        </a:moveTo>
                        <a:cubicBezTo>
                          <a:pt x="-101" y="7541"/>
                          <a:pt x="6116" y="-48"/>
                          <a:pt x="13786" y="-48"/>
                        </a:cubicBezTo>
                        <a:cubicBezTo>
                          <a:pt x="21456" y="-48"/>
                          <a:pt x="27674" y="7541"/>
                          <a:pt x="27674" y="16902"/>
                        </a:cubicBezTo>
                        <a:cubicBezTo>
                          <a:pt x="27674" y="26263"/>
                          <a:pt x="21456" y="33852"/>
                          <a:pt x="13786" y="33852"/>
                        </a:cubicBezTo>
                        <a:cubicBezTo>
                          <a:pt x="6116" y="33852"/>
                          <a:pt x="-101" y="26263"/>
                          <a:pt x="-101" y="16902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7600" cap="flat">
                    <a:noFill/>
                    <a:bevel/>
                  </a:ln>
                </p:spPr>
              </p:sp>
              <p:sp>
                <p:nvSpPr>
                  <p:cNvPr id="2127" name=""/>
                  <p:cNvSpPr/>
                  <p:nvPr/>
                </p:nvSpPr>
                <p:spPr>
                  <a:xfrm>
                    <a:off x="-486077" y="3226182"/>
                    <a:ext cy="33899" cx="27775"/>
                  </a:xfrm>
                  <a:custGeom>
                    <a:avLst/>
                    <a:gdLst/>
                    <a:ahLst/>
                    <a:cxnLst/>
                    <a:pathLst>
                      <a:path w="27775" h="33899">
                        <a:moveTo>
                          <a:pt x="-101" y="16902"/>
                        </a:moveTo>
                        <a:cubicBezTo>
                          <a:pt x="-101" y="7541"/>
                          <a:pt x="6116" y="-48"/>
                          <a:pt x="13786" y="-48"/>
                        </a:cubicBezTo>
                        <a:cubicBezTo>
                          <a:pt x="21456" y="-48"/>
                          <a:pt x="27674" y="7541"/>
                          <a:pt x="27674" y="16902"/>
                        </a:cubicBezTo>
                        <a:cubicBezTo>
                          <a:pt x="27674" y="26263"/>
                          <a:pt x="21456" y="33852"/>
                          <a:pt x="13786" y="33852"/>
                        </a:cubicBezTo>
                        <a:cubicBezTo>
                          <a:pt x="6116" y="33852"/>
                          <a:pt x="-101" y="26263"/>
                          <a:pt x="-101" y="16902"/>
                        </a:cubicBezTo>
                        <a:close/>
                      </a:path>
                    </a:pathLst>
                  </a:custGeom>
                  <a:gradFill>
                    <a:gsLst>
                      <a:gs pos="9000">
                        <a:srgbClr val="FFFFFF">
                          <a:alpha val="39000"/>
                        </a:srgbClr>
                      </a:gs>
                      <a:gs pos="36000">
                        <a:srgbClr val="FFFFFF">
                          <a:alpha val="0"/>
                        </a:srgbClr>
                      </a:gs>
                    </a:gsLst>
                    <a:lin ang="5400000" scaled="0"/>
                  </a:gradFill>
                  <a:ln w="7600" cap="flat">
                    <a:noFill/>
                    <a:bevel/>
                  </a:ln>
                </p:spPr>
              </p:sp>
              <p:sp>
                <p:nvSpPr>
                  <p:cNvPr id="2128" name=""/>
                  <p:cNvSpPr/>
                  <p:nvPr/>
                </p:nvSpPr>
                <p:spPr>
                  <a:xfrm>
                    <a:off x="-487946" y="3234333"/>
                    <a:ext cy="18117" cx="25922"/>
                  </a:xfrm>
                  <a:custGeom>
                    <a:avLst/>
                    <a:gdLst/>
                    <a:ahLst/>
                    <a:cxnLst/>
                    <a:pathLst>
                      <a:path w="25922" h="18117">
                        <a:moveTo>
                          <a:pt x="2430" y="0"/>
                        </a:moveTo>
                        <a:lnTo>
                          <a:pt x="28352" y="18117"/>
                        </a:lnTo>
                        <a:lnTo>
                          <a:pt x="2430" y="0"/>
                        </a:lnTo>
                        <a:close/>
                      </a:path>
                    </a:pathLst>
                  </a:custGeom>
                  <a:solidFill>
                    <a:srgbClr val="EDEDED"/>
                  </a:solidFill>
                  <a:ln w="7600" cap="flat">
                    <a:noFill/>
                    <a:bevel/>
                  </a:ln>
                </p:spPr>
              </p:sp>
            </p:grpSp>
          </p:grpSp>
          <p:grpSp>
            <p:nvGrpSpPr>
              <p:cNvPr id="2129" name="Server 2"/>
              <p:cNvGrpSpPr/>
              <p:nvPr/>
            </p:nvGrpSpPr>
            <p:grpSpPr>
              <a:xfrm>
                <a:off x="-679661" y="3875386"/>
                <a:ext cy="577312" cx="911970"/>
                <a:chOff x="-679661" y="3875386"/>
                <a:chExt cy="577312" cx="911970"/>
              </a:xfrm>
            </p:grpSpPr>
            <p:sp>
              <p:nvSpPr>
                <p:cNvPr id="2130" name=""/>
                <p:cNvSpPr/>
                <p:nvPr/>
              </p:nvSpPr>
              <p:spPr>
                <a:xfrm>
                  <a:off x="-200953" y="4040852"/>
                  <a:ext cy="407363" cx="433209"/>
                </a:xfrm>
                <a:custGeom>
                  <a:avLst/>
                  <a:gdLst/>
                  <a:ahLst/>
                  <a:cxnLst/>
                  <a:pathLst>
                    <a:path w="433209" h="407363">
                      <a:moveTo>
                        <a:pt x="2228" y="412108"/>
                      </a:moveTo>
                      <a:lnTo>
                        <a:pt x="432119" y="164843"/>
                      </a:lnTo>
                      <a:lnTo>
                        <a:pt x="433209" y="4976"/>
                      </a:lnTo>
                      <a:cubicBezTo>
                        <a:pt x="426431" y="-2486"/>
                        <a:pt x="0" y="173934"/>
                        <a:pt x="0" y="173934"/>
                      </a:cubicBezTo>
                      <a:lnTo>
                        <a:pt x="2228" y="412108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181818"/>
                    </a:gs>
                    <a:gs pos="52000">
                      <a:srgbClr val="4F4F4F"/>
                    </a:gs>
                    <a:gs pos="78000">
                      <a:srgbClr val="212121"/>
                    </a:gs>
                  </a:gsLst>
                  <a:lin ang="3960000" scaled="0"/>
                </a:gradFill>
                <a:ln w="7600" cap="flat">
                  <a:noFill/>
                  <a:bevel/>
                </a:ln>
              </p:spPr>
            </p:sp>
            <p:sp>
              <p:nvSpPr>
                <p:cNvPr id="2131" name=""/>
                <p:cNvSpPr/>
                <p:nvPr/>
              </p:nvSpPr>
              <p:spPr>
                <a:xfrm>
                  <a:off x="-676292" y="3875675"/>
                  <a:ext cy="403623" cx="905386"/>
                </a:xfrm>
                <a:custGeom>
                  <a:avLst/>
                  <a:gdLst/>
                  <a:ahLst/>
                  <a:cxnLst/>
                  <a:pathLst>
                    <a:path w="905386" h="403623">
                      <a:moveTo>
                        <a:pt x="0" y="191459"/>
                      </a:moveTo>
                      <a:cubicBezTo>
                        <a:pt x="-1161" y="187839"/>
                        <a:pt x="6766" y="183814"/>
                        <a:pt x="6766" y="183814"/>
                      </a:cubicBezTo>
                      <a:cubicBezTo>
                        <a:pt x="6766" y="183814"/>
                        <a:pt x="426191" y="-2601"/>
                        <a:pt x="430031" y="0"/>
                      </a:cubicBezTo>
                      <a:cubicBezTo>
                        <a:pt x="433869" y="1423"/>
                        <a:pt x="888121" y="159381"/>
                        <a:pt x="905244" y="165079"/>
                      </a:cubicBezTo>
                      <a:cubicBezTo>
                        <a:pt x="909127" y="170224"/>
                        <a:pt x="483489" y="403596"/>
                        <a:pt x="483489" y="403596"/>
                      </a:cubicBezTo>
                      <a:cubicBezTo>
                        <a:pt x="483489" y="403596"/>
                        <a:pt x="2396" y="195078"/>
                        <a:pt x="0" y="191459"/>
                      </a:cubicBezTo>
                      <a:close/>
                    </a:path>
                  </a:pathLst>
                </a:custGeom>
                <a:gradFill>
                  <a:gsLst>
                    <a:gs pos="25000">
                      <a:srgbClr val="414141"/>
                    </a:gs>
                    <a:gs pos="37000">
                      <a:srgbClr val="4F4F4F"/>
                    </a:gs>
                    <a:gs pos="80000">
                      <a:srgbClr val="4A4A4A"/>
                    </a:gs>
                  </a:gsLst>
                  <a:lin ang="3720000" scaled="0"/>
                </a:gradFill>
                <a:ln w="7600" cap="flat">
                  <a:noFill/>
                  <a:bevel/>
                </a:ln>
              </p:spPr>
            </p:sp>
            <p:sp>
              <p:nvSpPr>
                <p:cNvPr id="2132" name=""/>
                <p:cNvSpPr/>
                <p:nvPr/>
              </p:nvSpPr>
              <p:spPr>
                <a:xfrm>
                  <a:off x="-679713" y="4056708"/>
                  <a:ext cy="394348" cx="487059"/>
                </a:xfrm>
                <a:custGeom>
                  <a:avLst/>
                  <a:gdLst/>
                  <a:ahLst/>
                  <a:cxnLst/>
                  <a:pathLst>
                    <a:path w="487059" h="394348">
                      <a:moveTo>
                        <a:pt x="7577" y="0"/>
                      </a:moveTo>
                      <a:lnTo>
                        <a:pt x="478017" y="214388"/>
                      </a:lnTo>
                      <a:cubicBezTo>
                        <a:pt x="482918" y="215718"/>
                        <a:pt x="485477" y="220412"/>
                        <a:pt x="486214" y="222922"/>
                      </a:cubicBezTo>
                      <a:lnTo>
                        <a:pt x="487059" y="385538"/>
                      </a:lnTo>
                      <a:cubicBezTo>
                        <a:pt x="487059" y="390253"/>
                        <a:pt x="480660" y="394348"/>
                        <a:pt x="476164" y="394348"/>
                      </a:cubicBezTo>
                      <a:lnTo>
                        <a:pt x="16336" y="189632"/>
                      </a:lnTo>
                      <a:cubicBezTo>
                        <a:pt x="10069" y="185622"/>
                        <a:pt x="3047" y="181160"/>
                        <a:pt x="1631" y="175124"/>
                      </a:cubicBezTo>
                      <a:lnTo>
                        <a:pt x="0" y="7866"/>
                      </a:lnTo>
                      <a:cubicBezTo>
                        <a:pt x="0" y="3153"/>
                        <a:pt x="3081" y="0"/>
                        <a:pt x="7577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1B2B6"/>
                    </a:gs>
                    <a:gs pos="100000">
                      <a:srgbClr val="9E9FA4"/>
                    </a:gs>
                  </a:gsLst>
                  <a:lin ang="0" scaled="0"/>
                </a:gradFill>
                <a:ln w="7600" cap="flat">
                  <a:noFill/>
                  <a:bevel/>
                </a:ln>
              </p:spPr>
            </p:sp>
            <p:sp>
              <p:nvSpPr>
                <p:cNvPr id="2133" name=""/>
                <p:cNvSpPr/>
                <p:nvPr/>
              </p:nvSpPr>
              <p:spPr>
                <a:xfrm>
                  <a:off x="-678086" y="4059488"/>
                  <a:ext cy="186851" cx="14790"/>
                </a:xfrm>
                <a:custGeom>
                  <a:avLst/>
                  <a:gdLst/>
                  <a:ahLst/>
                  <a:cxnLst/>
                  <a:pathLst>
                    <a:path w="14790" h="186851">
                      <a:moveTo>
                        <a:pt x="7863" y="0"/>
                      </a:moveTo>
                      <a:lnTo>
                        <a:pt x="14708" y="186851"/>
                      </a:lnTo>
                      <a:cubicBezTo>
                        <a:pt x="2196" y="180735"/>
                        <a:pt x="1197" y="178737"/>
                        <a:pt x="326" y="175465"/>
                      </a:cubicBezTo>
                      <a:lnTo>
                        <a:pt x="-82" y="7989"/>
                      </a:lnTo>
                      <a:cubicBezTo>
                        <a:pt x="-82" y="3276"/>
                        <a:pt x="3367" y="0"/>
                        <a:pt x="7863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1B3B7"/>
                    </a:gs>
                    <a:gs pos="100000">
                      <a:srgbClr val="C5C6C9"/>
                    </a:gs>
                  </a:gsLst>
                  <a:lin ang="5400000" scaled="0"/>
                </a:gradFill>
                <a:ln w="7600" cap="flat">
                  <a:noFill/>
                  <a:bevel/>
                </a:ln>
              </p:spPr>
            </p:sp>
            <p:sp>
              <p:nvSpPr>
                <p:cNvPr id="2134" name=""/>
                <p:cNvSpPr/>
                <p:nvPr/>
              </p:nvSpPr>
              <p:spPr>
                <a:xfrm>
                  <a:off x="-211667" y="4270531"/>
                  <a:ext cy="182285" cx="19124"/>
                </a:xfrm>
                <a:custGeom>
                  <a:avLst/>
                  <a:gdLst/>
                  <a:ahLst/>
                  <a:cxnLst/>
                  <a:pathLst>
                    <a:path w="19124" h="182285">
                      <a:moveTo>
                        <a:pt x="-315" y="0"/>
                      </a:moveTo>
                      <a:lnTo>
                        <a:pt x="9971" y="3695"/>
                      </a:lnTo>
                      <a:cubicBezTo>
                        <a:pt x="14871" y="5023"/>
                        <a:pt x="17431" y="9718"/>
                        <a:pt x="18168" y="12228"/>
                      </a:cubicBezTo>
                      <a:lnTo>
                        <a:pt x="18809" y="174840"/>
                      </a:lnTo>
                      <a:cubicBezTo>
                        <a:pt x="18809" y="179554"/>
                        <a:pt x="14825" y="182285"/>
                        <a:pt x="10328" y="182285"/>
                      </a:cubicBezTo>
                      <a:lnTo>
                        <a:pt x="348" y="177776"/>
                      </a:lnTo>
                      <a:lnTo>
                        <a:pt x="-315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E9FA4"/>
                    </a:gs>
                    <a:gs pos="100000">
                      <a:srgbClr val="A8A9AD"/>
                    </a:gs>
                  </a:gsLst>
                  <a:lin ang="5400000" scaled="0"/>
                </a:gradFill>
                <a:ln w="7600" cap="flat">
                  <a:noFill/>
                  <a:bevel/>
                </a:ln>
              </p:spPr>
            </p:sp>
            <p:sp>
              <p:nvSpPr>
                <p:cNvPr id="2135" name=""/>
                <p:cNvSpPr/>
                <p:nvPr/>
              </p:nvSpPr>
              <p:spPr>
                <a:xfrm rot="-10800000">
                  <a:off x="-645795" y="4217254"/>
                  <a:ext cy="222463" cx="415296"/>
                </a:xfrm>
                <a:custGeom>
                  <a:avLst/>
                  <a:gdLst/>
                  <a:ahLst/>
                  <a:cxnLst/>
                  <a:pathLst>
                    <a:path w="415296" h="222463">
                      <a:moveTo>
                        <a:pt x="0" y="0"/>
                      </a:moveTo>
                      <a:lnTo>
                        <a:pt x="72903" y="85296"/>
                      </a:lnTo>
                      <a:lnTo>
                        <a:pt x="377169" y="222463"/>
                      </a:lnTo>
                      <a:lnTo>
                        <a:pt x="415296" y="185976"/>
                      </a:lnTo>
                      <a:lnTo>
                        <a:pt x="77811" y="35164"/>
                      </a:lnTo>
                      <a:lnTo>
                        <a:pt x="29523" y="1393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26000">
                      <a:srgbClr val="181818"/>
                    </a:gs>
                    <a:gs pos="56000">
                      <a:srgbClr val="4F4F4F"/>
                    </a:gs>
                    <a:gs pos="78000">
                      <a:srgbClr val="212121"/>
                    </a:gs>
                  </a:gsLst>
                  <a:lin ang="6600000" scaled="0"/>
                </a:gradFill>
                <a:ln w="7600" cap="flat">
                  <a:solidFill>
                    <a:srgbClr val="494949"/>
                  </a:solidFill>
                  <a:bevel/>
                </a:ln>
              </p:spPr>
            </p:sp>
            <p:sp>
              <p:nvSpPr>
                <p:cNvPr id="2136" name=""/>
                <p:cNvSpPr/>
                <p:nvPr/>
              </p:nvSpPr>
              <p:spPr>
                <a:xfrm>
                  <a:off x="-664341" y="4062642"/>
                  <a:ext cy="192612" cx="61797"/>
                </a:xfrm>
                <a:custGeom>
                  <a:avLst/>
                  <a:gdLst/>
                  <a:ahLst/>
                  <a:cxnLst/>
                  <a:pathLst>
                    <a:path w="61797" h="192612">
                      <a:moveTo>
                        <a:pt x="61797" y="81250"/>
                      </a:moveTo>
                      <a:lnTo>
                        <a:pt x="58170" y="153005"/>
                      </a:lnTo>
                      <a:lnTo>
                        <a:pt x="17256" y="192612"/>
                      </a:lnTo>
                      <a:lnTo>
                        <a:pt x="0" y="185389"/>
                      </a:lnTo>
                      <a:lnTo>
                        <a:pt x="548" y="0"/>
                      </a:lnTo>
                      <a:lnTo>
                        <a:pt x="17618" y="6350"/>
                      </a:lnTo>
                      <a:lnTo>
                        <a:pt x="61797" y="8125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30000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0" scaled="0"/>
                </a:gradFill>
                <a:ln w="7600" cap="flat">
                  <a:noFill/>
                  <a:bevel/>
                </a:ln>
              </p:spPr>
            </p:sp>
            <p:sp>
              <p:nvSpPr>
                <p:cNvPr id="2137" name=""/>
                <p:cNvSpPr/>
                <p:nvPr/>
              </p:nvSpPr>
              <p:spPr>
                <a:xfrm>
                  <a:off x="-301912" y="4265211"/>
                  <a:ext cy="183272" cx="90564"/>
                </a:xfrm>
                <a:custGeom>
                  <a:avLst/>
                  <a:gdLst/>
                  <a:ahLst/>
                  <a:cxnLst/>
                  <a:pathLst>
                    <a:path w="90564" h="183272">
                      <a:moveTo>
                        <a:pt x="5566" y="13392"/>
                      </a:moveTo>
                      <a:lnTo>
                        <a:pt x="0" y="90728"/>
                      </a:lnTo>
                      <a:lnTo>
                        <a:pt x="75905" y="174198"/>
                      </a:lnTo>
                      <a:lnTo>
                        <a:pt x="90564" y="183272"/>
                      </a:lnTo>
                      <a:lnTo>
                        <a:pt x="89931" y="3217"/>
                      </a:lnTo>
                      <a:lnTo>
                        <a:pt x="81145" y="0"/>
                      </a:lnTo>
                      <a:lnTo>
                        <a:pt x="5566" y="13392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30000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0000" scaled="0"/>
                </a:gradFill>
                <a:ln w="7600" cap="flat">
                  <a:noFill/>
                  <a:bevel/>
                </a:ln>
              </p:spPr>
            </p:sp>
            <p:sp>
              <p:nvSpPr>
                <p:cNvPr id="2138" name=""/>
                <p:cNvSpPr/>
                <p:nvPr/>
              </p:nvSpPr>
              <p:spPr>
                <a:xfrm>
                  <a:off x="-644299" y="4068479"/>
                  <a:ext cy="210124" cx="420335"/>
                </a:xfrm>
                <a:custGeom>
                  <a:avLst/>
                  <a:gdLst/>
                  <a:ahLst/>
                  <a:cxnLst/>
                  <a:pathLst>
                    <a:path w="420335" h="210124">
                      <a:moveTo>
                        <a:pt x="0" y="0"/>
                      </a:moveTo>
                      <a:lnTo>
                        <a:pt x="41755" y="75413"/>
                      </a:lnTo>
                      <a:lnTo>
                        <a:pt x="347959" y="210124"/>
                      </a:lnTo>
                      <a:lnTo>
                        <a:pt x="420335" y="194073"/>
                      </a:lnTo>
                      <a:lnTo>
                        <a:pt x="384147" y="173644"/>
                      </a:lnTo>
                      <a:lnTo>
                        <a:pt x="64602" y="2772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26000">
                      <a:srgbClr val="181818"/>
                    </a:gs>
                    <a:gs pos="56000">
                      <a:srgbClr val="4F4F4F"/>
                    </a:gs>
                    <a:gs pos="78000">
                      <a:srgbClr val="212121"/>
                    </a:gs>
                  </a:gsLst>
                  <a:lin ang="6600000" scaled="0"/>
                </a:gradFill>
                <a:ln w="7600" cap="flat">
                  <a:solidFill>
                    <a:srgbClr val="494949"/>
                  </a:solidFill>
                  <a:bevel/>
                </a:ln>
              </p:spPr>
            </p:sp>
            <p:grpSp>
              <p:nvGrpSpPr>
                <p:cNvPr id="2139" name=""/>
                <p:cNvGrpSpPr/>
                <p:nvPr/>
              </p:nvGrpSpPr>
              <p:grpSpPr>
                <a:xfrm>
                  <a:off x="-488827" y="4226209"/>
                  <a:ext cy="40514" cx="33225"/>
                  <a:chOff x="-488827" y="4226209"/>
                  <a:chExt cy="40514" cx="33225"/>
                </a:xfrm>
              </p:grpSpPr>
              <p:sp>
                <p:nvSpPr>
                  <p:cNvPr id="2140" name=""/>
                  <p:cNvSpPr/>
                  <p:nvPr/>
                </p:nvSpPr>
                <p:spPr>
                  <a:xfrm>
                    <a:off x="-488802" y="4226072"/>
                    <a:ext cy="40514" cx="33225"/>
                  </a:xfrm>
                  <a:custGeom>
                    <a:avLst/>
                    <a:gdLst/>
                    <a:ahLst/>
                    <a:cxnLst/>
                    <a:pathLst>
                      <a:path w="33225" h="40514">
                        <a:moveTo>
                          <a:pt x="-121" y="20200"/>
                        </a:moveTo>
                        <a:cubicBezTo>
                          <a:pt x="-121" y="9013"/>
                          <a:pt x="7316" y="-57"/>
                          <a:pt x="16491" y="-57"/>
                        </a:cubicBezTo>
                        <a:cubicBezTo>
                          <a:pt x="25666" y="-57"/>
                          <a:pt x="33103" y="9013"/>
                          <a:pt x="33103" y="20200"/>
                        </a:cubicBezTo>
                        <a:cubicBezTo>
                          <a:pt x="33103" y="31388"/>
                          <a:pt x="25666" y="40457"/>
                          <a:pt x="16491" y="40457"/>
                        </a:cubicBezTo>
                        <a:cubicBezTo>
                          <a:pt x="7316" y="40457"/>
                          <a:pt x="-121" y="31388"/>
                          <a:pt x="-121" y="20200"/>
                        </a:cubicBezTo>
                        <a:close/>
                      </a:path>
                    </a:pathLst>
                  </a:custGeom>
                  <a:solidFill>
                    <a:srgbClr val="EDEDED"/>
                  </a:solidFill>
                  <a:ln w="7600" cap="flat">
                    <a:noFill/>
                    <a:bevel/>
                  </a:ln>
                </p:spPr>
              </p:sp>
              <p:sp>
                <p:nvSpPr>
                  <p:cNvPr id="2141" name=""/>
                  <p:cNvSpPr/>
                  <p:nvPr/>
                </p:nvSpPr>
                <p:spPr>
                  <a:xfrm>
                    <a:off x="-486077" y="4229382"/>
                    <a:ext cy="33899" cx="27775"/>
                  </a:xfrm>
                  <a:custGeom>
                    <a:avLst/>
                    <a:gdLst/>
                    <a:ahLst/>
                    <a:cxnLst/>
                    <a:pathLst>
                      <a:path w="27775" h="33899">
                        <a:moveTo>
                          <a:pt x="-101" y="16902"/>
                        </a:moveTo>
                        <a:cubicBezTo>
                          <a:pt x="-101" y="7541"/>
                          <a:pt x="6116" y="-48"/>
                          <a:pt x="13786" y="-48"/>
                        </a:cubicBezTo>
                        <a:cubicBezTo>
                          <a:pt x="21456" y="-48"/>
                          <a:pt x="27674" y="7541"/>
                          <a:pt x="27674" y="16902"/>
                        </a:cubicBezTo>
                        <a:cubicBezTo>
                          <a:pt x="27674" y="26263"/>
                          <a:pt x="21456" y="33852"/>
                          <a:pt x="13786" y="33852"/>
                        </a:cubicBezTo>
                        <a:cubicBezTo>
                          <a:pt x="6116" y="33852"/>
                          <a:pt x="-101" y="26263"/>
                          <a:pt x="-101" y="16902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7600" cap="flat">
                    <a:noFill/>
                    <a:bevel/>
                  </a:ln>
                </p:spPr>
              </p:sp>
              <p:sp>
                <p:nvSpPr>
                  <p:cNvPr id="2142" name=""/>
                  <p:cNvSpPr/>
                  <p:nvPr/>
                </p:nvSpPr>
                <p:spPr>
                  <a:xfrm>
                    <a:off x="-486077" y="4229382"/>
                    <a:ext cy="33899" cx="27775"/>
                  </a:xfrm>
                  <a:custGeom>
                    <a:avLst/>
                    <a:gdLst/>
                    <a:ahLst/>
                    <a:cxnLst/>
                    <a:pathLst>
                      <a:path w="27775" h="33899">
                        <a:moveTo>
                          <a:pt x="-101" y="16902"/>
                        </a:moveTo>
                        <a:cubicBezTo>
                          <a:pt x="-101" y="7541"/>
                          <a:pt x="6116" y="-48"/>
                          <a:pt x="13786" y="-48"/>
                        </a:cubicBezTo>
                        <a:cubicBezTo>
                          <a:pt x="21456" y="-48"/>
                          <a:pt x="27674" y="7541"/>
                          <a:pt x="27674" y="16902"/>
                        </a:cubicBezTo>
                        <a:cubicBezTo>
                          <a:pt x="27674" y="26263"/>
                          <a:pt x="21456" y="33852"/>
                          <a:pt x="13786" y="33852"/>
                        </a:cubicBezTo>
                        <a:cubicBezTo>
                          <a:pt x="6116" y="33852"/>
                          <a:pt x="-101" y="26263"/>
                          <a:pt x="-101" y="16902"/>
                        </a:cubicBezTo>
                        <a:close/>
                      </a:path>
                    </a:pathLst>
                  </a:custGeom>
                  <a:gradFill>
                    <a:gsLst>
                      <a:gs pos="9000">
                        <a:srgbClr val="FFFFFF">
                          <a:alpha val="39000"/>
                        </a:srgbClr>
                      </a:gs>
                      <a:gs pos="36000">
                        <a:srgbClr val="FFFFFF">
                          <a:alpha val="0"/>
                        </a:srgbClr>
                      </a:gs>
                    </a:gsLst>
                    <a:lin ang="5400000" scaled="0"/>
                  </a:gradFill>
                  <a:ln w="7600" cap="flat">
                    <a:noFill/>
                    <a:bevel/>
                  </a:ln>
                </p:spPr>
              </p:sp>
              <p:sp>
                <p:nvSpPr>
                  <p:cNvPr id="2143" name=""/>
                  <p:cNvSpPr/>
                  <p:nvPr/>
                </p:nvSpPr>
                <p:spPr>
                  <a:xfrm>
                    <a:off x="-487946" y="4237533"/>
                    <a:ext cy="18117" cx="25922"/>
                  </a:xfrm>
                  <a:custGeom>
                    <a:avLst/>
                    <a:gdLst/>
                    <a:ahLst/>
                    <a:cxnLst/>
                    <a:pathLst>
                      <a:path w="25922" h="18117">
                        <a:moveTo>
                          <a:pt x="2430" y="0"/>
                        </a:moveTo>
                        <a:lnTo>
                          <a:pt x="28352" y="18117"/>
                        </a:lnTo>
                        <a:lnTo>
                          <a:pt x="2430" y="0"/>
                        </a:lnTo>
                        <a:close/>
                      </a:path>
                    </a:pathLst>
                  </a:custGeom>
                  <a:solidFill>
                    <a:srgbClr val="EDEDED"/>
                  </a:solidFill>
                  <a:ln w="7600" cap="flat">
                    <a:noFill/>
                    <a:bevel/>
                  </a:ln>
                </p:spPr>
              </p:sp>
            </p:grpSp>
          </p:grpSp>
        </p:grpSp>
        <p:sp>
          <p:nvSpPr>
            <p:cNvPr id="2144" name="Rounded Rectangle"/>
            <p:cNvSpPr/>
            <p:nvPr/>
          </p:nvSpPr>
          <p:spPr>
            <a:xfrm>
              <a:off x="1064606" y="406495"/>
              <a:ext cy="4579000" cx="1052448"/>
            </a:xfrm>
            <a:custGeom>
              <a:avLst/>
              <a:gdLst>
                <a:gd fmla="*/ 526226 w 1052448" name="connsiteX0"/>
                <a:gd fmla="*/ 4579000 h 4579000" name="connsiteY0"/>
                <a:gd fmla="*/ 526226 w 1052448" name="connsiteX1"/>
                <a:gd fmla="*/ 0 h 4579000" name="connsiteY1"/>
                <a:gd fmla="*/ 1052448 w 1052448" name="connsiteX2"/>
                <a:gd fmla="*/ 2289500 h 4579000" name="connsiteY2"/>
                <a:gd fmla="*/ 0 w 1052448" name="connsiteX3"/>
                <a:gd fmla="*/ 2289500 h 4579000" name="connsiteY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pathLst>
                <a:path w="1052448" h="4579000">
                  <a:moveTo>
                    <a:pt x="966279" y="4579000"/>
                  </a:moveTo>
                  <a:cubicBezTo>
                    <a:pt x="1013870" y="4579000"/>
                    <a:pt x="1052448" y="4540422"/>
                    <a:pt x="1052448" y="4492824"/>
                  </a:cubicBezTo>
                  <a:lnTo>
                    <a:pt x="1052448" y="86173"/>
                  </a:lnTo>
                  <a:cubicBezTo>
                    <a:pt x="1052448" y="38580"/>
                    <a:pt x="1013870" y="0"/>
                    <a:pt x="966279" y="0"/>
                  </a:cubicBezTo>
                  <a:lnTo>
                    <a:pt x="86173" y="0"/>
                  </a:lnTo>
                  <a:cubicBezTo>
                    <a:pt x="38580" y="0"/>
                    <a:pt x="0" y="38580"/>
                    <a:pt x="0" y="86173"/>
                  </a:cubicBezTo>
                  <a:lnTo>
                    <a:pt x="0" y="4492824"/>
                  </a:lnTo>
                  <a:cubicBezTo>
                    <a:pt x="0" y="4540422"/>
                    <a:pt x="38580" y="4579000"/>
                    <a:pt x="86173" y="4579000"/>
                  </a:cubicBezTo>
                  <a:lnTo>
                    <a:pt x="966279" y="4579000"/>
                  </a:lnTo>
                  <a:close/>
                </a:path>
              </a:pathLst>
            </a:custGeom>
            <a:solidFill>
              <a:srgbClr val="F2F2F2"/>
            </a:solidFill>
            <a:ln w="7600" cap="flat">
              <a:noFill/>
              <a:custDash>
                <a:ds d="600000" sp="400000"/>
              </a:custDash>
              <a:bevel/>
            </a:ln>
          </p:spPr>
        </p:sp>
        <p:grpSp>
          <p:nvGrpSpPr>
            <p:cNvPr id="2205" name=""/>
            <p:cNvGrpSpPr/>
            <p:nvPr/>
          </p:nvGrpSpPr>
          <p:grpSpPr>
            <a:xfrm>
              <a:off x="1134832" y="866044"/>
              <a:ext cy="3586916" cx="911985"/>
              <a:chOff x="1134832" y="866044"/>
              <a:chExt cy="3586916" cx="911985"/>
            </a:xfrm>
          </p:grpSpPr>
          <p:grpSp>
            <p:nvGrpSpPr>
              <p:cNvPr id="2145" name="Server 2"/>
              <p:cNvGrpSpPr/>
              <p:nvPr/>
            </p:nvGrpSpPr>
            <p:grpSpPr>
              <a:xfrm>
                <a:off x="1134832" y="865782"/>
                <a:ext cy="577312" cx="911985"/>
                <a:chOff x="1134832" y="865782"/>
                <a:chExt cy="577312" cx="911985"/>
              </a:xfrm>
            </p:grpSpPr>
            <p:sp>
              <p:nvSpPr>
                <p:cNvPr id="2146" name=""/>
                <p:cNvSpPr/>
                <p:nvPr/>
              </p:nvSpPr>
              <p:spPr>
                <a:xfrm>
                  <a:off x="1613547" y="1031248"/>
                  <a:ext cy="407363" cx="433217"/>
                </a:xfrm>
                <a:custGeom>
                  <a:avLst/>
                  <a:gdLst/>
                  <a:ahLst/>
                  <a:cxnLst/>
                  <a:pathLst>
                    <a:path w="433217" h="407363">
                      <a:moveTo>
                        <a:pt x="2228" y="412108"/>
                      </a:moveTo>
                      <a:lnTo>
                        <a:pt x="432126" y="164843"/>
                      </a:lnTo>
                      <a:lnTo>
                        <a:pt x="433217" y="4976"/>
                      </a:lnTo>
                      <a:cubicBezTo>
                        <a:pt x="426438" y="-2486"/>
                        <a:pt x="0" y="173934"/>
                        <a:pt x="0" y="173934"/>
                      </a:cubicBezTo>
                      <a:lnTo>
                        <a:pt x="2228" y="412108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181818"/>
                    </a:gs>
                    <a:gs pos="52000">
                      <a:srgbClr val="4F4F4F"/>
                    </a:gs>
                    <a:gs pos="78000">
                      <a:srgbClr val="212121"/>
                    </a:gs>
                  </a:gsLst>
                  <a:lin ang="3960000" scaled="0"/>
                </a:gradFill>
                <a:ln w="7600" cap="flat">
                  <a:noFill/>
                  <a:bevel/>
                </a:ln>
              </p:spPr>
            </p:sp>
            <p:sp>
              <p:nvSpPr>
                <p:cNvPr id="2147" name=""/>
                <p:cNvSpPr/>
                <p:nvPr/>
              </p:nvSpPr>
              <p:spPr>
                <a:xfrm>
                  <a:off x="1138201" y="866071"/>
                  <a:ext cy="403623" cx="905401"/>
                </a:xfrm>
                <a:custGeom>
                  <a:avLst/>
                  <a:gdLst/>
                  <a:ahLst/>
                  <a:cxnLst/>
                  <a:pathLst>
                    <a:path w="905401" h="403623">
                      <a:moveTo>
                        <a:pt x="0" y="191459"/>
                      </a:moveTo>
                      <a:cubicBezTo>
                        <a:pt x="-1161" y="187839"/>
                        <a:pt x="6766" y="183814"/>
                        <a:pt x="6766" y="183814"/>
                      </a:cubicBezTo>
                      <a:cubicBezTo>
                        <a:pt x="6766" y="183814"/>
                        <a:pt x="426197" y="-2601"/>
                        <a:pt x="430038" y="0"/>
                      </a:cubicBezTo>
                      <a:cubicBezTo>
                        <a:pt x="433876" y="1423"/>
                        <a:pt x="888136" y="159381"/>
                        <a:pt x="905259" y="165079"/>
                      </a:cubicBezTo>
                      <a:cubicBezTo>
                        <a:pt x="909142" y="170224"/>
                        <a:pt x="483497" y="403596"/>
                        <a:pt x="483497" y="403596"/>
                      </a:cubicBezTo>
                      <a:cubicBezTo>
                        <a:pt x="483497" y="403596"/>
                        <a:pt x="2396" y="195078"/>
                        <a:pt x="0" y="191459"/>
                      </a:cubicBezTo>
                      <a:close/>
                    </a:path>
                  </a:pathLst>
                </a:custGeom>
                <a:gradFill>
                  <a:gsLst>
                    <a:gs pos="25000">
                      <a:srgbClr val="414141"/>
                    </a:gs>
                    <a:gs pos="37000">
                      <a:srgbClr val="4F4F4F"/>
                    </a:gs>
                    <a:gs pos="80000">
                      <a:srgbClr val="4A4A4A"/>
                    </a:gs>
                  </a:gsLst>
                  <a:lin ang="3720000" scaled="0"/>
                </a:gradFill>
                <a:ln w="7600" cap="flat">
                  <a:noFill/>
                  <a:bevel/>
                </a:ln>
              </p:spPr>
            </p:sp>
            <p:sp>
              <p:nvSpPr>
                <p:cNvPr id="2148" name=""/>
                <p:cNvSpPr/>
                <p:nvPr/>
              </p:nvSpPr>
              <p:spPr>
                <a:xfrm>
                  <a:off x="1134779" y="1047105"/>
                  <a:ext cy="394348" cx="487067"/>
                </a:xfrm>
                <a:custGeom>
                  <a:avLst/>
                  <a:gdLst/>
                  <a:ahLst/>
                  <a:cxnLst/>
                  <a:pathLst>
                    <a:path w="487067" h="394348">
                      <a:moveTo>
                        <a:pt x="7577" y="0"/>
                      </a:moveTo>
                      <a:lnTo>
                        <a:pt x="478025" y="214388"/>
                      </a:lnTo>
                      <a:cubicBezTo>
                        <a:pt x="482927" y="215718"/>
                        <a:pt x="485485" y="220412"/>
                        <a:pt x="486221" y="222922"/>
                      </a:cubicBezTo>
                      <a:lnTo>
                        <a:pt x="487067" y="385538"/>
                      </a:lnTo>
                      <a:cubicBezTo>
                        <a:pt x="487067" y="390253"/>
                        <a:pt x="480668" y="394348"/>
                        <a:pt x="476171" y="394348"/>
                      </a:cubicBezTo>
                      <a:lnTo>
                        <a:pt x="16336" y="189632"/>
                      </a:lnTo>
                      <a:cubicBezTo>
                        <a:pt x="10069" y="185622"/>
                        <a:pt x="3047" y="181160"/>
                        <a:pt x="1631" y="175124"/>
                      </a:cubicBezTo>
                      <a:lnTo>
                        <a:pt x="0" y="7866"/>
                      </a:lnTo>
                      <a:cubicBezTo>
                        <a:pt x="0" y="3153"/>
                        <a:pt x="3081" y="0"/>
                        <a:pt x="7577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1B2B6"/>
                    </a:gs>
                    <a:gs pos="100000">
                      <a:srgbClr val="9E9FA4"/>
                    </a:gs>
                  </a:gsLst>
                  <a:lin ang="0" scaled="0"/>
                </a:gradFill>
                <a:ln w="7600" cap="flat">
                  <a:noFill/>
                  <a:bevel/>
                </a:ln>
              </p:spPr>
            </p:sp>
            <p:sp>
              <p:nvSpPr>
                <p:cNvPr id="2149" name=""/>
                <p:cNvSpPr/>
                <p:nvPr/>
              </p:nvSpPr>
              <p:spPr>
                <a:xfrm>
                  <a:off x="1136407" y="1049885"/>
                  <a:ext cy="186851" cx="14791"/>
                </a:xfrm>
                <a:custGeom>
                  <a:avLst/>
                  <a:gdLst/>
                  <a:ahLst/>
                  <a:cxnLst/>
                  <a:pathLst>
                    <a:path w="14791" h="186851">
                      <a:moveTo>
                        <a:pt x="7864" y="0"/>
                      </a:moveTo>
                      <a:lnTo>
                        <a:pt x="14709" y="186851"/>
                      </a:lnTo>
                      <a:cubicBezTo>
                        <a:pt x="2196" y="180735"/>
                        <a:pt x="1197" y="178737"/>
                        <a:pt x="326" y="175465"/>
                      </a:cubicBezTo>
                      <a:lnTo>
                        <a:pt x="-82" y="7989"/>
                      </a:lnTo>
                      <a:cubicBezTo>
                        <a:pt x="-82" y="3276"/>
                        <a:pt x="3367" y="0"/>
                        <a:pt x="786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1B3B7"/>
                    </a:gs>
                    <a:gs pos="100000">
                      <a:srgbClr val="C5C6C9"/>
                    </a:gs>
                  </a:gsLst>
                  <a:lin ang="5400000" scaled="0"/>
                </a:gradFill>
                <a:ln w="7600" cap="flat">
                  <a:noFill/>
                  <a:bevel/>
                </a:ln>
              </p:spPr>
            </p:sp>
            <p:sp>
              <p:nvSpPr>
                <p:cNvPr id="2150" name=""/>
                <p:cNvSpPr/>
                <p:nvPr/>
              </p:nvSpPr>
              <p:spPr>
                <a:xfrm>
                  <a:off x="1602834" y="1260927"/>
                  <a:ext cy="182285" cx="19125"/>
                </a:xfrm>
                <a:custGeom>
                  <a:avLst/>
                  <a:gdLst/>
                  <a:ahLst/>
                  <a:cxnLst/>
                  <a:pathLst>
                    <a:path w="19125" h="182285">
                      <a:moveTo>
                        <a:pt x="-315" y="0"/>
                      </a:moveTo>
                      <a:lnTo>
                        <a:pt x="9971" y="3695"/>
                      </a:lnTo>
                      <a:cubicBezTo>
                        <a:pt x="14872" y="5023"/>
                        <a:pt x="17431" y="9718"/>
                        <a:pt x="18169" y="12228"/>
                      </a:cubicBezTo>
                      <a:lnTo>
                        <a:pt x="18810" y="174840"/>
                      </a:lnTo>
                      <a:cubicBezTo>
                        <a:pt x="18810" y="179554"/>
                        <a:pt x="14825" y="182285"/>
                        <a:pt x="10328" y="182285"/>
                      </a:cubicBezTo>
                      <a:lnTo>
                        <a:pt x="348" y="177776"/>
                      </a:lnTo>
                      <a:lnTo>
                        <a:pt x="-315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E9FA4"/>
                    </a:gs>
                    <a:gs pos="100000">
                      <a:srgbClr val="A8A9AD"/>
                    </a:gs>
                  </a:gsLst>
                  <a:lin ang="5400000" scaled="0"/>
                </a:gradFill>
                <a:ln w="7600" cap="flat">
                  <a:noFill/>
                  <a:bevel/>
                </a:ln>
              </p:spPr>
            </p:sp>
            <p:sp>
              <p:nvSpPr>
                <p:cNvPr id="2151" name=""/>
                <p:cNvSpPr/>
                <p:nvPr/>
              </p:nvSpPr>
              <p:spPr>
                <a:xfrm rot="-10800000">
                  <a:off x="1168697" y="1207650"/>
                  <a:ext cy="222463" cx="415303"/>
                </a:xfrm>
                <a:custGeom>
                  <a:avLst/>
                  <a:gdLst/>
                  <a:ahLst/>
                  <a:cxnLst/>
                  <a:pathLst>
                    <a:path w="415303" h="222463">
                      <a:moveTo>
                        <a:pt x="0" y="0"/>
                      </a:moveTo>
                      <a:lnTo>
                        <a:pt x="72904" y="85296"/>
                      </a:lnTo>
                      <a:lnTo>
                        <a:pt x="377175" y="222463"/>
                      </a:lnTo>
                      <a:lnTo>
                        <a:pt x="415303" y="185976"/>
                      </a:lnTo>
                      <a:lnTo>
                        <a:pt x="77813" y="35164"/>
                      </a:lnTo>
                      <a:lnTo>
                        <a:pt x="29523" y="1393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26000">
                      <a:srgbClr val="181818"/>
                    </a:gs>
                    <a:gs pos="56000">
                      <a:srgbClr val="4F4F4F"/>
                    </a:gs>
                    <a:gs pos="78000">
                      <a:srgbClr val="212121"/>
                    </a:gs>
                  </a:gsLst>
                  <a:lin ang="6600000" scaled="0"/>
                </a:gradFill>
                <a:ln w="7600" cap="flat">
                  <a:solidFill>
                    <a:srgbClr val="494949"/>
                  </a:solidFill>
                  <a:bevel/>
                </a:ln>
              </p:spPr>
            </p:sp>
            <p:sp>
              <p:nvSpPr>
                <p:cNvPr id="2152" name=""/>
                <p:cNvSpPr/>
                <p:nvPr/>
              </p:nvSpPr>
              <p:spPr>
                <a:xfrm>
                  <a:off x="1150152" y="1053038"/>
                  <a:ext cy="192612" cx="61798"/>
                </a:xfrm>
                <a:custGeom>
                  <a:avLst/>
                  <a:gdLst/>
                  <a:ahLst/>
                  <a:cxnLst/>
                  <a:pathLst>
                    <a:path w="61798" h="192612">
                      <a:moveTo>
                        <a:pt x="61798" y="81250"/>
                      </a:moveTo>
                      <a:lnTo>
                        <a:pt x="58171" y="153005"/>
                      </a:lnTo>
                      <a:lnTo>
                        <a:pt x="17256" y="192612"/>
                      </a:lnTo>
                      <a:lnTo>
                        <a:pt x="0" y="185389"/>
                      </a:lnTo>
                      <a:lnTo>
                        <a:pt x="548" y="0"/>
                      </a:lnTo>
                      <a:lnTo>
                        <a:pt x="17619" y="6350"/>
                      </a:lnTo>
                      <a:lnTo>
                        <a:pt x="61798" y="8125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30000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0" scaled="0"/>
                </a:gradFill>
                <a:ln w="7600" cap="flat">
                  <a:noFill/>
                  <a:bevel/>
                </a:ln>
              </p:spPr>
            </p:sp>
            <p:sp>
              <p:nvSpPr>
                <p:cNvPr id="2153" name=""/>
                <p:cNvSpPr/>
                <p:nvPr/>
              </p:nvSpPr>
              <p:spPr>
                <a:xfrm>
                  <a:off x="1512586" y="1255607"/>
                  <a:ext cy="183272" cx="90565"/>
                </a:xfrm>
                <a:custGeom>
                  <a:avLst/>
                  <a:gdLst/>
                  <a:ahLst/>
                  <a:cxnLst/>
                  <a:pathLst>
                    <a:path w="90565" h="183272">
                      <a:moveTo>
                        <a:pt x="5566" y="13392"/>
                      </a:moveTo>
                      <a:lnTo>
                        <a:pt x="0" y="90728"/>
                      </a:lnTo>
                      <a:lnTo>
                        <a:pt x="75906" y="174198"/>
                      </a:lnTo>
                      <a:lnTo>
                        <a:pt x="90565" y="183272"/>
                      </a:lnTo>
                      <a:lnTo>
                        <a:pt x="89932" y="3217"/>
                      </a:lnTo>
                      <a:lnTo>
                        <a:pt x="81146" y="0"/>
                      </a:lnTo>
                      <a:lnTo>
                        <a:pt x="5566" y="13392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30000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0000" scaled="0"/>
                </a:gradFill>
                <a:ln w="7600" cap="flat">
                  <a:noFill/>
                  <a:bevel/>
                </a:ln>
              </p:spPr>
            </p:sp>
            <p:sp>
              <p:nvSpPr>
                <p:cNvPr id="2154" name=""/>
                <p:cNvSpPr/>
                <p:nvPr/>
              </p:nvSpPr>
              <p:spPr>
                <a:xfrm>
                  <a:off x="1170194" y="1058875"/>
                  <a:ext cy="210124" cx="420342"/>
                </a:xfrm>
                <a:custGeom>
                  <a:avLst/>
                  <a:gdLst/>
                  <a:ahLst/>
                  <a:cxnLst/>
                  <a:pathLst>
                    <a:path w="420342" h="210124">
                      <a:moveTo>
                        <a:pt x="0" y="0"/>
                      </a:moveTo>
                      <a:lnTo>
                        <a:pt x="41756" y="75413"/>
                      </a:lnTo>
                      <a:lnTo>
                        <a:pt x="347965" y="210124"/>
                      </a:lnTo>
                      <a:lnTo>
                        <a:pt x="420342" y="194073"/>
                      </a:lnTo>
                      <a:lnTo>
                        <a:pt x="384153" y="173644"/>
                      </a:lnTo>
                      <a:lnTo>
                        <a:pt x="64603" y="2772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26000">
                      <a:srgbClr val="181818"/>
                    </a:gs>
                    <a:gs pos="56000">
                      <a:srgbClr val="4F4F4F"/>
                    </a:gs>
                    <a:gs pos="78000">
                      <a:srgbClr val="212121"/>
                    </a:gs>
                  </a:gsLst>
                  <a:lin ang="6600000" scaled="0"/>
                </a:gradFill>
                <a:ln w="7600" cap="flat">
                  <a:solidFill>
                    <a:srgbClr val="494949"/>
                  </a:solidFill>
                  <a:bevel/>
                </a:ln>
              </p:spPr>
            </p:sp>
            <p:grpSp>
              <p:nvGrpSpPr>
                <p:cNvPr id="2155" name=""/>
                <p:cNvGrpSpPr/>
                <p:nvPr/>
              </p:nvGrpSpPr>
              <p:grpSpPr>
                <a:xfrm>
                  <a:off x="1325669" y="1216605"/>
                  <a:ext cy="40514" cx="33225"/>
                  <a:chOff x="1325669" y="1216605"/>
                  <a:chExt cy="40514" cx="33225"/>
                </a:xfrm>
              </p:grpSpPr>
              <p:sp>
                <p:nvSpPr>
                  <p:cNvPr id="2156" name=""/>
                  <p:cNvSpPr/>
                  <p:nvPr/>
                </p:nvSpPr>
                <p:spPr>
                  <a:xfrm>
                    <a:off x="1325694" y="1216468"/>
                    <a:ext cy="40514" cx="33225"/>
                  </a:xfrm>
                  <a:custGeom>
                    <a:avLst/>
                    <a:gdLst/>
                    <a:ahLst/>
                    <a:cxnLst/>
                    <a:pathLst>
                      <a:path w="33225" h="40514">
                        <a:moveTo>
                          <a:pt x="-121" y="20200"/>
                        </a:moveTo>
                        <a:cubicBezTo>
                          <a:pt x="-121" y="9013"/>
                          <a:pt x="7317" y="-57"/>
                          <a:pt x="16491" y="-57"/>
                        </a:cubicBezTo>
                        <a:cubicBezTo>
                          <a:pt x="25666" y="-57"/>
                          <a:pt x="33104" y="9013"/>
                          <a:pt x="33104" y="20200"/>
                        </a:cubicBezTo>
                        <a:cubicBezTo>
                          <a:pt x="33104" y="31388"/>
                          <a:pt x="25666" y="40457"/>
                          <a:pt x="16491" y="40457"/>
                        </a:cubicBezTo>
                        <a:cubicBezTo>
                          <a:pt x="7317" y="40457"/>
                          <a:pt x="-121" y="31388"/>
                          <a:pt x="-121" y="20200"/>
                        </a:cubicBezTo>
                        <a:close/>
                      </a:path>
                    </a:pathLst>
                  </a:custGeom>
                  <a:solidFill>
                    <a:srgbClr val="EDEDED"/>
                  </a:solidFill>
                  <a:ln w="7600" cap="flat">
                    <a:noFill/>
                    <a:bevel/>
                  </a:ln>
                </p:spPr>
              </p:sp>
              <p:sp>
                <p:nvSpPr>
                  <p:cNvPr id="2157" name=""/>
                  <p:cNvSpPr/>
                  <p:nvPr/>
                </p:nvSpPr>
                <p:spPr>
                  <a:xfrm>
                    <a:off x="1328419" y="1219778"/>
                    <a:ext cy="33899" cx="27775"/>
                  </a:xfrm>
                  <a:custGeom>
                    <a:avLst/>
                    <a:gdLst/>
                    <a:ahLst/>
                    <a:cxnLst/>
                    <a:pathLst>
                      <a:path w="27775" h="33899">
                        <a:moveTo>
                          <a:pt x="-101" y="16902"/>
                        </a:moveTo>
                        <a:cubicBezTo>
                          <a:pt x="-101" y="7541"/>
                          <a:pt x="6116" y="-48"/>
                          <a:pt x="13786" y="-48"/>
                        </a:cubicBezTo>
                        <a:cubicBezTo>
                          <a:pt x="21456" y="-48"/>
                          <a:pt x="27674" y="7541"/>
                          <a:pt x="27674" y="16902"/>
                        </a:cubicBezTo>
                        <a:cubicBezTo>
                          <a:pt x="27674" y="26263"/>
                          <a:pt x="21456" y="33852"/>
                          <a:pt x="13786" y="33852"/>
                        </a:cubicBezTo>
                        <a:cubicBezTo>
                          <a:pt x="6116" y="33852"/>
                          <a:pt x="-101" y="26263"/>
                          <a:pt x="-101" y="16902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7600" cap="flat">
                    <a:noFill/>
                    <a:bevel/>
                  </a:ln>
                </p:spPr>
              </p:sp>
              <p:sp>
                <p:nvSpPr>
                  <p:cNvPr id="2158" name=""/>
                  <p:cNvSpPr/>
                  <p:nvPr/>
                </p:nvSpPr>
                <p:spPr>
                  <a:xfrm>
                    <a:off x="1328419" y="1219778"/>
                    <a:ext cy="33899" cx="27775"/>
                  </a:xfrm>
                  <a:custGeom>
                    <a:avLst/>
                    <a:gdLst/>
                    <a:ahLst/>
                    <a:cxnLst/>
                    <a:pathLst>
                      <a:path w="27775" h="33899">
                        <a:moveTo>
                          <a:pt x="-101" y="16902"/>
                        </a:moveTo>
                        <a:cubicBezTo>
                          <a:pt x="-101" y="7541"/>
                          <a:pt x="6116" y="-48"/>
                          <a:pt x="13786" y="-48"/>
                        </a:cubicBezTo>
                        <a:cubicBezTo>
                          <a:pt x="21456" y="-48"/>
                          <a:pt x="27674" y="7541"/>
                          <a:pt x="27674" y="16902"/>
                        </a:cubicBezTo>
                        <a:cubicBezTo>
                          <a:pt x="27674" y="26263"/>
                          <a:pt x="21456" y="33852"/>
                          <a:pt x="13786" y="33852"/>
                        </a:cubicBezTo>
                        <a:cubicBezTo>
                          <a:pt x="6116" y="33852"/>
                          <a:pt x="-101" y="26263"/>
                          <a:pt x="-101" y="16902"/>
                        </a:cubicBezTo>
                        <a:close/>
                      </a:path>
                    </a:pathLst>
                  </a:custGeom>
                  <a:gradFill>
                    <a:gsLst>
                      <a:gs pos="9000">
                        <a:srgbClr val="FFFFFF">
                          <a:alpha val="39000"/>
                        </a:srgbClr>
                      </a:gs>
                      <a:gs pos="36000">
                        <a:srgbClr val="FFFFFF">
                          <a:alpha val="0"/>
                        </a:srgbClr>
                      </a:gs>
                    </a:gsLst>
                    <a:lin ang="5400000" scaled="0"/>
                  </a:gradFill>
                  <a:ln w="7600" cap="flat">
                    <a:noFill/>
                    <a:bevel/>
                  </a:ln>
                </p:spPr>
              </p:sp>
              <p:sp>
                <p:nvSpPr>
                  <p:cNvPr id="2159" name=""/>
                  <p:cNvSpPr/>
                  <p:nvPr/>
                </p:nvSpPr>
                <p:spPr>
                  <a:xfrm>
                    <a:off x="1326550" y="1227929"/>
                    <a:ext cy="18117" cx="25922"/>
                  </a:xfrm>
                  <a:custGeom>
                    <a:avLst/>
                    <a:gdLst/>
                    <a:ahLst/>
                    <a:cxnLst/>
                    <a:pathLst>
                      <a:path w="25922" h="18117">
                        <a:moveTo>
                          <a:pt x="2430" y="0"/>
                        </a:moveTo>
                        <a:lnTo>
                          <a:pt x="28352" y="18117"/>
                        </a:lnTo>
                        <a:lnTo>
                          <a:pt x="2430" y="0"/>
                        </a:lnTo>
                        <a:close/>
                      </a:path>
                    </a:pathLst>
                  </a:custGeom>
                  <a:solidFill>
                    <a:srgbClr val="EDEDED"/>
                  </a:solidFill>
                  <a:ln w="7600" cap="flat">
                    <a:noFill/>
                    <a:bevel/>
                  </a:ln>
                </p:spPr>
              </p:sp>
            </p:grpSp>
          </p:grpSp>
          <p:grpSp>
            <p:nvGrpSpPr>
              <p:cNvPr id="2160" name="Server 2"/>
              <p:cNvGrpSpPr/>
              <p:nvPr/>
            </p:nvGrpSpPr>
            <p:grpSpPr>
              <a:xfrm>
                <a:off x="1134832" y="1868986"/>
                <a:ext cy="577312" cx="911985"/>
                <a:chOff x="1134832" y="1868986"/>
                <a:chExt cy="577312" cx="911985"/>
              </a:xfrm>
            </p:grpSpPr>
            <p:sp>
              <p:nvSpPr>
                <p:cNvPr id="2161" name=""/>
                <p:cNvSpPr/>
                <p:nvPr/>
              </p:nvSpPr>
              <p:spPr>
                <a:xfrm>
                  <a:off x="1613547" y="2034452"/>
                  <a:ext cy="407363" cx="433217"/>
                </a:xfrm>
                <a:custGeom>
                  <a:avLst/>
                  <a:gdLst/>
                  <a:ahLst/>
                  <a:cxnLst/>
                  <a:pathLst>
                    <a:path w="433217" h="407363">
                      <a:moveTo>
                        <a:pt x="2228" y="412108"/>
                      </a:moveTo>
                      <a:lnTo>
                        <a:pt x="432126" y="164843"/>
                      </a:lnTo>
                      <a:lnTo>
                        <a:pt x="433217" y="4976"/>
                      </a:lnTo>
                      <a:cubicBezTo>
                        <a:pt x="426438" y="-2486"/>
                        <a:pt x="0" y="173934"/>
                        <a:pt x="0" y="173934"/>
                      </a:cubicBezTo>
                      <a:lnTo>
                        <a:pt x="2228" y="412108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181818"/>
                    </a:gs>
                    <a:gs pos="52000">
                      <a:srgbClr val="4F4F4F"/>
                    </a:gs>
                    <a:gs pos="78000">
                      <a:srgbClr val="212121"/>
                    </a:gs>
                  </a:gsLst>
                  <a:lin ang="3960000" scaled="0"/>
                </a:gradFill>
                <a:ln w="7600" cap="flat">
                  <a:noFill/>
                  <a:bevel/>
                </a:ln>
              </p:spPr>
            </p:sp>
            <p:sp>
              <p:nvSpPr>
                <p:cNvPr id="2162" name=""/>
                <p:cNvSpPr/>
                <p:nvPr/>
              </p:nvSpPr>
              <p:spPr>
                <a:xfrm>
                  <a:off x="1138201" y="1869275"/>
                  <a:ext cy="403623" cx="905401"/>
                </a:xfrm>
                <a:custGeom>
                  <a:avLst/>
                  <a:gdLst/>
                  <a:ahLst/>
                  <a:cxnLst/>
                  <a:pathLst>
                    <a:path w="905401" h="403623">
                      <a:moveTo>
                        <a:pt x="0" y="191459"/>
                      </a:moveTo>
                      <a:cubicBezTo>
                        <a:pt x="-1161" y="187839"/>
                        <a:pt x="6766" y="183814"/>
                        <a:pt x="6766" y="183814"/>
                      </a:cubicBezTo>
                      <a:cubicBezTo>
                        <a:pt x="6766" y="183814"/>
                        <a:pt x="426197" y="-2601"/>
                        <a:pt x="430038" y="0"/>
                      </a:cubicBezTo>
                      <a:cubicBezTo>
                        <a:pt x="433876" y="1423"/>
                        <a:pt x="888136" y="159381"/>
                        <a:pt x="905259" y="165079"/>
                      </a:cubicBezTo>
                      <a:cubicBezTo>
                        <a:pt x="909142" y="170224"/>
                        <a:pt x="483497" y="403596"/>
                        <a:pt x="483497" y="403596"/>
                      </a:cubicBezTo>
                      <a:cubicBezTo>
                        <a:pt x="483497" y="403596"/>
                        <a:pt x="2396" y="195078"/>
                        <a:pt x="0" y="191459"/>
                      </a:cubicBezTo>
                      <a:close/>
                    </a:path>
                  </a:pathLst>
                </a:custGeom>
                <a:gradFill>
                  <a:gsLst>
                    <a:gs pos="25000">
                      <a:srgbClr val="414141"/>
                    </a:gs>
                    <a:gs pos="37000">
                      <a:srgbClr val="4F4F4F"/>
                    </a:gs>
                    <a:gs pos="80000">
                      <a:srgbClr val="4A4A4A"/>
                    </a:gs>
                  </a:gsLst>
                  <a:lin ang="3720000" scaled="0"/>
                </a:gradFill>
                <a:ln w="7600" cap="flat">
                  <a:noFill/>
                  <a:bevel/>
                </a:ln>
              </p:spPr>
            </p:sp>
            <p:sp>
              <p:nvSpPr>
                <p:cNvPr id="2163" name=""/>
                <p:cNvSpPr/>
                <p:nvPr/>
              </p:nvSpPr>
              <p:spPr>
                <a:xfrm>
                  <a:off x="1134779" y="2050308"/>
                  <a:ext cy="394348" cx="487067"/>
                </a:xfrm>
                <a:custGeom>
                  <a:avLst/>
                  <a:gdLst/>
                  <a:ahLst/>
                  <a:cxnLst/>
                  <a:pathLst>
                    <a:path w="487067" h="394348">
                      <a:moveTo>
                        <a:pt x="7577" y="0"/>
                      </a:moveTo>
                      <a:lnTo>
                        <a:pt x="478025" y="214388"/>
                      </a:lnTo>
                      <a:cubicBezTo>
                        <a:pt x="482927" y="215718"/>
                        <a:pt x="485485" y="220412"/>
                        <a:pt x="486221" y="222922"/>
                      </a:cubicBezTo>
                      <a:lnTo>
                        <a:pt x="487067" y="385538"/>
                      </a:lnTo>
                      <a:cubicBezTo>
                        <a:pt x="487067" y="390253"/>
                        <a:pt x="480668" y="394348"/>
                        <a:pt x="476171" y="394348"/>
                      </a:cubicBezTo>
                      <a:lnTo>
                        <a:pt x="16336" y="189632"/>
                      </a:lnTo>
                      <a:cubicBezTo>
                        <a:pt x="10069" y="185622"/>
                        <a:pt x="3047" y="181160"/>
                        <a:pt x="1631" y="175124"/>
                      </a:cubicBezTo>
                      <a:lnTo>
                        <a:pt x="0" y="7866"/>
                      </a:lnTo>
                      <a:cubicBezTo>
                        <a:pt x="0" y="3153"/>
                        <a:pt x="3081" y="0"/>
                        <a:pt x="7577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1B2B6"/>
                    </a:gs>
                    <a:gs pos="100000">
                      <a:srgbClr val="9E9FA4"/>
                    </a:gs>
                  </a:gsLst>
                  <a:lin ang="0" scaled="0"/>
                </a:gradFill>
                <a:ln w="7600" cap="flat">
                  <a:noFill/>
                  <a:bevel/>
                </a:ln>
              </p:spPr>
            </p:sp>
            <p:sp>
              <p:nvSpPr>
                <p:cNvPr id="2164" name=""/>
                <p:cNvSpPr/>
                <p:nvPr/>
              </p:nvSpPr>
              <p:spPr>
                <a:xfrm>
                  <a:off x="1136407" y="2053088"/>
                  <a:ext cy="186851" cx="14791"/>
                </a:xfrm>
                <a:custGeom>
                  <a:avLst/>
                  <a:gdLst/>
                  <a:ahLst/>
                  <a:cxnLst/>
                  <a:pathLst>
                    <a:path w="14791" h="186851">
                      <a:moveTo>
                        <a:pt x="7864" y="0"/>
                      </a:moveTo>
                      <a:lnTo>
                        <a:pt x="14709" y="186851"/>
                      </a:lnTo>
                      <a:cubicBezTo>
                        <a:pt x="2196" y="180735"/>
                        <a:pt x="1197" y="178737"/>
                        <a:pt x="326" y="175465"/>
                      </a:cubicBezTo>
                      <a:lnTo>
                        <a:pt x="-82" y="7989"/>
                      </a:lnTo>
                      <a:cubicBezTo>
                        <a:pt x="-82" y="3276"/>
                        <a:pt x="3367" y="0"/>
                        <a:pt x="786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1B3B7"/>
                    </a:gs>
                    <a:gs pos="100000">
                      <a:srgbClr val="C5C6C9"/>
                    </a:gs>
                  </a:gsLst>
                  <a:lin ang="5400000" scaled="0"/>
                </a:gradFill>
                <a:ln w="7600" cap="flat">
                  <a:noFill/>
                  <a:bevel/>
                </a:ln>
              </p:spPr>
            </p:sp>
            <p:sp>
              <p:nvSpPr>
                <p:cNvPr id="2165" name=""/>
                <p:cNvSpPr/>
                <p:nvPr/>
              </p:nvSpPr>
              <p:spPr>
                <a:xfrm>
                  <a:off x="1602834" y="2264131"/>
                  <a:ext cy="182285" cx="19125"/>
                </a:xfrm>
                <a:custGeom>
                  <a:avLst/>
                  <a:gdLst/>
                  <a:ahLst/>
                  <a:cxnLst/>
                  <a:pathLst>
                    <a:path w="19125" h="182285">
                      <a:moveTo>
                        <a:pt x="-315" y="0"/>
                      </a:moveTo>
                      <a:lnTo>
                        <a:pt x="9971" y="3695"/>
                      </a:lnTo>
                      <a:cubicBezTo>
                        <a:pt x="14872" y="5023"/>
                        <a:pt x="17431" y="9718"/>
                        <a:pt x="18169" y="12228"/>
                      </a:cubicBezTo>
                      <a:lnTo>
                        <a:pt x="18810" y="174840"/>
                      </a:lnTo>
                      <a:cubicBezTo>
                        <a:pt x="18810" y="179554"/>
                        <a:pt x="14825" y="182285"/>
                        <a:pt x="10328" y="182285"/>
                      </a:cubicBezTo>
                      <a:lnTo>
                        <a:pt x="348" y="177776"/>
                      </a:lnTo>
                      <a:lnTo>
                        <a:pt x="-315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E9FA4"/>
                    </a:gs>
                    <a:gs pos="100000">
                      <a:srgbClr val="A8A9AD"/>
                    </a:gs>
                  </a:gsLst>
                  <a:lin ang="5400000" scaled="0"/>
                </a:gradFill>
                <a:ln w="7600" cap="flat">
                  <a:noFill/>
                  <a:bevel/>
                </a:ln>
              </p:spPr>
            </p:sp>
            <p:sp>
              <p:nvSpPr>
                <p:cNvPr id="2166" name=""/>
                <p:cNvSpPr/>
                <p:nvPr/>
              </p:nvSpPr>
              <p:spPr>
                <a:xfrm rot="-10800000">
                  <a:off x="1168697" y="2210854"/>
                  <a:ext cy="222463" cx="415303"/>
                </a:xfrm>
                <a:custGeom>
                  <a:avLst/>
                  <a:gdLst/>
                  <a:ahLst/>
                  <a:cxnLst/>
                  <a:pathLst>
                    <a:path w="415303" h="222463">
                      <a:moveTo>
                        <a:pt x="0" y="0"/>
                      </a:moveTo>
                      <a:lnTo>
                        <a:pt x="72904" y="85296"/>
                      </a:lnTo>
                      <a:lnTo>
                        <a:pt x="377175" y="222463"/>
                      </a:lnTo>
                      <a:lnTo>
                        <a:pt x="415303" y="185976"/>
                      </a:lnTo>
                      <a:lnTo>
                        <a:pt x="77813" y="35164"/>
                      </a:lnTo>
                      <a:lnTo>
                        <a:pt x="29523" y="1393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26000">
                      <a:srgbClr val="181818"/>
                    </a:gs>
                    <a:gs pos="56000">
                      <a:srgbClr val="4F4F4F"/>
                    </a:gs>
                    <a:gs pos="78000">
                      <a:srgbClr val="212121"/>
                    </a:gs>
                  </a:gsLst>
                  <a:lin ang="6600000" scaled="0"/>
                </a:gradFill>
                <a:ln w="7600" cap="flat">
                  <a:solidFill>
                    <a:srgbClr val="494949"/>
                  </a:solidFill>
                  <a:bevel/>
                </a:ln>
              </p:spPr>
            </p:sp>
            <p:sp>
              <p:nvSpPr>
                <p:cNvPr id="2167" name=""/>
                <p:cNvSpPr/>
                <p:nvPr/>
              </p:nvSpPr>
              <p:spPr>
                <a:xfrm>
                  <a:off x="1150152" y="2056242"/>
                  <a:ext cy="192612" cx="61798"/>
                </a:xfrm>
                <a:custGeom>
                  <a:avLst/>
                  <a:gdLst/>
                  <a:ahLst/>
                  <a:cxnLst/>
                  <a:pathLst>
                    <a:path w="61798" h="192612">
                      <a:moveTo>
                        <a:pt x="61798" y="81250"/>
                      </a:moveTo>
                      <a:lnTo>
                        <a:pt x="58171" y="153005"/>
                      </a:lnTo>
                      <a:lnTo>
                        <a:pt x="17256" y="192612"/>
                      </a:lnTo>
                      <a:lnTo>
                        <a:pt x="0" y="185389"/>
                      </a:lnTo>
                      <a:lnTo>
                        <a:pt x="548" y="0"/>
                      </a:lnTo>
                      <a:lnTo>
                        <a:pt x="17619" y="6350"/>
                      </a:lnTo>
                      <a:lnTo>
                        <a:pt x="61798" y="8125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30000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0" scaled="0"/>
                </a:gradFill>
                <a:ln w="7600" cap="flat">
                  <a:noFill/>
                  <a:bevel/>
                </a:ln>
              </p:spPr>
            </p:sp>
            <p:sp>
              <p:nvSpPr>
                <p:cNvPr id="2168" name=""/>
                <p:cNvSpPr/>
                <p:nvPr/>
              </p:nvSpPr>
              <p:spPr>
                <a:xfrm>
                  <a:off x="1512586" y="2258811"/>
                  <a:ext cy="183272" cx="90565"/>
                </a:xfrm>
                <a:custGeom>
                  <a:avLst/>
                  <a:gdLst/>
                  <a:ahLst/>
                  <a:cxnLst/>
                  <a:pathLst>
                    <a:path w="90565" h="183272">
                      <a:moveTo>
                        <a:pt x="5566" y="13392"/>
                      </a:moveTo>
                      <a:lnTo>
                        <a:pt x="0" y="90728"/>
                      </a:lnTo>
                      <a:lnTo>
                        <a:pt x="75906" y="174198"/>
                      </a:lnTo>
                      <a:lnTo>
                        <a:pt x="90565" y="183272"/>
                      </a:lnTo>
                      <a:lnTo>
                        <a:pt x="89932" y="3217"/>
                      </a:lnTo>
                      <a:lnTo>
                        <a:pt x="81146" y="0"/>
                      </a:lnTo>
                      <a:lnTo>
                        <a:pt x="5566" y="13392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30000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0000" scaled="0"/>
                </a:gradFill>
                <a:ln w="7600" cap="flat">
                  <a:noFill/>
                  <a:bevel/>
                </a:ln>
              </p:spPr>
            </p:sp>
            <p:sp>
              <p:nvSpPr>
                <p:cNvPr id="2169" name=""/>
                <p:cNvSpPr/>
                <p:nvPr/>
              </p:nvSpPr>
              <p:spPr>
                <a:xfrm>
                  <a:off x="1170194" y="2062079"/>
                  <a:ext cy="210124" cx="420342"/>
                </a:xfrm>
                <a:custGeom>
                  <a:avLst/>
                  <a:gdLst/>
                  <a:ahLst/>
                  <a:cxnLst/>
                  <a:pathLst>
                    <a:path w="420342" h="210124">
                      <a:moveTo>
                        <a:pt x="0" y="0"/>
                      </a:moveTo>
                      <a:lnTo>
                        <a:pt x="41756" y="75413"/>
                      </a:lnTo>
                      <a:lnTo>
                        <a:pt x="347965" y="210124"/>
                      </a:lnTo>
                      <a:lnTo>
                        <a:pt x="420342" y="194073"/>
                      </a:lnTo>
                      <a:lnTo>
                        <a:pt x="384153" y="173644"/>
                      </a:lnTo>
                      <a:lnTo>
                        <a:pt x="64603" y="2772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26000">
                      <a:srgbClr val="181818"/>
                    </a:gs>
                    <a:gs pos="56000">
                      <a:srgbClr val="4F4F4F"/>
                    </a:gs>
                    <a:gs pos="78000">
                      <a:srgbClr val="212121"/>
                    </a:gs>
                  </a:gsLst>
                  <a:lin ang="6600000" scaled="0"/>
                </a:gradFill>
                <a:ln w="7600" cap="flat">
                  <a:solidFill>
                    <a:srgbClr val="494949"/>
                  </a:solidFill>
                  <a:bevel/>
                </a:ln>
              </p:spPr>
            </p:sp>
            <p:grpSp>
              <p:nvGrpSpPr>
                <p:cNvPr id="2170" name=""/>
                <p:cNvGrpSpPr/>
                <p:nvPr/>
              </p:nvGrpSpPr>
              <p:grpSpPr>
                <a:xfrm>
                  <a:off x="1325669" y="2219809"/>
                  <a:ext cy="40514" cx="33225"/>
                  <a:chOff x="1325669" y="2219809"/>
                  <a:chExt cy="40514" cx="33225"/>
                </a:xfrm>
              </p:grpSpPr>
              <p:sp>
                <p:nvSpPr>
                  <p:cNvPr id="2171" name=""/>
                  <p:cNvSpPr/>
                  <p:nvPr/>
                </p:nvSpPr>
                <p:spPr>
                  <a:xfrm>
                    <a:off x="1325694" y="2219672"/>
                    <a:ext cy="40514" cx="33225"/>
                  </a:xfrm>
                  <a:custGeom>
                    <a:avLst/>
                    <a:gdLst/>
                    <a:ahLst/>
                    <a:cxnLst/>
                    <a:pathLst>
                      <a:path w="33225" h="40514">
                        <a:moveTo>
                          <a:pt x="-121" y="20200"/>
                        </a:moveTo>
                        <a:cubicBezTo>
                          <a:pt x="-121" y="9013"/>
                          <a:pt x="7317" y="-57"/>
                          <a:pt x="16491" y="-57"/>
                        </a:cubicBezTo>
                        <a:cubicBezTo>
                          <a:pt x="25666" y="-57"/>
                          <a:pt x="33104" y="9013"/>
                          <a:pt x="33104" y="20200"/>
                        </a:cubicBezTo>
                        <a:cubicBezTo>
                          <a:pt x="33104" y="31388"/>
                          <a:pt x="25666" y="40457"/>
                          <a:pt x="16491" y="40457"/>
                        </a:cubicBezTo>
                        <a:cubicBezTo>
                          <a:pt x="7317" y="40457"/>
                          <a:pt x="-121" y="31388"/>
                          <a:pt x="-121" y="20200"/>
                        </a:cubicBezTo>
                        <a:close/>
                      </a:path>
                    </a:pathLst>
                  </a:custGeom>
                  <a:solidFill>
                    <a:srgbClr val="EDEDED"/>
                  </a:solidFill>
                  <a:ln w="7600" cap="flat">
                    <a:noFill/>
                    <a:bevel/>
                  </a:ln>
                </p:spPr>
              </p:sp>
              <p:sp>
                <p:nvSpPr>
                  <p:cNvPr id="2172" name=""/>
                  <p:cNvSpPr/>
                  <p:nvPr/>
                </p:nvSpPr>
                <p:spPr>
                  <a:xfrm>
                    <a:off x="1328419" y="2222982"/>
                    <a:ext cy="33899" cx="27775"/>
                  </a:xfrm>
                  <a:custGeom>
                    <a:avLst/>
                    <a:gdLst/>
                    <a:ahLst/>
                    <a:cxnLst/>
                    <a:pathLst>
                      <a:path w="27775" h="33899">
                        <a:moveTo>
                          <a:pt x="-101" y="16902"/>
                        </a:moveTo>
                        <a:cubicBezTo>
                          <a:pt x="-101" y="7541"/>
                          <a:pt x="6116" y="-48"/>
                          <a:pt x="13786" y="-48"/>
                        </a:cubicBezTo>
                        <a:cubicBezTo>
                          <a:pt x="21456" y="-48"/>
                          <a:pt x="27674" y="7541"/>
                          <a:pt x="27674" y="16902"/>
                        </a:cubicBezTo>
                        <a:cubicBezTo>
                          <a:pt x="27674" y="26263"/>
                          <a:pt x="21456" y="33852"/>
                          <a:pt x="13786" y="33852"/>
                        </a:cubicBezTo>
                        <a:cubicBezTo>
                          <a:pt x="6116" y="33852"/>
                          <a:pt x="-101" y="26263"/>
                          <a:pt x="-101" y="16902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7600" cap="flat">
                    <a:noFill/>
                    <a:bevel/>
                  </a:ln>
                </p:spPr>
              </p:sp>
              <p:sp>
                <p:nvSpPr>
                  <p:cNvPr id="2173" name=""/>
                  <p:cNvSpPr/>
                  <p:nvPr/>
                </p:nvSpPr>
                <p:spPr>
                  <a:xfrm>
                    <a:off x="1328419" y="2222982"/>
                    <a:ext cy="33899" cx="27775"/>
                  </a:xfrm>
                  <a:custGeom>
                    <a:avLst/>
                    <a:gdLst/>
                    <a:ahLst/>
                    <a:cxnLst/>
                    <a:pathLst>
                      <a:path w="27775" h="33899">
                        <a:moveTo>
                          <a:pt x="-101" y="16902"/>
                        </a:moveTo>
                        <a:cubicBezTo>
                          <a:pt x="-101" y="7541"/>
                          <a:pt x="6116" y="-48"/>
                          <a:pt x="13786" y="-48"/>
                        </a:cubicBezTo>
                        <a:cubicBezTo>
                          <a:pt x="21456" y="-48"/>
                          <a:pt x="27674" y="7541"/>
                          <a:pt x="27674" y="16902"/>
                        </a:cubicBezTo>
                        <a:cubicBezTo>
                          <a:pt x="27674" y="26263"/>
                          <a:pt x="21456" y="33852"/>
                          <a:pt x="13786" y="33852"/>
                        </a:cubicBezTo>
                        <a:cubicBezTo>
                          <a:pt x="6116" y="33852"/>
                          <a:pt x="-101" y="26263"/>
                          <a:pt x="-101" y="16902"/>
                        </a:cubicBezTo>
                        <a:close/>
                      </a:path>
                    </a:pathLst>
                  </a:custGeom>
                  <a:gradFill>
                    <a:gsLst>
                      <a:gs pos="9000">
                        <a:srgbClr val="FFFFFF">
                          <a:alpha val="39000"/>
                        </a:srgbClr>
                      </a:gs>
                      <a:gs pos="36000">
                        <a:srgbClr val="FFFFFF">
                          <a:alpha val="0"/>
                        </a:srgbClr>
                      </a:gs>
                    </a:gsLst>
                    <a:lin ang="5400000" scaled="0"/>
                  </a:gradFill>
                  <a:ln w="7600" cap="flat">
                    <a:noFill/>
                    <a:bevel/>
                  </a:ln>
                </p:spPr>
              </p:sp>
              <p:sp>
                <p:nvSpPr>
                  <p:cNvPr id="2174" name=""/>
                  <p:cNvSpPr/>
                  <p:nvPr/>
                </p:nvSpPr>
                <p:spPr>
                  <a:xfrm>
                    <a:off x="1326550" y="2231133"/>
                    <a:ext cy="18117" cx="25922"/>
                  </a:xfrm>
                  <a:custGeom>
                    <a:avLst/>
                    <a:gdLst/>
                    <a:ahLst/>
                    <a:cxnLst/>
                    <a:pathLst>
                      <a:path w="25922" h="18117">
                        <a:moveTo>
                          <a:pt x="2430" y="0"/>
                        </a:moveTo>
                        <a:lnTo>
                          <a:pt x="28352" y="18117"/>
                        </a:lnTo>
                        <a:lnTo>
                          <a:pt x="2430" y="0"/>
                        </a:lnTo>
                        <a:close/>
                      </a:path>
                    </a:pathLst>
                  </a:custGeom>
                  <a:solidFill>
                    <a:srgbClr val="EDEDED"/>
                  </a:solidFill>
                  <a:ln w="7600" cap="flat">
                    <a:noFill/>
                    <a:bevel/>
                  </a:ln>
                </p:spPr>
              </p:sp>
            </p:grpSp>
          </p:grpSp>
          <p:grpSp>
            <p:nvGrpSpPr>
              <p:cNvPr id="2175" name="Server 2"/>
              <p:cNvGrpSpPr/>
              <p:nvPr/>
            </p:nvGrpSpPr>
            <p:grpSpPr>
              <a:xfrm>
                <a:off x="1134832" y="2872186"/>
                <a:ext cy="577312" cx="911985"/>
                <a:chOff x="1134832" y="2872186"/>
                <a:chExt cy="577312" cx="911985"/>
              </a:xfrm>
            </p:grpSpPr>
            <p:sp>
              <p:nvSpPr>
                <p:cNvPr id="2176" name=""/>
                <p:cNvSpPr/>
                <p:nvPr/>
              </p:nvSpPr>
              <p:spPr>
                <a:xfrm>
                  <a:off x="1613547" y="3037652"/>
                  <a:ext cy="407363" cx="433217"/>
                </a:xfrm>
                <a:custGeom>
                  <a:avLst/>
                  <a:gdLst/>
                  <a:ahLst/>
                  <a:cxnLst/>
                  <a:pathLst>
                    <a:path w="433217" h="407363">
                      <a:moveTo>
                        <a:pt x="2228" y="412108"/>
                      </a:moveTo>
                      <a:lnTo>
                        <a:pt x="432126" y="164843"/>
                      </a:lnTo>
                      <a:lnTo>
                        <a:pt x="433217" y="4976"/>
                      </a:lnTo>
                      <a:cubicBezTo>
                        <a:pt x="426438" y="-2486"/>
                        <a:pt x="0" y="173934"/>
                        <a:pt x="0" y="173934"/>
                      </a:cubicBezTo>
                      <a:lnTo>
                        <a:pt x="2228" y="412108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181818"/>
                    </a:gs>
                    <a:gs pos="52000">
                      <a:srgbClr val="4F4F4F"/>
                    </a:gs>
                    <a:gs pos="78000">
                      <a:srgbClr val="212121"/>
                    </a:gs>
                  </a:gsLst>
                  <a:lin ang="3960000" scaled="0"/>
                </a:gradFill>
                <a:ln w="7600" cap="flat">
                  <a:noFill/>
                  <a:bevel/>
                </a:ln>
              </p:spPr>
            </p:sp>
            <p:sp>
              <p:nvSpPr>
                <p:cNvPr id="2177" name=""/>
                <p:cNvSpPr/>
                <p:nvPr/>
              </p:nvSpPr>
              <p:spPr>
                <a:xfrm>
                  <a:off x="1138201" y="2872475"/>
                  <a:ext cy="403623" cx="905401"/>
                </a:xfrm>
                <a:custGeom>
                  <a:avLst/>
                  <a:gdLst/>
                  <a:ahLst/>
                  <a:cxnLst/>
                  <a:pathLst>
                    <a:path w="905401" h="403623">
                      <a:moveTo>
                        <a:pt x="0" y="191459"/>
                      </a:moveTo>
                      <a:cubicBezTo>
                        <a:pt x="-1161" y="187839"/>
                        <a:pt x="6766" y="183814"/>
                        <a:pt x="6766" y="183814"/>
                      </a:cubicBezTo>
                      <a:cubicBezTo>
                        <a:pt x="6766" y="183814"/>
                        <a:pt x="426197" y="-2601"/>
                        <a:pt x="430038" y="0"/>
                      </a:cubicBezTo>
                      <a:cubicBezTo>
                        <a:pt x="433876" y="1423"/>
                        <a:pt x="888136" y="159381"/>
                        <a:pt x="905259" y="165079"/>
                      </a:cubicBezTo>
                      <a:cubicBezTo>
                        <a:pt x="909142" y="170224"/>
                        <a:pt x="483497" y="403596"/>
                        <a:pt x="483497" y="403596"/>
                      </a:cubicBezTo>
                      <a:cubicBezTo>
                        <a:pt x="483497" y="403596"/>
                        <a:pt x="2396" y="195078"/>
                        <a:pt x="0" y="191459"/>
                      </a:cubicBezTo>
                      <a:close/>
                    </a:path>
                  </a:pathLst>
                </a:custGeom>
                <a:gradFill>
                  <a:gsLst>
                    <a:gs pos="25000">
                      <a:srgbClr val="414141"/>
                    </a:gs>
                    <a:gs pos="37000">
                      <a:srgbClr val="4F4F4F"/>
                    </a:gs>
                    <a:gs pos="80000">
                      <a:srgbClr val="4A4A4A"/>
                    </a:gs>
                  </a:gsLst>
                  <a:lin ang="3720000" scaled="0"/>
                </a:gradFill>
                <a:ln w="7600" cap="flat">
                  <a:noFill/>
                  <a:bevel/>
                </a:ln>
              </p:spPr>
            </p:sp>
            <p:sp>
              <p:nvSpPr>
                <p:cNvPr id="2178" name=""/>
                <p:cNvSpPr/>
                <p:nvPr/>
              </p:nvSpPr>
              <p:spPr>
                <a:xfrm>
                  <a:off x="1134779" y="3053508"/>
                  <a:ext cy="394348" cx="487067"/>
                </a:xfrm>
                <a:custGeom>
                  <a:avLst/>
                  <a:gdLst/>
                  <a:ahLst/>
                  <a:cxnLst/>
                  <a:pathLst>
                    <a:path w="487067" h="394348">
                      <a:moveTo>
                        <a:pt x="7577" y="0"/>
                      </a:moveTo>
                      <a:lnTo>
                        <a:pt x="478025" y="214388"/>
                      </a:lnTo>
                      <a:cubicBezTo>
                        <a:pt x="482927" y="215718"/>
                        <a:pt x="485485" y="220412"/>
                        <a:pt x="486221" y="222922"/>
                      </a:cubicBezTo>
                      <a:lnTo>
                        <a:pt x="487067" y="385538"/>
                      </a:lnTo>
                      <a:cubicBezTo>
                        <a:pt x="487067" y="390253"/>
                        <a:pt x="480668" y="394348"/>
                        <a:pt x="476171" y="394348"/>
                      </a:cubicBezTo>
                      <a:lnTo>
                        <a:pt x="16336" y="189632"/>
                      </a:lnTo>
                      <a:cubicBezTo>
                        <a:pt x="10069" y="185622"/>
                        <a:pt x="3047" y="181160"/>
                        <a:pt x="1631" y="175124"/>
                      </a:cubicBezTo>
                      <a:lnTo>
                        <a:pt x="0" y="7866"/>
                      </a:lnTo>
                      <a:cubicBezTo>
                        <a:pt x="0" y="3153"/>
                        <a:pt x="3081" y="0"/>
                        <a:pt x="7577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1B2B6"/>
                    </a:gs>
                    <a:gs pos="100000">
                      <a:srgbClr val="9E9FA4"/>
                    </a:gs>
                  </a:gsLst>
                  <a:lin ang="0" scaled="0"/>
                </a:gradFill>
                <a:ln w="7600" cap="flat">
                  <a:noFill/>
                  <a:bevel/>
                </a:ln>
              </p:spPr>
            </p:sp>
            <p:sp>
              <p:nvSpPr>
                <p:cNvPr id="2179" name=""/>
                <p:cNvSpPr/>
                <p:nvPr/>
              </p:nvSpPr>
              <p:spPr>
                <a:xfrm>
                  <a:off x="1136407" y="3056288"/>
                  <a:ext cy="186851" cx="14791"/>
                </a:xfrm>
                <a:custGeom>
                  <a:avLst/>
                  <a:gdLst/>
                  <a:ahLst/>
                  <a:cxnLst/>
                  <a:pathLst>
                    <a:path w="14791" h="186851">
                      <a:moveTo>
                        <a:pt x="7864" y="0"/>
                      </a:moveTo>
                      <a:lnTo>
                        <a:pt x="14709" y="186851"/>
                      </a:lnTo>
                      <a:cubicBezTo>
                        <a:pt x="2196" y="180735"/>
                        <a:pt x="1197" y="178737"/>
                        <a:pt x="326" y="175465"/>
                      </a:cubicBezTo>
                      <a:lnTo>
                        <a:pt x="-82" y="7989"/>
                      </a:lnTo>
                      <a:cubicBezTo>
                        <a:pt x="-82" y="3276"/>
                        <a:pt x="3367" y="0"/>
                        <a:pt x="786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1B3B7"/>
                    </a:gs>
                    <a:gs pos="100000">
                      <a:srgbClr val="C5C6C9"/>
                    </a:gs>
                  </a:gsLst>
                  <a:lin ang="5400000" scaled="0"/>
                </a:gradFill>
                <a:ln w="7600" cap="flat">
                  <a:noFill/>
                  <a:bevel/>
                </a:ln>
              </p:spPr>
            </p:sp>
            <p:sp>
              <p:nvSpPr>
                <p:cNvPr id="2180" name=""/>
                <p:cNvSpPr/>
                <p:nvPr/>
              </p:nvSpPr>
              <p:spPr>
                <a:xfrm>
                  <a:off x="1602834" y="3267331"/>
                  <a:ext cy="182285" cx="19125"/>
                </a:xfrm>
                <a:custGeom>
                  <a:avLst/>
                  <a:gdLst/>
                  <a:ahLst/>
                  <a:cxnLst/>
                  <a:pathLst>
                    <a:path w="19125" h="182285">
                      <a:moveTo>
                        <a:pt x="-315" y="0"/>
                      </a:moveTo>
                      <a:lnTo>
                        <a:pt x="9971" y="3695"/>
                      </a:lnTo>
                      <a:cubicBezTo>
                        <a:pt x="14872" y="5023"/>
                        <a:pt x="17431" y="9718"/>
                        <a:pt x="18169" y="12228"/>
                      </a:cubicBezTo>
                      <a:lnTo>
                        <a:pt x="18810" y="174840"/>
                      </a:lnTo>
                      <a:cubicBezTo>
                        <a:pt x="18810" y="179554"/>
                        <a:pt x="14825" y="182285"/>
                        <a:pt x="10328" y="182285"/>
                      </a:cubicBezTo>
                      <a:lnTo>
                        <a:pt x="348" y="177776"/>
                      </a:lnTo>
                      <a:lnTo>
                        <a:pt x="-315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E9FA4"/>
                    </a:gs>
                    <a:gs pos="100000">
                      <a:srgbClr val="A8A9AD"/>
                    </a:gs>
                  </a:gsLst>
                  <a:lin ang="5400000" scaled="0"/>
                </a:gradFill>
                <a:ln w="7600" cap="flat">
                  <a:noFill/>
                  <a:bevel/>
                </a:ln>
              </p:spPr>
            </p:sp>
            <p:sp>
              <p:nvSpPr>
                <p:cNvPr id="2181" name=""/>
                <p:cNvSpPr/>
                <p:nvPr/>
              </p:nvSpPr>
              <p:spPr>
                <a:xfrm rot="-10800000">
                  <a:off x="1168697" y="3214054"/>
                  <a:ext cy="222463" cx="415303"/>
                </a:xfrm>
                <a:custGeom>
                  <a:avLst/>
                  <a:gdLst/>
                  <a:ahLst/>
                  <a:cxnLst/>
                  <a:pathLst>
                    <a:path w="415303" h="222463">
                      <a:moveTo>
                        <a:pt x="0" y="0"/>
                      </a:moveTo>
                      <a:lnTo>
                        <a:pt x="72904" y="85296"/>
                      </a:lnTo>
                      <a:lnTo>
                        <a:pt x="377175" y="222463"/>
                      </a:lnTo>
                      <a:lnTo>
                        <a:pt x="415303" y="185976"/>
                      </a:lnTo>
                      <a:lnTo>
                        <a:pt x="77813" y="35164"/>
                      </a:lnTo>
                      <a:lnTo>
                        <a:pt x="29523" y="1393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26000">
                      <a:srgbClr val="181818"/>
                    </a:gs>
                    <a:gs pos="56000">
                      <a:srgbClr val="4F4F4F"/>
                    </a:gs>
                    <a:gs pos="78000">
                      <a:srgbClr val="212121"/>
                    </a:gs>
                  </a:gsLst>
                  <a:lin ang="6600000" scaled="0"/>
                </a:gradFill>
                <a:ln w="7600" cap="flat">
                  <a:solidFill>
                    <a:srgbClr val="494949"/>
                  </a:solidFill>
                  <a:bevel/>
                </a:ln>
              </p:spPr>
            </p:sp>
            <p:sp>
              <p:nvSpPr>
                <p:cNvPr id="2182" name=""/>
                <p:cNvSpPr/>
                <p:nvPr/>
              </p:nvSpPr>
              <p:spPr>
                <a:xfrm>
                  <a:off x="1150152" y="3059442"/>
                  <a:ext cy="192612" cx="61798"/>
                </a:xfrm>
                <a:custGeom>
                  <a:avLst/>
                  <a:gdLst/>
                  <a:ahLst/>
                  <a:cxnLst/>
                  <a:pathLst>
                    <a:path w="61798" h="192612">
                      <a:moveTo>
                        <a:pt x="61798" y="81250"/>
                      </a:moveTo>
                      <a:lnTo>
                        <a:pt x="58171" y="153005"/>
                      </a:lnTo>
                      <a:lnTo>
                        <a:pt x="17256" y="192612"/>
                      </a:lnTo>
                      <a:lnTo>
                        <a:pt x="0" y="185389"/>
                      </a:lnTo>
                      <a:lnTo>
                        <a:pt x="548" y="0"/>
                      </a:lnTo>
                      <a:lnTo>
                        <a:pt x="17619" y="6350"/>
                      </a:lnTo>
                      <a:lnTo>
                        <a:pt x="61798" y="8125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30000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0" scaled="0"/>
                </a:gradFill>
                <a:ln w="7600" cap="flat">
                  <a:noFill/>
                  <a:bevel/>
                </a:ln>
              </p:spPr>
            </p:sp>
            <p:sp>
              <p:nvSpPr>
                <p:cNvPr id="2183" name=""/>
                <p:cNvSpPr/>
                <p:nvPr/>
              </p:nvSpPr>
              <p:spPr>
                <a:xfrm>
                  <a:off x="1512586" y="3262011"/>
                  <a:ext cy="183272" cx="90565"/>
                </a:xfrm>
                <a:custGeom>
                  <a:avLst/>
                  <a:gdLst/>
                  <a:ahLst/>
                  <a:cxnLst/>
                  <a:pathLst>
                    <a:path w="90565" h="183272">
                      <a:moveTo>
                        <a:pt x="5566" y="13392"/>
                      </a:moveTo>
                      <a:lnTo>
                        <a:pt x="0" y="90728"/>
                      </a:lnTo>
                      <a:lnTo>
                        <a:pt x="75906" y="174198"/>
                      </a:lnTo>
                      <a:lnTo>
                        <a:pt x="90565" y="183272"/>
                      </a:lnTo>
                      <a:lnTo>
                        <a:pt x="89932" y="3217"/>
                      </a:lnTo>
                      <a:lnTo>
                        <a:pt x="81146" y="0"/>
                      </a:lnTo>
                      <a:lnTo>
                        <a:pt x="5566" y="13392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30000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0000" scaled="0"/>
                </a:gradFill>
                <a:ln w="7600" cap="flat">
                  <a:noFill/>
                  <a:bevel/>
                </a:ln>
              </p:spPr>
            </p:sp>
            <p:sp>
              <p:nvSpPr>
                <p:cNvPr id="2184" name=""/>
                <p:cNvSpPr/>
                <p:nvPr/>
              </p:nvSpPr>
              <p:spPr>
                <a:xfrm>
                  <a:off x="1170194" y="3065279"/>
                  <a:ext cy="210124" cx="420342"/>
                </a:xfrm>
                <a:custGeom>
                  <a:avLst/>
                  <a:gdLst/>
                  <a:ahLst/>
                  <a:cxnLst/>
                  <a:pathLst>
                    <a:path w="420342" h="210124">
                      <a:moveTo>
                        <a:pt x="0" y="0"/>
                      </a:moveTo>
                      <a:lnTo>
                        <a:pt x="41756" y="75413"/>
                      </a:lnTo>
                      <a:lnTo>
                        <a:pt x="347965" y="210124"/>
                      </a:lnTo>
                      <a:lnTo>
                        <a:pt x="420342" y="194073"/>
                      </a:lnTo>
                      <a:lnTo>
                        <a:pt x="384153" y="173644"/>
                      </a:lnTo>
                      <a:lnTo>
                        <a:pt x="64603" y="2772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26000">
                      <a:srgbClr val="181818"/>
                    </a:gs>
                    <a:gs pos="56000">
                      <a:srgbClr val="4F4F4F"/>
                    </a:gs>
                    <a:gs pos="78000">
                      <a:srgbClr val="212121"/>
                    </a:gs>
                  </a:gsLst>
                  <a:lin ang="6600000" scaled="0"/>
                </a:gradFill>
                <a:ln w="7600" cap="flat">
                  <a:solidFill>
                    <a:srgbClr val="494949"/>
                  </a:solidFill>
                  <a:bevel/>
                </a:ln>
              </p:spPr>
            </p:sp>
            <p:grpSp>
              <p:nvGrpSpPr>
                <p:cNvPr id="2185" name=""/>
                <p:cNvGrpSpPr/>
                <p:nvPr/>
              </p:nvGrpSpPr>
              <p:grpSpPr>
                <a:xfrm>
                  <a:off x="1325669" y="3223009"/>
                  <a:ext cy="40514" cx="33225"/>
                  <a:chOff x="1325669" y="3223009"/>
                  <a:chExt cy="40514" cx="33225"/>
                </a:xfrm>
              </p:grpSpPr>
              <p:sp>
                <p:nvSpPr>
                  <p:cNvPr id="2186" name=""/>
                  <p:cNvSpPr/>
                  <p:nvPr/>
                </p:nvSpPr>
                <p:spPr>
                  <a:xfrm>
                    <a:off x="1325694" y="3222872"/>
                    <a:ext cy="40514" cx="33225"/>
                  </a:xfrm>
                  <a:custGeom>
                    <a:avLst/>
                    <a:gdLst/>
                    <a:ahLst/>
                    <a:cxnLst/>
                    <a:pathLst>
                      <a:path w="33225" h="40514">
                        <a:moveTo>
                          <a:pt x="-121" y="20200"/>
                        </a:moveTo>
                        <a:cubicBezTo>
                          <a:pt x="-121" y="9013"/>
                          <a:pt x="7317" y="-57"/>
                          <a:pt x="16491" y="-57"/>
                        </a:cubicBezTo>
                        <a:cubicBezTo>
                          <a:pt x="25666" y="-57"/>
                          <a:pt x="33104" y="9013"/>
                          <a:pt x="33104" y="20200"/>
                        </a:cubicBezTo>
                        <a:cubicBezTo>
                          <a:pt x="33104" y="31388"/>
                          <a:pt x="25666" y="40457"/>
                          <a:pt x="16491" y="40457"/>
                        </a:cubicBezTo>
                        <a:cubicBezTo>
                          <a:pt x="7317" y="40457"/>
                          <a:pt x="-121" y="31388"/>
                          <a:pt x="-121" y="20200"/>
                        </a:cubicBezTo>
                        <a:close/>
                      </a:path>
                    </a:pathLst>
                  </a:custGeom>
                  <a:solidFill>
                    <a:srgbClr val="EDEDED"/>
                  </a:solidFill>
                  <a:ln w="7600" cap="flat">
                    <a:noFill/>
                    <a:bevel/>
                  </a:ln>
                </p:spPr>
              </p:sp>
              <p:sp>
                <p:nvSpPr>
                  <p:cNvPr id="2187" name=""/>
                  <p:cNvSpPr/>
                  <p:nvPr/>
                </p:nvSpPr>
                <p:spPr>
                  <a:xfrm>
                    <a:off x="1328419" y="3226182"/>
                    <a:ext cy="33899" cx="27775"/>
                  </a:xfrm>
                  <a:custGeom>
                    <a:avLst/>
                    <a:gdLst/>
                    <a:ahLst/>
                    <a:cxnLst/>
                    <a:pathLst>
                      <a:path w="27775" h="33899">
                        <a:moveTo>
                          <a:pt x="-101" y="16902"/>
                        </a:moveTo>
                        <a:cubicBezTo>
                          <a:pt x="-101" y="7541"/>
                          <a:pt x="6116" y="-48"/>
                          <a:pt x="13786" y="-48"/>
                        </a:cubicBezTo>
                        <a:cubicBezTo>
                          <a:pt x="21456" y="-48"/>
                          <a:pt x="27674" y="7541"/>
                          <a:pt x="27674" y="16902"/>
                        </a:cubicBezTo>
                        <a:cubicBezTo>
                          <a:pt x="27674" y="26263"/>
                          <a:pt x="21456" y="33852"/>
                          <a:pt x="13786" y="33852"/>
                        </a:cubicBezTo>
                        <a:cubicBezTo>
                          <a:pt x="6116" y="33852"/>
                          <a:pt x="-101" y="26263"/>
                          <a:pt x="-101" y="16902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7600" cap="flat">
                    <a:noFill/>
                    <a:bevel/>
                  </a:ln>
                </p:spPr>
              </p:sp>
              <p:sp>
                <p:nvSpPr>
                  <p:cNvPr id="2188" name=""/>
                  <p:cNvSpPr/>
                  <p:nvPr/>
                </p:nvSpPr>
                <p:spPr>
                  <a:xfrm>
                    <a:off x="1328419" y="3226182"/>
                    <a:ext cy="33899" cx="27775"/>
                  </a:xfrm>
                  <a:custGeom>
                    <a:avLst/>
                    <a:gdLst/>
                    <a:ahLst/>
                    <a:cxnLst/>
                    <a:pathLst>
                      <a:path w="27775" h="33899">
                        <a:moveTo>
                          <a:pt x="-101" y="16902"/>
                        </a:moveTo>
                        <a:cubicBezTo>
                          <a:pt x="-101" y="7541"/>
                          <a:pt x="6116" y="-48"/>
                          <a:pt x="13786" y="-48"/>
                        </a:cubicBezTo>
                        <a:cubicBezTo>
                          <a:pt x="21456" y="-48"/>
                          <a:pt x="27674" y="7541"/>
                          <a:pt x="27674" y="16902"/>
                        </a:cubicBezTo>
                        <a:cubicBezTo>
                          <a:pt x="27674" y="26263"/>
                          <a:pt x="21456" y="33852"/>
                          <a:pt x="13786" y="33852"/>
                        </a:cubicBezTo>
                        <a:cubicBezTo>
                          <a:pt x="6116" y="33852"/>
                          <a:pt x="-101" y="26263"/>
                          <a:pt x="-101" y="16902"/>
                        </a:cubicBezTo>
                        <a:close/>
                      </a:path>
                    </a:pathLst>
                  </a:custGeom>
                  <a:gradFill>
                    <a:gsLst>
                      <a:gs pos="9000">
                        <a:srgbClr val="FFFFFF">
                          <a:alpha val="39000"/>
                        </a:srgbClr>
                      </a:gs>
                      <a:gs pos="36000">
                        <a:srgbClr val="FFFFFF">
                          <a:alpha val="0"/>
                        </a:srgbClr>
                      </a:gs>
                    </a:gsLst>
                    <a:lin ang="5400000" scaled="0"/>
                  </a:gradFill>
                  <a:ln w="7600" cap="flat">
                    <a:noFill/>
                    <a:bevel/>
                  </a:ln>
                </p:spPr>
              </p:sp>
              <p:sp>
                <p:nvSpPr>
                  <p:cNvPr id="2189" name=""/>
                  <p:cNvSpPr/>
                  <p:nvPr/>
                </p:nvSpPr>
                <p:spPr>
                  <a:xfrm>
                    <a:off x="1326550" y="3234333"/>
                    <a:ext cy="18117" cx="25922"/>
                  </a:xfrm>
                  <a:custGeom>
                    <a:avLst/>
                    <a:gdLst/>
                    <a:ahLst/>
                    <a:cxnLst/>
                    <a:pathLst>
                      <a:path w="25922" h="18117">
                        <a:moveTo>
                          <a:pt x="2430" y="0"/>
                        </a:moveTo>
                        <a:lnTo>
                          <a:pt x="28352" y="18117"/>
                        </a:lnTo>
                        <a:lnTo>
                          <a:pt x="2430" y="0"/>
                        </a:lnTo>
                        <a:close/>
                      </a:path>
                    </a:pathLst>
                  </a:custGeom>
                  <a:solidFill>
                    <a:srgbClr val="EDEDED"/>
                  </a:solidFill>
                  <a:ln w="7600" cap="flat">
                    <a:noFill/>
                    <a:bevel/>
                  </a:ln>
                </p:spPr>
              </p:sp>
            </p:grpSp>
          </p:grpSp>
          <p:grpSp>
            <p:nvGrpSpPr>
              <p:cNvPr id="2190" name="Server 2"/>
              <p:cNvGrpSpPr/>
              <p:nvPr/>
            </p:nvGrpSpPr>
            <p:grpSpPr>
              <a:xfrm>
                <a:off x="1134832" y="3875386"/>
                <a:ext cy="577312" cx="911985"/>
                <a:chOff x="1134832" y="3875386"/>
                <a:chExt cy="577312" cx="911985"/>
              </a:xfrm>
            </p:grpSpPr>
            <p:sp>
              <p:nvSpPr>
                <p:cNvPr id="2191" name=""/>
                <p:cNvSpPr/>
                <p:nvPr/>
              </p:nvSpPr>
              <p:spPr>
                <a:xfrm>
                  <a:off x="1613547" y="4040852"/>
                  <a:ext cy="407363" cx="433217"/>
                </a:xfrm>
                <a:custGeom>
                  <a:avLst/>
                  <a:gdLst/>
                  <a:ahLst/>
                  <a:cxnLst/>
                  <a:pathLst>
                    <a:path w="433217" h="407363">
                      <a:moveTo>
                        <a:pt x="2228" y="412108"/>
                      </a:moveTo>
                      <a:lnTo>
                        <a:pt x="432126" y="164843"/>
                      </a:lnTo>
                      <a:lnTo>
                        <a:pt x="433217" y="4976"/>
                      </a:lnTo>
                      <a:cubicBezTo>
                        <a:pt x="426438" y="-2486"/>
                        <a:pt x="0" y="173934"/>
                        <a:pt x="0" y="173934"/>
                      </a:cubicBezTo>
                      <a:lnTo>
                        <a:pt x="2228" y="412108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181818"/>
                    </a:gs>
                    <a:gs pos="52000">
                      <a:srgbClr val="4F4F4F"/>
                    </a:gs>
                    <a:gs pos="78000">
                      <a:srgbClr val="212121"/>
                    </a:gs>
                  </a:gsLst>
                  <a:lin ang="3960000" scaled="0"/>
                </a:gradFill>
                <a:ln w="7600" cap="flat">
                  <a:noFill/>
                  <a:bevel/>
                </a:ln>
              </p:spPr>
            </p:sp>
            <p:sp>
              <p:nvSpPr>
                <p:cNvPr id="2192" name=""/>
                <p:cNvSpPr/>
                <p:nvPr/>
              </p:nvSpPr>
              <p:spPr>
                <a:xfrm>
                  <a:off x="1138201" y="3875675"/>
                  <a:ext cy="403623" cx="905401"/>
                </a:xfrm>
                <a:custGeom>
                  <a:avLst/>
                  <a:gdLst/>
                  <a:ahLst/>
                  <a:cxnLst/>
                  <a:pathLst>
                    <a:path w="905401" h="403623">
                      <a:moveTo>
                        <a:pt x="0" y="191459"/>
                      </a:moveTo>
                      <a:cubicBezTo>
                        <a:pt x="-1161" y="187839"/>
                        <a:pt x="6766" y="183814"/>
                        <a:pt x="6766" y="183814"/>
                      </a:cubicBezTo>
                      <a:cubicBezTo>
                        <a:pt x="6766" y="183814"/>
                        <a:pt x="426197" y="-2601"/>
                        <a:pt x="430038" y="0"/>
                      </a:cubicBezTo>
                      <a:cubicBezTo>
                        <a:pt x="433876" y="1423"/>
                        <a:pt x="888136" y="159381"/>
                        <a:pt x="905259" y="165079"/>
                      </a:cubicBezTo>
                      <a:cubicBezTo>
                        <a:pt x="909142" y="170224"/>
                        <a:pt x="483497" y="403596"/>
                        <a:pt x="483497" y="403596"/>
                      </a:cubicBezTo>
                      <a:cubicBezTo>
                        <a:pt x="483497" y="403596"/>
                        <a:pt x="2396" y="195078"/>
                        <a:pt x="0" y="191459"/>
                      </a:cubicBezTo>
                      <a:close/>
                    </a:path>
                  </a:pathLst>
                </a:custGeom>
                <a:gradFill>
                  <a:gsLst>
                    <a:gs pos="25000">
                      <a:srgbClr val="414141"/>
                    </a:gs>
                    <a:gs pos="37000">
                      <a:srgbClr val="4F4F4F"/>
                    </a:gs>
                    <a:gs pos="80000">
                      <a:srgbClr val="4A4A4A"/>
                    </a:gs>
                  </a:gsLst>
                  <a:lin ang="3720000" scaled="0"/>
                </a:gradFill>
                <a:ln w="7600" cap="flat">
                  <a:noFill/>
                  <a:bevel/>
                </a:ln>
              </p:spPr>
            </p:sp>
            <p:sp>
              <p:nvSpPr>
                <p:cNvPr id="2193" name=""/>
                <p:cNvSpPr/>
                <p:nvPr/>
              </p:nvSpPr>
              <p:spPr>
                <a:xfrm>
                  <a:off x="1134779" y="4056708"/>
                  <a:ext cy="394348" cx="487067"/>
                </a:xfrm>
                <a:custGeom>
                  <a:avLst/>
                  <a:gdLst/>
                  <a:ahLst/>
                  <a:cxnLst/>
                  <a:pathLst>
                    <a:path w="487067" h="394348">
                      <a:moveTo>
                        <a:pt x="7577" y="0"/>
                      </a:moveTo>
                      <a:lnTo>
                        <a:pt x="478025" y="214388"/>
                      </a:lnTo>
                      <a:cubicBezTo>
                        <a:pt x="482927" y="215718"/>
                        <a:pt x="485485" y="220412"/>
                        <a:pt x="486221" y="222922"/>
                      </a:cubicBezTo>
                      <a:lnTo>
                        <a:pt x="487067" y="385538"/>
                      </a:lnTo>
                      <a:cubicBezTo>
                        <a:pt x="487067" y="390253"/>
                        <a:pt x="480668" y="394348"/>
                        <a:pt x="476171" y="394348"/>
                      </a:cubicBezTo>
                      <a:lnTo>
                        <a:pt x="16336" y="189632"/>
                      </a:lnTo>
                      <a:cubicBezTo>
                        <a:pt x="10069" y="185622"/>
                        <a:pt x="3047" y="181160"/>
                        <a:pt x="1631" y="175124"/>
                      </a:cubicBezTo>
                      <a:lnTo>
                        <a:pt x="0" y="7866"/>
                      </a:lnTo>
                      <a:cubicBezTo>
                        <a:pt x="0" y="3153"/>
                        <a:pt x="3081" y="0"/>
                        <a:pt x="7577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1B2B6"/>
                    </a:gs>
                    <a:gs pos="100000">
                      <a:srgbClr val="9E9FA4"/>
                    </a:gs>
                  </a:gsLst>
                  <a:lin ang="0" scaled="0"/>
                </a:gradFill>
                <a:ln w="7600" cap="flat">
                  <a:noFill/>
                  <a:bevel/>
                </a:ln>
              </p:spPr>
            </p:sp>
            <p:sp>
              <p:nvSpPr>
                <p:cNvPr id="2194" name=""/>
                <p:cNvSpPr/>
                <p:nvPr/>
              </p:nvSpPr>
              <p:spPr>
                <a:xfrm>
                  <a:off x="1136407" y="4059488"/>
                  <a:ext cy="186851" cx="14791"/>
                </a:xfrm>
                <a:custGeom>
                  <a:avLst/>
                  <a:gdLst/>
                  <a:ahLst/>
                  <a:cxnLst/>
                  <a:pathLst>
                    <a:path w="14791" h="186851">
                      <a:moveTo>
                        <a:pt x="7864" y="0"/>
                      </a:moveTo>
                      <a:lnTo>
                        <a:pt x="14709" y="186851"/>
                      </a:lnTo>
                      <a:cubicBezTo>
                        <a:pt x="2196" y="180735"/>
                        <a:pt x="1197" y="178737"/>
                        <a:pt x="326" y="175465"/>
                      </a:cubicBezTo>
                      <a:lnTo>
                        <a:pt x="-82" y="7989"/>
                      </a:lnTo>
                      <a:cubicBezTo>
                        <a:pt x="-82" y="3276"/>
                        <a:pt x="3367" y="0"/>
                        <a:pt x="786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1B3B7"/>
                    </a:gs>
                    <a:gs pos="100000">
                      <a:srgbClr val="C5C6C9"/>
                    </a:gs>
                  </a:gsLst>
                  <a:lin ang="5400000" scaled="0"/>
                </a:gradFill>
                <a:ln w="7600" cap="flat">
                  <a:noFill/>
                  <a:bevel/>
                </a:ln>
              </p:spPr>
            </p:sp>
            <p:sp>
              <p:nvSpPr>
                <p:cNvPr id="2195" name=""/>
                <p:cNvSpPr/>
                <p:nvPr/>
              </p:nvSpPr>
              <p:spPr>
                <a:xfrm>
                  <a:off x="1602834" y="4270531"/>
                  <a:ext cy="182285" cx="19125"/>
                </a:xfrm>
                <a:custGeom>
                  <a:avLst/>
                  <a:gdLst/>
                  <a:ahLst/>
                  <a:cxnLst/>
                  <a:pathLst>
                    <a:path w="19125" h="182285">
                      <a:moveTo>
                        <a:pt x="-315" y="0"/>
                      </a:moveTo>
                      <a:lnTo>
                        <a:pt x="9971" y="3695"/>
                      </a:lnTo>
                      <a:cubicBezTo>
                        <a:pt x="14872" y="5023"/>
                        <a:pt x="17431" y="9718"/>
                        <a:pt x="18169" y="12228"/>
                      </a:cubicBezTo>
                      <a:lnTo>
                        <a:pt x="18810" y="174840"/>
                      </a:lnTo>
                      <a:cubicBezTo>
                        <a:pt x="18810" y="179554"/>
                        <a:pt x="14825" y="182285"/>
                        <a:pt x="10328" y="182285"/>
                      </a:cubicBezTo>
                      <a:lnTo>
                        <a:pt x="348" y="177776"/>
                      </a:lnTo>
                      <a:lnTo>
                        <a:pt x="-315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E9FA4"/>
                    </a:gs>
                    <a:gs pos="100000">
                      <a:srgbClr val="A8A9AD"/>
                    </a:gs>
                  </a:gsLst>
                  <a:lin ang="5400000" scaled="0"/>
                </a:gradFill>
                <a:ln w="7600" cap="flat">
                  <a:noFill/>
                  <a:bevel/>
                </a:ln>
              </p:spPr>
            </p:sp>
            <p:sp>
              <p:nvSpPr>
                <p:cNvPr id="2196" name=""/>
                <p:cNvSpPr/>
                <p:nvPr/>
              </p:nvSpPr>
              <p:spPr>
                <a:xfrm rot="-10800000">
                  <a:off x="1168697" y="4217254"/>
                  <a:ext cy="222463" cx="415303"/>
                </a:xfrm>
                <a:custGeom>
                  <a:avLst/>
                  <a:gdLst/>
                  <a:ahLst/>
                  <a:cxnLst/>
                  <a:pathLst>
                    <a:path w="415303" h="222463">
                      <a:moveTo>
                        <a:pt x="0" y="0"/>
                      </a:moveTo>
                      <a:lnTo>
                        <a:pt x="72904" y="85296"/>
                      </a:lnTo>
                      <a:lnTo>
                        <a:pt x="377175" y="222463"/>
                      </a:lnTo>
                      <a:lnTo>
                        <a:pt x="415303" y="185976"/>
                      </a:lnTo>
                      <a:lnTo>
                        <a:pt x="77813" y="35164"/>
                      </a:lnTo>
                      <a:lnTo>
                        <a:pt x="29523" y="1393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26000">
                      <a:srgbClr val="181818"/>
                    </a:gs>
                    <a:gs pos="56000">
                      <a:srgbClr val="4F4F4F"/>
                    </a:gs>
                    <a:gs pos="78000">
                      <a:srgbClr val="212121"/>
                    </a:gs>
                  </a:gsLst>
                  <a:lin ang="6600000" scaled="0"/>
                </a:gradFill>
                <a:ln w="7600" cap="flat">
                  <a:solidFill>
                    <a:srgbClr val="494949"/>
                  </a:solidFill>
                  <a:bevel/>
                </a:ln>
              </p:spPr>
            </p:sp>
            <p:sp>
              <p:nvSpPr>
                <p:cNvPr id="2197" name=""/>
                <p:cNvSpPr/>
                <p:nvPr/>
              </p:nvSpPr>
              <p:spPr>
                <a:xfrm>
                  <a:off x="1150152" y="4062642"/>
                  <a:ext cy="192612" cx="61798"/>
                </a:xfrm>
                <a:custGeom>
                  <a:avLst/>
                  <a:gdLst/>
                  <a:ahLst/>
                  <a:cxnLst/>
                  <a:pathLst>
                    <a:path w="61798" h="192612">
                      <a:moveTo>
                        <a:pt x="61798" y="81250"/>
                      </a:moveTo>
                      <a:lnTo>
                        <a:pt x="58171" y="153005"/>
                      </a:lnTo>
                      <a:lnTo>
                        <a:pt x="17256" y="192612"/>
                      </a:lnTo>
                      <a:lnTo>
                        <a:pt x="0" y="185389"/>
                      </a:lnTo>
                      <a:lnTo>
                        <a:pt x="548" y="0"/>
                      </a:lnTo>
                      <a:lnTo>
                        <a:pt x="17619" y="6350"/>
                      </a:lnTo>
                      <a:lnTo>
                        <a:pt x="61798" y="8125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30000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0" scaled="0"/>
                </a:gradFill>
                <a:ln w="7600" cap="flat">
                  <a:noFill/>
                  <a:bevel/>
                </a:ln>
              </p:spPr>
            </p:sp>
            <p:sp>
              <p:nvSpPr>
                <p:cNvPr id="2198" name=""/>
                <p:cNvSpPr/>
                <p:nvPr/>
              </p:nvSpPr>
              <p:spPr>
                <a:xfrm>
                  <a:off x="1512586" y="4265211"/>
                  <a:ext cy="183272" cx="90565"/>
                </a:xfrm>
                <a:custGeom>
                  <a:avLst/>
                  <a:gdLst/>
                  <a:ahLst/>
                  <a:cxnLst/>
                  <a:pathLst>
                    <a:path w="90565" h="183272">
                      <a:moveTo>
                        <a:pt x="5566" y="13392"/>
                      </a:moveTo>
                      <a:lnTo>
                        <a:pt x="0" y="90728"/>
                      </a:lnTo>
                      <a:lnTo>
                        <a:pt x="75906" y="174198"/>
                      </a:lnTo>
                      <a:lnTo>
                        <a:pt x="90565" y="183272"/>
                      </a:lnTo>
                      <a:lnTo>
                        <a:pt x="89932" y="3217"/>
                      </a:lnTo>
                      <a:lnTo>
                        <a:pt x="81146" y="0"/>
                      </a:lnTo>
                      <a:lnTo>
                        <a:pt x="5566" y="13392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30000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0000" scaled="0"/>
                </a:gradFill>
                <a:ln w="7600" cap="flat">
                  <a:noFill/>
                  <a:bevel/>
                </a:ln>
              </p:spPr>
            </p:sp>
            <p:sp>
              <p:nvSpPr>
                <p:cNvPr id="2199" name=""/>
                <p:cNvSpPr/>
                <p:nvPr/>
              </p:nvSpPr>
              <p:spPr>
                <a:xfrm>
                  <a:off x="1170194" y="4068479"/>
                  <a:ext cy="210124" cx="420342"/>
                </a:xfrm>
                <a:custGeom>
                  <a:avLst/>
                  <a:gdLst/>
                  <a:ahLst/>
                  <a:cxnLst/>
                  <a:pathLst>
                    <a:path w="420342" h="210124">
                      <a:moveTo>
                        <a:pt x="0" y="0"/>
                      </a:moveTo>
                      <a:lnTo>
                        <a:pt x="41756" y="75413"/>
                      </a:lnTo>
                      <a:lnTo>
                        <a:pt x="347965" y="210124"/>
                      </a:lnTo>
                      <a:lnTo>
                        <a:pt x="420342" y="194073"/>
                      </a:lnTo>
                      <a:lnTo>
                        <a:pt x="384153" y="173644"/>
                      </a:lnTo>
                      <a:lnTo>
                        <a:pt x="64603" y="2772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26000">
                      <a:srgbClr val="181818"/>
                    </a:gs>
                    <a:gs pos="56000">
                      <a:srgbClr val="4F4F4F"/>
                    </a:gs>
                    <a:gs pos="78000">
                      <a:srgbClr val="212121"/>
                    </a:gs>
                  </a:gsLst>
                  <a:lin ang="6600000" scaled="0"/>
                </a:gradFill>
                <a:ln w="7600" cap="flat">
                  <a:solidFill>
                    <a:srgbClr val="494949"/>
                  </a:solidFill>
                  <a:bevel/>
                </a:ln>
              </p:spPr>
            </p:sp>
            <p:grpSp>
              <p:nvGrpSpPr>
                <p:cNvPr id="2200" name=""/>
                <p:cNvGrpSpPr/>
                <p:nvPr/>
              </p:nvGrpSpPr>
              <p:grpSpPr>
                <a:xfrm>
                  <a:off x="1325669" y="4226209"/>
                  <a:ext cy="40514" cx="33225"/>
                  <a:chOff x="1325669" y="4226209"/>
                  <a:chExt cy="40514" cx="33225"/>
                </a:xfrm>
              </p:grpSpPr>
              <p:sp>
                <p:nvSpPr>
                  <p:cNvPr id="2201" name=""/>
                  <p:cNvSpPr/>
                  <p:nvPr/>
                </p:nvSpPr>
                <p:spPr>
                  <a:xfrm>
                    <a:off x="1325694" y="4226072"/>
                    <a:ext cy="40514" cx="33225"/>
                  </a:xfrm>
                  <a:custGeom>
                    <a:avLst/>
                    <a:gdLst/>
                    <a:ahLst/>
                    <a:cxnLst/>
                    <a:pathLst>
                      <a:path w="33225" h="40514">
                        <a:moveTo>
                          <a:pt x="-121" y="20200"/>
                        </a:moveTo>
                        <a:cubicBezTo>
                          <a:pt x="-121" y="9013"/>
                          <a:pt x="7317" y="-57"/>
                          <a:pt x="16491" y="-57"/>
                        </a:cubicBezTo>
                        <a:cubicBezTo>
                          <a:pt x="25666" y="-57"/>
                          <a:pt x="33104" y="9013"/>
                          <a:pt x="33104" y="20200"/>
                        </a:cubicBezTo>
                        <a:cubicBezTo>
                          <a:pt x="33104" y="31388"/>
                          <a:pt x="25666" y="40457"/>
                          <a:pt x="16491" y="40457"/>
                        </a:cubicBezTo>
                        <a:cubicBezTo>
                          <a:pt x="7317" y="40457"/>
                          <a:pt x="-121" y="31388"/>
                          <a:pt x="-121" y="20200"/>
                        </a:cubicBezTo>
                        <a:close/>
                      </a:path>
                    </a:pathLst>
                  </a:custGeom>
                  <a:solidFill>
                    <a:srgbClr val="EDEDED"/>
                  </a:solidFill>
                  <a:ln w="7600" cap="flat">
                    <a:noFill/>
                    <a:bevel/>
                  </a:ln>
                </p:spPr>
              </p:sp>
              <p:sp>
                <p:nvSpPr>
                  <p:cNvPr id="2202" name=""/>
                  <p:cNvSpPr/>
                  <p:nvPr/>
                </p:nvSpPr>
                <p:spPr>
                  <a:xfrm>
                    <a:off x="1328419" y="4229382"/>
                    <a:ext cy="33899" cx="27775"/>
                  </a:xfrm>
                  <a:custGeom>
                    <a:avLst/>
                    <a:gdLst/>
                    <a:ahLst/>
                    <a:cxnLst/>
                    <a:pathLst>
                      <a:path w="27775" h="33899">
                        <a:moveTo>
                          <a:pt x="-101" y="16902"/>
                        </a:moveTo>
                        <a:cubicBezTo>
                          <a:pt x="-101" y="7541"/>
                          <a:pt x="6116" y="-48"/>
                          <a:pt x="13786" y="-48"/>
                        </a:cubicBezTo>
                        <a:cubicBezTo>
                          <a:pt x="21456" y="-48"/>
                          <a:pt x="27674" y="7541"/>
                          <a:pt x="27674" y="16902"/>
                        </a:cubicBezTo>
                        <a:cubicBezTo>
                          <a:pt x="27674" y="26263"/>
                          <a:pt x="21456" y="33852"/>
                          <a:pt x="13786" y="33852"/>
                        </a:cubicBezTo>
                        <a:cubicBezTo>
                          <a:pt x="6116" y="33852"/>
                          <a:pt x="-101" y="26263"/>
                          <a:pt x="-101" y="16902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7600" cap="flat">
                    <a:noFill/>
                    <a:bevel/>
                  </a:ln>
                </p:spPr>
              </p:sp>
              <p:sp>
                <p:nvSpPr>
                  <p:cNvPr id="2203" name=""/>
                  <p:cNvSpPr/>
                  <p:nvPr/>
                </p:nvSpPr>
                <p:spPr>
                  <a:xfrm>
                    <a:off x="1328419" y="4229382"/>
                    <a:ext cy="33899" cx="27775"/>
                  </a:xfrm>
                  <a:custGeom>
                    <a:avLst/>
                    <a:gdLst/>
                    <a:ahLst/>
                    <a:cxnLst/>
                    <a:pathLst>
                      <a:path w="27775" h="33899">
                        <a:moveTo>
                          <a:pt x="-101" y="16902"/>
                        </a:moveTo>
                        <a:cubicBezTo>
                          <a:pt x="-101" y="7541"/>
                          <a:pt x="6116" y="-48"/>
                          <a:pt x="13786" y="-48"/>
                        </a:cubicBezTo>
                        <a:cubicBezTo>
                          <a:pt x="21456" y="-48"/>
                          <a:pt x="27674" y="7541"/>
                          <a:pt x="27674" y="16902"/>
                        </a:cubicBezTo>
                        <a:cubicBezTo>
                          <a:pt x="27674" y="26263"/>
                          <a:pt x="21456" y="33852"/>
                          <a:pt x="13786" y="33852"/>
                        </a:cubicBezTo>
                        <a:cubicBezTo>
                          <a:pt x="6116" y="33852"/>
                          <a:pt x="-101" y="26263"/>
                          <a:pt x="-101" y="16902"/>
                        </a:cubicBezTo>
                        <a:close/>
                      </a:path>
                    </a:pathLst>
                  </a:custGeom>
                  <a:gradFill>
                    <a:gsLst>
                      <a:gs pos="9000">
                        <a:srgbClr val="FFFFFF">
                          <a:alpha val="39000"/>
                        </a:srgbClr>
                      </a:gs>
                      <a:gs pos="36000">
                        <a:srgbClr val="FFFFFF">
                          <a:alpha val="0"/>
                        </a:srgbClr>
                      </a:gs>
                    </a:gsLst>
                    <a:lin ang="5400000" scaled="0"/>
                  </a:gradFill>
                  <a:ln w="7600" cap="flat">
                    <a:noFill/>
                    <a:bevel/>
                  </a:ln>
                </p:spPr>
              </p:sp>
              <p:sp>
                <p:nvSpPr>
                  <p:cNvPr id="2204" name=""/>
                  <p:cNvSpPr/>
                  <p:nvPr/>
                </p:nvSpPr>
                <p:spPr>
                  <a:xfrm>
                    <a:off x="1326550" y="4237533"/>
                    <a:ext cy="18117" cx="25922"/>
                  </a:xfrm>
                  <a:custGeom>
                    <a:avLst/>
                    <a:gdLst/>
                    <a:ahLst/>
                    <a:cxnLst/>
                    <a:pathLst>
                      <a:path w="25922" h="18117">
                        <a:moveTo>
                          <a:pt x="2430" y="0"/>
                        </a:moveTo>
                        <a:lnTo>
                          <a:pt x="28352" y="18117"/>
                        </a:lnTo>
                        <a:lnTo>
                          <a:pt x="2430" y="0"/>
                        </a:lnTo>
                        <a:close/>
                      </a:path>
                    </a:pathLst>
                  </a:custGeom>
                  <a:solidFill>
                    <a:srgbClr val="EDEDED"/>
                  </a:solidFill>
                  <a:ln w="7600" cap="flat">
                    <a:noFill/>
                    <a:bevel/>
                  </a:ln>
                </p:spPr>
              </p:sp>
            </p:grpSp>
          </p:grpSp>
        </p:grpSp>
        <p:sp>
          <p:nvSpPr>
            <p:cNvPr id="2207" name="Rounded Rectangle"/>
            <p:cNvSpPr/>
            <p:nvPr/>
          </p:nvSpPr>
          <p:spPr>
            <a:xfrm>
              <a:off x="8841450" y="381088"/>
              <a:ext cy="4579000" cx="1052448"/>
            </a:xfrm>
            <a:custGeom>
              <a:avLst/>
              <a:gdLst>
                <a:gd fmla="*/ 526226 w 1052448" name="connsiteX0"/>
                <a:gd fmla="*/ 4579000 h 4579000" name="connsiteY0"/>
                <a:gd fmla="*/ 526226 w 1052448" name="connsiteX1"/>
                <a:gd fmla="*/ 0 h 4579000" name="connsiteY1"/>
                <a:gd fmla="*/ 1052448 w 1052448" name="connsiteX2"/>
                <a:gd fmla="*/ 2289500 h 4579000" name="connsiteY2"/>
                <a:gd fmla="*/ 0 w 1052448" name="connsiteX3"/>
                <a:gd fmla="*/ 2289500 h 4579000" name="connsiteY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pathLst>
                <a:path w="1052448" h="4579000">
                  <a:moveTo>
                    <a:pt x="966279" y="4579000"/>
                  </a:moveTo>
                  <a:cubicBezTo>
                    <a:pt x="1013870" y="4579000"/>
                    <a:pt x="1052448" y="4540422"/>
                    <a:pt x="1052448" y="4492824"/>
                  </a:cubicBezTo>
                  <a:lnTo>
                    <a:pt x="1052448" y="86173"/>
                  </a:lnTo>
                  <a:cubicBezTo>
                    <a:pt x="1052448" y="38580"/>
                    <a:pt x="1013870" y="0"/>
                    <a:pt x="966279" y="0"/>
                  </a:cubicBezTo>
                  <a:lnTo>
                    <a:pt x="86173" y="0"/>
                  </a:lnTo>
                  <a:cubicBezTo>
                    <a:pt x="38580" y="0"/>
                    <a:pt x="0" y="38580"/>
                    <a:pt x="0" y="86173"/>
                  </a:cubicBezTo>
                  <a:lnTo>
                    <a:pt x="0" y="4492824"/>
                  </a:lnTo>
                  <a:cubicBezTo>
                    <a:pt x="0" y="4540422"/>
                    <a:pt x="38580" y="4579000"/>
                    <a:pt x="86173" y="4579000"/>
                  </a:cubicBezTo>
                  <a:lnTo>
                    <a:pt x="966279" y="4579000"/>
                  </a:lnTo>
                  <a:close/>
                </a:path>
              </a:pathLst>
            </a:custGeom>
            <a:solidFill>
              <a:srgbClr val="F2F2F2"/>
            </a:solidFill>
            <a:ln w="7600" cap="flat">
              <a:noFill/>
              <a:custDash>
                <a:ds d="600000" sp="400000"/>
              </a:custDash>
              <a:bevel/>
            </a:ln>
          </p:spPr>
        </p:sp>
        <p:grpSp>
          <p:nvGrpSpPr>
            <p:cNvPr id="2208" name=""/>
            <p:cNvGrpSpPr/>
            <p:nvPr/>
          </p:nvGrpSpPr>
          <p:grpSpPr>
            <a:xfrm>
              <a:off x="8911691" y="503144"/>
              <a:ext cy="4312717" cx="911970"/>
              <a:chOff x="8911691" y="503144"/>
              <a:chExt cy="4312717" cx="911970"/>
            </a:xfrm>
          </p:grpSpPr>
          <p:grpSp>
            <p:nvGrpSpPr>
              <p:cNvPr id="2209" name="Server 2"/>
              <p:cNvGrpSpPr/>
              <p:nvPr/>
            </p:nvGrpSpPr>
            <p:grpSpPr>
              <a:xfrm>
                <a:off x="8911691" y="502883"/>
                <a:ext cy="577315" cx="911970"/>
                <a:chOff x="8911691" y="502883"/>
                <a:chExt cy="577315" cx="911970"/>
              </a:xfrm>
            </p:grpSpPr>
            <p:sp>
              <p:nvSpPr>
                <p:cNvPr id="2210" name=""/>
                <p:cNvSpPr/>
                <p:nvPr/>
              </p:nvSpPr>
              <p:spPr>
                <a:xfrm>
                  <a:off x="9390399" y="668349"/>
                  <a:ext cy="407365" cx="433209"/>
                </a:xfrm>
                <a:custGeom>
                  <a:avLst/>
                  <a:gdLst/>
                  <a:ahLst/>
                  <a:cxnLst/>
                  <a:pathLst>
                    <a:path w="433209" h="407365">
                      <a:moveTo>
                        <a:pt x="2228" y="412110"/>
                      </a:moveTo>
                      <a:lnTo>
                        <a:pt x="432119" y="164844"/>
                      </a:lnTo>
                      <a:lnTo>
                        <a:pt x="433209" y="4976"/>
                      </a:lnTo>
                      <a:cubicBezTo>
                        <a:pt x="426431" y="-2486"/>
                        <a:pt x="0" y="173935"/>
                        <a:pt x="0" y="173935"/>
                      </a:cubicBezTo>
                      <a:lnTo>
                        <a:pt x="2228" y="41211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181818"/>
                    </a:gs>
                    <a:gs pos="52000">
                      <a:srgbClr val="4F4F4F"/>
                    </a:gs>
                    <a:gs pos="78000">
                      <a:srgbClr val="212121"/>
                    </a:gs>
                  </a:gsLst>
                  <a:lin ang="3960000" scaled="0"/>
                </a:gradFill>
                <a:ln w="7600" cap="flat">
                  <a:noFill/>
                  <a:bevel/>
                </a:ln>
              </p:spPr>
            </p:sp>
            <p:sp>
              <p:nvSpPr>
                <p:cNvPr id="2211" name=""/>
                <p:cNvSpPr/>
                <p:nvPr/>
              </p:nvSpPr>
              <p:spPr>
                <a:xfrm>
                  <a:off x="8915060" y="503172"/>
                  <a:ext cy="403625" cx="905386"/>
                </a:xfrm>
                <a:custGeom>
                  <a:avLst/>
                  <a:gdLst/>
                  <a:ahLst/>
                  <a:cxnLst/>
                  <a:pathLst>
                    <a:path w="905386" h="403625">
                      <a:moveTo>
                        <a:pt x="0" y="191460"/>
                      </a:moveTo>
                      <a:cubicBezTo>
                        <a:pt x="-1161" y="187840"/>
                        <a:pt x="6766" y="183815"/>
                        <a:pt x="6766" y="183815"/>
                      </a:cubicBezTo>
                      <a:cubicBezTo>
                        <a:pt x="6766" y="183815"/>
                        <a:pt x="426191" y="-2601"/>
                        <a:pt x="430031" y="0"/>
                      </a:cubicBezTo>
                      <a:cubicBezTo>
                        <a:pt x="433869" y="1423"/>
                        <a:pt x="888121" y="159382"/>
                        <a:pt x="905244" y="165080"/>
                      </a:cubicBezTo>
                      <a:cubicBezTo>
                        <a:pt x="909127" y="170225"/>
                        <a:pt x="483489" y="403598"/>
                        <a:pt x="483489" y="403598"/>
                      </a:cubicBezTo>
                      <a:cubicBezTo>
                        <a:pt x="483489" y="403598"/>
                        <a:pt x="2396" y="195079"/>
                        <a:pt x="0" y="191460"/>
                      </a:cubicBezTo>
                      <a:close/>
                    </a:path>
                  </a:pathLst>
                </a:custGeom>
                <a:gradFill>
                  <a:gsLst>
                    <a:gs pos="25000">
                      <a:srgbClr val="414141"/>
                    </a:gs>
                    <a:gs pos="37000">
                      <a:srgbClr val="4F4F4F"/>
                    </a:gs>
                    <a:gs pos="80000">
                      <a:srgbClr val="4A4A4A"/>
                    </a:gs>
                  </a:gsLst>
                  <a:lin ang="3720000" scaled="0"/>
                </a:gradFill>
                <a:ln w="7600" cap="flat">
                  <a:noFill/>
                  <a:bevel/>
                </a:ln>
              </p:spPr>
            </p:sp>
            <p:sp>
              <p:nvSpPr>
                <p:cNvPr id="2212" name=""/>
                <p:cNvSpPr/>
                <p:nvPr/>
              </p:nvSpPr>
              <p:spPr>
                <a:xfrm>
                  <a:off x="8911639" y="684206"/>
                  <a:ext cy="394350" cx="487060"/>
                </a:xfrm>
                <a:custGeom>
                  <a:avLst/>
                  <a:gdLst/>
                  <a:ahLst/>
                  <a:cxnLst/>
                  <a:pathLst>
                    <a:path w="487060" h="394350">
                      <a:moveTo>
                        <a:pt x="7577" y="0"/>
                      </a:moveTo>
                      <a:lnTo>
                        <a:pt x="478017" y="214389"/>
                      </a:lnTo>
                      <a:cubicBezTo>
                        <a:pt x="482919" y="215718"/>
                        <a:pt x="485477" y="220413"/>
                        <a:pt x="486214" y="222922"/>
                      </a:cubicBezTo>
                      <a:lnTo>
                        <a:pt x="487060" y="385540"/>
                      </a:lnTo>
                      <a:cubicBezTo>
                        <a:pt x="487060" y="390255"/>
                        <a:pt x="480660" y="394350"/>
                        <a:pt x="476164" y="394350"/>
                      </a:cubicBezTo>
                      <a:lnTo>
                        <a:pt x="16336" y="189633"/>
                      </a:lnTo>
                      <a:cubicBezTo>
                        <a:pt x="10069" y="185622"/>
                        <a:pt x="3047" y="181160"/>
                        <a:pt x="1631" y="175125"/>
                      </a:cubicBezTo>
                      <a:lnTo>
                        <a:pt x="0" y="7866"/>
                      </a:lnTo>
                      <a:cubicBezTo>
                        <a:pt x="0" y="3153"/>
                        <a:pt x="3081" y="0"/>
                        <a:pt x="7577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1B2B6"/>
                    </a:gs>
                    <a:gs pos="100000">
                      <a:srgbClr val="9E9FA4"/>
                    </a:gs>
                  </a:gsLst>
                  <a:lin ang="0" scaled="0"/>
                </a:gradFill>
                <a:ln w="7600" cap="flat">
                  <a:noFill/>
                  <a:bevel/>
                </a:ln>
              </p:spPr>
            </p:sp>
            <p:sp>
              <p:nvSpPr>
                <p:cNvPr id="2213" name=""/>
                <p:cNvSpPr/>
                <p:nvPr/>
              </p:nvSpPr>
              <p:spPr>
                <a:xfrm>
                  <a:off x="8913266" y="686987"/>
                  <a:ext cy="186852" cx="14790"/>
                </a:xfrm>
                <a:custGeom>
                  <a:avLst/>
                  <a:gdLst/>
                  <a:ahLst/>
                  <a:cxnLst/>
                  <a:pathLst>
                    <a:path w="14790" h="186852">
                      <a:moveTo>
                        <a:pt x="7863" y="0"/>
                      </a:moveTo>
                      <a:lnTo>
                        <a:pt x="14708" y="186852"/>
                      </a:lnTo>
                      <a:cubicBezTo>
                        <a:pt x="2196" y="180736"/>
                        <a:pt x="1197" y="178738"/>
                        <a:pt x="326" y="175466"/>
                      </a:cubicBezTo>
                      <a:lnTo>
                        <a:pt x="-82" y="7989"/>
                      </a:lnTo>
                      <a:cubicBezTo>
                        <a:pt x="-82" y="3276"/>
                        <a:pt x="3367" y="0"/>
                        <a:pt x="7863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1B3B7"/>
                    </a:gs>
                    <a:gs pos="100000">
                      <a:srgbClr val="C5C6C9"/>
                    </a:gs>
                  </a:gsLst>
                  <a:lin ang="5400000" scaled="0"/>
                </a:gradFill>
                <a:ln w="7600" cap="flat">
                  <a:noFill/>
                  <a:bevel/>
                </a:ln>
              </p:spPr>
            </p:sp>
            <p:sp>
              <p:nvSpPr>
                <p:cNvPr id="2214" name=""/>
                <p:cNvSpPr/>
                <p:nvPr/>
              </p:nvSpPr>
              <p:spPr>
                <a:xfrm>
                  <a:off x="9379685" y="898030"/>
                  <a:ext cy="182286" cx="19124"/>
                </a:xfrm>
                <a:custGeom>
                  <a:avLst/>
                  <a:gdLst/>
                  <a:ahLst/>
                  <a:cxnLst/>
                  <a:pathLst>
                    <a:path w="19124" h="182286">
                      <a:moveTo>
                        <a:pt x="-315" y="0"/>
                      </a:moveTo>
                      <a:lnTo>
                        <a:pt x="9971" y="3695"/>
                      </a:lnTo>
                      <a:cubicBezTo>
                        <a:pt x="14871" y="5023"/>
                        <a:pt x="17431" y="9718"/>
                        <a:pt x="18168" y="12228"/>
                      </a:cubicBezTo>
                      <a:lnTo>
                        <a:pt x="18809" y="174841"/>
                      </a:lnTo>
                      <a:cubicBezTo>
                        <a:pt x="18809" y="179555"/>
                        <a:pt x="14825" y="182286"/>
                        <a:pt x="10328" y="182286"/>
                      </a:cubicBezTo>
                      <a:lnTo>
                        <a:pt x="348" y="177777"/>
                      </a:lnTo>
                      <a:lnTo>
                        <a:pt x="-315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E9FA4"/>
                    </a:gs>
                    <a:gs pos="100000">
                      <a:srgbClr val="A8A9AD"/>
                    </a:gs>
                  </a:gsLst>
                  <a:lin ang="5400000" scaled="0"/>
                </a:gradFill>
                <a:ln w="7600" cap="flat">
                  <a:noFill/>
                  <a:bevel/>
                </a:ln>
              </p:spPr>
            </p:sp>
            <p:sp>
              <p:nvSpPr>
                <p:cNvPr id="2215" name=""/>
                <p:cNvSpPr/>
                <p:nvPr/>
              </p:nvSpPr>
              <p:spPr>
                <a:xfrm rot="-10800000">
                  <a:off x="8945557" y="844751"/>
                  <a:ext cy="222463" cx="415296"/>
                </a:xfrm>
                <a:custGeom>
                  <a:avLst/>
                  <a:gdLst/>
                  <a:ahLst/>
                  <a:cxnLst/>
                  <a:pathLst>
                    <a:path w="415296" h="222463">
                      <a:moveTo>
                        <a:pt x="0" y="0"/>
                      </a:moveTo>
                      <a:lnTo>
                        <a:pt x="72903" y="85296"/>
                      </a:lnTo>
                      <a:lnTo>
                        <a:pt x="377169" y="222463"/>
                      </a:lnTo>
                      <a:lnTo>
                        <a:pt x="415296" y="185976"/>
                      </a:lnTo>
                      <a:lnTo>
                        <a:pt x="77811" y="35164"/>
                      </a:lnTo>
                      <a:lnTo>
                        <a:pt x="29523" y="1393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26000">
                      <a:srgbClr val="181818"/>
                    </a:gs>
                    <a:gs pos="56000">
                      <a:srgbClr val="4F4F4F"/>
                    </a:gs>
                    <a:gs pos="78000">
                      <a:srgbClr val="212121"/>
                    </a:gs>
                  </a:gsLst>
                  <a:lin ang="6600000" scaled="0"/>
                </a:gradFill>
                <a:ln w="7600" cap="flat">
                  <a:solidFill>
                    <a:srgbClr val="494949"/>
                  </a:solidFill>
                  <a:bevel/>
                </a:ln>
              </p:spPr>
            </p:sp>
            <p:sp>
              <p:nvSpPr>
                <p:cNvPr id="2216" name=""/>
                <p:cNvSpPr/>
                <p:nvPr/>
              </p:nvSpPr>
              <p:spPr>
                <a:xfrm>
                  <a:off x="8927011" y="690139"/>
                  <a:ext cy="192613" cx="61797"/>
                </a:xfrm>
                <a:custGeom>
                  <a:avLst/>
                  <a:gdLst/>
                  <a:ahLst/>
                  <a:cxnLst/>
                  <a:pathLst>
                    <a:path w="61797" h="192613">
                      <a:moveTo>
                        <a:pt x="61797" y="81250"/>
                      </a:moveTo>
                      <a:lnTo>
                        <a:pt x="58170" y="153005"/>
                      </a:lnTo>
                      <a:lnTo>
                        <a:pt x="17256" y="192613"/>
                      </a:lnTo>
                      <a:lnTo>
                        <a:pt x="0" y="185390"/>
                      </a:lnTo>
                      <a:lnTo>
                        <a:pt x="548" y="0"/>
                      </a:lnTo>
                      <a:lnTo>
                        <a:pt x="17618" y="6350"/>
                      </a:lnTo>
                      <a:lnTo>
                        <a:pt x="61797" y="8125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30000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0" scaled="0"/>
                </a:gradFill>
                <a:ln w="7600" cap="flat">
                  <a:noFill/>
                  <a:bevel/>
                </a:ln>
              </p:spPr>
            </p:sp>
            <p:sp>
              <p:nvSpPr>
                <p:cNvPr id="2217" name=""/>
                <p:cNvSpPr/>
                <p:nvPr/>
              </p:nvSpPr>
              <p:spPr>
                <a:xfrm>
                  <a:off x="9289440" y="892709"/>
                  <a:ext cy="183273" cx="90564"/>
                </a:xfrm>
                <a:custGeom>
                  <a:avLst/>
                  <a:gdLst/>
                  <a:ahLst/>
                  <a:cxnLst/>
                  <a:pathLst>
                    <a:path w="90564" h="183273">
                      <a:moveTo>
                        <a:pt x="5566" y="13392"/>
                      </a:moveTo>
                      <a:lnTo>
                        <a:pt x="0" y="90729"/>
                      </a:lnTo>
                      <a:lnTo>
                        <a:pt x="75905" y="174198"/>
                      </a:lnTo>
                      <a:lnTo>
                        <a:pt x="90564" y="183273"/>
                      </a:lnTo>
                      <a:lnTo>
                        <a:pt x="89931" y="3217"/>
                      </a:lnTo>
                      <a:lnTo>
                        <a:pt x="81145" y="0"/>
                      </a:lnTo>
                      <a:lnTo>
                        <a:pt x="5566" y="13392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30000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0000" scaled="0"/>
                </a:gradFill>
                <a:ln w="7600" cap="flat">
                  <a:noFill/>
                  <a:bevel/>
                </a:ln>
              </p:spPr>
            </p:sp>
            <p:sp>
              <p:nvSpPr>
                <p:cNvPr id="2218" name=""/>
                <p:cNvSpPr/>
                <p:nvPr/>
              </p:nvSpPr>
              <p:spPr>
                <a:xfrm>
                  <a:off x="8947053" y="695976"/>
                  <a:ext cy="210125" cx="420335"/>
                </a:xfrm>
                <a:custGeom>
                  <a:avLst/>
                  <a:gdLst/>
                  <a:ahLst/>
                  <a:cxnLst/>
                  <a:pathLst>
                    <a:path w="420335" h="210125">
                      <a:moveTo>
                        <a:pt x="0" y="0"/>
                      </a:moveTo>
                      <a:lnTo>
                        <a:pt x="41755" y="75413"/>
                      </a:lnTo>
                      <a:lnTo>
                        <a:pt x="347959" y="210125"/>
                      </a:lnTo>
                      <a:lnTo>
                        <a:pt x="420335" y="194074"/>
                      </a:lnTo>
                      <a:lnTo>
                        <a:pt x="384147" y="173645"/>
                      </a:lnTo>
                      <a:lnTo>
                        <a:pt x="64602" y="2772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26000">
                      <a:srgbClr val="181818"/>
                    </a:gs>
                    <a:gs pos="56000">
                      <a:srgbClr val="4F4F4F"/>
                    </a:gs>
                    <a:gs pos="78000">
                      <a:srgbClr val="212121"/>
                    </a:gs>
                  </a:gsLst>
                  <a:lin ang="6600000" scaled="0"/>
                </a:gradFill>
                <a:ln w="7600" cap="flat">
                  <a:solidFill>
                    <a:srgbClr val="494949"/>
                  </a:solidFill>
                  <a:bevel/>
                </a:ln>
              </p:spPr>
            </p:sp>
            <p:grpSp>
              <p:nvGrpSpPr>
                <p:cNvPr id="2219" name=""/>
                <p:cNvGrpSpPr/>
                <p:nvPr/>
              </p:nvGrpSpPr>
              <p:grpSpPr>
                <a:xfrm>
                  <a:off x="9102525" y="853707"/>
                  <a:ext cy="40514" cx="33225"/>
                  <a:chOff x="9102525" y="853707"/>
                  <a:chExt cy="40514" cx="33225"/>
                </a:xfrm>
              </p:grpSpPr>
              <p:sp>
                <p:nvSpPr>
                  <p:cNvPr id="2220" name=""/>
                  <p:cNvSpPr/>
                  <p:nvPr/>
                </p:nvSpPr>
                <p:spPr>
                  <a:xfrm>
                    <a:off x="9102550" y="853570"/>
                    <a:ext cy="40514" cx="33225"/>
                  </a:xfrm>
                  <a:custGeom>
                    <a:avLst/>
                    <a:gdLst/>
                    <a:ahLst/>
                    <a:cxnLst/>
                    <a:pathLst>
                      <a:path w="33225" h="40514">
                        <a:moveTo>
                          <a:pt x="-121" y="20200"/>
                        </a:moveTo>
                        <a:cubicBezTo>
                          <a:pt x="-121" y="9013"/>
                          <a:pt x="7316" y="-57"/>
                          <a:pt x="16491" y="-57"/>
                        </a:cubicBezTo>
                        <a:cubicBezTo>
                          <a:pt x="25666" y="-57"/>
                          <a:pt x="33103" y="9013"/>
                          <a:pt x="33103" y="20200"/>
                        </a:cubicBezTo>
                        <a:cubicBezTo>
                          <a:pt x="33103" y="31388"/>
                          <a:pt x="25666" y="40457"/>
                          <a:pt x="16491" y="40457"/>
                        </a:cubicBezTo>
                        <a:cubicBezTo>
                          <a:pt x="7316" y="40457"/>
                          <a:pt x="-121" y="31388"/>
                          <a:pt x="-121" y="20200"/>
                        </a:cubicBezTo>
                        <a:close/>
                      </a:path>
                    </a:pathLst>
                  </a:custGeom>
                  <a:solidFill>
                    <a:srgbClr val="EDEDED"/>
                  </a:solidFill>
                  <a:ln w="7600" cap="flat">
                    <a:noFill/>
                    <a:bevel/>
                  </a:ln>
                </p:spPr>
              </p:sp>
              <p:sp>
                <p:nvSpPr>
                  <p:cNvPr id="2221" name=""/>
                  <p:cNvSpPr/>
                  <p:nvPr/>
                </p:nvSpPr>
                <p:spPr>
                  <a:xfrm>
                    <a:off x="9105275" y="856879"/>
                    <a:ext cy="33899" cx="27775"/>
                  </a:xfrm>
                  <a:custGeom>
                    <a:avLst/>
                    <a:gdLst/>
                    <a:ahLst/>
                    <a:cxnLst/>
                    <a:pathLst>
                      <a:path w="27775" h="33899">
                        <a:moveTo>
                          <a:pt x="-101" y="16902"/>
                        </a:moveTo>
                        <a:cubicBezTo>
                          <a:pt x="-101" y="7541"/>
                          <a:pt x="6116" y="-48"/>
                          <a:pt x="13786" y="-48"/>
                        </a:cubicBezTo>
                        <a:cubicBezTo>
                          <a:pt x="21456" y="-48"/>
                          <a:pt x="27674" y="7541"/>
                          <a:pt x="27674" y="16902"/>
                        </a:cubicBezTo>
                        <a:cubicBezTo>
                          <a:pt x="27674" y="26263"/>
                          <a:pt x="21456" y="33852"/>
                          <a:pt x="13786" y="33852"/>
                        </a:cubicBezTo>
                        <a:cubicBezTo>
                          <a:pt x="6116" y="33852"/>
                          <a:pt x="-101" y="26263"/>
                          <a:pt x="-101" y="16902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7600" cap="flat">
                    <a:noFill/>
                    <a:bevel/>
                  </a:ln>
                </p:spPr>
              </p:sp>
              <p:sp>
                <p:nvSpPr>
                  <p:cNvPr id="2222" name=""/>
                  <p:cNvSpPr/>
                  <p:nvPr/>
                </p:nvSpPr>
                <p:spPr>
                  <a:xfrm>
                    <a:off x="9105275" y="856879"/>
                    <a:ext cy="33899" cx="27775"/>
                  </a:xfrm>
                  <a:custGeom>
                    <a:avLst/>
                    <a:gdLst/>
                    <a:ahLst/>
                    <a:cxnLst/>
                    <a:pathLst>
                      <a:path w="27775" h="33899">
                        <a:moveTo>
                          <a:pt x="-101" y="16902"/>
                        </a:moveTo>
                        <a:cubicBezTo>
                          <a:pt x="-101" y="7541"/>
                          <a:pt x="6116" y="-48"/>
                          <a:pt x="13786" y="-48"/>
                        </a:cubicBezTo>
                        <a:cubicBezTo>
                          <a:pt x="21456" y="-48"/>
                          <a:pt x="27674" y="7541"/>
                          <a:pt x="27674" y="16902"/>
                        </a:cubicBezTo>
                        <a:cubicBezTo>
                          <a:pt x="27674" y="26263"/>
                          <a:pt x="21456" y="33852"/>
                          <a:pt x="13786" y="33852"/>
                        </a:cubicBezTo>
                        <a:cubicBezTo>
                          <a:pt x="6116" y="33852"/>
                          <a:pt x="-101" y="26263"/>
                          <a:pt x="-101" y="16902"/>
                        </a:cubicBezTo>
                        <a:close/>
                      </a:path>
                    </a:pathLst>
                  </a:custGeom>
                  <a:gradFill>
                    <a:gsLst>
                      <a:gs pos="9000">
                        <a:srgbClr val="FFFFFF">
                          <a:alpha val="39000"/>
                        </a:srgbClr>
                      </a:gs>
                      <a:gs pos="36000">
                        <a:srgbClr val="FFFFFF">
                          <a:alpha val="0"/>
                        </a:srgbClr>
                      </a:gs>
                    </a:gsLst>
                    <a:lin ang="5400000" scaled="0"/>
                  </a:gradFill>
                  <a:ln w="7600" cap="flat">
                    <a:noFill/>
                    <a:bevel/>
                  </a:ln>
                </p:spPr>
              </p:sp>
              <p:sp>
                <p:nvSpPr>
                  <p:cNvPr id="2223" name=""/>
                  <p:cNvSpPr/>
                  <p:nvPr/>
                </p:nvSpPr>
                <p:spPr>
                  <a:xfrm>
                    <a:off x="9103406" y="865030"/>
                    <a:ext cy="18117" cx="25922"/>
                  </a:xfrm>
                  <a:custGeom>
                    <a:avLst/>
                    <a:gdLst/>
                    <a:ahLst/>
                    <a:cxnLst/>
                    <a:pathLst>
                      <a:path w="25922" h="18117">
                        <a:moveTo>
                          <a:pt x="2430" y="0"/>
                        </a:moveTo>
                        <a:lnTo>
                          <a:pt x="28352" y="18117"/>
                        </a:lnTo>
                        <a:lnTo>
                          <a:pt x="2430" y="0"/>
                        </a:lnTo>
                        <a:close/>
                      </a:path>
                    </a:pathLst>
                  </a:custGeom>
                  <a:solidFill>
                    <a:srgbClr val="EDEDED"/>
                  </a:solidFill>
                  <a:ln w="7600" cap="flat">
                    <a:noFill/>
                    <a:bevel/>
                  </a:ln>
                </p:spPr>
              </p:sp>
            </p:grpSp>
            <p:sp>
              <p:nvSpPr>
                <p:cNvPr id="860" name="Text 860"/>
                <p:cNvSpPr txBox="1"/>
                <p:nvPr/>
              </p:nvSpPr>
              <p:spPr>
                <a:xfrm>
                  <a:off x="9008621" y="1099874"/>
                  <a:ext cy="143622" cx="718110"/>
                </a:xfrm>
                <a:prstGeom prst="rect">
                  <a:avLst/>
                </a:prstGeom>
                <a:noFill/>
              </p:spPr>
              <p:txBody>
                <a:bodyPr rtlCol="0" bIns="0" wrap="square" tIns="0" rIns="36000" anchor="ctr" lIns="36000"/>
                <a:lstStyle/>
                <a:p>
                  <a:pPr algn="ctr">
                    <a:lnSpc>
                      <a:spcPct val="100000"/>
                    </a:lnSpc>
                  </a:pPr>
                  <a:r>
                    <a:rPr sz="760">
                      <a:solidFill>
                        <a:srgbClr val="000000"/>
                      </a:solidFill>
                      <a:latin typeface="Arial"/>
                    </a:rPr>
                    <a:t>IAM</a:t>
                  </a:r>
                </a:p>
              </p:txBody>
            </p:sp>
          </p:grpSp>
          <p:grpSp>
            <p:nvGrpSpPr>
              <p:cNvPr id="2224" name="Server 2"/>
              <p:cNvGrpSpPr/>
              <p:nvPr/>
            </p:nvGrpSpPr>
            <p:grpSpPr>
              <a:xfrm>
                <a:off x="8911691" y="2370699"/>
                <a:ext cy="577315" cx="911970"/>
                <a:chOff x="8911691" y="2370699"/>
                <a:chExt cy="577315" cx="911970"/>
              </a:xfrm>
            </p:grpSpPr>
            <p:sp>
              <p:nvSpPr>
                <p:cNvPr id="2225" name=""/>
                <p:cNvSpPr/>
                <p:nvPr/>
              </p:nvSpPr>
              <p:spPr>
                <a:xfrm>
                  <a:off x="9390399" y="2536166"/>
                  <a:ext cy="407365" cx="433209"/>
                </a:xfrm>
                <a:custGeom>
                  <a:avLst/>
                  <a:gdLst/>
                  <a:ahLst/>
                  <a:cxnLst/>
                  <a:pathLst>
                    <a:path w="433209" h="407365">
                      <a:moveTo>
                        <a:pt x="2228" y="412110"/>
                      </a:moveTo>
                      <a:lnTo>
                        <a:pt x="432119" y="164844"/>
                      </a:lnTo>
                      <a:lnTo>
                        <a:pt x="433209" y="4976"/>
                      </a:lnTo>
                      <a:cubicBezTo>
                        <a:pt x="426431" y="-2486"/>
                        <a:pt x="0" y="173935"/>
                        <a:pt x="0" y="173935"/>
                      </a:cubicBezTo>
                      <a:lnTo>
                        <a:pt x="2228" y="41211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181818"/>
                    </a:gs>
                    <a:gs pos="52000">
                      <a:srgbClr val="4F4F4F"/>
                    </a:gs>
                    <a:gs pos="78000">
                      <a:srgbClr val="212121"/>
                    </a:gs>
                  </a:gsLst>
                  <a:lin ang="3960000" scaled="0"/>
                </a:gradFill>
                <a:ln w="7600" cap="flat">
                  <a:noFill/>
                  <a:bevel/>
                </a:ln>
              </p:spPr>
            </p:sp>
            <p:sp>
              <p:nvSpPr>
                <p:cNvPr id="2226" name=""/>
                <p:cNvSpPr/>
                <p:nvPr/>
              </p:nvSpPr>
              <p:spPr>
                <a:xfrm>
                  <a:off x="8915060" y="2370988"/>
                  <a:ext cy="403625" cx="905386"/>
                </a:xfrm>
                <a:custGeom>
                  <a:avLst/>
                  <a:gdLst/>
                  <a:ahLst/>
                  <a:cxnLst/>
                  <a:pathLst>
                    <a:path w="905386" h="403625">
                      <a:moveTo>
                        <a:pt x="0" y="191460"/>
                      </a:moveTo>
                      <a:cubicBezTo>
                        <a:pt x="-1161" y="187840"/>
                        <a:pt x="6766" y="183815"/>
                        <a:pt x="6766" y="183815"/>
                      </a:cubicBezTo>
                      <a:cubicBezTo>
                        <a:pt x="6766" y="183815"/>
                        <a:pt x="426191" y="-2601"/>
                        <a:pt x="430031" y="0"/>
                      </a:cubicBezTo>
                      <a:cubicBezTo>
                        <a:pt x="433869" y="1423"/>
                        <a:pt x="888121" y="159382"/>
                        <a:pt x="905244" y="165080"/>
                      </a:cubicBezTo>
                      <a:cubicBezTo>
                        <a:pt x="909127" y="170225"/>
                        <a:pt x="483489" y="403598"/>
                        <a:pt x="483489" y="403598"/>
                      </a:cubicBezTo>
                      <a:cubicBezTo>
                        <a:pt x="483489" y="403598"/>
                        <a:pt x="2396" y="195079"/>
                        <a:pt x="0" y="191460"/>
                      </a:cubicBezTo>
                      <a:close/>
                    </a:path>
                  </a:pathLst>
                </a:custGeom>
                <a:gradFill>
                  <a:gsLst>
                    <a:gs pos="25000">
                      <a:srgbClr val="414141"/>
                    </a:gs>
                    <a:gs pos="37000">
                      <a:srgbClr val="4F4F4F"/>
                    </a:gs>
                    <a:gs pos="80000">
                      <a:srgbClr val="4A4A4A"/>
                    </a:gs>
                  </a:gsLst>
                  <a:lin ang="3720000" scaled="0"/>
                </a:gradFill>
                <a:ln w="7600" cap="flat">
                  <a:noFill/>
                  <a:bevel/>
                </a:ln>
              </p:spPr>
            </p:sp>
            <p:sp>
              <p:nvSpPr>
                <p:cNvPr id="2227" name=""/>
                <p:cNvSpPr/>
                <p:nvPr/>
              </p:nvSpPr>
              <p:spPr>
                <a:xfrm>
                  <a:off x="8911639" y="2552022"/>
                  <a:ext cy="394350" cx="487060"/>
                </a:xfrm>
                <a:custGeom>
                  <a:avLst/>
                  <a:gdLst/>
                  <a:ahLst/>
                  <a:cxnLst/>
                  <a:pathLst>
                    <a:path w="487060" h="394350">
                      <a:moveTo>
                        <a:pt x="7577" y="0"/>
                      </a:moveTo>
                      <a:lnTo>
                        <a:pt x="478017" y="214389"/>
                      </a:lnTo>
                      <a:cubicBezTo>
                        <a:pt x="482919" y="215718"/>
                        <a:pt x="485477" y="220413"/>
                        <a:pt x="486214" y="222922"/>
                      </a:cubicBezTo>
                      <a:lnTo>
                        <a:pt x="487060" y="385540"/>
                      </a:lnTo>
                      <a:cubicBezTo>
                        <a:pt x="487060" y="390255"/>
                        <a:pt x="480660" y="394350"/>
                        <a:pt x="476164" y="394350"/>
                      </a:cubicBezTo>
                      <a:lnTo>
                        <a:pt x="16336" y="189633"/>
                      </a:lnTo>
                      <a:cubicBezTo>
                        <a:pt x="10069" y="185622"/>
                        <a:pt x="3047" y="181160"/>
                        <a:pt x="1631" y="175125"/>
                      </a:cubicBezTo>
                      <a:lnTo>
                        <a:pt x="0" y="7866"/>
                      </a:lnTo>
                      <a:cubicBezTo>
                        <a:pt x="0" y="3153"/>
                        <a:pt x="3081" y="0"/>
                        <a:pt x="7577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1B2B6"/>
                    </a:gs>
                    <a:gs pos="100000">
                      <a:srgbClr val="9E9FA4"/>
                    </a:gs>
                  </a:gsLst>
                  <a:lin ang="0" scaled="0"/>
                </a:gradFill>
                <a:ln w="7600" cap="flat">
                  <a:noFill/>
                  <a:bevel/>
                </a:ln>
              </p:spPr>
            </p:sp>
            <p:sp>
              <p:nvSpPr>
                <p:cNvPr id="2228" name=""/>
                <p:cNvSpPr/>
                <p:nvPr/>
              </p:nvSpPr>
              <p:spPr>
                <a:xfrm>
                  <a:off x="8913266" y="2554803"/>
                  <a:ext cy="186852" cx="14790"/>
                </a:xfrm>
                <a:custGeom>
                  <a:avLst/>
                  <a:gdLst/>
                  <a:ahLst/>
                  <a:cxnLst/>
                  <a:pathLst>
                    <a:path w="14790" h="186852">
                      <a:moveTo>
                        <a:pt x="7863" y="0"/>
                      </a:moveTo>
                      <a:lnTo>
                        <a:pt x="14708" y="186852"/>
                      </a:lnTo>
                      <a:cubicBezTo>
                        <a:pt x="2196" y="180736"/>
                        <a:pt x="1197" y="178738"/>
                        <a:pt x="326" y="175466"/>
                      </a:cubicBezTo>
                      <a:lnTo>
                        <a:pt x="-82" y="7989"/>
                      </a:lnTo>
                      <a:cubicBezTo>
                        <a:pt x="-82" y="3276"/>
                        <a:pt x="3367" y="0"/>
                        <a:pt x="7863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1B3B7"/>
                    </a:gs>
                    <a:gs pos="100000">
                      <a:srgbClr val="C5C6C9"/>
                    </a:gs>
                  </a:gsLst>
                  <a:lin ang="5400000" scaled="0"/>
                </a:gradFill>
                <a:ln w="7600" cap="flat">
                  <a:noFill/>
                  <a:bevel/>
                </a:ln>
              </p:spPr>
            </p:sp>
            <p:sp>
              <p:nvSpPr>
                <p:cNvPr id="2229" name=""/>
                <p:cNvSpPr/>
                <p:nvPr/>
              </p:nvSpPr>
              <p:spPr>
                <a:xfrm>
                  <a:off x="9379685" y="2765846"/>
                  <a:ext cy="182286" cx="19124"/>
                </a:xfrm>
                <a:custGeom>
                  <a:avLst/>
                  <a:gdLst/>
                  <a:ahLst/>
                  <a:cxnLst/>
                  <a:pathLst>
                    <a:path w="19124" h="182286">
                      <a:moveTo>
                        <a:pt x="-315" y="0"/>
                      </a:moveTo>
                      <a:lnTo>
                        <a:pt x="9971" y="3695"/>
                      </a:lnTo>
                      <a:cubicBezTo>
                        <a:pt x="14871" y="5023"/>
                        <a:pt x="17431" y="9718"/>
                        <a:pt x="18168" y="12228"/>
                      </a:cubicBezTo>
                      <a:lnTo>
                        <a:pt x="18809" y="174841"/>
                      </a:lnTo>
                      <a:cubicBezTo>
                        <a:pt x="18809" y="179555"/>
                        <a:pt x="14825" y="182286"/>
                        <a:pt x="10328" y="182286"/>
                      </a:cubicBezTo>
                      <a:lnTo>
                        <a:pt x="348" y="177777"/>
                      </a:lnTo>
                      <a:lnTo>
                        <a:pt x="-315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E9FA4"/>
                    </a:gs>
                    <a:gs pos="100000">
                      <a:srgbClr val="A8A9AD"/>
                    </a:gs>
                  </a:gsLst>
                  <a:lin ang="5400000" scaled="0"/>
                </a:gradFill>
                <a:ln w="7600" cap="flat">
                  <a:noFill/>
                  <a:bevel/>
                </a:ln>
              </p:spPr>
            </p:sp>
            <p:sp>
              <p:nvSpPr>
                <p:cNvPr id="2230" name=""/>
                <p:cNvSpPr/>
                <p:nvPr/>
              </p:nvSpPr>
              <p:spPr>
                <a:xfrm rot="-10800000">
                  <a:off x="8945557" y="2712568"/>
                  <a:ext cy="222463" cx="415296"/>
                </a:xfrm>
                <a:custGeom>
                  <a:avLst/>
                  <a:gdLst/>
                  <a:ahLst/>
                  <a:cxnLst/>
                  <a:pathLst>
                    <a:path w="415296" h="222463">
                      <a:moveTo>
                        <a:pt x="0" y="0"/>
                      </a:moveTo>
                      <a:lnTo>
                        <a:pt x="72903" y="85296"/>
                      </a:lnTo>
                      <a:lnTo>
                        <a:pt x="377169" y="222463"/>
                      </a:lnTo>
                      <a:lnTo>
                        <a:pt x="415296" y="185976"/>
                      </a:lnTo>
                      <a:lnTo>
                        <a:pt x="77811" y="35164"/>
                      </a:lnTo>
                      <a:lnTo>
                        <a:pt x="29523" y="1393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26000">
                      <a:srgbClr val="181818"/>
                    </a:gs>
                    <a:gs pos="56000">
                      <a:srgbClr val="4F4F4F"/>
                    </a:gs>
                    <a:gs pos="78000">
                      <a:srgbClr val="212121"/>
                    </a:gs>
                  </a:gsLst>
                  <a:lin ang="6600000" scaled="0"/>
                </a:gradFill>
                <a:ln w="7600" cap="flat">
                  <a:solidFill>
                    <a:srgbClr val="494949"/>
                  </a:solidFill>
                  <a:bevel/>
                </a:ln>
              </p:spPr>
            </p:sp>
            <p:sp>
              <p:nvSpPr>
                <p:cNvPr id="2231" name=""/>
                <p:cNvSpPr/>
                <p:nvPr/>
              </p:nvSpPr>
              <p:spPr>
                <a:xfrm>
                  <a:off x="8927011" y="2557956"/>
                  <a:ext cy="192613" cx="61797"/>
                </a:xfrm>
                <a:custGeom>
                  <a:avLst/>
                  <a:gdLst/>
                  <a:ahLst/>
                  <a:cxnLst/>
                  <a:pathLst>
                    <a:path w="61797" h="192613">
                      <a:moveTo>
                        <a:pt x="61797" y="81250"/>
                      </a:moveTo>
                      <a:lnTo>
                        <a:pt x="58170" y="153005"/>
                      </a:lnTo>
                      <a:lnTo>
                        <a:pt x="17256" y="192613"/>
                      </a:lnTo>
                      <a:lnTo>
                        <a:pt x="0" y="185390"/>
                      </a:lnTo>
                      <a:lnTo>
                        <a:pt x="548" y="0"/>
                      </a:lnTo>
                      <a:lnTo>
                        <a:pt x="17618" y="6350"/>
                      </a:lnTo>
                      <a:lnTo>
                        <a:pt x="61797" y="8125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30000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0" scaled="0"/>
                </a:gradFill>
                <a:ln w="7600" cap="flat">
                  <a:noFill/>
                  <a:bevel/>
                </a:ln>
              </p:spPr>
            </p:sp>
            <p:sp>
              <p:nvSpPr>
                <p:cNvPr id="2232" name=""/>
                <p:cNvSpPr/>
                <p:nvPr/>
              </p:nvSpPr>
              <p:spPr>
                <a:xfrm>
                  <a:off x="9289440" y="2760525"/>
                  <a:ext cy="183273" cx="90564"/>
                </a:xfrm>
                <a:custGeom>
                  <a:avLst/>
                  <a:gdLst/>
                  <a:ahLst/>
                  <a:cxnLst/>
                  <a:pathLst>
                    <a:path w="90564" h="183273">
                      <a:moveTo>
                        <a:pt x="5566" y="13392"/>
                      </a:moveTo>
                      <a:lnTo>
                        <a:pt x="0" y="90729"/>
                      </a:lnTo>
                      <a:lnTo>
                        <a:pt x="75905" y="174198"/>
                      </a:lnTo>
                      <a:lnTo>
                        <a:pt x="90564" y="183273"/>
                      </a:lnTo>
                      <a:lnTo>
                        <a:pt x="89931" y="3217"/>
                      </a:lnTo>
                      <a:lnTo>
                        <a:pt x="81145" y="0"/>
                      </a:lnTo>
                      <a:lnTo>
                        <a:pt x="5566" y="13392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30000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0000" scaled="0"/>
                </a:gradFill>
                <a:ln w="7600" cap="flat">
                  <a:noFill/>
                  <a:bevel/>
                </a:ln>
              </p:spPr>
            </p:sp>
            <p:sp>
              <p:nvSpPr>
                <p:cNvPr id="2233" name=""/>
                <p:cNvSpPr/>
                <p:nvPr/>
              </p:nvSpPr>
              <p:spPr>
                <a:xfrm>
                  <a:off x="8947053" y="2563792"/>
                  <a:ext cy="210125" cx="420335"/>
                </a:xfrm>
                <a:custGeom>
                  <a:avLst/>
                  <a:gdLst/>
                  <a:ahLst/>
                  <a:cxnLst/>
                  <a:pathLst>
                    <a:path w="420335" h="210125">
                      <a:moveTo>
                        <a:pt x="0" y="0"/>
                      </a:moveTo>
                      <a:lnTo>
                        <a:pt x="41755" y="75413"/>
                      </a:lnTo>
                      <a:lnTo>
                        <a:pt x="347959" y="210125"/>
                      </a:lnTo>
                      <a:lnTo>
                        <a:pt x="420335" y="194074"/>
                      </a:lnTo>
                      <a:lnTo>
                        <a:pt x="384147" y="173645"/>
                      </a:lnTo>
                      <a:lnTo>
                        <a:pt x="64602" y="2772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26000">
                      <a:srgbClr val="181818"/>
                    </a:gs>
                    <a:gs pos="56000">
                      <a:srgbClr val="4F4F4F"/>
                    </a:gs>
                    <a:gs pos="78000">
                      <a:srgbClr val="212121"/>
                    </a:gs>
                  </a:gsLst>
                  <a:lin ang="6600000" scaled="0"/>
                </a:gradFill>
                <a:ln w="7600" cap="flat">
                  <a:solidFill>
                    <a:srgbClr val="494949"/>
                  </a:solidFill>
                  <a:bevel/>
                </a:ln>
              </p:spPr>
            </p:sp>
            <p:grpSp>
              <p:nvGrpSpPr>
                <p:cNvPr id="2234" name=""/>
                <p:cNvGrpSpPr/>
                <p:nvPr/>
              </p:nvGrpSpPr>
              <p:grpSpPr>
                <a:xfrm>
                  <a:off x="9102525" y="2721523"/>
                  <a:ext cy="40514" cx="33225"/>
                  <a:chOff x="9102525" y="2721523"/>
                  <a:chExt cy="40514" cx="33225"/>
                </a:xfrm>
              </p:grpSpPr>
              <p:sp>
                <p:nvSpPr>
                  <p:cNvPr id="2235" name=""/>
                  <p:cNvSpPr/>
                  <p:nvPr/>
                </p:nvSpPr>
                <p:spPr>
                  <a:xfrm>
                    <a:off x="9102550" y="2721386"/>
                    <a:ext cy="40514" cx="33225"/>
                  </a:xfrm>
                  <a:custGeom>
                    <a:avLst/>
                    <a:gdLst/>
                    <a:ahLst/>
                    <a:cxnLst/>
                    <a:pathLst>
                      <a:path w="33225" h="40514">
                        <a:moveTo>
                          <a:pt x="-121" y="20200"/>
                        </a:moveTo>
                        <a:cubicBezTo>
                          <a:pt x="-121" y="9013"/>
                          <a:pt x="7316" y="-57"/>
                          <a:pt x="16491" y="-57"/>
                        </a:cubicBezTo>
                        <a:cubicBezTo>
                          <a:pt x="25666" y="-57"/>
                          <a:pt x="33103" y="9013"/>
                          <a:pt x="33103" y="20200"/>
                        </a:cubicBezTo>
                        <a:cubicBezTo>
                          <a:pt x="33103" y="31388"/>
                          <a:pt x="25666" y="40457"/>
                          <a:pt x="16491" y="40457"/>
                        </a:cubicBezTo>
                        <a:cubicBezTo>
                          <a:pt x="7316" y="40457"/>
                          <a:pt x="-121" y="31388"/>
                          <a:pt x="-121" y="20200"/>
                        </a:cubicBezTo>
                        <a:close/>
                      </a:path>
                    </a:pathLst>
                  </a:custGeom>
                  <a:solidFill>
                    <a:srgbClr val="EDEDED"/>
                  </a:solidFill>
                  <a:ln w="7600" cap="flat">
                    <a:noFill/>
                    <a:bevel/>
                  </a:ln>
                </p:spPr>
              </p:sp>
              <p:sp>
                <p:nvSpPr>
                  <p:cNvPr id="2236" name=""/>
                  <p:cNvSpPr/>
                  <p:nvPr/>
                </p:nvSpPr>
                <p:spPr>
                  <a:xfrm>
                    <a:off x="9105275" y="2724696"/>
                    <a:ext cy="33899" cx="27775"/>
                  </a:xfrm>
                  <a:custGeom>
                    <a:avLst/>
                    <a:gdLst/>
                    <a:ahLst/>
                    <a:cxnLst/>
                    <a:pathLst>
                      <a:path w="27775" h="33899">
                        <a:moveTo>
                          <a:pt x="-101" y="16902"/>
                        </a:moveTo>
                        <a:cubicBezTo>
                          <a:pt x="-101" y="7541"/>
                          <a:pt x="6116" y="-48"/>
                          <a:pt x="13786" y="-48"/>
                        </a:cubicBezTo>
                        <a:cubicBezTo>
                          <a:pt x="21456" y="-48"/>
                          <a:pt x="27674" y="7541"/>
                          <a:pt x="27674" y="16902"/>
                        </a:cubicBezTo>
                        <a:cubicBezTo>
                          <a:pt x="27674" y="26263"/>
                          <a:pt x="21456" y="33852"/>
                          <a:pt x="13786" y="33852"/>
                        </a:cubicBezTo>
                        <a:cubicBezTo>
                          <a:pt x="6116" y="33852"/>
                          <a:pt x="-101" y="26263"/>
                          <a:pt x="-101" y="16902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7600" cap="flat">
                    <a:noFill/>
                    <a:bevel/>
                  </a:ln>
                </p:spPr>
              </p:sp>
              <p:sp>
                <p:nvSpPr>
                  <p:cNvPr id="2237" name=""/>
                  <p:cNvSpPr/>
                  <p:nvPr/>
                </p:nvSpPr>
                <p:spPr>
                  <a:xfrm>
                    <a:off x="9105275" y="2724696"/>
                    <a:ext cy="33899" cx="27775"/>
                  </a:xfrm>
                  <a:custGeom>
                    <a:avLst/>
                    <a:gdLst/>
                    <a:ahLst/>
                    <a:cxnLst/>
                    <a:pathLst>
                      <a:path w="27775" h="33899">
                        <a:moveTo>
                          <a:pt x="-101" y="16902"/>
                        </a:moveTo>
                        <a:cubicBezTo>
                          <a:pt x="-101" y="7541"/>
                          <a:pt x="6116" y="-48"/>
                          <a:pt x="13786" y="-48"/>
                        </a:cubicBezTo>
                        <a:cubicBezTo>
                          <a:pt x="21456" y="-48"/>
                          <a:pt x="27674" y="7541"/>
                          <a:pt x="27674" y="16902"/>
                        </a:cubicBezTo>
                        <a:cubicBezTo>
                          <a:pt x="27674" y="26263"/>
                          <a:pt x="21456" y="33852"/>
                          <a:pt x="13786" y="33852"/>
                        </a:cubicBezTo>
                        <a:cubicBezTo>
                          <a:pt x="6116" y="33852"/>
                          <a:pt x="-101" y="26263"/>
                          <a:pt x="-101" y="16902"/>
                        </a:cubicBezTo>
                        <a:close/>
                      </a:path>
                    </a:pathLst>
                  </a:custGeom>
                  <a:gradFill>
                    <a:gsLst>
                      <a:gs pos="9000">
                        <a:srgbClr val="FFFFFF">
                          <a:alpha val="39000"/>
                        </a:srgbClr>
                      </a:gs>
                      <a:gs pos="36000">
                        <a:srgbClr val="FFFFFF">
                          <a:alpha val="0"/>
                        </a:srgbClr>
                      </a:gs>
                    </a:gsLst>
                    <a:lin ang="5400000" scaled="0"/>
                  </a:gradFill>
                  <a:ln w="7600" cap="flat">
                    <a:noFill/>
                    <a:bevel/>
                  </a:ln>
                </p:spPr>
              </p:sp>
              <p:sp>
                <p:nvSpPr>
                  <p:cNvPr id="2238" name=""/>
                  <p:cNvSpPr/>
                  <p:nvPr/>
                </p:nvSpPr>
                <p:spPr>
                  <a:xfrm>
                    <a:off x="9103406" y="2732847"/>
                    <a:ext cy="18117" cx="25922"/>
                  </a:xfrm>
                  <a:custGeom>
                    <a:avLst/>
                    <a:gdLst/>
                    <a:ahLst/>
                    <a:cxnLst/>
                    <a:pathLst>
                      <a:path w="25922" h="18117">
                        <a:moveTo>
                          <a:pt x="2430" y="0"/>
                        </a:moveTo>
                        <a:lnTo>
                          <a:pt x="28352" y="18117"/>
                        </a:lnTo>
                        <a:lnTo>
                          <a:pt x="2430" y="0"/>
                        </a:lnTo>
                        <a:close/>
                      </a:path>
                    </a:pathLst>
                  </a:custGeom>
                  <a:solidFill>
                    <a:srgbClr val="EDEDED"/>
                  </a:solidFill>
                  <a:ln w="7600" cap="flat">
                    <a:noFill/>
                    <a:bevel/>
                  </a:ln>
                </p:spPr>
              </p:sp>
            </p:grpSp>
            <p:sp>
              <p:nvSpPr>
                <p:cNvPr id="861" name="Text 861"/>
                <p:cNvSpPr txBox="1"/>
                <p:nvPr/>
              </p:nvSpPr>
              <p:spPr>
                <a:xfrm>
                  <a:off x="9008621" y="2967691"/>
                  <a:ext cy="143622" cx="718110"/>
                </a:xfrm>
                <a:prstGeom prst="rect">
                  <a:avLst/>
                </a:prstGeom>
                <a:noFill/>
              </p:spPr>
              <p:txBody>
                <a:bodyPr rtlCol="0" bIns="0" wrap="square" tIns="0" rIns="36000" anchor="ctr" lIns="36000"/>
                <a:lstStyle/>
                <a:p>
                  <a:pPr algn="ctr">
                    <a:lnSpc>
                      <a:spcPct val="100000"/>
                    </a:lnSpc>
                  </a:pPr>
                  <a:r>
                    <a:rPr sz="760">
                      <a:solidFill>
                        <a:srgbClr val="000000"/>
                      </a:solidFill>
                      <a:latin typeface="Arial"/>
                    </a:rPr>
                    <a:t>KDC</a:t>
                  </a:r>
                </a:p>
              </p:txBody>
            </p:sp>
          </p:grpSp>
          <p:grpSp>
            <p:nvGrpSpPr>
              <p:cNvPr id="2239" name="Server 2"/>
              <p:cNvGrpSpPr/>
              <p:nvPr/>
            </p:nvGrpSpPr>
            <p:grpSpPr>
              <a:xfrm>
                <a:off x="8911691" y="4238285"/>
                <a:ext cy="577315" cx="911970"/>
                <a:chOff x="8911691" y="4238285"/>
                <a:chExt cy="577315" cx="911970"/>
              </a:xfrm>
            </p:grpSpPr>
            <p:sp>
              <p:nvSpPr>
                <p:cNvPr id="2240" name=""/>
                <p:cNvSpPr/>
                <p:nvPr/>
              </p:nvSpPr>
              <p:spPr>
                <a:xfrm>
                  <a:off x="9390399" y="4403752"/>
                  <a:ext cy="407365" cx="433209"/>
                </a:xfrm>
                <a:custGeom>
                  <a:avLst/>
                  <a:gdLst/>
                  <a:ahLst/>
                  <a:cxnLst/>
                  <a:pathLst>
                    <a:path w="433209" h="407365">
                      <a:moveTo>
                        <a:pt x="2228" y="412110"/>
                      </a:moveTo>
                      <a:lnTo>
                        <a:pt x="432119" y="164844"/>
                      </a:lnTo>
                      <a:lnTo>
                        <a:pt x="433209" y="4976"/>
                      </a:lnTo>
                      <a:cubicBezTo>
                        <a:pt x="426431" y="-2486"/>
                        <a:pt x="0" y="173935"/>
                        <a:pt x="0" y="173935"/>
                      </a:cubicBezTo>
                      <a:lnTo>
                        <a:pt x="2228" y="41211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181818"/>
                    </a:gs>
                    <a:gs pos="52000">
                      <a:srgbClr val="4F4F4F"/>
                    </a:gs>
                    <a:gs pos="78000">
                      <a:srgbClr val="212121"/>
                    </a:gs>
                  </a:gsLst>
                  <a:lin ang="3960000" scaled="0"/>
                </a:gradFill>
                <a:ln w="7600" cap="flat">
                  <a:noFill/>
                  <a:bevel/>
                </a:ln>
              </p:spPr>
            </p:sp>
            <p:sp>
              <p:nvSpPr>
                <p:cNvPr id="2241" name=""/>
                <p:cNvSpPr/>
                <p:nvPr/>
              </p:nvSpPr>
              <p:spPr>
                <a:xfrm>
                  <a:off x="8915060" y="4238574"/>
                  <a:ext cy="403625" cx="905386"/>
                </a:xfrm>
                <a:custGeom>
                  <a:avLst/>
                  <a:gdLst/>
                  <a:ahLst/>
                  <a:cxnLst/>
                  <a:pathLst>
                    <a:path w="905386" h="403625">
                      <a:moveTo>
                        <a:pt x="0" y="191460"/>
                      </a:moveTo>
                      <a:cubicBezTo>
                        <a:pt x="-1161" y="187840"/>
                        <a:pt x="6766" y="183815"/>
                        <a:pt x="6766" y="183815"/>
                      </a:cubicBezTo>
                      <a:cubicBezTo>
                        <a:pt x="6766" y="183815"/>
                        <a:pt x="426191" y="-2601"/>
                        <a:pt x="430031" y="0"/>
                      </a:cubicBezTo>
                      <a:cubicBezTo>
                        <a:pt x="433869" y="1423"/>
                        <a:pt x="888121" y="159382"/>
                        <a:pt x="905244" y="165080"/>
                      </a:cubicBezTo>
                      <a:cubicBezTo>
                        <a:pt x="909127" y="170225"/>
                        <a:pt x="483489" y="403598"/>
                        <a:pt x="483489" y="403598"/>
                      </a:cubicBezTo>
                      <a:cubicBezTo>
                        <a:pt x="483489" y="403598"/>
                        <a:pt x="2396" y="195079"/>
                        <a:pt x="0" y="191460"/>
                      </a:cubicBezTo>
                      <a:close/>
                    </a:path>
                  </a:pathLst>
                </a:custGeom>
                <a:gradFill>
                  <a:gsLst>
                    <a:gs pos="25000">
                      <a:srgbClr val="414141"/>
                    </a:gs>
                    <a:gs pos="37000">
                      <a:srgbClr val="4F4F4F"/>
                    </a:gs>
                    <a:gs pos="80000">
                      <a:srgbClr val="4A4A4A"/>
                    </a:gs>
                  </a:gsLst>
                  <a:lin ang="3720000" scaled="0"/>
                </a:gradFill>
                <a:ln w="7600" cap="flat">
                  <a:noFill/>
                  <a:bevel/>
                </a:ln>
              </p:spPr>
            </p:sp>
            <p:sp>
              <p:nvSpPr>
                <p:cNvPr id="2242" name=""/>
                <p:cNvSpPr/>
                <p:nvPr/>
              </p:nvSpPr>
              <p:spPr>
                <a:xfrm>
                  <a:off x="8911639" y="4419608"/>
                  <a:ext cy="394350" cx="487060"/>
                </a:xfrm>
                <a:custGeom>
                  <a:avLst/>
                  <a:gdLst/>
                  <a:ahLst/>
                  <a:cxnLst/>
                  <a:pathLst>
                    <a:path w="487060" h="394350">
                      <a:moveTo>
                        <a:pt x="7577" y="0"/>
                      </a:moveTo>
                      <a:lnTo>
                        <a:pt x="478017" y="214389"/>
                      </a:lnTo>
                      <a:cubicBezTo>
                        <a:pt x="482919" y="215718"/>
                        <a:pt x="485477" y="220413"/>
                        <a:pt x="486214" y="222922"/>
                      </a:cubicBezTo>
                      <a:lnTo>
                        <a:pt x="487060" y="385540"/>
                      </a:lnTo>
                      <a:cubicBezTo>
                        <a:pt x="487060" y="390255"/>
                        <a:pt x="480660" y="394350"/>
                        <a:pt x="476164" y="394350"/>
                      </a:cubicBezTo>
                      <a:lnTo>
                        <a:pt x="16336" y="189633"/>
                      </a:lnTo>
                      <a:cubicBezTo>
                        <a:pt x="10069" y="185622"/>
                        <a:pt x="3047" y="181160"/>
                        <a:pt x="1631" y="175125"/>
                      </a:cubicBezTo>
                      <a:lnTo>
                        <a:pt x="0" y="7866"/>
                      </a:lnTo>
                      <a:cubicBezTo>
                        <a:pt x="0" y="3153"/>
                        <a:pt x="3081" y="0"/>
                        <a:pt x="7577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1B2B6"/>
                    </a:gs>
                    <a:gs pos="100000">
                      <a:srgbClr val="9E9FA4"/>
                    </a:gs>
                  </a:gsLst>
                  <a:lin ang="0" scaled="0"/>
                </a:gradFill>
                <a:ln w="7600" cap="flat">
                  <a:noFill/>
                  <a:bevel/>
                </a:ln>
              </p:spPr>
            </p:sp>
            <p:sp>
              <p:nvSpPr>
                <p:cNvPr id="2243" name=""/>
                <p:cNvSpPr/>
                <p:nvPr/>
              </p:nvSpPr>
              <p:spPr>
                <a:xfrm>
                  <a:off x="8913266" y="4422389"/>
                  <a:ext cy="186852" cx="14790"/>
                </a:xfrm>
                <a:custGeom>
                  <a:avLst/>
                  <a:gdLst/>
                  <a:ahLst/>
                  <a:cxnLst/>
                  <a:pathLst>
                    <a:path w="14790" h="186852">
                      <a:moveTo>
                        <a:pt x="7863" y="0"/>
                      </a:moveTo>
                      <a:lnTo>
                        <a:pt x="14708" y="186852"/>
                      </a:lnTo>
                      <a:cubicBezTo>
                        <a:pt x="2196" y="180736"/>
                        <a:pt x="1197" y="178738"/>
                        <a:pt x="326" y="175466"/>
                      </a:cubicBezTo>
                      <a:lnTo>
                        <a:pt x="-82" y="7989"/>
                      </a:lnTo>
                      <a:cubicBezTo>
                        <a:pt x="-82" y="3276"/>
                        <a:pt x="3367" y="0"/>
                        <a:pt x="7863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1B3B7"/>
                    </a:gs>
                    <a:gs pos="100000">
                      <a:srgbClr val="C5C6C9"/>
                    </a:gs>
                  </a:gsLst>
                  <a:lin ang="5400000" scaled="0"/>
                </a:gradFill>
                <a:ln w="7600" cap="flat">
                  <a:noFill/>
                  <a:bevel/>
                </a:ln>
              </p:spPr>
            </p:sp>
            <p:sp>
              <p:nvSpPr>
                <p:cNvPr id="2244" name=""/>
                <p:cNvSpPr/>
                <p:nvPr/>
              </p:nvSpPr>
              <p:spPr>
                <a:xfrm>
                  <a:off x="9379685" y="4633432"/>
                  <a:ext cy="182286" cx="19124"/>
                </a:xfrm>
                <a:custGeom>
                  <a:avLst/>
                  <a:gdLst/>
                  <a:ahLst/>
                  <a:cxnLst/>
                  <a:pathLst>
                    <a:path w="19124" h="182286">
                      <a:moveTo>
                        <a:pt x="-315" y="0"/>
                      </a:moveTo>
                      <a:lnTo>
                        <a:pt x="9971" y="3695"/>
                      </a:lnTo>
                      <a:cubicBezTo>
                        <a:pt x="14871" y="5023"/>
                        <a:pt x="17431" y="9718"/>
                        <a:pt x="18168" y="12228"/>
                      </a:cubicBezTo>
                      <a:lnTo>
                        <a:pt x="18809" y="174841"/>
                      </a:lnTo>
                      <a:cubicBezTo>
                        <a:pt x="18809" y="179555"/>
                        <a:pt x="14825" y="182286"/>
                        <a:pt x="10328" y="182286"/>
                      </a:cubicBezTo>
                      <a:lnTo>
                        <a:pt x="348" y="177777"/>
                      </a:lnTo>
                      <a:lnTo>
                        <a:pt x="-315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E9FA4"/>
                    </a:gs>
                    <a:gs pos="100000">
                      <a:srgbClr val="A8A9AD"/>
                    </a:gs>
                  </a:gsLst>
                  <a:lin ang="5400000" scaled="0"/>
                </a:gradFill>
                <a:ln w="7600" cap="flat">
                  <a:noFill/>
                  <a:bevel/>
                </a:ln>
              </p:spPr>
            </p:sp>
            <p:sp>
              <p:nvSpPr>
                <p:cNvPr id="2245" name=""/>
                <p:cNvSpPr/>
                <p:nvPr/>
              </p:nvSpPr>
              <p:spPr>
                <a:xfrm rot="-10800000">
                  <a:off x="8945557" y="4580154"/>
                  <a:ext cy="222463" cx="415296"/>
                </a:xfrm>
                <a:custGeom>
                  <a:avLst/>
                  <a:gdLst/>
                  <a:ahLst/>
                  <a:cxnLst/>
                  <a:pathLst>
                    <a:path w="415296" h="222463">
                      <a:moveTo>
                        <a:pt x="0" y="0"/>
                      </a:moveTo>
                      <a:lnTo>
                        <a:pt x="72903" y="85296"/>
                      </a:lnTo>
                      <a:lnTo>
                        <a:pt x="377169" y="222463"/>
                      </a:lnTo>
                      <a:lnTo>
                        <a:pt x="415296" y="185976"/>
                      </a:lnTo>
                      <a:lnTo>
                        <a:pt x="77811" y="35164"/>
                      </a:lnTo>
                      <a:lnTo>
                        <a:pt x="29523" y="1393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26000">
                      <a:srgbClr val="181818"/>
                    </a:gs>
                    <a:gs pos="56000">
                      <a:srgbClr val="4F4F4F"/>
                    </a:gs>
                    <a:gs pos="78000">
                      <a:srgbClr val="212121"/>
                    </a:gs>
                  </a:gsLst>
                  <a:lin ang="6600000" scaled="0"/>
                </a:gradFill>
                <a:ln w="7600" cap="flat">
                  <a:solidFill>
                    <a:srgbClr val="494949"/>
                  </a:solidFill>
                  <a:bevel/>
                </a:ln>
              </p:spPr>
            </p:sp>
            <p:sp>
              <p:nvSpPr>
                <p:cNvPr id="2246" name=""/>
                <p:cNvSpPr/>
                <p:nvPr/>
              </p:nvSpPr>
              <p:spPr>
                <a:xfrm>
                  <a:off x="8927011" y="4425542"/>
                  <a:ext cy="192613" cx="61797"/>
                </a:xfrm>
                <a:custGeom>
                  <a:avLst/>
                  <a:gdLst/>
                  <a:ahLst/>
                  <a:cxnLst/>
                  <a:pathLst>
                    <a:path w="61797" h="192613">
                      <a:moveTo>
                        <a:pt x="61797" y="81250"/>
                      </a:moveTo>
                      <a:lnTo>
                        <a:pt x="58170" y="153005"/>
                      </a:lnTo>
                      <a:lnTo>
                        <a:pt x="17256" y="192613"/>
                      </a:lnTo>
                      <a:lnTo>
                        <a:pt x="0" y="185390"/>
                      </a:lnTo>
                      <a:lnTo>
                        <a:pt x="548" y="0"/>
                      </a:lnTo>
                      <a:lnTo>
                        <a:pt x="17618" y="6350"/>
                      </a:lnTo>
                      <a:lnTo>
                        <a:pt x="61797" y="8125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30000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0" scaled="0"/>
                </a:gradFill>
                <a:ln w="7600" cap="flat">
                  <a:noFill/>
                  <a:bevel/>
                </a:ln>
              </p:spPr>
            </p:sp>
            <p:sp>
              <p:nvSpPr>
                <p:cNvPr id="2247" name=""/>
                <p:cNvSpPr/>
                <p:nvPr/>
              </p:nvSpPr>
              <p:spPr>
                <a:xfrm>
                  <a:off x="9289440" y="4628111"/>
                  <a:ext cy="183273" cx="90564"/>
                </a:xfrm>
                <a:custGeom>
                  <a:avLst/>
                  <a:gdLst/>
                  <a:ahLst/>
                  <a:cxnLst/>
                  <a:pathLst>
                    <a:path w="90564" h="183273">
                      <a:moveTo>
                        <a:pt x="5566" y="13392"/>
                      </a:moveTo>
                      <a:lnTo>
                        <a:pt x="0" y="90729"/>
                      </a:lnTo>
                      <a:lnTo>
                        <a:pt x="75905" y="174198"/>
                      </a:lnTo>
                      <a:lnTo>
                        <a:pt x="90564" y="183273"/>
                      </a:lnTo>
                      <a:lnTo>
                        <a:pt x="89931" y="3217"/>
                      </a:lnTo>
                      <a:lnTo>
                        <a:pt x="81145" y="0"/>
                      </a:lnTo>
                      <a:lnTo>
                        <a:pt x="5566" y="13392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30000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0000" scaled="0"/>
                </a:gradFill>
                <a:ln w="7600" cap="flat">
                  <a:noFill/>
                  <a:bevel/>
                </a:ln>
              </p:spPr>
            </p:sp>
            <p:sp>
              <p:nvSpPr>
                <p:cNvPr id="2248" name=""/>
                <p:cNvSpPr/>
                <p:nvPr/>
              </p:nvSpPr>
              <p:spPr>
                <a:xfrm>
                  <a:off x="8947053" y="4431378"/>
                  <a:ext cy="210125" cx="420335"/>
                </a:xfrm>
                <a:custGeom>
                  <a:avLst/>
                  <a:gdLst/>
                  <a:ahLst/>
                  <a:cxnLst/>
                  <a:pathLst>
                    <a:path w="420335" h="210125">
                      <a:moveTo>
                        <a:pt x="0" y="0"/>
                      </a:moveTo>
                      <a:lnTo>
                        <a:pt x="41755" y="75413"/>
                      </a:lnTo>
                      <a:lnTo>
                        <a:pt x="347959" y="210125"/>
                      </a:lnTo>
                      <a:lnTo>
                        <a:pt x="420335" y="194074"/>
                      </a:lnTo>
                      <a:lnTo>
                        <a:pt x="384147" y="173645"/>
                      </a:lnTo>
                      <a:lnTo>
                        <a:pt x="64602" y="2772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26000">
                      <a:srgbClr val="181818"/>
                    </a:gs>
                    <a:gs pos="56000">
                      <a:srgbClr val="4F4F4F"/>
                    </a:gs>
                    <a:gs pos="78000">
                      <a:srgbClr val="212121"/>
                    </a:gs>
                  </a:gsLst>
                  <a:lin ang="6600000" scaled="0"/>
                </a:gradFill>
                <a:ln w="7600" cap="flat">
                  <a:solidFill>
                    <a:srgbClr val="494949"/>
                  </a:solidFill>
                  <a:bevel/>
                </a:ln>
              </p:spPr>
            </p:sp>
            <p:grpSp>
              <p:nvGrpSpPr>
                <p:cNvPr id="2249" name=""/>
                <p:cNvGrpSpPr/>
                <p:nvPr/>
              </p:nvGrpSpPr>
              <p:grpSpPr>
                <a:xfrm>
                  <a:off x="9102525" y="4589109"/>
                  <a:ext cy="40514" cx="33225"/>
                  <a:chOff x="9102525" y="4589109"/>
                  <a:chExt cy="40514" cx="33225"/>
                </a:xfrm>
              </p:grpSpPr>
              <p:sp>
                <p:nvSpPr>
                  <p:cNvPr id="2250" name=""/>
                  <p:cNvSpPr/>
                  <p:nvPr/>
                </p:nvSpPr>
                <p:spPr>
                  <a:xfrm>
                    <a:off x="9102550" y="4588972"/>
                    <a:ext cy="40514" cx="33225"/>
                  </a:xfrm>
                  <a:custGeom>
                    <a:avLst/>
                    <a:gdLst/>
                    <a:ahLst/>
                    <a:cxnLst/>
                    <a:pathLst>
                      <a:path w="33225" h="40514">
                        <a:moveTo>
                          <a:pt x="-121" y="20200"/>
                        </a:moveTo>
                        <a:cubicBezTo>
                          <a:pt x="-121" y="9013"/>
                          <a:pt x="7316" y="-57"/>
                          <a:pt x="16491" y="-57"/>
                        </a:cubicBezTo>
                        <a:cubicBezTo>
                          <a:pt x="25666" y="-57"/>
                          <a:pt x="33103" y="9013"/>
                          <a:pt x="33103" y="20200"/>
                        </a:cubicBezTo>
                        <a:cubicBezTo>
                          <a:pt x="33103" y="31388"/>
                          <a:pt x="25666" y="40457"/>
                          <a:pt x="16491" y="40457"/>
                        </a:cubicBezTo>
                        <a:cubicBezTo>
                          <a:pt x="7316" y="40457"/>
                          <a:pt x="-121" y="31388"/>
                          <a:pt x="-121" y="20200"/>
                        </a:cubicBezTo>
                        <a:close/>
                      </a:path>
                    </a:pathLst>
                  </a:custGeom>
                  <a:solidFill>
                    <a:srgbClr val="EDEDED"/>
                  </a:solidFill>
                  <a:ln w="7600" cap="flat">
                    <a:noFill/>
                    <a:bevel/>
                  </a:ln>
                </p:spPr>
              </p:sp>
              <p:sp>
                <p:nvSpPr>
                  <p:cNvPr id="2251" name=""/>
                  <p:cNvSpPr/>
                  <p:nvPr/>
                </p:nvSpPr>
                <p:spPr>
                  <a:xfrm>
                    <a:off x="9105275" y="4592282"/>
                    <a:ext cy="33899" cx="27775"/>
                  </a:xfrm>
                  <a:custGeom>
                    <a:avLst/>
                    <a:gdLst/>
                    <a:ahLst/>
                    <a:cxnLst/>
                    <a:pathLst>
                      <a:path w="27775" h="33899">
                        <a:moveTo>
                          <a:pt x="-101" y="16902"/>
                        </a:moveTo>
                        <a:cubicBezTo>
                          <a:pt x="-101" y="7541"/>
                          <a:pt x="6116" y="-48"/>
                          <a:pt x="13786" y="-48"/>
                        </a:cubicBezTo>
                        <a:cubicBezTo>
                          <a:pt x="21456" y="-48"/>
                          <a:pt x="27674" y="7541"/>
                          <a:pt x="27674" y="16902"/>
                        </a:cubicBezTo>
                        <a:cubicBezTo>
                          <a:pt x="27674" y="26263"/>
                          <a:pt x="21456" y="33852"/>
                          <a:pt x="13786" y="33852"/>
                        </a:cubicBezTo>
                        <a:cubicBezTo>
                          <a:pt x="6116" y="33852"/>
                          <a:pt x="-101" y="26263"/>
                          <a:pt x="-101" y="16902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7600" cap="flat">
                    <a:noFill/>
                    <a:bevel/>
                  </a:ln>
                </p:spPr>
              </p:sp>
              <p:sp>
                <p:nvSpPr>
                  <p:cNvPr id="2252" name=""/>
                  <p:cNvSpPr/>
                  <p:nvPr/>
                </p:nvSpPr>
                <p:spPr>
                  <a:xfrm>
                    <a:off x="9105275" y="4592282"/>
                    <a:ext cy="33899" cx="27775"/>
                  </a:xfrm>
                  <a:custGeom>
                    <a:avLst/>
                    <a:gdLst/>
                    <a:ahLst/>
                    <a:cxnLst/>
                    <a:pathLst>
                      <a:path w="27775" h="33899">
                        <a:moveTo>
                          <a:pt x="-101" y="16902"/>
                        </a:moveTo>
                        <a:cubicBezTo>
                          <a:pt x="-101" y="7541"/>
                          <a:pt x="6116" y="-48"/>
                          <a:pt x="13786" y="-48"/>
                        </a:cubicBezTo>
                        <a:cubicBezTo>
                          <a:pt x="21456" y="-48"/>
                          <a:pt x="27674" y="7541"/>
                          <a:pt x="27674" y="16902"/>
                        </a:cubicBezTo>
                        <a:cubicBezTo>
                          <a:pt x="27674" y="26263"/>
                          <a:pt x="21456" y="33852"/>
                          <a:pt x="13786" y="33852"/>
                        </a:cubicBezTo>
                        <a:cubicBezTo>
                          <a:pt x="6116" y="33852"/>
                          <a:pt x="-101" y="26263"/>
                          <a:pt x="-101" y="16902"/>
                        </a:cubicBezTo>
                        <a:close/>
                      </a:path>
                    </a:pathLst>
                  </a:custGeom>
                  <a:gradFill>
                    <a:gsLst>
                      <a:gs pos="9000">
                        <a:srgbClr val="FFFFFF">
                          <a:alpha val="39000"/>
                        </a:srgbClr>
                      </a:gs>
                      <a:gs pos="36000">
                        <a:srgbClr val="FFFFFF">
                          <a:alpha val="0"/>
                        </a:srgbClr>
                      </a:gs>
                    </a:gsLst>
                    <a:lin ang="5400000" scaled="0"/>
                  </a:gradFill>
                  <a:ln w="7600" cap="flat">
                    <a:noFill/>
                    <a:bevel/>
                  </a:ln>
                </p:spPr>
              </p:sp>
              <p:sp>
                <p:nvSpPr>
                  <p:cNvPr id="2253" name=""/>
                  <p:cNvSpPr/>
                  <p:nvPr/>
                </p:nvSpPr>
                <p:spPr>
                  <a:xfrm>
                    <a:off x="9103406" y="4600433"/>
                    <a:ext cy="18117" cx="25922"/>
                  </a:xfrm>
                  <a:custGeom>
                    <a:avLst/>
                    <a:gdLst/>
                    <a:ahLst/>
                    <a:cxnLst/>
                    <a:pathLst>
                      <a:path w="25922" h="18117">
                        <a:moveTo>
                          <a:pt x="2430" y="0"/>
                        </a:moveTo>
                        <a:lnTo>
                          <a:pt x="28352" y="18117"/>
                        </a:lnTo>
                        <a:lnTo>
                          <a:pt x="2430" y="0"/>
                        </a:lnTo>
                        <a:close/>
                      </a:path>
                    </a:pathLst>
                  </a:custGeom>
                  <a:solidFill>
                    <a:srgbClr val="EDEDED"/>
                  </a:solidFill>
                  <a:ln w="7600" cap="flat">
                    <a:noFill/>
                    <a:bevel/>
                  </a:ln>
                </p:spPr>
              </p:sp>
            </p:grpSp>
            <p:sp>
              <p:nvSpPr>
                <p:cNvPr id="862" name="Text 862"/>
                <p:cNvSpPr txBox="1"/>
                <p:nvPr/>
              </p:nvSpPr>
              <p:spPr>
                <a:xfrm>
                  <a:off x="9008621" y="4835277"/>
                  <a:ext cy="143622" cx="718110"/>
                </a:xfrm>
                <a:prstGeom prst="rect">
                  <a:avLst/>
                </a:prstGeom>
                <a:noFill/>
              </p:spPr>
              <p:txBody>
                <a:bodyPr rtlCol="0" bIns="0" wrap="square" tIns="0" rIns="36000" anchor="ctr" lIns="36000"/>
                <a:lstStyle/>
                <a:p>
                  <a:pPr algn="ctr">
                    <a:lnSpc>
                      <a:spcPct val="100000"/>
                    </a:lnSpc>
                  </a:pPr>
                  <a:r>
                    <a:rPr sz="760">
                      <a:solidFill>
                        <a:srgbClr val="000000"/>
                      </a:solidFill>
                      <a:latin typeface="Arial"/>
                    </a:rPr>
                    <a:t>KMS</a:t>
                  </a:r>
                </a:p>
              </p:txBody>
            </p:sp>
          </p:grpSp>
        </p:grpSp>
        <p:sp>
          <p:nvSpPr>
            <p:cNvPr id="863" name="Text 863"/>
            <p:cNvSpPr txBox="1"/>
            <p:nvPr/>
          </p:nvSpPr>
          <p:spPr>
            <a:xfrm>
              <a:off x="-805076" y="282600"/>
              <a:ext cy="1258560" cx="10754152"/>
            </a:xfrm>
            <a:prstGeom prst="rect">
              <a:avLst/>
            </a:prstGeom>
            <a:noFill/>
          </p:spPr>
          <p:txBody>
            <a:bodyPr rtlCol="0" wrap="square" rIns="0" anchor="ctr" lIns="0"/>
            <a:lstStyle/>
            <a:p>
              <a:pPr algn="l">
                <a:lnSpc>
                  <a:spcPct val="100000"/>
                </a:lnSpc>
              </a:pPr>
              <a:r>
                <a:rPr sz="2432">
                  <a:solidFill>
                    <a:srgbClr val="1BBC9B"/>
                  </a:solidFill>
                  <a:latin typeface="Calibri"/>
                </a:rPr>
                <a:t/>
              </a:r>
            </a:p>
          </p:txBody>
        </p:sp>
        <p:sp>
          <p:nvSpPr>
            <p:cNvPr id="864" name="Text 864"/>
            <p:cNvSpPr txBox="1"/>
            <p:nvPr/>
          </p:nvSpPr>
          <p:spPr>
            <a:xfrm>
              <a:off x="-805076" y="2799720"/>
              <a:ext cy="1258560" cx="10754152"/>
            </a:xfrm>
            <a:prstGeom prst="rect">
              <a:avLst/>
            </a:prstGeom>
            <a:noFill/>
          </p:spPr>
          <p:txBody>
            <a:bodyPr rtlCol="0" wrap="square" rIns="0" anchor="ctr" lIns="0"/>
            <a:lstStyle/>
            <a:p>
              <a:pPr algn="ctr">
                <a:lnSpc>
                  <a:spcPct val="100000"/>
                </a:lnSpc>
              </a:pPr>
              <a:r>
                <a:rPr sz="2432">
                  <a:solidFill>
                    <a:srgbClr val="1BBC9B"/>
                  </a:solidFill>
                  <a:latin typeface="Calibri"/>
                </a:rPr>
                <a:t/>
              </a:r>
            </a:p>
          </p:txBody>
        </p:sp>
        <p:sp>
          <p:nvSpPr>
            <p:cNvPr id="865" name="Text 865"/>
            <p:cNvSpPr txBox="1"/>
            <p:nvPr/>
          </p:nvSpPr>
          <p:spPr>
            <a:xfrm>
              <a:off x="-805076" y="5316840"/>
              <a:ext cy="1258560" cx="10754152"/>
            </a:xfrm>
            <a:prstGeom prst="rect">
              <a:avLst/>
            </a:prstGeom>
            <a:noFill/>
          </p:spPr>
          <p:txBody>
            <a:bodyPr rtlCol="0" wrap="square" rIns="0" anchor="ctr" lIns="0"/>
            <a:lstStyle/>
            <a:p>
              <a:pPr algn="r">
                <a:lnSpc>
                  <a:spcPct val="100000"/>
                </a:lnSpc>
              </a:pPr>
              <a:r>
                <a:rPr sz="2432">
                  <a:solidFill>
                    <a:srgbClr val="1BBC9B"/>
                  </a:solidFill>
                  <a:latin typeface="Calibri"/>
                </a:rPr>
                <a:t/>
              </a:r>
            </a:p>
          </p:txBody>
        </p:sp>
        <p:sp>
          <p:nvSpPr>
            <p:cNvPr id="866" name="Text 866"/>
            <p:cNvSpPr txBox="1"/>
            <p:nvPr/>
          </p:nvSpPr>
          <p:spPr>
            <a:xfrm>
              <a:off x="-805076" y="282600"/>
              <a:ext cy="1258560" cx="10754152"/>
            </a:xfrm>
            <a:prstGeom prst="rect">
              <a:avLst/>
            </a:prstGeom>
            <a:noFill/>
          </p:spPr>
          <p:txBody>
            <a:bodyPr rtlCol="0" wrap="square" rIns="0" anchor="ctr" lIns="0"/>
            <a:lstStyle/>
            <a:p>
              <a:pPr algn="l">
                <a:lnSpc>
                  <a:spcPct val="100000"/>
                </a:lnSpc>
              </a:pPr>
              <a:r>
                <a:rPr sz="2432">
                  <a:solidFill>
                    <a:srgbClr val="1BBC9B"/>
                  </a:solidFill>
                  <a:latin typeface="Calibri"/>
                </a:rPr>
                <a:t/>
              </a:r>
            </a:p>
          </p:txBody>
        </p:sp>
        <p:sp>
          <p:nvSpPr>
            <p:cNvPr id="867" name="Text 867"/>
            <p:cNvSpPr txBox="1"/>
            <p:nvPr/>
          </p:nvSpPr>
          <p:spPr>
            <a:xfrm>
              <a:off x="-805076" y="2799720"/>
              <a:ext cy="1258560" cx="10754152"/>
            </a:xfrm>
            <a:prstGeom prst="rect">
              <a:avLst/>
            </a:prstGeom>
            <a:noFill/>
          </p:spPr>
          <p:txBody>
            <a:bodyPr rtlCol="0" wrap="square" rIns="0" anchor="ctr" lIns="0"/>
            <a:lstStyle/>
            <a:p>
              <a:pPr algn="ctr">
                <a:lnSpc>
                  <a:spcPct val="100000"/>
                </a:lnSpc>
              </a:pPr>
              <a:r>
                <a:rPr sz="2432">
                  <a:solidFill>
                    <a:srgbClr val="1BBC9B"/>
                  </a:solidFill>
                  <a:latin typeface="Calibri"/>
                </a:rPr>
                <a:t/>
              </a:r>
            </a:p>
          </p:txBody>
        </p:sp>
        <p:sp>
          <p:nvSpPr>
            <p:cNvPr id="868" name="Text 868"/>
            <p:cNvSpPr txBox="1"/>
            <p:nvPr/>
          </p:nvSpPr>
          <p:spPr>
            <a:xfrm>
              <a:off x="-805076" y="5316840"/>
              <a:ext cy="1258560" cx="10754152"/>
            </a:xfrm>
            <a:prstGeom prst="rect">
              <a:avLst/>
            </a:prstGeom>
            <a:noFill/>
          </p:spPr>
          <p:txBody>
            <a:bodyPr rtlCol="0" wrap="square" rIns="0" anchor="ctr" lIns="0"/>
            <a:lstStyle/>
            <a:p>
              <a:pPr algn="r">
                <a:lnSpc>
                  <a:spcPct val="100000"/>
                </a:lnSpc>
              </a:pPr>
              <a:r>
                <a:rPr sz="2432">
                  <a:solidFill>
                    <a:srgbClr val="1BBC9B"/>
                  </a:solidFill>
                  <a:latin typeface="Calibri"/>
                </a:rPr>
                <a:t/>
              </a:r>
            </a:p>
          </p:txBody>
        </p:sp>
        <p:sp>
          <p:nvSpPr>
            <p:cNvPr id="869" name="Text 869"/>
            <p:cNvSpPr txBox="1"/>
            <p:nvPr/>
          </p:nvSpPr>
          <p:spPr>
            <a:xfrm>
              <a:off x="-805076" y="282600"/>
              <a:ext cy="1258560" cx="10754152"/>
            </a:xfrm>
            <a:prstGeom prst="rect">
              <a:avLst/>
            </a:prstGeom>
            <a:noFill/>
          </p:spPr>
          <p:txBody>
            <a:bodyPr rtlCol="0" wrap="square" rIns="0" anchor="ctr" lIns="0"/>
            <a:lstStyle/>
            <a:p>
              <a:pPr algn="l">
                <a:lnSpc>
                  <a:spcPct val="100000"/>
                </a:lnSpc>
              </a:pPr>
              <a:r>
                <a:rPr sz="2432">
                  <a:solidFill>
                    <a:srgbClr val="1BBC9B"/>
                  </a:solidFill>
                  <a:latin typeface="Calibri"/>
                </a:rPr>
                <a:t/>
              </a:r>
            </a:p>
          </p:txBody>
        </p:sp>
        <p:sp>
          <p:nvSpPr>
            <p:cNvPr id="870" name="Text 870"/>
            <p:cNvSpPr txBox="1"/>
            <p:nvPr/>
          </p:nvSpPr>
          <p:spPr>
            <a:xfrm>
              <a:off x="-805076" y="2799720"/>
              <a:ext cy="1258560" cx="10754152"/>
            </a:xfrm>
            <a:prstGeom prst="rect">
              <a:avLst/>
            </a:prstGeom>
            <a:noFill/>
          </p:spPr>
          <p:txBody>
            <a:bodyPr rtlCol="0" wrap="square" rIns="0" anchor="ctr" lIns="0"/>
            <a:lstStyle/>
            <a:p>
              <a:pPr algn="ctr">
                <a:lnSpc>
                  <a:spcPct val="100000"/>
                </a:lnSpc>
              </a:pPr>
              <a:r>
                <a:rPr sz="2432">
                  <a:solidFill>
                    <a:srgbClr val="1BBC9B"/>
                  </a:solidFill>
                  <a:latin typeface="Calibri"/>
                </a:rPr>
                <a:t/>
              </a:r>
            </a:p>
          </p:txBody>
        </p:sp>
        <p:sp>
          <p:nvSpPr>
            <p:cNvPr id="871" name="Text 871"/>
            <p:cNvSpPr txBox="1"/>
            <p:nvPr/>
          </p:nvSpPr>
          <p:spPr>
            <a:xfrm>
              <a:off x="-805076" y="5316840"/>
              <a:ext cy="1258560" cx="10754152"/>
            </a:xfrm>
            <a:prstGeom prst="rect">
              <a:avLst/>
            </a:prstGeom>
            <a:noFill/>
          </p:spPr>
          <p:txBody>
            <a:bodyPr rtlCol="0" wrap="square" rIns="0" anchor="ctr" lIns="0"/>
            <a:lstStyle/>
            <a:p>
              <a:pPr algn="r">
                <a:lnSpc>
                  <a:spcPct val="100000"/>
                </a:lnSpc>
              </a:pPr>
              <a:r>
                <a:rPr sz="2432">
                  <a:solidFill>
                    <a:srgbClr val="1BBC9B"/>
                  </a:solidFill>
                  <a:latin typeface="Calibri"/>
                </a:rPr>
                <a:t/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:vt="http://schemas.openxmlformats.org/officeDocument/2006/docPropsVTypes" xmlns="http://schemas.openxmlformats.org/officeDocument/2006/extended-properties">
  <TotalTime>0</TotalTime>
  <Words>0</Words>
  <Application>Microsoft Office PowerPoint</Application>
  <PresentationFormat>0</PresentationFormat>
  <Paragraphs>0</Paragraphs>
  <Slides>1</Slides>
  <Notes>0</Notes>
  <HiddenSlides>0</HiddenSlides>
  <MMClips>0</MMClips>
  <ScaleCrop>false</ScaleCrop>
  <HeadingPairs>
    <vt:vector baseType="variant" size="4">
      <vt:variant>
        <vt:lpstr>Topic</vt:lpstr>
      </vt:variant>
      <vt:variant>
        <vt:i4>1</vt:i4>
      </vt:variant>
      <vt:variant>
        <vt:lpstr>Slide Title</vt:lpstr>
      </vt:variant>
      <vt:variant>
        <vt:i4>1</vt:i4>
      </vt:variant>
    </vt:vector>
  </HeadingPairs>
  <TitlesOfParts>
    <vt:vector baseType="lpstr" size="2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mitype="http://purl.org/dc/dcmitype/" xmlns:xsi="http://www.w3.org/2001/XMLSchema-instance" xmlns:dcterms="http://purl.org/dc/terms/" xmlns:dc="http://purl.org/dc/elements/1.1/">
  <dc:title>PowerPoint Presentation</dc:title>
  <dc:creator>lihefei</dc:creator>
  <cp:lastModifiedBy>lihefei</cp:lastModifiedBy>
  <cp:revision>1</cp:revision>
  <dcterms:created xsi:type="dcterms:W3CDTF">2019-09-18T12:15:49Z</dcterms:created>
  <dcterms:modified xsi:type="dcterms:W3CDTF">2019-09-18T12:15:49Z</dcterms:modified>
</cp:coreProperties>
</file>