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jpg" ContentType="application/octet-stream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452c412d9ffd46e3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type="screen4x3" cy="6858000" cx="9144000"/>
  <p:notesSz cy="9144000" cx="6858000"/>
  <p:defaultTextStyle>
    <a:defPPr>
      <a:defRPr lang="en-US"/>
    </a:defPPr>
    <a:lvl1pPr defTabSz="914400" eaLnBrk="1" marL="0" algn="l" rtl="0" hangingPunct="1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defTabSz="914400" eaLnBrk="1" marL="457200" algn="l" rtl="0" hangingPunct="1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defTabSz="914400" eaLnBrk="1" marL="914400" algn="l" rtl="0" hangingPunct="1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defTabSz="914400" eaLnBrk="1" marL="1371600" algn="l" rtl="0" hangingPunct="1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defTabSz="914400" eaLnBrk="1" marL="1828800" algn="l" rtl="0" hangingPunct="1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defTabSz="914400" eaLnBrk="1" marL="2286000" algn="l" rtl="0" hangingPunct="1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defTabSz="914400" eaLnBrk="1" marL="2743200" algn="l" rtl="0" hangingPunct="1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defTabSz="914400" eaLnBrk="1" marL="3200400" algn="l" rtl="0" hangingPunct="1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defTabSz="914400" eaLnBrk="1" marL="3657600" algn="l" rtl="0" hangingPunct="1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Target="slideMasters/slideMaster1.xml" Id="rId1" Type="http://schemas.openxmlformats.org/officeDocument/2006/relationships/slideMaster"/>
  <Relationship Target="tableStyles.xml" Id="rId2" Type="http://schemas.openxmlformats.org/officeDocument/2006/relationships/tableStyles"/>
  <Relationship Target="theme/theme1.xml" Id="rId3" Type="http://schemas.openxmlformats.org/officeDocument/2006/relationships/theme"/>
  <Relationship Target="viewProps.xml" Id="rId4" Type="http://schemas.openxmlformats.org/officeDocument/2006/relationships/viewProps"/>
  <Relationship Target="presProps.xml" Id="rId5" Type="http://schemas.openxmlformats.org/officeDocument/2006/relationships/presProps"/>
  <Relationship Target="slides/slide1.xml" Id="rId6" Type="http://schemas.openxmlformats.org/officeDocument/2006/relationships/slide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Target="../slideLayouts/slideLayout1.xml" Id="rId1" Type="http://schemas.openxmlformats.org/officeDocument/2006/relationships/slideLayout"/>
  <Relationship Target="../media/image1.png" Id="rId2" Type="http://schemas.openxmlformats.org/officeDocument/2006/relationships/image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name="Page-1" id="100"/>
        <p:cNvGrpSpPr/>
        <p:nvPr/>
      </p:nvGrpSpPr>
      <p:grpSpPr>
        <a:xfrm>
          <a:off x="0" y="0"/>
          <a:ext cy="0" cx="0"/>
          <a:chOff x="0" y="0"/>
          <a:chExt cy="0" cx="0"/>
        </a:xfrm>
      </p:grpSpPr>
      <p:grpSp>
        <p:nvGrpSpPr>
          <p:cNvPr name="Group218" id="218"/>
          <p:cNvGrpSpPr/>
          <p:nvPr/>
        </p:nvGrpSpPr>
        <p:grpSpPr>
          <a:xfrm>
            <a:off x="954400" y="1532800"/>
            <a:ext cy="3792400" cx="7235200"/>
            <a:chOff x="954400" y="1532800"/>
            <a:chExt cy="3792400" cx="7235200"/>
          </a:xfrm>
        </p:grpSpPr>
        <p:grpSp>
          <p:nvGrpSpPr>
            <p:cNvPr name="Text Box 12" id="377"/>
            <p:cNvGrpSpPr/>
            <p:nvPr/>
          </p:nvGrpSpPr>
          <p:grpSpPr>
            <a:xfrm>
              <a:off x="962000" y="3144000"/>
              <a:ext cy="2143200" cx="1869600"/>
              <a:chOff x="962000" y="3144000"/>
              <a:chExt cy="2143200" cx="1869600"/>
            </a:xfrm>
          </p:grpSpPr>
          <p:sp>
            <p:nvSpPr>
              <p:cNvPr name="" id="378"/>
              <p:cNvSpPr/>
              <p:nvPr/>
            </p:nvSpPr>
            <p:spPr>
              <a:xfrm>
                <a:off x="962000" y="3410000"/>
                <a:ext cy="1877200" cx="1869600"/>
              </a:xfrm>
              <a:custGeom>
                <a:avLst/>
                <a:gdLst/>
                <a:ahLst/>
                <a:cxnLst/>
                <a:pathLst>
                  <a:path w="1869600" h="1877200">
                    <a:moveTo>
                      <a:pt x="0" y="0"/>
                    </a:moveTo>
                    <a:lnTo>
                      <a:pt x="1869600" y="0"/>
                    </a:lnTo>
                    <a:lnTo>
                      <a:pt x="1869600" y="1877200"/>
                    </a:lnTo>
                    <a:lnTo>
                      <a:pt x="0" y="187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3F3F3"/>
                  </a:gs>
                  <a:gs pos="92000">
                    <a:srgbClr val="F1F1F1"/>
                  </a:gs>
                  <a:gs pos="100000">
                    <a:srgbClr val="D8D8D8"/>
                  </a:gs>
                </a:gsLst>
                <a:path path="rect">
                  <a:fillToRect b="100000" r="100000"/>
                </a:path>
                <a:tileRect t="-100000" l="-100000"/>
              </a:gradFill>
              <a:ln w="7600" cap="flat">
                <a:solidFill>
                  <a:srgbClr val="C0C0C0"/>
                </a:solidFill>
                <a:bevel/>
              </a:ln>
            </p:spPr>
          </p:sp>
          <p:sp>
            <p:nvSpPr>
              <p:cNvPr name="" id="379"/>
              <p:cNvSpPr/>
              <p:nvPr/>
            </p:nvSpPr>
            <p:spPr>
              <a:xfrm>
                <a:off x="962000" y="3144000"/>
                <a:ext cy="266000" cx="1869600"/>
              </a:xfrm>
              <a:custGeom>
                <a:avLst/>
                <a:gdLst/>
                <a:ahLst/>
                <a:cxnLst/>
                <a:rect b="b" t="t" l="l" r="r"/>
                <a:pathLst>
                  <a:path w="1869600" h="266000">
                    <a:moveTo>
                      <a:pt x="0" y="0"/>
                    </a:moveTo>
                    <a:lnTo>
                      <a:pt x="1869600" y="0"/>
                    </a:lnTo>
                    <a:lnTo>
                      <a:pt x="1869600" y="266000"/>
                    </a:lnTo>
                    <a:lnTo>
                      <a:pt x="0" y="2660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2D5F9"/>
                  </a:gs>
                  <a:gs pos="92000">
                    <a:srgbClr val="64CFF8"/>
                  </a:gs>
                  <a:gs pos="100000">
                    <a:srgbClr val="2DC0EC"/>
                  </a:gs>
                </a:gsLst>
                <a:path path="rect">
                  <a:fillToRect b="100000" r="100000"/>
                </a:path>
                <a:tileRect t="-100000" l="-100000"/>
              </a:gradFill>
              <a:ln w="7600" cap="flat">
                <a:solidFill>
                  <a:srgbClr val="3BA0BB"/>
                </a:solidFill>
                <a:bevel/>
              </a:ln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368">
                    <a:solidFill>
                      <a:srgbClr val="FFFFFF"/>
                    </a:solidFill>
                    <a:latin typeface="Arial"/>
                  </a:rPr>
                  <a:t>推流SDK</a:t>
                </a:r>
              </a:p>
            </p:txBody>
          </p:sp>
        </p:grpSp>
        <p:grpSp>
          <p:nvGrpSpPr>
            <p:cNvPr name="Text Box 12" id="140"/>
            <p:cNvGrpSpPr/>
            <p:nvPr/>
          </p:nvGrpSpPr>
          <p:grpSpPr>
            <a:xfrm>
              <a:off x="6312400" y="3144000"/>
              <a:ext cy="2143200" cx="1869600"/>
              <a:chOff x="6312400" y="3144000"/>
              <a:chExt cy="2143200" cx="1869600"/>
            </a:xfrm>
          </p:grpSpPr>
          <p:sp>
            <p:nvSpPr>
              <p:cNvPr name="" id="141"/>
              <p:cNvSpPr/>
              <p:nvPr/>
            </p:nvSpPr>
            <p:spPr>
              <a:xfrm>
                <a:off x="6312400" y="3410000"/>
                <a:ext cy="1877200" cx="1869600"/>
              </a:xfrm>
              <a:custGeom>
                <a:avLst/>
                <a:gdLst/>
                <a:ahLst/>
                <a:cxnLst/>
                <a:pathLst>
                  <a:path w="1869600" h="1877200">
                    <a:moveTo>
                      <a:pt x="0" y="0"/>
                    </a:moveTo>
                    <a:lnTo>
                      <a:pt x="1869600" y="0"/>
                    </a:lnTo>
                    <a:lnTo>
                      <a:pt x="1869600" y="1877200"/>
                    </a:lnTo>
                    <a:lnTo>
                      <a:pt x="0" y="18772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3F3F3"/>
                  </a:gs>
                  <a:gs pos="92000">
                    <a:srgbClr val="F1F1F1"/>
                  </a:gs>
                  <a:gs pos="100000">
                    <a:srgbClr val="D8D8D8"/>
                  </a:gs>
                </a:gsLst>
                <a:path path="rect">
                  <a:fillToRect b="100000" r="100000"/>
                </a:path>
                <a:tileRect t="-100000" l="-100000"/>
              </a:gradFill>
              <a:ln w="7600" cap="flat">
                <a:solidFill>
                  <a:srgbClr val="C0C0C0"/>
                </a:solidFill>
                <a:bevel/>
              </a:ln>
            </p:spPr>
          </p:sp>
          <p:sp>
            <p:nvSpPr>
              <p:cNvPr name="" id="142"/>
              <p:cNvSpPr/>
              <p:nvPr/>
            </p:nvSpPr>
            <p:spPr>
              <a:xfrm>
                <a:off x="6312400" y="3144000"/>
                <a:ext cy="266000" cx="1869600"/>
              </a:xfrm>
              <a:custGeom>
                <a:avLst/>
                <a:gdLst/>
                <a:ahLst/>
                <a:cxnLst/>
                <a:rect b="b" t="t" l="l" r="r"/>
                <a:pathLst>
                  <a:path w="1869600" h="266000">
                    <a:moveTo>
                      <a:pt x="0" y="0"/>
                    </a:moveTo>
                    <a:lnTo>
                      <a:pt x="1869600" y="0"/>
                    </a:lnTo>
                    <a:lnTo>
                      <a:pt x="1869600" y="266000"/>
                    </a:lnTo>
                    <a:lnTo>
                      <a:pt x="0" y="2660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7CC6F3"/>
                  </a:gs>
                  <a:gs pos="92000">
                    <a:srgbClr val="59BDF2"/>
                  </a:gs>
                  <a:gs pos="100000">
                    <a:srgbClr val="00ACE5"/>
                  </a:gs>
                </a:gsLst>
                <a:path path="rect">
                  <a:fillToRect b="100000" r="100000"/>
                </a:path>
                <a:tileRect t="-100000" l="-100000"/>
              </a:gradFill>
              <a:ln w="7600" cap="flat">
                <a:solidFill>
                  <a:srgbClr val="3BA0BB"/>
                </a:solidFill>
                <a:bevel/>
              </a:ln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368">
                    <a:solidFill>
                      <a:srgbClr val="FFFFFF"/>
                    </a:solidFill>
                    <a:latin typeface="Arial"/>
                  </a:rPr>
                  <a:t>播放SDK</a:t>
                </a:r>
              </a:p>
            </p:txBody>
          </p:sp>
        </p:grpSp>
        <p:grpSp>
          <p:nvGrpSpPr>
            <p:cNvPr name="" id="144"/>
            <p:cNvGrpSpPr/>
            <p:nvPr/>
          </p:nvGrpSpPr>
          <p:grpSpPr>
            <a:xfrm>
              <a:off x="962000" y="1540400"/>
              <a:ext cy="1003200" cx="1869600"/>
              <a:chOff x="962000" y="1540400"/>
              <a:chExt cy="1003200" cx="1869600"/>
            </a:xfrm>
          </p:grpSpPr>
          <p:grpSp>
            <p:nvGrpSpPr>
              <p:cNvPr name="Text Box 10" id="367"/>
              <p:cNvGrpSpPr/>
              <p:nvPr/>
            </p:nvGrpSpPr>
            <p:grpSpPr>
              <a:xfrm>
                <a:off x="962000" y="1540400"/>
                <a:ext cy="1003200" cx="1869600"/>
                <a:chOff x="962000" y="1540400"/>
                <a:chExt cy="1003200" cx="1869600"/>
              </a:xfrm>
            </p:grpSpPr>
            <p:sp>
              <p:nvSpPr>
                <p:cNvPr name="Multi-Style Rectangle" id="368"/>
                <p:cNvSpPr/>
                <p:nvPr/>
              </p:nvSpPr>
              <p:spPr>
                <a:xfrm>
                  <a:off x="962000" y="1540400"/>
                  <a:ext cy="273600" cx="1869600"/>
                </a:xfrm>
                <a:custGeom>
                  <a:avLst/>
                  <a:gdLst>
                    <a:gd fmla="*/ 22800 w 1869600" name="rtl"/>
                    <a:gd fmla="*/ 1846800 w 1869600" name="rtr"/>
                  </a:gdLst>
                  <a:ahLst/>
                  <a:cxnLst/>
                  <a:rect b="b" t="t" l="rtl" r="rtr"/>
                  <a:pathLst>
                    <a:path w="1869600" h="273600">
                      <a:moveTo>
                        <a:pt x="0" y="93480"/>
                      </a:moveTo>
                      <a:cubicBezTo>
                        <a:pt x="0" y="41851"/>
                        <a:pt x="41851" y="0"/>
                        <a:pt x="93480" y="0"/>
                      </a:cubicBezTo>
                      <a:lnTo>
                        <a:pt x="1776120" y="0"/>
                      </a:lnTo>
                      <a:cubicBezTo>
                        <a:pt x="1827747" y="0"/>
                        <a:pt x="1869600" y="41851"/>
                        <a:pt x="1869600" y="93480"/>
                      </a:cubicBezTo>
                      <a:lnTo>
                        <a:pt x="1869600" y="273600"/>
                      </a:lnTo>
                      <a:lnTo>
                        <a:pt x="0" y="273600"/>
                      </a:lnTo>
                      <a:lnTo>
                        <a:pt x="0" y="9348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4CFF8"/>
                    </a:gs>
                    <a:gs pos="100000">
                      <a:srgbClr val="2DC0EC"/>
                    </a:gs>
                  </a:gsLst>
                  <a:lin scaled="0" ang="5400000"/>
                </a:gradFill>
                <a:ln w="7600" cap="flat">
                  <a:solidFill>
                    <a:srgbClr val="2AB6E0"/>
                  </a:solidFill>
                  <a:bevel/>
                </a:ln>
                <a:effectLst>
                  <a:outerShdw dist="21496" dir="2700000" rotWithShape="0" algn="tl" blurRad="0">
                    <a:srgbClr val="000000">
                      <a:alpha val="20000"/>
                    </a:srgbClr>
                  </a:outerShdw>
                </a:effectLst>
              </p:spPr>
              <p:txBody>
                <a:bodyPr anchor="ctr" rtlCol="0" wrap="square" rIns="36000" lIns="36000" bIns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Arial"/>
                    </a:rPr>
                    <a:t>采集端</a:t>
                  </a:r>
                </a:p>
              </p:txBody>
            </p:sp>
            <p:sp>
              <p:nvSpPr>
                <p:cNvPr name="" id="369"/>
                <p:cNvSpPr/>
                <p:nvPr/>
              </p:nvSpPr>
              <p:spPr>
                <a:xfrm>
                  <a:off x="962000" y="1814000"/>
                  <a:ext cy="729600" cx="1869600"/>
                </a:xfrm>
                <a:custGeom>
                  <a:avLst/>
                  <a:gdLst/>
                  <a:ahLst/>
                  <a:cxnLst/>
                  <a:pathLst>
                    <a:path w="1869600" h="729600">
                      <a:moveTo>
                        <a:pt x="0" y="0"/>
                      </a:moveTo>
                      <a:lnTo>
                        <a:pt x="1869600" y="0"/>
                      </a:lnTo>
                      <a:lnTo>
                        <a:pt x="1869600" y="636120"/>
                      </a:lnTo>
                      <a:cubicBezTo>
                        <a:pt x="1869600" y="687749"/>
                        <a:pt x="1827747" y="729600"/>
                        <a:pt x="1776120" y="729600"/>
                      </a:cubicBezTo>
                      <a:lnTo>
                        <a:pt x="93480" y="729600"/>
                      </a:lnTo>
                      <a:cubicBezTo>
                        <a:pt x="41851" y="729600"/>
                        <a:pt x="0" y="687749"/>
                        <a:pt x="0" y="63612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EF8FE"/>
                    </a:gs>
                  </a:gsLst>
                  <a:lin scaled="0" ang="5400000"/>
                </a:gradFill>
                <a:ln w="7600" cap="flat">
                  <a:solidFill>
                    <a:srgbClr val="2AB6E0"/>
                  </a:solidFill>
                  <a:bevel/>
                </a:ln>
                <a:effectLst>
                  <a:outerShdw dist="21496" dir="2700000" rotWithShape="0" algn="tl" blurRad="0">
                    <a:srgbClr val="000000">
                      <a:alpha val="20000"/>
                    </a:srgbClr>
                  </a:outerShdw>
                </a:effectLst>
              </p:spPr>
            </p:sp>
          </p:grpSp>
          <p:grpSp>
            <p:nvGrpSpPr>
              <p:cNvPr name="" id="370"/>
              <p:cNvGrpSpPr/>
              <p:nvPr/>
            </p:nvGrpSpPr>
            <p:grpSpPr>
              <a:xfrm>
                <a:off x="1131928" y="1980468"/>
                <a:ext cy="396663" cx="1529743"/>
                <a:chOff x="1131928" y="1980468"/>
                <a:chExt cy="396663" cx="1529743"/>
              </a:xfrm>
            </p:grpSpPr>
            <p:sp>
              <p:nvSpPr>
                <p:cNvPr name="" id="101"/>
                <p:cNvSpPr/>
                <p:nvPr/>
              </p:nvSpPr>
              <p:spPr>
                <a:xfrm>
                  <a:off x="1131928" y="1980468"/>
                  <a:ext cy="396663" cx="1529743"/>
                </a:xfrm>
                <a:custGeom>
                  <a:avLst/>
                  <a:gdLst>
                    <a:gd fmla="*/ 818087 w 1529743" name="connsiteX0"/>
                    <a:gd fmla="*/ 25445 h 396663" name="connsiteY0"/>
                  </a:gdLst>
                  <a:ahLst/>
                  <a:cxnLst>
                    <a:cxn ang="0">
                      <a:pos x="connsiteX0" y="connsiteY0"/>
                    </a:cxn>
                  </a:cxnLst>
                  <a:pathLst>
                    <a:path w="1529743" h="396663">
                      <a:moveTo>
                        <a:pt x="0" y="0"/>
                      </a:moveTo>
                      <a:lnTo>
                        <a:pt x="1529743" y="0"/>
                      </a:lnTo>
                      <a:lnTo>
                        <a:pt x="1529743" y="396663"/>
                      </a:lnTo>
                      <a:lnTo>
                        <a:pt x="0" y="3966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7FBFF"/>
                </a:solidFill>
                <a:ln w="7600" cap="flat">
                  <a:solidFill>
                    <a:srgbClr val="D0D5DC"/>
                  </a:solidFill>
                  <a:bevel/>
                </a:ln>
              </p:spPr>
            </p:sp>
            <p:grpSp>
              <p:nvGrpSpPr>
                <p:cNvPr name="" id="116"/>
                <p:cNvGrpSpPr/>
                <p:nvPr/>
              </p:nvGrpSpPr>
              <p:grpSpPr>
                <a:xfrm>
                  <a:off x="1197601" y="2034400"/>
                  <a:ext cy="288800" cx="1398399"/>
                  <a:chOff x="1197601" y="2034400"/>
                  <a:chExt cy="288800" cx="1398399"/>
                </a:xfrm>
              </p:grpSpPr>
              <p:grpSp>
                <p:nvGrpSpPr>
                  <p:cNvPr name="" id="117"/>
                  <p:cNvGrpSpPr/>
                  <p:nvPr/>
                </p:nvGrpSpPr>
                <p:grpSpPr>
                  <a:xfrm>
                    <a:off x="1733180" y="2034400"/>
                    <a:ext cy="288800" cx="288800"/>
                    <a:chOff x="1733180" y="2034400"/>
                    <a:chExt cy="288800" cx="288800"/>
                  </a:xfrm>
                </p:grpSpPr>
                <p:grpSp>
                  <p:nvGrpSpPr>
                    <p:cNvPr name="" id="118"/>
                    <p:cNvGrpSpPr/>
                    <p:nvPr/>
                  </p:nvGrpSpPr>
                  <p:grpSpPr>
                    <a:xfrm>
                      <a:off x="1733180" y="2034400"/>
                      <a:ext cy="288800" cx="288800"/>
                      <a:chOff x="1733180" y="2034400"/>
                      <a:chExt cy="288800" cx="288800"/>
                    </a:xfrm>
                  </p:grpSpPr>
                  <p:grpSp>
                    <p:nvGrpSpPr>
                      <p:cNvPr name="" id="119"/>
                      <p:cNvGrpSpPr/>
                      <p:nvPr/>
                    </p:nvGrpSpPr>
                    <p:grpSpPr>
                      <a:xfrm>
                        <a:off x="1733180" y="2118634"/>
                        <a:ext cy="204566" cx="288800"/>
                        <a:chOff x="1733180" y="2118634"/>
                        <a:chExt cy="204566" cx="288800"/>
                      </a:xfrm>
                    </p:grpSpPr>
                    <p:sp>
                      <p:nvSpPr>
                        <p:cNvPr name="" id="120"/>
                        <p:cNvSpPr/>
                        <p:nvPr/>
                      </p:nvSpPr>
                      <p:spPr>
                        <a:xfrm>
                          <a:off x="1785690" y="2130667"/>
                          <a:ext cy="192533" cx="183864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w="183864" h="192533">
                              <a:moveTo>
                                <a:pt x="170654" y="12033"/>
                              </a:moveTo>
                              <a:lnTo>
                                <a:pt x="170654" y="57534"/>
                              </a:lnTo>
                              <a:lnTo>
                                <a:pt x="170654" y="124094"/>
                              </a:lnTo>
                              <a:lnTo>
                                <a:pt x="152195" y="124094"/>
                              </a:lnTo>
                              <a:lnTo>
                                <a:pt x="138657" y="124094"/>
                              </a:lnTo>
                              <a:lnTo>
                                <a:pt x="138657" y="135751"/>
                              </a:lnTo>
                              <a:lnTo>
                                <a:pt x="138657" y="174483"/>
                              </a:lnTo>
                              <a:cubicBezTo>
                                <a:pt x="138657" y="177792"/>
                                <a:pt x="136196" y="180425"/>
                                <a:pt x="132668" y="180500"/>
                              </a:cubicBezTo>
                              <a:cubicBezTo>
                                <a:pt x="132504" y="180500"/>
                                <a:pt x="132422" y="180500"/>
                                <a:pt x="132340" y="180500"/>
                              </a:cubicBezTo>
                              <a:cubicBezTo>
                                <a:pt x="131026" y="180500"/>
                                <a:pt x="129796" y="180049"/>
                                <a:pt x="128812" y="179296"/>
                              </a:cubicBezTo>
                              <a:cubicBezTo>
                                <a:pt x="126760" y="177943"/>
                                <a:pt x="125611" y="176138"/>
                                <a:pt x="125611" y="174483"/>
                              </a:cubicBezTo>
                              <a:lnTo>
                                <a:pt x="125611" y="135751"/>
                              </a:lnTo>
                              <a:lnTo>
                                <a:pt x="125611" y="124094"/>
                              </a:lnTo>
                              <a:lnTo>
                                <a:pt x="112895" y="124094"/>
                              </a:lnTo>
                              <a:lnTo>
                                <a:pt x="72692" y="124094"/>
                              </a:lnTo>
                              <a:lnTo>
                                <a:pt x="59073" y="124094"/>
                              </a:lnTo>
                              <a:lnTo>
                                <a:pt x="59073" y="135751"/>
                              </a:lnTo>
                              <a:lnTo>
                                <a:pt x="59073" y="174483"/>
                              </a:lnTo>
                              <a:cubicBezTo>
                                <a:pt x="59073" y="177792"/>
                                <a:pt x="56119" y="180500"/>
                                <a:pt x="52509" y="180500"/>
                              </a:cubicBezTo>
                              <a:cubicBezTo>
                                <a:pt x="48899" y="180500"/>
                                <a:pt x="45945" y="177792"/>
                                <a:pt x="45945" y="174483"/>
                              </a:cubicBezTo>
                              <a:lnTo>
                                <a:pt x="45945" y="135751"/>
                              </a:lnTo>
                              <a:lnTo>
                                <a:pt x="45945" y="124094"/>
                              </a:lnTo>
                              <a:lnTo>
                                <a:pt x="33228" y="124094"/>
                              </a:lnTo>
                              <a:lnTo>
                                <a:pt x="13127" y="124094"/>
                              </a:lnTo>
                              <a:lnTo>
                                <a:pt x="13127" y="57459"/>
                              </a:lnTo>
                              <a:lnTo>
                                <a:pt x="13127" y="12033"/>
                              </a:lnTo>
                              <a:lnTo>
                                <a:pt x="170654" y="12033"/>
                              </a:lnTo>
                              <a:close/>
                              <a:moveTo>
                                <a:pt x="183782" y="0"/>
                              </a:moveTo>
                              <a:lnTo>
                                <a:pt x="0" y="0"/>
                              </a:lnTo>
                              <a:lnTo>
                                <a:pt x="0" y="57459"/>
                              </a:lnTo>
                              <a:lnTo>
                                <a:pt x="0" y="124846"/>
                              </a:lnTo>
                              <a:cubicBezTo>
                                <a:pt x="0" y="130035"/>
                                <a:pt x="4513" y="136127"/>
                                <a:pt x="10174" y="136127"/>
                              </a:cubicBezTo>
                              <a:lnTo>
                                <a:pt x="32818" y="136127"/>
                              </a:lnTo>
                              <a:lnTo>
                                <a:pt x="32818" y="174483"/>
                              </a:lnTo>
                              <a:cubicBezTo>
                                <a:pt x="32818" y="184486"/>
                                <a:pt x="41597" y="192533"/>
                                <a:pt x="52509" y="192533"/>
                              </a:cubicBezTo>
                              <a:cubicBezTo>
                                <a:pt x="63421" y="192533"/>
                                <a:pt x="72200" y="184486"/>
                                <a:pt x="72200" y="174483"/>
                              </a:cubicBezTo>
                              <a:lnTo>
                                <a:pt x="72200" y="136127"/>
                              </a:lnTo>
                              <a:lnTo>
                                <a:pt x="112402" y="136127"/>
                              </a:lnTo>
                              <a:lnTo>
                                <a:pt x="112402" y="174483"/>
                              </a:lnTo>
                              <a:cubicBezTo>
                                <a:pt x="112402" y="180124"/>
                                <a:pt x="115602" y="185163"/>
                                <a:pt x="120033" y="188472"/>
                              </a:cubicBezTo>
                              <a:cubicBezTo>
                                <a:pt x="123232" y="191029"/>
                                <a:pt x="127663" y="192533"/>
                                <a:pt x="132340" y="192533"/>
                              </a:cubicBezTo>
                              <a:cubicBezTo>
                                <a:pt x="132422" y="192533"/>
                                <a:pt x="132586" y="192533"/>
                                <a:pt x="132668" y="192533"/>
                              </a:cubicBezTo>
                              <a:cubicBezTo>
                                <a:pt x="132749" y="192533"/>
                                <a:pt x="132422" y="192533"/>
                                <a:pt x="132504" y="192533"/>
                              </a:cubicBezTo>
                              <a:cubicBezTo>
                                <a:pt x="143416" y="192533"/>
                                <a:pt x="151866" y="184486"/>
                                <a:pt x="151866" y="174483"/>
                              </a:cubicBezTo>
                              <a:lnTo>
                                <a:pt x="151866" y="136127"/>
                              </a:lnTo>
                              <a:lnTo>
                                <a:pt x="175331" y="136127"/>
                              </a:lnTo>
                              <a:cubicBezTo>
                                <a:pt x="181075" y="136127"/>
                                <a:pt x="183864" y="130035"/>
                                <a:pt x="183864" y="124921"/>
                              </a:cubicBezTo>
                              <a:lnTo>
                                <a:pt x="183864" y="57534"/>
                              </a:lnTo>
                              <a:lnTo>
                                <a:pt x="18378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498DB"/>
                        </a:solidFill>
                        <a:ln w="3333" cap="flat">
                          <a:solidFill>
                            <a:srgbClr val="3498DB"/>
                          </a:solidFill>
                          <a:bevel/>
                        </a:ln>
                      </p:spPr>
                    </p:sp>
                    <p:sp>
                      <p:nvSpPr>
                        <p:cNvPr name="" id="121"/>
                        <p:cNvSpPr/>
                        <p:nvPr/>
                      </p:nvSpPr>
                      <p:spPr>
                        <a:xfrm>
                          <a:off x="1982599" y="2118634"/>
                          <a:ext cy="108300" cx="3938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w="39382" h="108300">
                              <a:moveTo>
                                <a:pt x="19691" y="12033"/>
                              </a:moveTo>
                              <a:cubicBezTo>
                                <a:pt x="23301" y="12033"/>
                                <a:pt x="26255" y="14741"/>
                                <a:pt x="26255" y="18050"/>
                              </a:cubicBezTo>
                              <a:lnTo>
                                <a:pt x="26255" y="90250"/>
                              </a:lnTo>
                              <a:cubicBezTo>
                                <a:pt x="26255" y="93559"/>
                                <a:pt x="23301" y="96267"/>
                                <a:pt x="19691" y="96267"/>
                              </a:cubicBezTo>
                              <a:cubicBezTo>
                                <a:pt x="16081" y="96267"/>
                                <a:pt x="13127" y="93559"/>
                                <a:pt x="13127" y="90250"/>
                              </a:cubicBezTo>
                              <a:lnTo>
                                <a:pt x="13127" y="18050"/>
                              </a:lnTo>
                              <a:cubicBezTo>
                                <a:pt x="13127" y="14741"/>
                                <a:pt x="16081" y="12033"/>
                                <a:pt x="19691" y="12033"/>
                              </a:cubicBezTo>
                              <a:close/>
                              <a:moveTo>
                                <a:pt x="19691" y="0"/>
                              </a:moveTo>
                              <a:cubicBezTo>
                                <a:pt x="8779" y="0"/>
                                <a:pt x="0" y="8047"/>
                                <a:pt x="0" y="18050"/>
                              </a:cubicBezTo>
                              <a:lnTo>
                                <a:pt x="0" y="90250"/>
                              </a:lnTo>
                              <a:cubicBezTo>
                                <a:pt x="0" y="100252"/>
                                <a:pt x="8779" y="108300"/>
                                <a:pt x="19691" y="108300"/>
                              </a:cubicBezTo>
                              <a:cubicBezTo>
                                <a:pt x="30603" y="108300"/>
                                <a:pt x="39382" y="100252"/>
                                <a:pt x="39382" y="90250"/>
                              </a:cubicBezTo>
                              <a:lnTo>
                                <a:pt x="39382" y="18050"/>
                              </a:lnTo>
                              <a:cubicBezTo>
                                <a:pt x="39382" y="8047"/>
                                <a:pt x="30603" y="0"/>
                                <a:pt x="19691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498DB"/>
                        </a:solidFill>
                        <a:ln w="3333" cap="flat">
                          <a:solidFill>
                            <a:srgbClr val="3498DB"/>
                          </a:solidFill>
                          <a:bevel/>
                        </a:ln>
                      </p:spPr>
                    </p:sp>
                    <p:sp>
                      <p:nvSpPr>
                        <p:cNvPr name="" id="122"/>
                        <p:cNvSpPr/>
                        <p:nvPr/>
                      </p:nvSpPr>
                      <p:spPr>
                        <a:xfrm>
                          <a:off x="1733180" y="2118634"/>
                          <a:ext cy="108300" cx="3938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w="39382" h="108300">
                              <a:moveTo>
                                <a:pt x="19691" y="12033"/>
                              </a:moveTo>
                              <a:cubicBezTo>
                                <a:pt x="23301" y="12033"/>
                                <a:pt x="26255" y="14741"/>
                                <a:pt x="26255" y="18050"/>
                              </a:cubicBezTo>
                              <a:lnTo>
                                <a:pt x="26255" y="90250"/>
                              </a:lnTo>
                              <a:cubicBezTo>
                                <a:pt x="26255" y="93559"/>
                                <a:pt x="23301" y="96267"/>
                                <a:pt x="19691" y="96267"/>
                              </a:cubicBezTo>
                              <a:cubicBezTo>
                                <a:pt x="16081" y="96267"/>
                                <a:pt x="13127" y="93559"/>
                                <a:pt x="13127" y="90250"/>
                              </a:cubicBezTo>
                              <a:lnTo>
                                <a:pt x="13127" y="18050"/>
                              </a:lnTo>
                              <a:cubicBezTo>
                                <a:pt x="13127" y="14741"/>
                                <a:pt x="16081" y="12033"/>
                                <a:pt x="19691" y="12033"/>
                              </a:cubicBezTo>
                              <a:close/>
                              <a:moveTo>
                                <a:pt x="19691" y="0"/>
                              </a:moveTo>
                              <a:cubicBezTo>
                                <a:pt x="8779" y="0"/>
                                <a:pt x="0" y="8047"/>
                                <a:pt x="0" y="18050"/>
                              </a:cubicBezTo>
                              <a:lnTo>
                                <a:pt x="0" y="90250"/>
                              </a:lnTo>
                              <a:cubicBezTo>
                                <a:pt x="0" y="100252"/>
                                <a:pt x="8779" y="108300"/>
                                <a:pt x="19691" y="108300"/>
                              </a:cubicBezTo>
                              <a:cubicBezTo>
                                <a:pt x="30603" y="108300"/>
                                <a:pt x="39382" y="100252"/>
                                <a:pt x="39382" y="90250"/>
                              </a:cubicBezTo>
                              <a:lnTo>
                                <a:pt x="39382" y="18050"/>
                              </a:lnTo>
                              <a:cubicBezTo>
                                <a:pt x="39382" y="8047"/>
                                <a:pt x="30603" y="0"/>
                                <a:pt x="19691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498DB"/>
                        </a:solidFill>
                        <a:ln w="3333" cap="flat">
                          <a:solidFill>
                            <a:srgbClr val="3498DB"/>
                          </a:solidFill>
                          <a:bevel/>
                        </a:ln>
                      </p:spPr>
                    </p:sp>
                  </p:grpSp>
                  <p:sp>
                    <p:nvSpPr>
                      <p:cNvPr name="" id="123"/>
                      <p:cNvSpPr/>
                      <p:nvPr/>
                    </p:nvSpPr>
                    <p:spPr>
                      <a:xfrm>
                        <a:off x="1785854" y="2034400"/>
                        <a:ext cy="84308" cx="183453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83453" h="84308">
                            <a:moveTo>
                              <a:pt x="90907" y="22788"/>
                            </a:moveTo>
                            <a:cubicBezTo>
                              <a:pt x="103295" y="22788"/>
                              <a:pt x="114043" y="24217"/>
                              <a:pt x="123479" y="27000"/>
                            </a:cubicBezTo>
                            <a:lnTo>
                              <a:pt x="131683" y="30309"/>
                            </a:lnTo>
                            <a:cubicBezTo>
                              <a:pt x="155230" y="39785"/>
                              <a:pt x="164419" y="58437"/>
                              <a:pt x="168111" y="72200"/>
                            </a:cubicBezTo>
                            <a:lnTo>
                              <a:pt x="15260" y="72200"/>
                            </a:lnTo>
                            <a:cubicBezTo>
                              <a:pt x="18870" y="58211"/>
                              <a:pt x="28060" y="39409"/>
                              <a:pt x="51442" y="30083"/>
                            </a:cubicBezTo>
                            <a:lnTo>
                              <a:pt x="59893" y="26699"/>
                            </a:lnTo>
                            <a:cubicBezTo>
                              <a:pt x="69164" y="24142"/>
                              <a:pt x="79584" y="22788"/>
                              <a:pt x="90907" y="22788"/>
                            </a:cubicBezTo>
                            <a:close/>
                            <a:moveTo>
                              <a:pt x="33803" y="0"/>
                            </a:moveTo>
                            <a:cubicBezTo>
                              <a:pt x="33392" y="0"/>
                              <a:pt x="32818" y="150"/>
                              <a:pt x="32326" y="602"/>
                            </a:cubicBezTo>
                            <a:cubicBezTo>
                              <a:pt x="31423" y="1203"/>
                              <a:pt x="30931" y="1955"/>
                              <a:pt x="31259" y="2482"/>
                            </a:cubicBezTo>
                            <a:lnTo>
                              <a:pt x="46274" y="19103"/>
                            </a:lnTo>
                            <a:cubicBezTo>
                              <a:pt x="6728" y="34821"/>
                              <a:pt x="820" y="73027"/>
                              <a:pt x="0" y="84308"/>
                            </a:cubicBezTo>
                            <a:lnTo>
                              <a:pt x="183453" y="84308"/>
                            </a:lnTo>
                            <a:cubicBezTo>
                              <a:pt x="182551" y="73027"/>
                              <a:pt x="176726" y="35348"/>
                              <a:pt x="137016" y="19329"/>
                            </a:cubicBezTo>
                            <a:lnTo>
                              <a:pt x="152194" y="2632"/>
                            </a:lnTo>
                            <a:cubicBezTo>
                              <a:pt x="152522" y="2256"/>
                              <a:pt x="152030" y="1354"/>
                              <a:pt x="151128" y="677"/>
                            </a:cubicBezTo>
                            <a:cubicBezTo>
                              <a:pt x="150553" y="301"/>
                              <a:pt x="149897" y="75"/>
                              <a:pt x="149487" y="75"/>
                            </a:cubicBezTo>
                            <a:cubicBezTo>
                              <a:pt x="149240" y="75"/>
                              <a:pt x="149076" y="150"/>
                              <a:pt x="148912" y="301"/>
                            </a:cubicBezTo>
                            <a:lnTo>
                              <a:pt x="133160" y="17373"/>
                            </a:lnTo>
                            <a:cubicBezTo>
                              <a:pt x="122001" y="13312"/>
                              <a:pt x="108382" y="10755"/>
                              <a:pt x="91645" y="10755"/>
                            </a:cubicBezTo>
                            <a:cubicBezTo>
                              <a:pt x="91398" y="10755"/>
                              <a:pt x="91152" y="10755"/>
                              <a:pt x="90825" y="10755"/>
                            </a:cubicBezTo>
                            <a:cubicBezTo>
                              <a:pt x="74415" y="10755"/>
                              <a:pt x="60960" y="13237"/>
                              <a:pt x="49966" y="17148"/>
                            </a:cubicBezTo>
                            <a:lnTo>
                              <a:pt x="34377" y="226"/>
                            </a:lnTo>
                            <a:cubicBezTo>
                              <a:pt x="34377" y="75"/>
                              <a:pt x="34131" y="0"/>
                              <a:pt x="33803" y="0"/>
                            </a:cubicBezTo>
                            <a:close/>
                          </a:path>
                        </a:pathLst>
                      </a:custGeom>
                      <a:solidFill>
                        <a:srgbClr val="3498DB"/>
                      </a:solidFill>
                      <a:ln w="3333" cap="flat">
                        <a:solidFill>
                          <a:srgbClr val="3498DB"/>
                        </a:solidFill>
                        <a:bevel/>
                      </a:ln>
                    </p:spPr>
                  </p:sp>
                </p:grpSp>
                <p:sp>
                  <p:nvSpPr>
                    <p:cNvPr name="" id="124"/>
                    <p:cNvSpPr/>
                    <p:nvPr/>
                  </p:nvSpPr>
                  <p:spPr>
                    <a:xfrm>
                      <a:off x="1825973" y="2070726"/>
                      <a:ext cy="20005" cx="22152"/>
                    </a:xfrm>
                    <a:custGeom>
                      <a:avLst/>
                      <a:gdLst/>
                      <a:ahLst/>
                      <a:cxnLst/>
                      <a:pathLst>
                        <a:path w="22152" h="20005">
                          <a:moveTo>
                            <a:pt x="11076" y="20005"/>
                          </a:moveTo>
                          <a:cubicBezTo>
                            <a:pt x="5005" y="20005"/>
                            <a:pt x="0" y="15493"/>
                            <a:pt x="0" y="10003"/>
                          </a:cubicBezTo>
                          <a:cubicBezTo>
                            <a:pt x="0" y="4513"/>
                            <a:pt x="4923" y="0"/>
                            <a:pt x="11076" y="0"/>
                          </a:cubicBezTo>
                          <a:cubicBezTo>
                            <a:pt x="17148" y="0"/>
                            <a:pt x="22152" y="4513"/>
                            <a:pt x="22152" y="10003"/>
                          </a:cubicBezTo>
                          <a:cubicBezTo>
                            <a:pt x="22152" y="15493"/>
                            <a:pt x="17230" y="20005"/>
                            <a:pt x="11076" y="20005"/>
                          </a:cubicBez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3333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name="" id="125"/>
                    <p:cNvSpPr/>
                    <p:nvPr/>
                  </p:nvSpPr>
                  <p:spPr>
                    <a:xfrm>
                      <a:off x="1906707" y="2070726"/>
                      <a:ext cy="20005" cx="22152"/>
                    </a:xfrm>
                    <a:custGeom>
                      <a:avLst/>
                      <a:gdLst/>
                      <a:ahLst/>
                      <a:cxnLst/>
                      <a:pathLst>
                        <a:path w="22152" h="20005">
                          <a:moveTo>
                            <a:pt x="11076" y="20005"/>
                          </a:moveTo>
                          <a:cubicBezTo>
                            <a:pt x="5005" y="20005"/>
                            <a:pt x="0" y="15493"/>
                            <a:pt x="0" y="10003"/>
                          </a:cubicBezTo>
                          <a:cubicBezTo>
                            <a:pt x="0" y="4513"/>
                            <a:pt x="4923" y="0"/>
                            <a:pt x="11076" y="0"/>
                          </a:cubicBezTo>
                          <a:cubicBezTo>
                            <a:pt x="17148" y="0"/>
                            <a:pt x="22152" y="4513"/>
                            <a:pt x="22152" y="10003"/>
                          </a:cubicBezTo>
                          <a:cubicBezTo>
                            <a:pt x="22152" y="15493"/>
                            <a:pt x="17148" y="20005"/>
                            <a:pt x="11076" y="20005"/>
                          </a:cubicBez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3333" cap="flat">
                      <a:solidFill>
                        <a:srgbClr val="3498DB"/>
                      </a:solidFill>
                      <a:bevel/>
                    </a:ln>
                  </p:spPr>
                </p:sp>
              </p:grpSp>
              <p:grpSp>
                <p:nvGrpSpPr>
                  <p:cNvPr name="" id="126"/>
                  <p:cNvGrpSpPr/>
                  <p:nvPr/>
                </p:nvGrpSpPr>
                <p:grpSpPr>
                  <a:xfrm>
                    <a:off x="1189562" y="2034400"/>
                    <a:ext cy="288799" cx="250359"/>
                    <a:chOff x="1189562" y="2034400"/>
                    <a:chExt cy="288799" cx="250359"/>
                  </a:xfrm>
                </p:grpSpPr>
                <p:sp>
                  <p:nvSpPr>
                    <p:cNvPr name="" id="127"/>
                    <p:cNvSpPr/>
                    <p:nvPr/>
                  </p:nvSpPr>
                  <p:spPr>
                    <a:xfrm>
                      <a:off x="1197602" y="2101994"/>
                      <a:ext cy="221205" cx="250359"/>
                    </a:xfrm>
                    <a:custGeom>
                      <a:avLst/>
                      <a:gdLst/>
                      <a:ahLst/>
                      <a:cxnLst/>
                      <a:pathLst>
                        <a:path w="250359" h="221205">
                          <a:moveTo>
                            <a:pt x="47427" y="20000"/>
                          </a:moveTo>
                          <a:moveTo>
                            <a:pt x="185897" y="0"/>
                          </a:moveTo>
                          <a:cubicBezTo>
                            <a:pt x="159611" y="0"/>
                            <a:pt x="148502" y="12406"/>
                            <a:pt x="130196" y="12406"/>
                          </a:cubicBezTo>
                          <a:cubicBezTo>
                            <a:pt x="111420" y="12406"/>
                            <a:pt x="97104" y="0"/>
                            <a:pt x="74338" y="0"/>
                          </a:cubicBezTo>
                          <a:cubicBezTo>
                            <a:pt x="52042" y="0"/>
                            <a:pt x="28260" y="13534"/>
                            <a:pt x="13161" y="36467"/>
                          </a:cubicBezTo>
                          <a:cubicBezTo>
                            <a:pt x="-8039" y="68798"/>
                            <a:pt x="-4441" y="129701"/>
                            <a:pt x="29903" y="181581"/>
                          </a:cubicBezTo>
                          <a:cubicBezTo>
                            <a:pt x="42185" y="200152"/>
                            <a:pt x="58614" y="220980"/>
                            <a:pt x="80128" y="221205"/>
                          </a:cubicBezTo>
                          <a:cubicBezTo>
                            <a:pt x="80283" y="221205"/>
                            <a:pt x="80362" y="221205"/>
                            <a:pt x="80519" y="221205"/>
                          </a:cubicBezTo>
                          <a:cubicBezTo>
                            <a:pt x="99216" y="221205"/>
                            <a:pt x="104771" y="209100"/>
                            <a:pt x="130509" y="208950"/>
                          </a:cubicBezTo>
                          <a:cubicBezTo>
                            <a:pt x="130665" y="208950"/>
                            <a:pt x="130743" y="208950"/>
                            <a:pt x="130900" y="208950"/>
                          </a:cubicBezTo>
                          <a:cubicBezTo>
                            <a:pt x="156247" y="208950"/>
                            <a:pt x="161332" y="221205"/>
                            <a:pt x="179951" y="221205"/>
                          </a:cubicBezTo>
                          <a:cubicBezTo>
                            <a:pt x="180107" y="221205"/>
                            <a:pt x="180185" y="221205"/>
                            <a:pt x="180342" y="221205"/>
                          </a:cubicBezTo>
                          <a:cubicBezTo>
                            <a:pt x="201855" y="220905"/>
                            <a:pt x="219145" y="197822"/>
                            <a:pt x="231427" y="179325"/>
                          </a:cubicBezTo>
                          <a:cubicBezTo>
                            <a:pt x="240267" y="166017"/>
                            <a:pt x="243553" y="159325"/>
                            <a:pt x="250359" y="144287"/>
                          </a:cubicBezTo>
                          <a:cubicBezTo>
                            <a:pt x="200683" y="125640"/>
                            <a:pt x="192703" y="56016"/>
                            <a:pt x="241832" y="29324"/>
                          </a:cubicBezTo>
                          <a:cubicBezTo>
                            <a:pt x="226811" y="10752"/>
                            <a:pt x="205768" y="0"/>
                            <a:pt x="185897" y="0"/>
                          </a:cubicBez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3333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name="" id="128"/>
                    <p:cNvSpPr/>
                    <p:nvPr/>
                  </p:nvSpPr>
                  <p:spPr>
                    <a:xfrm>
                      <a:off x="1317876" y="2034400"/>
                      <a:ext cy="69474" cx="60387"/>
                    </a:xfrm>
                    <a:custGeom>
                      <a:avLst/>
                      <a:gdLst/>
                      <a:ahLst/>
                      <a:cxnLst/>
                      <a:pathLst>
                        <a:path w="60387" h="69474">
                          <a:moveTo>
                            <a:pt x="47081" y="15414"/>
                          </a:moveTo>
                          <a:moveTo>
                            <a:pt x="59833" y="0"/>
                          </a:moveTo>
                          <a:cubicBezTo>
                            <a:pt x="44187" y="1053"/>
                            <a:pt x="25959" y="10902"/>
                            <a:pt x="15241" y="23760"/>
                          </a:cubicBezTo>
                          <a:cubicBezTo>
                            <a:pt x="5540" y="35414"/>
                            <a:pt x="-2439" y="52707"/>
                            <a:pt x="690" y="69474"/>
                          </a:cubicBezTo>
                          <a:cubicBezTo>
                            <a:pt x="1081" y="69474"/>
                            <a:pt x="1472" y="69474"/>
                            <a:pt x="1942" y="69474"/>
                          </a:cubicBezTo>
                          <a:cubicBezTo>
                            <a:pt x="18605" y="69474"/>
                            <a:pt x="35660" y="59549"/>
                            <a:pt x="45595" y="46843"/>
                          </a:cubicBezTo>
                          <a:cubicBezTo>
                            <a:pt x="55217" y="34737"/>
                            <a:pt x="62493" y="17594"/>
                            <a:pt x="59833" y="0"/>
                          </a:cubicBez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3333" cap="flat">
                      <a:solidFill>
                        <a:srgbClr val="3498DB"/>
                      </a:solidFill>
                      <a:bevel/>
                    </a:ln>
                  </p:spPr>
                </p:sp>
              </p:grpSp>
              <p:sp>
                <p:nvSpPr>
                  <p:cNvPr name="" id="129"/>
                  <p:cNvSpPr/>
                  <p:nvPr/>
                </p:nvSpPr>
                <p:spPr>
                  <a:xfrm>
                    <a:off x="2307201" y="2095200"/>
                    <a:ext cy="167200" cx="288800"/>
                  </a:xfrm>
                  <a:custGeom>
                    <a:avLst/>
                    <a:gdLst/>
                    <a:ahLst/>
                    <a:cxnLst/>
                    <a:pathLst>
                      <a:path w="288800" h="167200">
                        <a:moveTo>
                          <a:pt x="177356" y="0"/>
                        </a:moveTo>
                        <a:lnTo>
                          <a:pt x="24665" y="0"/>
                        </a:lnTo>
                        <a:cubicBezTo>
                          <a:pt x="11676" y="0"/>
                          <a:pt x="0" y="9209"/>
                          <a:pt x="0" y="21357"/>
                        </a:cubicBezTo>
                        <a:lnTo>
                          <a:pt x="0" y="144079"/>
                        </a:lnTo>
                        <a:cubicBezTo>
                          <a:pt x="0" y="156227"/>
                          <a:pt x="11676" y="167200"/>
                          <a:pt x="24665" y="167200"/>
                        </a:cubicBezTo>
                        <a:lnTo>
                          <a:pt x="177356" y="167200"/>
                        </a:lnTo>
                        <a:cubicBezTo>
                          <a:pt x="190345" y="167200"/>
                          <a:pt x="200363" y="156227"/>
                          <a:pt x="200363" y="144079"/>
                        </a:cubicBezTo>
                        <a:lnTo>
                          <a:pt x="200363" y="21357"/>
                        </a:lnTo>
                        <a:cubicBezTo>
                          <a:pt x="200363" y="9209"/>
                          <a:pt x="190345" y="0"/>
                          <a:pt x="177356" y="0"/>
                        </a:cubicBezTo>
                        <a:close/>
                        <a:moveTo>
                          <a:pt x="188618" y="144079"/>
                        </a:moveTo>
                        <a:cubicBezTo>
                          <a:pt x="188618" y="150153"/>
                          <a:pt x="183850" y="156097"/>
                          <a:pt x="177356" y="156097"/>
                        </a:cubicBezTo>
                        <a:lnTo>
                          <a:pt x="24665" y="156097"/>
                        </a:lnTo>
                        <a:cubicBezTo>
                          <a:pt x="18171" y="156097"/>
                          <a:pt x="11745" y="150153"/>
                          <a:pt x="11745" y="144079"/>
                        </a:cubicBezTo>
                        <a:lnTo>
                          <a:pt x="11745" y="21357"/>
                        </a:lnTo>
                        <a:cubicBezTo>
                          <a:pt x="11745" y="15283"/>
                          <a:pt x="17964" y="11234"/>
                          <a:pt x="24458" y="11234"/>
                        </a:cubicBezTo>
                        <a:lnTo>
                          <a:pt x="177148" y="11299"/>
                        </a:lnTo>
                        <a:cubicBezTo>
                          <a:pt x="183643" y="11299"/>
                          <a:pt x="188618" y="15283"/>
                          <a:pt x="188618" y="21357"/>
                        </a:cubicBezTo>
                        <a:lnTo>
                          <a:pt x="188618" y="144079"/>
                        </a:lnTo>
                        <a:close/>
                        <a:moveTo>
                          <a:pt x="221091" y="55516"/>
                        </a:moveTo>
                        <a:lnTo>
                          <a:pt x="221091" y="111423"/>
                        </a:lnTo>
                        <a:lnTo>
                          <a:pt x="288800" y="146300"/>
                        </a:lnTo>
                        <a:lnTo>
                          <a:pt x="288800" y="20900"/>
                        </a:lnTo>
                        <a:lnTo>
                          <a:pt x="221091" y="55516"/>
                        </a:lnTo>
                        <a:close/>
                        <a:moveTo>
                          <a:pt x="277054" y="40494"/>
                        </a:moveTo>
                        <a:lnTo>
                          <a:pt x="277054" y="126903"/>
                        </a:lnTo>
                        <a:lnTo>
                          <a:pt x="232837" y="105022"/>
                        </a:lnTo>
                        <a:lnTo>
                          <a:pt x="232837" y="62178"/>
                        </a:lnTo>
                        <a:lnTo>
                          <a:pt x="277054" y="40494"/>
                        </a:lnTo>
                        <a:close/>
                      </a:path>
                    </a:pathLst>
                  </a:custGeom>
                  <a:solidFill>
                    <a:srgbClr val="3498DB"/>
                  </a:solidFill>
                  <a:ln w="3333" cap="flat">
                    <a:solidFill>
                      <a:srgbClr val="3498DB"/>
                    </a:solidFill>
                    <a:bevel/>
                  </a:ln>
                </p:spPr>
              </p:sp>
            </p:grpSp>
          </p:grpSp>
        </p:grpSp>
        <p:grpSp>
          <p:nvGrpSpPr>
            <p:cNvPr name="" id="155"/>
            <p:cNvGrpSpPr/>
            <p:nvPr/>
          </p:nvGrpSpPr>
          <p:grpSpPr>
            <a:xfrm>
              <a:off x="1053200" y="3539200"/>
              <a:ext cy="1565600" cx="1687200"/>
              <a:chOff x="1053200" y="3539200"/>
              <a:chExt cy="1565600" cx="1687200"/>
            </a:xfrm>
          </p:grpSpPr>
          <p:sp>
            <p:nvSpPr>
              <p:cNvPr name="Multi-Style Rectangle 2" id="145"/>
              <p:cNvSpPr/>
              <p:nvPr/>
            </p:nvSpPr>
            <p:spPr>
              <a:xfrm>
                <a:off x="1053200" y="3539200"/>
                <a:ext cy="304000" cx="790400"/>
              </a:xfrm>
              <a:custGeom>
                <a:avLst/>
                <a:gdLst>
                  <a:gd fmla="*/ 395200 w 790400" name="connsiteX0"/>
                  <a:gd fmla="*/ 152000 h 304000" name="connsiteY0"/>
                  <a:gd fmla="*/ 0 w 790400" name="connsiteX1"/>
                  <a:gd fmla="*/ 152000 h 304000" name="connsiteY1"/>
                  <a:gd fmla="*/ 395200 w 790400" name="connsiteX2"/>
                  <a:gd fmla="*/ 0 h 304000" name="connsiteY2"/>
                  <a:gd fmla="*/ 790400 w 790400" name="connsiteX3"/>
                  <a:gd fmla="*/ 152000 h 304000" name="connsiteY3"/>
                  <a:gd fmla="*/ 395200 w 790400" name="connsiteX4"/>
                  <a:gd fmla="*/ 304000 h 304000" name="connsiteY4"/>
                  <a:gd fmla="*/ 30400 w 790400" name="rtl"/>
                  <a:gd fmla="*/ 30400 h 304000" name="rtt"/>
                  <a:gd fmla="*/ 760000 w 790400" name="rtr"/>
                  <a:gd fmla="*/ 273600 h 3040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rtb" t="rtt" l="rtl" r="rtr"/>
                <a:pathLst>
                  <a:path w="790400" h="304000">
                    <a:moveTo>
                      <a:pt x="54720" y="0"/>
                    </a:moveTo>
                    <a:lnTo>
                      <a:pt x="735680" y="0"/>
                    </a:lnTo>
                    <a:cubicBezTo>
                      <a:pt x="765905" y="0"/>
                      <a:pt x="790400" y="24498"/>
                      <a:pt x="790400" y="54720"/>
                    </a:cubicBezTo>
                    <a:lnTo>
                      <a:pt x="790400" y="249280"/>
                    </a:lnTo>
                    <a:cubicBezTo>
                      <a:pt x="790400" y="279502"/>
                      <a:pt x="765905" y="304000"/>
                      <a:pt x="735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DF7"/>
                  </a:gs>
                  <a:gs pos="100000">
                    <a:srgbClr val="C6E0EB"/>
                  </a:gs>
                </a:gsLst>
                <a:lin scaled="0" ang="5400000"/>
              </a:gradFill>
              <a:ln w="7600" cap="flat">
                <a:solidFill>
                  <a:srgbClr val="BBD5DF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20000"/>
                  </a:srgbClr>
                </a:outerShdw>
              </a:effectLst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000000"/>
                    </a:solidFill>
                    <a:latin typeface="Arial"/>
                  </a:rPr>
                  <a:t>音频采集</a:t>
                </a:r>
              </a:p>
            </p:txBody>
          </p:sp>
          <p:sp>
            <p:nvSpPr>
              <p:cNvPr name="Multi-Style Rectangle 2" id="148"/>
              <p:cNvSpPr/>
              <p:nvPr/>
            </p:nvSpPr>
            <p:spPr>
              <a:xfrm>
                <a:off x="1950000" y="3539200"/>
                <a:ext cy="304000" cx="790400"/>
              </a:xfrm>
              <a:custGeom>
                <a:avLst/>
                <a:gdLst>
                  <a:gd fmla="*/ 395200 w 790400" name="connsiteX0"/>
                  <a:gd fmla="*/ 152000 h 304000" name="connsiteY0"/>
                  <a:gd fmla="*/ 0 w 790400" name="connsiteX1"/>
                  <a:gd fmla="*/ 152000 h 304000" name="connsiteY1"/>
                  <a:gd fmla="*/ 395200 w 790400" name="connsiteX2"/>
                  <a:gd fmla="*/ 0 h 304000" name="connsiteY2"/>
                  <a:gd fmla="*/ 790400 w 790400" name="connsiteX3"/>
                  <a:gd fmla="*/ 152000 h 304000" name="connsiteY3"/>
                  <a:gd fmla="*/ 395200 w 790400" name="connsiteX4"/>
                  <a:gd fmla="*/ 304000 h 304000" name="connsiteY4"/>
                  <a:gd fmla="*/ 30400 w 790400" name="rtl"/>
                  <a:gd fmla="*/ 30400 h 304000" name="rtt"/>
                  <a:gd fmla="*/ 760000 w 790400" name="rtr"/>
                  <a:gd fmla="*/ 273600 h 3040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rtb" t="rtt" l="rtl" r="rtr"/>
                <a:pathLst>
                  <a:path w="790400" h="304000">
                    <a:moveTo>
                      <a:pt x="54720" y="0"/>
                    </a:moveTo>
                    <a:lnTo>
                      <a:pt x="735680" y="0"/>
                    </a:lnTo>
                    <a:cubicBezTo>
                      <a:pt x="765905" y="0"/>
                      <a:pt x="790400" y="24498"/>
                      <a:pt x="790400" y="54720"/>
                    </a:cubicBezTo>
                    <a:lnTo>
                      <a:pt x="790400" y="249280"/>
                    </a:lnTo>
                    <a:cubicBezTo>
                      <a:pt x="790400" y="279502"/>
                      <a:pt x="765905" y="304000"/>
                      <a:pt x="735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DF7"/>
                  </a:gs>
                  <a:gs pos="100000">
                    <a:srgbClr val="C6E0EB"/>
                  </a:gs>
                </a:gsLst>
                <a:lin scaled="0" ang="5400000"/>
              </a:gradFill>
              <a:ln w="7600" cap="flat">
                <a:solidFill>
                  <a:srgbClr val="BBD5DF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20000"/>
                  </a:srgbClr>
                </a:outerShdw>
              </a:effectLst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000000"/>
                    </a:solidFill>
                    <a:latin typeface="Arial"/>
                  </a:rPr>
                  <a:t>视频采集</a:t>
                </a:r>
              </a:p>
            </p:txBody>
          </p:sp>
          <p:sp>
            <p:nvSpPr>
              <p:cNvPr name="Multi-Style Rectangle 2" id="149"/>
              <p:cNvSpPr/>
              <p:nvPr/>
            </p:nvSpPr>
            <p:spPr>
              <a:xfrm>
                <a:off x="1053200" y="3964800"/>
                <a:ext cy="304000" cx="790400"/>
              </a:xfrm>
              <a:custGeom>
                <a:avLst/>
                <a:gdLst>
                  <a:gd fmla="*/ 395200 w 790400" name="connsiteX0"/>
                  <a:gd fmla="*/ 152000 h 304000" name="connsiteY0"/>
                  <a:gd fmla="*/ 0 w 790400" name="connsiteX1"/>
                  <a:gd fmla="*/ 152000 h 304000" name="connsiteY1"/>
                  <a:gd fmla="*/ 395200 w 790400" name="connsiteX2"/>
                  <a:gd fmla="*/ 0 h 304000" name="connsiteY2"/>
                  <a:gd fmla="*/ 790400 w 790400" name="connsiteX3"/>
                  <a:gd fmla="*/ 152000 h 304000" name="connsiteY3"/>
                  <a:gd fmla="*/ 395200 w 790400" name="connsiteX4"/>
                  <a:gd fmla="*/ 304000 h 304000" name="connsiteY4"/>
                  <a:gd fmla="*/ 30400 w 790400" name="rtl"/>
                  <a:gd fmla="*/ 30400 h 304000" name="rtt"/>
                  <a:gd fmla="*/ 760000 w 790400" name="rtr"/>
                  <a:gd fmla="*/ 273600 h 3040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rtb" t="rtt" l="rtl" r="rtr"/>
                <a:pathLst>
                  <a:path w="790400" h="304000">
                    <a:moveTo>
                      <a:pt x="54720" y="0"/>
                    </a:moveTo>
                    <a:lnTo>
                      <a:pt x="735680" y="0"/>
                    </a:lnTo>
                    <a:cubicBezTo>
                      <a:pt x="765905" y="0"/>
                      <a:pt x="790400" y="24498"/>
                      <a:pt x="790400" y="54720"/>
                    </a:cubicBezTo>
                    <a:lnTo>
                      <a:pt x="790400" y="249280"/>
                    </a:lnTo>
                    <a:cubicBezTo>
                      <a:pt x="790400" y="279502"/>
                      <a:pt x="765905" y="304000"/>
                      <a:pt x="735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DF7"/>
                  </a:gs>
                  <a:gs pos="100000">
                    <a:srgbClr val="C6E0EB"/>
                  </a:gs>
                </a:gsLst>
                <a:lin scaled="0" ang="5400000"/>
              </a:gradFill>
              <a:ln w="7600" cap="flat">
                <a:solidFill>
                  <a:srgbClr val="BBD5DF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20000"/>
                  </a:srgbClr>
                </a:outerShdw>
              </a:effectLst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000000"/>
                    </a:solidFill>
                    <a:latin typeface="Arial"/>
                  </a:rPr>
                  <a:t>美颜滤镜</a:t>
                </a:r>
              </a:p>
            </p:txBody>
          </p:sp>
          <p:sp>
            <p:nvSpPr>
              <p:cNvPr name="Multi-Style Rectangle 2" id="150"/>
              <p:cNvSpPr/>
              <p:nvPr/>
            </p:nvSpPr>
            <p:spPr>
              <a:xfrm>
                <a:off x="1950000" y="3964800"/>
                <a:ext cy="304000" cx="790400"/>
              </a:xfrm>
              <a:custGeom>
                <a:avLst/>
                <a:gdLst>
                  <a:gd fmla="*/ 395200 w 790400" name="connsiteX0"/>
                  <a:gd fmla="*/ 152000 h 304000" name="connsiteY0"/>
                  <a:gd fmla="*/ 0 w 790400" name="connsiteX1"/>
                  <a:gd fmla="*/ 152000 h 304000" name="connsiteY1"/>
                  <a:gd fmla="*/ 395200 w 790400" name="connsiteX2"/>
                  <a:gd fmla="*/ 0 h 304000" name="connsiteY2"/>
                  <a:gd fmla="*/ 790400 w 790400" name="connsiteX3"/>
                  <a:gd fmla="*/ 152000 h 304000" name="connsiteY3"/>
                  <a:gd fmla="*/ 395200 w 790400" name="connsiteX4"/>
                  <a:gd fmla="*/ 304000 h 304000" name="connsiteY4"/>
                  <a:gd fmla="*/ 30400 w 790400" name="rtl"/>
                  <a:gd fmla="*/ 30400 h 304000" name="rtt"/>
                  <a:gd fmla="*/ 760000 w 790400" name="rtr"/>
                  <a:gd fmla="*/ 273600 h 3040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rtb" t="rtt" l="rtl" r="rtr"/>
                <a:pathLst>
                  <a:path w="790400" h="304000">
                    <a:moveTo>
                      <a:pt x="54720" y="0"/>
                    </a:moveTo>
                    <a:lnTo>
                      <a:pt x="735680" y="0"/>
                    </a:lnTo>
                    <a:cubicBezTo>
                      <a:pt x="765905" y="0"/>
                      <a:pt x="790400" y="24498"/>
                      <a:pt x="790400" y="54720"/>
                    </a:cubicBezTo>
                    <a:lnTo>
                      <a:pt x="790400" y="249280"/>
                    </a:lnTo>
                    <a:cubicBezTo>
                      <a:pt x="790400" y="279502"/>
                      <a:pt x="765905" y="304000"/>
                      <a:pt x="735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DF7"/>
                  </a:gs>
                  <a:gs pos="100000">
                    <a:srgbClr val="C6E0EB"/>
                  </a:gs>
                </a:gsLst>
                <a:lin scaled="0" ang="5400000"/>
              </a:gradFill>
              <a:ln w="7600" cap="flat">
                <a:solidFill>
                  <a:srgbClr val="BBD5DF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20000"/>
                  </a:srgbClr>
                </a:outerShdw>
              </a:effectLst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000000"/>
                    </a:solidFill>
                    <a:latin typeface="Arial"/>
                  </a:rPr>
                  <a:t>水印管理</a:t>
                </a:r>
              </a:p>
            </p:txBody>
          </p:sp>
          <p:sp>
            <p:nvSpPr>
              <p:cNvPr name="Multi-Style Rectangle 2" id="151"/>
              <p:cNvSpPr/>
              <p:nvPr/>
            </p:nvSpPr>
            <p:spPr>
              <a:xfrm>
                <a:off x="1053200" y="4380269"/>
                <a:ext cy="304000" cx="790400"/>
              </a:xfrm>
              <a:custGeom>
                <a:avLst/>
                <a:gdLst>
                  <a:gd fmla="*/ 395200 w 790400" name="connsiteX0"/>
                  <a:gd fmla="*/ 152000 h 304000" name="connsiteY0"/>
                  <a:gd fmla="*/ 0 w 790400" name="connsiteX1"/>
                  <a:gd fmla="*/ 152000 h 304000" name="connsiteY1"/>
                  <a:gd fmla="*/ 395200 w 790400" name="connsiteX2"/>
                  <a:gd fmla="*/ 0 h 304000" name="connsiteY2"/>
                  <a:gd fmla="*/ 790400 w 790400" name="connsiteX3"/>
                  <a:gd fmla="*/ 152000 h 304000" name="connsiteY3"/>
                  <a:gd fmla="*/ 395200 w 790400" name="connsiteX4"/>
                  <a:gd fmla="*/ 304000 h 304000" name="connsiteY4"/>
                  <a:gd fmla="*/ 30400 w 790400" name="rtl"/>
                  <a:gd fmla="*/ 30400 h 304000" name="rtt"/>
                  <a:gd fmla="*/ 760000 w 790400" name="rtr"/>
                  <a:gd fmla="*/ 273600 h 3040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rtb" t="rtt" l="rtl" r="rtr"/>
                <a:pathLst>
                  <a:path w="790400" h="304000">
                    <a:moveTo>
                      <a:pt x="54720" y="0"/>
                    </a:moveTo>
                    <a:lnTo>
                      <a:pt x="735680" y="0"/>
                    </a:lnTo>
                    <a:cubicBezTo>
                      <a:pt x="765905" y="0"/>
                      <a:pt x="790400" y="24498"/>
                      <a:pt x="790400" y="54720"/>
                    </a:cubicBezTo>
                    <a:lnTo>
                      <a:pt x="790400" y="249280"/>
                    </a:lnTo>
                    <a:cubicBezTo>
                      <a:pt x="790400" y="279502"/>
                      <a:pt x="765905" y="304000"/>
                      <a:pt x="735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DF7"/>
                  </a:gs>
                  <a:gs pos="100000">
                    <a:srgbClr val="C6E0EB"/>
                  </a:gs>
                </a:gsLst>
                <a:lin scaled="0" ang="5400000"/>
              </a:gradFill>
              <a:ln w="7600" cap="flat">
                <a:solidFill>
                  <a:srgbClr val="BBD5DF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20000"/>
                  </a:srgbClr>
                </a:outerShdw>
              </a:effectLst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000000"/>
                    </a:solidFill>
                    <a:latin typeface="Arial"/>
                  </a:rPr>
                  <a:t>直播录播</a:t>
                </a:r>
              </a:p>
            </p:txBody>
          </p:sp>
          <p:sp>
            <p:nvSpPr>
              <p:cNvPr name="Multi-Style Rectangle 2" id="152"/>
              <p:cNvSpPr/>
              <p:nvPr/>
            </p:nvSpPr>
            <p:spPr>
              <a:xfrm>
                <a:off x="1950000" y="4380269"/>
                <a:ext cy="304000" cx="790400"/>
              </a:xfrm>
              <a:custGeom>
                <a:avLst/>
                <a:gdLst>
                  <a:gd fmla="*/ 395200 w 790400" name="connsiteX0"/>
                  <a:gd fmla="*/ 152000 h 304000" name="connsiteY0"/>
                  <a:gd fmla="*/ 0 w 790400" name="connsiteX1"/>
                  <a:gd fmla="*/ 152000 h 304000" name="connsiteY1"/>
                  <a:gd fmla="*/ 395200 w 790400" name="connsiteX2"/>
                  <a:gd fmla="*/ 0 h 304000" name="connsiteY2"/>
                  <a:gd fmla="*/ 790400 w 790400" name="connsiteX3"/>
                  <a:gd fmla="*/ 152000 h 304000" name="connsiteY3"/>
                  <a:gd fmla="*/ 395200 w 790400" name="connsiteX4"/>
                  <a:gd fmla="*/ 304000 h 304000" name="connsiteY4"/>
                  <a:gd fmla="*/ 30400 w 790400" name="rtl"/>
                  <a:gd fmla="*/ 30400 h 304000" name="rtt"/>
                  <a:gd fmla="*/ 760000 w 790400" name="rtr"/>
                  <a:gd fmla="*/ 273600 h 3040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rtb" t="rtt" l="rtl" r="rtr"/>
                <a:pathLst>
                  <a:path w="790400" h="304000">
                    <a:moveTo>
                      <a:pt x="54720" y="0"/>
                    </a:moveTo>
                    <a:lnTo>
                      <a:pt x="735680" y="0"/>
                    </a:lnTo>
                    <a:cubicBezTo>
                      <a:pt x="765905" y="0"/>
                      <a:pt x="790400" y="24498"/>
                      <a:pt x="790400" y="54720"/>
                    </a:cubicBezTo>
                    <a:lnTo>
                      <a:pt x="790400" y="249280"/>
                    </a:lnTo>
                    <a:cubicBezTo>
                      <a:pt x="790400" y="279502"/>
                      <a:pt x="765905" y="304000"/>
                      <a:pt x="735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DF7"/>
                  </a:gs>
                  <a:gs pos="100000">
                    <a:srgbClr val="C6E0EB"/>
                  </a:gs>
                </a:gsLst>
                <a:lin scaled="0" ang="5400000"/>
              </a:gradFill>
              <a:ln w="7600" cap="flat">
                <a:solidFill>
                  <a:srgbClr val="BBD5DF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20000"/>
                  </a:srgbClr>
                </a:outerShdw>
              </a:effectLst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000000"/>
                    </a:solidFill>
                    <a:latin typeface="Arial"/>
                  </a:rPr>
                  <a:t>直播截图</a:t>
                </a:r>
              </a:p>
            </p:txBody>
          </p:sp>
          <p:sp>
            <p:nvSpPr>
              <p:cNvPr name="Multi-Style Rectangle 2" id="153"/>
              <p:cNvSpPr/>
              <p:nvPr/>
            </p:nvSpPr>
            <p:spPr>
              <a:xfrm>
                <a:off x="1053200" y="4800800"/>
                <a:ext cy="304000" cx="790400"/>
              </a:xfrm>
              <a:custGeom>
                <a:avLst/>
                <a:gdLst>
                  <a:gd fmla="*/ 395200 w 790400" name="connsiteX0"/>
                  <a:gd fmla="*/ 152000 h 304000" name="connsiteY0"/>
                  <a:gd fmla="*/ 0 w 790400" name="connsiteX1"/>
                  <a:gd fmla="*/ 152000 h 304000" name="connsiteY1"/>
                  <a:gd fmla="*/ 395200 w 790400" name="connsiteX2"/>
                  <a:gd fmla="*/ 0 h 304000" name="connsiteY2"/>
                  <a:gd fmla="*/ 790400 w 790400" name="connsiteX3"/>
                  <a:gd fmla="*/ 152000 h 304000" name="connsiteY3"/>
                  <a:gd fmla="*/ 395200 w 790400" name="connsiteX4"/>
                  <a:gd fmla="*/ 304000 h 304000" name="connsiteY4"/>
                  <a:gd fmla="*/ 30400 w 790400" name="rtl"/>
                  <a:gd fmla="*/ 30400 h 304000" name="rtt"/>
                  <a:gd fmla="*/ 760000 w 790400" name="rtr"/>
                  <a:gd fmla="*/ 273600 h 3040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rtb" t="rtt" l="rtl" r="rtr"/>
                <a:pathLst>
                  <a:path w="790400" h="304000">
                    <a:moveTo>
                      <a:pt x="54720" y="0"/>
                    </a:moveTo>
                    <a:lnTo>
                      <a:pt x="735680" y="0"/>
                    </a:lnTo>
                    <a:cubicBezTo>
                      <a:pt x="765905" y="0"/>
                      <a:pt x="790400" y="24498"/>
                      <a:pt x="790400" y="54720"/>
                    </a:cubicBezTo>
                    <a:lnTo>
                      <a:pt x="790400" y="249280"/>
                    </a:lnTo>
                    <a:cubicBezTo>
                      <a:pt x="790400" y="279502"/>
                      <a:pt x="765905" y="304000"/>
                      <a:pt x="735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DF7"/>
                  </a:gs>
                  <a:gs pos="100000">
                    <a:srgbClr val="C6E0EB"/>
                  </a:gs>
                </a:gsLst>
                <a:lin scaled="0" ang="5400000"/>
              </a:gradFill>
              <a:ln w="7600" cap="flat">
                <a:solidFill>
                  <a:srgbClr val="BBD5DF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20000"/>
                  </a:srgbClr>
                </a:outerShdw>
              </a:effectLst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000000"/>
                    </a:solidFill>
                    <a:latin typeface="Arial"/>
                  </a:rPr>
                  <a:t>编码压缩</a:t>
                </a:r>
              </a:p>
            </p:txBody>
          </p:sp>
          <p:sp>
            <p:nvSpPr>
              <p:cNvPr name="Multi-Style Rectangle 2" id="154"/>
              <p:cNvSpPr/>
              <p:nvPr/>
            </p:nvSpPr>
            <p:spPr>
              <a:xfrm>
                <a:off x="1950000" y="4800800"/>
                <a:ext cy="304000" cx="790400"/>
              </a:xfrm>
              <a:custGeom>
                <a:avLst/>
                <a:gdLst>
                  <a:gd fmla="*/ 395200 w 790400" name="connsiteX0"/>
                  <a:gd fmla="*/ 152000 h 304000" name="connsiteY0"/>
                  <a:gd fmla="*/ 0 w 790400" name="connsiteX1"/>
                  <a:gd fmla="*/ 152000 h 304000" name="connsiteY1"/>
                  <a:gd fmla="*/ 395200 w 790400" name="connsiteX2"/>
                  <a:gd fmla="*/ 0 h 304000" name="connsiteY2"/>
                  <a:gd fmla="*/ 790400 w 790400" name="connsiteX3"/>
                  <a:gd fmla="*/ 152000 h 304000" name="connsiteY3"/>
                  <a:gd fmla="*/ 395200 w 790400" name="connsiteX4"/>
                  <a:gd fmla="*/ 304000 h 304000" name="connsiteY4"/>
                  <a:gd fmla="*/ 30400 w 790400" name="rtl"/>
                  <a:gd fmla="*/ 30400 h 304000" name="rtt"/>
                  <a:gd fmla="*/ 760000 w 790400" name="rtr"/>
                  <a:gd fmla="*/ 273600 h 3040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rtb" t="rtt" l="rtl" r="rtr"/>
                <a:pathLst>
                  <a:path w="790400" h="304000">
                    <a:moveTo>
                      <a:pt x="54720" y="0"/>
                    </a:moveTo>
                    <a:lnTo>
                      <a:pt x="735680" y="0"/>
                    </a:lnTo>
                    <a:cubicBezTo>
                      <a:pt x="765905" y="0"/>
                      <a:pt x="790400" y="24498"/>
                      <a:pt x="790400" y="54720"/>
                    </a:cubicBezTo>
                    <a:lnTo>
                      <a:pt x="790400" y="249280"/>
                    </a:lnTo>
                    <a:cubicBezTo>
                      <a:pt x="790400" y="279502"/>
                      <a:pt x="765905" y="304000"/>
                      <a:pt x="735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DF7"/>
                  </a:gs>
                  <a:gs pos="100000">
                    <a:srgbClr val="C6E0EB"/>
                  </a:gs>
                </a:gsLst>
                <a:lin scaled="0" ang="5400000"/>
              </a:gradFill>
              <a:ln w="7600" cap="flat">
                <a:solidFill>
                  <a:srgbClr val="BBD5DF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20000"/>
                  </a:srgbClr>
                </a:outerShdw>
              </a:effectLst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000000"/>
                    </a:solidFill>
                    <a:latin typeface="Arial"/>
                  </a:rPr>
                  <a:t>实时推流</a:t>
                </a:r>
              </a:p>
            </p:txBody>
          </p:sp>
        </p:grpSp>
        <p:grpSp>
          <p:nvGrpSpPr>
            <p:cNvPr name="" id="177"/>
            <p:cNvGrpSpPr/>
            <p:nvPr/>
          </p:nvGrpSpPr>
          <p:grpSpPr>
            <a:xfrm>
              <a:off x="6312400" y="1540400"/>
              <a:ext cy="1003200" cx="1869600"/>
              <a:chOff x="6312400" y="1540400"/>
              <a:chExt cy="1003200" cx="1869600"/>
            </a:xfrm>
          </p:grpSpPr>
          <p:grpSp>
            <p:nvGrpSpPr>
              <p:cNvPr name="Text Box 10" id="374"/>
              <p:cNvGrpSpPr/>
              <p:nvPr/>
            </p:nvGrpSpPr>
            <p:grpSpPr>
              <a:xfrm>
                <a:off x="6312400" y="1540400"/>
                <a:ext cy="1003200" cx="1869600"/>
                <a:chOff x="6312400" y="1540400"/>
                <a:chExt cy="1003200" cx="1869600"/>
              </a:xfrm>
            </p:grpSpPr>
            <p:sp>
              <p:nvSpPr>
                <p:cNvPr name="Multi-Style Rectangle" id="375"/>
                <p:cNvSpPr/>
                <p:nvPr/>
              </p:nvSpPr>
              <p:spPr>
                <a:xfrm>
                  <a:off x="6312400" y="1540400"/>
                  <a:ext cy="273600" cx="1869600"/>
                </a:xfrm>
                <a:custGeom>
                  <a:avLst/>
                  <a:gdLst>
                    <a:gd fmla="*/ 22800 w 1869600" name="rtl"/>
                    <a:gd fmla="*/ 1846800 w 1869600" name="rtr"/>
                  </a:gdLst>
                  <a:ahLst/>
                  <a:cxnLst/>
                  <a:rect b="b" t="t" l="rtl" r="rtr"/>
                  <a:pathLst>
                    <a:path w="1869600" h="273600">
                      <a:moveTo>
                        <a:pt x="0" y="93480"/>
                      </a:moveTo>
                      <a:cubicBezTo>
                        <a:pt x="0" y="41851"/>
                        <a:pt x="41851" y="0"/>
                        <a:pt x="93480" y="0"/>
                      </a:cubicBezTo>
                      <a:lnTo>
                        <a:pt x="1776120" y="0"/>
                      </a:lnTo>
                      <a:cubicBezTo>
                        <a:pt x="1827747" y="0"/>
                        <a:pt x="1869600" y="41851"/>
                        <a:pt x="1869600" y="93480"/>
                      </a:cubicBezTo>
                      <a:lnTo>
                        <a:pt x="1869600" y="273600"/>
                      </a:lnTo>
                      <a:lnTo>
                        <a:pt x="0" y="273600"/>
                      </a:lnTo>
                      <a:lnTo>
                        <a:pt x="0" y="9348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64CFF8"/>
                    </a:gs>
                    <a:gs pos="100000">
                      <a:srgbClr val="2DC0EC"/>
                    </a:gs>
                  </a:gsLst>
                  <a:lin scaled="0" ang="5400000"/>
                </a:gradFill>
                <a:ln w="7600" cap="flat">
                  <a:solidFill>
                    <a:srgbClr val="2AB6E0"/>
                  </a:solidFill>
                  <a:bevel/>
                </a:ln>
                <a:effectLst>
                  <a:outerShdw dist="21496" dir="2700000" rotWithShape="0" algn="tl" blurRad="0">
                    <a:srgbClr val="000000">
                      <a:alpha val="20000"/>
                    </a:srgbClr>
                  </a:outerShdw>
                </a:effectLst>
              </p:spPr>
              <p:txBody>
                <a:bodyPr anchor="ctr" rtlCol="0" wrap="square" rIns="36000" lIns="36000" bIns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368">
                      <a:solidFill>
                        <a:srgbClr val="FFFFFF"/>
                      </a:solidFill>
                      <a:latin typeface="Arial"/>
                    </a:rPr>
                    <a:t>播放端</a:t>
                  </a:r>
                </a:p>
              </p:txBody>
            </p:sp>
            <p:sp>
              <p:nvSpPr>
                <p:cNvPr name="" id="376"/>
                <p:cNvSpPr/>
                <p:nvPr/>
              </p:nvSpPr>
              <p:spPr>
                <a:xfrm>
                  <a:off x="6312400" y="1814000"/>
                  <a:ext cy="729600" cx="1869600"/>
                </a:xfrm>
                <a:custGeom>
                  <a:avLst/>
                  <a:gdLst/>
                  <a:ahLst/>
                  <a:cxnLst/>
                  <a:pathLst>
                    <a:path w="1869600" h="729600">
                      <a:moveTo>
                        <a:pt x="0" y="0"/>
                      </a:moveTo>
                      <a:lnTo>
                        <a:pt x="1869600" y="0"/>
                      </a:lnTo>
                      <a:lnTo>
                        <a:pt x="1869600" y="636120"/>
                      </a:lnTo>
                      <a:cubicBezTo>
                        <a:pt x="1869600" y="687749"/>
                        <a:pt x="1827747" y="729600"/>
                        <a:pt x="1776120" y="729600"/>
                      </a:cubicBezTo>
                      <a:lnTo>
                        <a:pt x="93480" y="729600"/>
                      </a:lnTo>
                      <a:cubicBezTo>
                        <a:pt x="41851" y="729600"/>
                        <a:pt x="0" y="687749"/>
                        <a:pt x="0" y="63612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EEF8FE"/>
                    </a:gs>
                  </a:gsLst>
                  <a:lin scaled="0" ang="5400000"/>
                </a:gradFill>
                <a:ln w="7600" cap="flat">
                  <a:solidFill>
                    <a:srgbClr val="2AB6E0"/>
                  </a:solidFill>
                  <a:bevel/>
                </a:ln>
                <a:effectLst>
                  <a:outerShdw dist="21496" dir="2700000" rotWithShape="0" algn="tl" blurRad="0">
                    <a:srgbClr val="000000">
                      <a:alpha val="20000"/>
                    </a:srgbClr>
                  </a:outerShdw>
                </a:effectLst>
              </p:spPr>
            </p:sp>
          </p:grpSp>
          <p:grpSp>
            <p:nvGrpSpPr>
              <p:cNvPr name="" id="176"/>
              <p:cNvGrpSpPr/>
              <p:nvPr/>
            </p:nvGrpSpPr>
            <p:grpSpPr>
              <a:xfrm>
                <a:off x="6482328" y="1980468"/>
                <a:ext cy="396663" cx="1529743"/>
                <a:chOff x="6482328" y="1980468"/>
                <a:chExt cy="396663" cx="1529743"/>
              </a:xfrm>
            </p:grpSpPr>
            <p:sp>
              <p:nvSpPr>
                <p:cNvPr name="" id="157"/>
                <p:cNvSpPr/>
                <p:nvPr/>
              </p:nvSpPr>
              <p:spPr>
                <a:xfrm>
                  <a:off x="6482328" y="1980468"/>
                  <a:ext cy="396663" cx="1529743"/>
                </a:xfrm>
                <a:custGeom>
                  <a:avLst/>
                  <a:gdLst>
                    <a:gd fmla="*/ 818087 w 1529743" name="connsiteX0"/>
                    <a:gd fmla="*/ 25445 h 396663" name="connsiteY0"/>
                  </a:gdLst>
                  <a:ahLst/>
                  <a:cxnLst>
                    <a:cxn ang="0">
                      <a:pos x="connsiteX0" y="connsiteY0"/>
                    </a:cxn>
                  </a:cxnLst>
                  <a:pathLst>
                    <a:path w="1529743" h="396663">
                      <a:moveTo>
                        <a:pt x="0" y="0"/>
                      </a:moveTo>
                      <a:lnTo>
                        <a:pt x="1529743" y="0"/>
                      </a:lnTo>
                      <a:lnTo>
                        <a:pt x="1529743" y="396663"/>
                      </a:lnTo>
                      <a:lnTo>
                        <a:pt x="0" y="3966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7FBFF"/>
                </a:solidFill>
                <a:ln w="7600" cap="flat">
                  <a:solidFill>
                    <a:srgbClr val="D0D5DC"/>
                  </a:solidFill>
                  <a:bevel/>
                </a:ln>
              </p:spPr>
            </p:sp>
            <p:grpSp>
              <p:nvGrpSpPr>
                <p:cNvPr name="" id="175"/>
                <p:cNvGrpSpPr/>
                <p:nvPr/>
              </p:nvGrpSpPr>
              <p:grpSpPr>
                <a:xfrm>
                  <a:off x="6555601" y="2034399"/>
                  <a:ext cy="288800" cx="1383199"/>
                  <a:chOff x="6555601" y="2034399"/>
                  <a:chExt cy="288800" cx="1383199"/>
                </a:xfrm>
              </p:grpSpPr>
              <p:grpSp>
                <p:nvGrpSpPr>
                  <p:cNvPr name="" id="159"/>
                  <p:cNvGrpSpPr/>
                  <p:nvPr/>
                </p:nvGrpSpPr>
                <p:grpSpPr>
                  <a:xfrm>
                    <a:off x="7091180" y="2034399"/>
                    <a:ext cy="288800" cx="288800"/>
                    <a:chOff x="7091180" y="2034399"/>
                    <a:chExt cy="288800" cx="288800"/>
                  </a:xfrm>
                </p:grpSpPr>
                <p:grpSp>
                  <p:nvGrpSpPr>
                    <p:cNvPr name="" id="160"/>
                    <p:cNvGrpSpPr/>
                    <p:nvPr/>
                  </p:nvGrpSpPr>
                  <p:grpSpPr>
                    <a:xfrm>
                      <a:off x="7091180" y="2034399"/>
                      <a:ext cy="288800" cx="288800"/>
                      <a:chOff x="7091180" y="2034399"/>
                      <a:chExt cy="288800" cx="288800"/>
                    </a:xfrm>
                  </p:grpSpPr>
                  <p:grpSp>
                    <p:nvGrpSpPr>
                      <p:cNvPr name="" id="161"/>
                      <p:cNvGrpSpPr/>
                      <p:nvPr/>
                    </p:nvGrpSpPr>
                    <p:grpSpPr>
                      <a:xfrm>
                        <a:off x="7091180" y="2118633"/>
                        <a:ext cy="204566" cx="288800"/>
                        <a:chOff x="7091180" y="2118633"/>
                        <a:chExt cy="204566" cx="288800"/>
                      </a:xfrm>
                    </p:grpSpPr>
                    <p:sp>
                      <p:nvSpPr>
                        <p:cNvPr name="" id="162"/>
                        <p:cNvSpPr/>
                        <p:nvPr/>
                      </p:nvSpPr>
                      <p:spPr>
                        <a:xfrm>
                          <a:off x="7143689" y="2130666"/>
                          <a:ext cy="192533" cx="183864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w="183864" h="192533">
                              <a:moveTo>
                                <a:pt x="170654" y="12033"/>
                              </a:moveTo>
                              <a:lnTo>
                                <a:pt x="170654" y="57534"/>
                              </a:lnTo>
                              <a:lnTo>
                                <a:pt x="170654" y="124094"/>
                              </a:lnTo>
                              <a:lnTo>
                                <a:pt x="152195" y="124094"/>
                              </a:lnTo>
                              <a:lnTo>
                                <a:pt x="138657" y="124094"/>
                              </a:lnTo>
                              <a:lnTo>
                                <a:pt x="138657" y="135751"/>
                              </a:lnTo>
                              <a:lnTo>
                                <a:pt x="138657" y="174483"/>
                              </a:lnTo>
                              <a:cubicBezTo>
                                <a:pt x="138657" y="177792"/>
                                <a:pt x="136196" y="180425"/>
                                <a:pt x="132668" y="180500"/>
                              </a:cubicBezTo>
                              <a:cubicBezTo>
                                <a:pt x="132504" y="180500"/>
                                <a:pt x="132422" y="180500"/>
                                <a:pt x="132340" y="180500"/>
                              </a:cubicBezTo>
                              <a:cubicBezTo>
                                <a:pt x="131026" y="180500"/>
                                <a:pt x="129796" y="180049"/>
                                <a:pt x="128812" y="179296"/>
                              </a:cubicBezTo>
                              <a:cubicBezTo>
                                <a:pt x="126760" y="177943"/>
                                <a:pt x="125611" y="176138"/>
                                <a:pt x="125611" y="174483"/>
                              </a:cubicBezTo>
                              <a:lnTo>
                                <a:pt x="125611" y="135751"/>
                              </a:lnTo>
                              <a:lnTo>
                                <a:pt x="125611" y="124094"/>
                              </a:lnTo>
                              <a:lnTo>
                                <a:pt x="112895" y="124094"/>
                              </a:lnTo>
                              <a:lnTo>
                                <a:pt x="72692" y="124094"/>
                              </a:lnTo>
                              <a:lnTo>
                                <a:pt x="59073" y="124094"/>
                              </a:lnTo>
                              <a:lnTo>
                                <a:pt x="59073" y="135751"/>
                              </a:lnTo>
                              <a:lnTo>
                                <a:pt x="59073" y="174483"/>
                              </a:lnTo>
                              <a:cubicBezTo>
                                <a:pt x="59073" y="177792"/>
                                <a:pt x="56119" y="180500"/>
                                <a:pt x="52509" y="180500"/>
                              </a:cubicBezTo>
                              <a:cubicBezTo>
                                <a:pt x="48899" y="180500"/>
                                <a:pt x="45945" y="177792"/>
                                <a:pt x="45945" y="174483"/>
                              </a:cubicBezTo>
                              <a:lnTo>
                                <a:pt x="45945" y="135751"/>
                              </a:lnTo>
                              <a:lnTo>
                                <a:pt x="45945" y="124094"/>
                              </a:lnTo>
                              <a:lnTo>
                                <a:pt x="33228" y="124094"/>
                              </a:lnTo>
                              <a:lnTo>
                                <a:pt x="13127" y="124094"/>
                              </a:lnTo>
                              <a:lnTo>
                                <a:pt x="13127" y="57459"/>
                              </a:lnTo>
                              <a:lnTo>
                                <a:pt x="13127" y="12033"/>
                              </a:lnTo>
                              <a:lnTo>
                                <a:pt x="170654" y="12033"/>
                              </a:lnTo>
                              <a:close/>
                              <a:moveTo>
                                <a:pt x="183782" y="0"/>
                              </a:moveTo>
                              <a:lnTo>
                                <a:pt x="0" y="0"/>
                              </a:lnTo>
                              <a:lnTo>
                                <a:pt x="0" y="57459"/>
                              </a:lnTo>
                              <a:lnTo>
                                <a:pt x="0" y="124846"/>
                              </a:lnTo>
                              <a:cubicBezTo>
                                <a:pt x="0" y="130035"/>
                                <a:pt x="4513" y="136127"/>
                                <a:pt x="10174" y="136127"/>
                              </a:cubicBezTo>
                              <a:lnTo>
                                <a:pt x="32818" y="136127"/>
                              </a:lnTo>
                              <a:lnTo>
                                <a:pt x="32818" y="174483"/>
                              </a:lnTo>
                              <a:cubicBezTo>
                                <a:pt x="32818" y="184486"/>
                                <a:pt x="41597" y="192533"/>
                                <a:pt x="52509" y="192533"/>
                              </a:cubicBezTo>
                              <a:cubicBezTo>
                                <a:pt x="63421" y="192533"/>
                                <a:pt x="72200" y="184486"/>
                                <a:pt x="72200" y="174483"/>
                              </a:cubicBezTo>
                              <a:lnTo>
                                <a:pt x="72200" y="136127"/>
                              </a:lnTo>
                              <a:lnTo>
                                <a:pt x="112402" y="136127"/>
                              </a:lnTo>
                              <a:lnTo>
                                <a:pt x="112402" y="174483"/>
                              </a:lnTo>
                              <a:cubicBezTo>
                                <a:pt x="112402" y="180124"/>
                                <a:pt x="115602" y="185163"/>
                                <a:pt x="120033" y="188472"/>
                              </a:cubicBezTo>
                              <a:cubicBezTo>
                                <a:pt x="123232" y="191029"/>
                                <a:pt x="127663" y="192533"/>
                                <a:pt x="132340" y="192533"/>
                              </a:cubicBezTo>
                              <a:cubicBezTo>
                                <a:pt x="132422" y="192533"/>
                                <a:pt x="132586" y="192533"/>
                                <a:pt x="132668" y="192533"/>
                              </a:cubicBezTo>
                              <a:cubicBezTo>
                                <a:pt x="132749" y="192533"/>
                                <a:pt x="132422" y="192533"/>
                                <a:pt x="132504" y="192533"/>
                              </a:cubicBezTo>
                              <a:cubicBezTo>
                                <a:pt x="143416" y="192533"/>
                                <a:pt x="151866" y="184486"/>
                                <a:pt x="151866" y="174483"/>
                              </a:cubicBezTo>
                              <a:lnTo>
                                <a:pt x="151866" y="136127"/>
                              </a:lnTo>
                              <a:lnTo>
                                <a:pt x="175331" y="136127"/>
                              </a:lnTo>
                              <a:cubicBezTo>
                                <a:pt x="181075" y="136127"/>
                                <a:pt x="183864" y="130035"/>
                                <a:pt x="183864" y="124921"/>
                              </a:cubicBezTo>
                              <a:lnTo>
                                <a:pt x="183864" y="57534"/>
                              </a:lnTo>
                              <a:lnTo>
                                <a:pt x="18378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498DB"/>
                        </a:solidFill>
                        <a:ln w="3333" cap="flat">
                          <a:solidFill>
                            <a:srgbClr val="3498DB"/>
                          </a:solidFill>
                          <a:bevel/>
                        </a:ln>
                      </p:spPr>
                    </p:sp>
                    <p:sp>
                      <p:nvSpPr>
                        <p:cNvPr name="" id="163"/>
                        <p:cNvSpPr/>
                        <p:nvPr/>
                      </p:nvSpPr>
                      <p:spPr>
                        <a:xfrm>
                          <a:off x="7340598" y="2118633"/>
                          <a:ext cy="108300" cx="3938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w="39382" h="108300">
                              <a:moveTo>
                                <a:pt x="19691" y="12033"/>
                              </a:moveTo>
                              <a:cubicBezTo>
                                <a:pt x="23301" y="12033"/>
                                <a:pt x="26255" y="14741"/>
                                <a:pt x="26255" y="18050"/>
                              </a:cubicBezTo>
                              <a:lnTo>
                                <a:pt x="26255" y="90250"/>
                              </a:lnTo>
                              <a:cubicBezTo>
                                <a:pt x="26255" y="93559"/>
                                <a:pt x="23301" y="96267"/>
                                <a:pt x="19691" y="96267"/>
                              </a:cubicBezTo>
                              <a:cubicBezTo>
                                <a:pt x="16081" y="96267"/>
                                <a:pt x="13127" y="93559"/>
                                <a:pt x="13127" y="90250"/>
                              </a:cubicBezTo>
                              <a:lnTo>
                                <a:pt x="13127" y="18050"/>
                              </a:lnTo>
                              <a:cubicBezTo>
                                <a:pt x="13127" y="14741"/>
                                <a:pt x="16081" y="12033"/>
                                <a:pt x="19691" y="12033"/>
                              </a:cubicBezTo>
                              <a:close/>
                              <a:moveTo>
                                <a:pt x="19691" y="0"/>
                              </a:moveTo>
                              <a:cubicBezTo>
                                <a:pt x="8779" y="0"/>
                                <a:pt x="0" y="8047"/>
                                <a:pt x="0" y="18050"/>
                              </a:cubicBezTo>
                              <a:lnTo>
                                <a:pt x="0" y="90250"/>
                              </a:lnTo>
                              <a:cubicBezTo>
                                <a:pt x="0" y="100252"/>
                                <a:pt x="8779" y="108300"/>
                                <a:pt x="19691" y="108300"/>
                              </a:cubicBezTo>
                              <a:cubicBezTo>
                                <a:pt x="30603" y="108300"/>
                                <a:pt x="39382" y="100252"/>
                                <a:pt x="39382" y="90250"/>
                              </a:cubicBezTo>
                              <a:lnTo>
                                <a:pt x="39382" y="18050"/>
                              </a:lnTo>
                              <a:cubicBezTo>
                                <a:pt x="39382" y="8047"/>
                                <a:pt x="30603" y="0"/>
                                <a:pt x="19691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498DB"/>
                        </a:solidFill>
                        <a:ln w="3333" cap="flat">
                          <a:solidFill>
                            <a:srgbClr val="3498DB"/>
                          </a:solidFill>
                          <a:bevel/>
                        </a:ln>
                      </p:spPr>
                    </p:sp>
                    <p:sp>
                      <p:nvSpPr>
                        <p:cNvPr name="" id="164"/>
                        <p:cNvSpPr/>
                        <p:nvPr/>
                      </p:nvSpPr>
                      <p:spPr>
                        <a:xfrm>
                          <a:off x="7091180" y="2118633"/>
                          <a:ext cy="108300" cx="39382"/>
                        </a:xfrm>
                        <a:custGeom>
                          <a:avLst/>
                          <a:gdLst/>
                          <a:ahLst/>
                          <a:cxnLst/>
                          <a:pathLst>
                            <a:path w="39382" h="108300">
                              <a:moveTo>
                                <a:pt x="19691" y="12033"/>
                              </a:moveTo>
                              <a:cubicBezTo>
                                <a:pt x="23301" y="12033"/>
                                <a:pt x="26255" y="14741"/>
                                <a:pt x="26255" y="18050"/>
                              </a:cubicBezTo>
                              <a:lnTo>
                                <a:pt x="26255" y="90250"/>
                              </a:lnTo>
                              <a:cubicBezTo>
                                <a:pt x="26255" y="93559"/>
                                <a:pt x="23301" y="96267"/>
                                <a:pt x="19691" y="96267"/>
                              </a:cubicBezTo>
                              <a:cubicBezTo>
                                <a:pt x="16081" y="96267"/>
                                <a:pt x="13127" y="93559"/>
                                <a:pt x="13127" y="90250"/>
                              </a:cubicBezTo>
                              <a:lnTo>
                                <a:pt x="13127" y="18050"/>
                              </a:lnTo>
                              <a:cubicBezTo>
                                <a:pt x="13127" y="14741"/>
                                <a:pt x="16081" y="12033"/>
                                <a:pt x="19691" y="12033"/>
                              </a:cubicBezTo>
                              <a:close/>
                              <a:moveTo>
                                <a:pt x="19691" y="0"/>
                              </a:moveTo>
                              <a:cubicBezTo>
                                <a:pt x="8779" y="0"/>
                                <a:pt x="0" y="8047"/>
                                <a:pt x="0" y="18050"/>
                              </a:cubicBezTo>
                              <a:lnTo>
                                <a:pt x="0" y="90250"/>
                              </a:lnTo>
                              <a:cubicBezTo>
                                <a:pt x="0" y="100252"/>
                                <a:pt x="8779" y="108300"/>
                                <a:pt x="19691" y="108300"/>
                              </a:cubicBezTo>
                              <a:cubicBezTo>
                                <a:pt x="30603" y="108300"/>
                                <a:pt x="39382" y="100252"/>
                                <a:pt x="39382" y="90250"/>
                              </a:cubicBezTo>
                              <a:lnTo>
                                <a:pt x="39382" y="18050"/>
                              </a:lnTo>
                              <a:cubicBezTo>
                                <a:pt x="39382" y="8047"/>
                                <a:pt x="30603" y="0"/>
                                <a:pt x="19691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498DB"/>
                        </a:solidFill>
                        <a:ln w="3333" cap="flat">
                          <a:solidFill>
                            <a:srgbClr val="3498DB"/>
                          </a:solidFill>
                          <a:bevel/>
                        </a:ln>
                      </p:spPr>
                    </p:sp>
                  </p:grpSp>
                  <p:sp>
                    <p:nvSpPr>
                      <p:cNvPr name="" id="165"/>
                      <p:cNvSpPr/>
                      <p:nvPr/>
                    </p:nvSpPr>
                    <p:spPr>
                      <a:xfrm>
                        <a:off x="7143853" y="2034399"/>
                        <a:ext cy="84308" cx="183453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183453" h="84308">
                            <a:moveTo>
                              <a:pt x="90907" y="22788"/>
                            </a:moveTo>
                            <a:cubicBezTo>
                              <a:pt x="103295" y="22788"/>
                              <a:pt x="114043" y="24217"/>
                              <a:pt x="123479" y="27000"/>
                            </a:cubicBezTo>
                            <a:lnTo>
                              <a:pt x="131683" y="30309"/>
                            </a:lnTo>
                            <a:cubicBezTo>
                              <a:pt x="155230" y="39785"/>
                              <a:pt x="164419" y="58437"/>
                              <a:pt x="168111" y="72200"/>
                            </a:cubicBezTo>
                            <a:lnTo>
                              <a:pt x="15260" y="72200"/>
                            </a:lnTo>
                            <a:cubicBezTo>
                              <a:pt x="18870" y="58211"/>
                              <a:pt x="28060" y="39409"/>
                              <a:pt x="51442" y="30083"/>
                            </a:cubicBezTo>
                            <a:lnTo>
                              <a:pt x="59893" y="26699"/>
                            </a:lnTo>
                            <a:cubicBezTo>
                              <a:pt x="69164" y="24142"/>
                              <a:pt x="79584" y="22788"/>
                              <a:pt x="90907" y="22788"/>
                            </a:cubicBezTo>
                            <a:close/>
                            <a:moveTo>
                              <a:pt x="33803" y="0"/>
                            </a:moveTo>
                            <a:cubicBezTo>
                              <a:pt x="33392" y="0"/>
                              <a:pt x="32818" y="150"/>
                              <a:pt x="32326" y="602"/>
                            </a:cubicBezTo>
                            <a:cubicBezTo>
                              <a:pt x="31423" y="1203"/>
                              <a:pt x="30931" y="1955"/>
                              <a:pt x="31259" y="2482"/>
                            </a:cubicBezTo>
                            <a:lnTo>
                              <a:pt x="46274" y="19103"/>
                            </a:lnTo>
                            <a:cubicBezTo>
                              <a:pt x="6728" y="34821"/>
                              <a:pt x="820" y="73027"/>
                              <a:pt x="0" y="84308"/>
                            </a:cubicBezTo>
                            <a:lnTo>
                              <a:pt x="183453" y="84308"/>
                            </a:lnTo>
                            <a:cubicBezTo>
                              <a:pt x="182551" y="73027"/>
                              <a:pt x="176726" y="35348"/>
                              <a:pt x="137016" y="19329"/>
                            </a:cubicBezTo>
                            <a:lnTo>
                              <a:pt x="152194" y="2632"/>
                            </a:lnTo>
                            <a:cubicBezTo>
                              <a:pt x="152522" y="2256"/>
                              <a:pt x="152030" y="1354"/>
                              <a:pt x="151128" y="677"/>
                            </a:cubicBezTo>
                            <a:cubicBezTo>
                              <a:pt x="150553" y="301"/>
                              <a:pt x="149897" y="75"/>
                              <a:pt x="149487" y="75"/>
                            </a:cubicBezTo>
                            <a:cubicBezTo>
                              <a:pt x="149240" y="75"/>
                              <a:pt x="149076" y="150"/>
                              <a:pt x="148912" y="301"/>
                            </a:cubicBezTo>
                            <a:lnTo>
                              <a:pt x="133160" y="17373"/>
                            </a:lnTo>
                            <a:cubicBezTo>
                              <a:pt x="122001" y="13312"/>
                              <a:pt x="108382" y="10755"/>
                              <a:pt x="91645" y="10755"/>
                            </a:cubicBezTo>
                            <a:cubicBezTo>
                              <a:pt x="91398" y="10755"/>
                              <a:pt x="91152" y="10755"/>
                              <a:pt x="90825" y="10755"/>
                            </a:cubicBezTo>
                            <a:cubicBezTo>
                              <a:pt x="74415" y="10755"/>
                              <a:pt x="60960" y="13237"/>
                              <a:pt x="49966" y="17148"/>
                            </a:cubicBezTo>
                            <a:lnTo>
                              <a:pt x="34377" y="226"/>
                            </a:lnTo>
                            <a:cubicBezTo>
                              <a:pt x="34377" y="75"/>
                              <a:pt x="34131" y="0"/>
                              <a:pt x="33803" y="0"/>
                            </a:cubicBezTo>
                            <a:close/>
                          </a:path>
                        </a:pathLst>
                      </a:custGeom>
                      <a:solidFill>
                        <a:srgbClr val="3498DB"/>
                      </a:solidFill>
                      <a:ln w="3333" cap="flat">
                        <a:solidFill>
                          <a:srgbClr val="3498DB"/>
                        </a:solidFill>
                        <a:bevel/>
                      </a:ln>
                    </p:spPr>
                  </p:sp>
                </p:grpSp>
                <p:sp>
                  <p:nvSpPr>
                    <p:cNvPr name="" id="166"/>
                    <p:cNvSpPr/>
                    <p:nvPr/>
                  </p:nvSpPr>
                  <p:spPr>
                    <a:xfrm>
                      <a:off x="7183973" y="2070725"/>
                      <a:ext cy="20005" cx="22152"/>
                    </a:xfrm>
                    <a:custGeom>
                      <a:avLst/>
                      <a:gdLst/>
                      <a:ahLst/>
                      <a:cxnLst/>
                      <a:pathLst>
                        <a:path w="22152" h="20005">
                          <a:moveTo>
                            <a:pt x="11076" y="20005"/>
                          </a:moveTo>
                          <a:cubicBezTo>
                            <a:pt x="5005" y="20005"/>
                            <a:pt x="0" y="15493"/>
                            <a:pt x="0" y="10003"/>
                          </a:cubicBezTo>
                          <a:cubicBezTo>
                            <a:pt x="0" y="4513"/>
                            <a:pt x="4923" y="0"/>
                            <a:pt x="11076" y="0"/>
                          </a:cubicBezTo>
                          <a:cubicBezTo>
                            <a:pt x="17148" y="0"/>
                            <a:pt x="22152" y="4513"/>
                            <a:pt x="22152" y="10003"/>
                          </a:cubicBezTo>
                          <a:cubicBezTo>
                            <a:pt x="22152" y="15493"/>
                            <a:pt x="17230" y="20005"/>
                            <a:pt x="11076" y="20005"/>
                          </a:cubicBez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3333" cap="flat">
                      <a:solidFill>
                        <a:srgbClr val="3498DB"/>
                      </a:solidFill>
                      <a:bevel/>
                    </a:ln>
                  </p:spPr>
                </p:sp>
                <p:sp>
                  <p:nvSpPr>
                    <p:cNvPr name="" id="167"/>
                    <p:cNvSpPr/>
                    <p:nvPr/>
                  </p:nvSpPr>
                  <p:spPr>
                    <a:xfrm>
                      <a:off x="7264706" y="2070725"/>
                      <a:ext cy="20005" cx="22152"/>
                    </a:xfrm>
                    <a:custGeom>
                      <a:avLst/>
                      <a:gdLst/>
                      <a:ahLst/>
                      <a:cxnLst/>
                      <a:pathLst>
                        <a:path w="22152" h="20005">
                          <a:moveTo>
                            <a:pt x="11076" y="20005"/>
                          </a:moveTo>
                          <a:cubicBezTo>
                            <a:pt x="5005" y="20005"/>
                            <a:pt x="0" y="15493"/>
                            <a:pt x="0" y="10003"/>
                          </a:cubicBezTo>
                          <a:cubicBezTo>
                            <a:pt x="0" y="4513"/>
                            <a:pt x="4923" y="0"/>
                            <a:pt x="11076" y="0"/>
                          </a:cubicBezTo>
                          <a:cubicBezTo>
                            <a:pt x="17148" y="0"/>
                            <a:pt x="22152" y="4513"/>
                            <a:pt x="22152" y="10003"/>
                          </a:cubicBezTo>
                          <a:cubicBezTo>
                            <a:pt x="22152" y="15493"/>
                            <a:pt x="17148" y="20005"/>
                            <a:pt x="11076" y="20005"/>
                          </a:cubicBezTo>
                          <a:close/>
                        </a:path>
                      </a:pathLst>
                    </a:custGeom>
                    <a:solidFill>
                      <a:srgbClr val="3498DB"/>
                    </a:solidFill>
                    <a:ln w="3333" cap="flat">
                      <a:solidFill>
                        <a:srgbClr val="3498DB"/>
                      </a:solidFill>
                      <a:bevel/>
                    </a:ln>
                  </p:spPr>
                </p:sp>
              </p:grpSp>
              <p:grpSp>
                <p:nvGrpSpPr>
                  <p:cNvPr name="" id="174"/>
                  <p:cNvGrpSpPr/>
                  <p:nvPr/>
                </p:nvGrpSpPr>
                <p:grpSpPr>
                  <a:xfrm>
                    <a:off x="6555601" y="2034399"/>
                    <a:ext cy="288800" cx="1383199"/>
                    <a:chOff x="6555601" y="2034399"/>
                    <a:chExt cy="288800" cx="1383199"/>
                  </a:xfrm>
                </p:grpSpPr>
                <p:grpSp>
                  <p:nvGrpSpPr>
                    <p:cNvPr name="" id="168"/>
                    <p:cNvGrpSpPr/>
                    <p:nvPr/>
                  </p:nvGrpSpPr>
                  <p:grpSpPr>
                    <a:xfrm>
                      <a:off x="6547561" y="2034399"/>
                      <a:ext cy="288799" cx="250359"/>
                      <a:chOff x="6547561" y="2034399"/>
                      <a:chExt cy="288799" cx="250359"/>
                    </a:xfrm>
                  </p:grpSpPr>
                  <p:sp>
                    <p:nvSpPr>
                      <p:cNvPr name="" id="169"/>
                      <p:cNvSpPr/>
                      <p:nvPr/>
                    </p:nvSpPr>
                    <p:spPr>
                      <a:xfrm>
                        <a:off x="6555601" y="2101994"/>
                        <a:ext cy="221205" cx="250359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250359" h="221205">
                            <a:moveTo>
                              <a:pt x="47427" y="20000"/>
                            </a:moveTo>
                            <a:moveTo>
                              <a:pt x="185896" y="0"/>
                            </a:moveTo>
                            <a:cubicBezTo>
                              <a:pt x="159611" y="0"/>
                              <a:pt x="148502" y="12406"/>
                              <a:pt x="130196" y="12406"/>
                            </a:cubicBezTo>
                            <a:cubicBezTo>
                              <a:pt x="111420" y="12406"/>
                              <a:pt x="97104" y="0"/>
                              <a:pt x="74338" y="0"/>
                            </a:cubicBezTo>
                            <a:cubicBezTo>
                              <a:pt x="52042" y="0"/>
                              <a:pt x="28260" y="13534"/>
                              <a:pt x="13161" y="36467"/>
                            </a:cubicBezTo>
                            <a:cubicBezTo>
                              <a:pt x="-8039" y="68798"/>
                              <a:pt x="-4441" y="129701"/>
                              <a:pt x="29903" y="181581"/>
                            </a:cubicBezTo>
                            <a:cubicBezTo>
                              <a:pt x="42185" y="200152"/>
                              <a:pt x="58614" y="220980"/>
                              <a:pt x="80128" y="221205"/>
                            </a:cubicBezTo>
                            <a:cubicBezTo>
                              <a:pt x="80283" y="221205"/>
                              <a:pt x="80362" y="221205"/>
                              <a:pt x="80519" y="221205"/>
                            </a:cubicBezTo>
                            <a:cubicBezTo>
                              <a:pt x="99216" y="221205"/>
                              <a:pt x="104771" y="209100"/>
                              <a:pt x="130509" y="208950"/>
                            </a:cubicBezTo>
                            <a:cubicBezTo>
                              <a:pt x="130665" y="208950"/>
                              <a:pt x="130743" y="208950"/>
                              <a:pt x="130899" y="208950"/>
                            </a:cubicBezTo>
                            <a:cubicBezTo>
                              <a:pt x="156247" y="208950"/>
                              <a:pt x="161331" y="221205"/>
                              <a:pt x="179951" y="221205"/>
                            </a:cubicBezTo>
                            <a:cubicBezTo>
                              <a:pt x="180107" y="221205"/>
                              <a:pt x="180185" y="221205"/>
                              <a:pt x="180342" y="221205"/>
                            </a:cubicBezTo>
                            <a:cubicBezTo>
                              <a:pt x="201855" y="220905"/>
                              <a:pt x="219144" y="197822"/>
                              <a:pt x="231427" y="179325"/>
                            </a:cubicBezTo>
                            <a:cubicBezTo>
                              <a:pt x="240267" y="166017"/>
                              <a:pt x="243553" y="159325"/>
                              <a:pt x="250359" y="144287"/>
                            </a:cubicBezTo>
                            <a:cubicBezTo>
                              <a:pt x="200683" y="125640"/>
                              <a:pt x="192703" y="56016"/>
                              <a:pt x="241832" y="29324"/>
                            </a:cubicBezTo>
                            <a:cubicBezTo>
                              <a:pt x="226811" y="10752"/>
                              <a:pt x="205767" y="0"/>
                              <a:pt x="185896" y="0"/>
                            </a:cubicBezTo>
                            <a:close/>
                          </a:path>
                        </a:pathLst>
                      </a:custGeom>
                      <a:solidFill>
                        <a:srgbClr val="3498DB"/>
                      </a:solidFill>
                      <a:ln w="3333" cap="flat">
                        <a:solidFill>
                          <a:srgbClr val="3498DB"/>
                        </a:solidFill>
                        <a:bevel/>
                      </a:ln>
                    </p:spPr>
                  </p:sp>
                  <p:sp>
                    <p:nvSpPr>
                      <p:cNvPr name="" id="170"/>
                      <p:cNvSpPr/>
                      <p:nvPr/>
                    </p:nvSpPr>
                    <p:spPr>
                      <a:xfrm>
                        <a:off x="6675875" y="2034399"/>
                        <a:ext cy="69474" cx="60387"/>
                      </a:xfrm>
                      <a:custGeom>
                        <a:avLst/>
                        <a:gdLst/>
                        <a:ahLst/>
                        <a:cxnLst/>
                        <a:pathLst>
                          <a:path w="60387" h="69474">
                            <a:moveTo>
                              <a:pt x="47081" y="15414"/>
                            </a:moveTo>
                            <a:moveTo>
                              <a:pt x="59833" y="0"/>
                            </a:moveTo>
                            <a:cubicBezTo>
                              <a:pt x="44187" y="1053"/>
                              <a:pt x="25959" y="10902"/>
                              <a:pt x="15241" y="23760"/>
                            </a:cubicBezTo>
                            <a:cubicBezTo>
                              <a:pt x="5540" y="35414"/>
                              <a:pt x="-2439" y="52707"/>
                              <a:pt x="690" y="69474"/>
                            </a:cubicBezTo>
                            <a:cubicBezTo>
                              <a:pt x="1081" y="69474"/>
                              <a:pt x="1472" y="69474"/>
                              <a:pt x="1942" y="69474"/>
                            </a:cubicBezTo>
                            <a:cubicBezTo>
                              <a:pt x="18605" y="69474"/>
                              <a:pt x="35660" y="59549"/>
                              <a:pt x="45595" y="46843"/>
                            </a:cubicBezTo>
                            <a:cubicBezTo>
                              <a:pt x="55217" y="34737"/>
                              <a:pt x="62493" y="17594"/>
                              <a:pt x="59833" y="0"/>
                            </a:cubicBezTo>
                            <a:close/>
                          </a:path>
                        </a:pathLst>
                      </a:custGeom>
                      <a:solidFill>
                        <a:srgbClr val="3498DB"/>
                      </a:solidFill>
                      <a:ln w="3333" cap="flat">
                        <a:solidFill>
                          <a:srgbClr val="3498DB"/>
                        </a:solidFill>
                        <a:bevel/>
                      </a:ln>
                    </p:spPr>
                  </p:sp>
                </p:grpSp>
                <p:pic>
                  <p:nvPicPr>
                    <p:cNvPr name="" id="173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680402" y="2034399"/>
                      <a:ext cy="288800" cx="258398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name="" id="178"/>
            <p:cNvGrpSpPr/>
            <p:nvPr/>
          </p:nvGrpSpPr>
          <p:grpSpPr>
            <a:xfrm>
              <a:off x="6403600" y="3539200"/>
              <a:ext cy="1565600" cx="1687200"/>
              <a:chOff x="6403600" y="3539200"/>
              <a:chExt cy="1565600" cx="1687200"/>
            </a:xfrm>
          </p:grpSpPr>
          <p:sp>
            <p:nvSpPr>
              <p:cNvPr name="Multi-Style Rectangle 2" id="184"/>
              <p:cNvSpPr/>
              <p:nvPr/>
            </p:nvSpPr>
            <p:spPr>
              <a:xfrm>
                <a:off x="7300400" y="4380269"/>
                <a:ext cy="304000" cx="790400"/>
              </a:xfrm>
              <a:custGeom>
                <a:avLst/>
                <a:gdLst>
                  <a:gd fmla="*/ 395200 w 790400" name="connsiteX0"/>
                  <a:gd fmla="*/ 152000 h 304000" name="connsiteY0"/>
                  <a:gd fmla="*/ 0 w 790400" name="connsiteX1"/>
                  <a:gd fmla="*/ 152000 h 304000" name="connsiteY1"/>
                  <a:gd fmla="*/ 395200 w 790400" name="connsiteX2"/>
                  <a:gd fmla="*/ 0 h 304000" name="connsiteY2"/>
                  <a:gd fmla="*/ 790400 w 790400" name="connsiteX3"/>
                  <a:gd fmla="*/ 152000 h 304000" name="connsiteY3"/>
                  <a:gd fmla="*/ 395200 w 790400" name="connsiteX4"/>
                  <a:gd fmla="*/ 304000 h 304000" name="connsiteY4"/>
                  <a:gd fmla="*/ 30400 w 790400" name="rtl"/>
                  <a:gd fmla="*/ 30400 h 304000" name="rtt"/>
                  <a:gd fmla="*/ 760000 w 790400" name="rtr"/>
                  <a:gd fmla="*/ 273600 h 3040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rtb" t="rtt" l="rtl" r="rtr"/>
                <a:pathLst>
                  <a:path w="790400" h="304000">
                    <a:moveTo>
                      <a:pt x="54720" y="0"/>
                    </a:moveTo>
                    <a:lnTo>
                      <a:pt x="735680" y="0"/>
                    </a:lnTo>
                    <a:cubicBezTo>
                      <a:pt x="765905" y="0"/>
                      <a:pt x="790400" y="24498"/>
                      <a:pt x="790400" y="54720"/>
                    </a:cubicBezTo>
                    <a:lnTo>
                      <a:pt x="790400" y="249280"/>
                    </a:lnTo>
                    <a:cubicBezTo>
                      <a:pt x="790400" y="279502"/>
                      <a:pt x="765905" y="304000"/>
                      <a:pt x="735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DF7"/>
                  </a:gs>
                  <a:gs pos="100000">
                    <a:srgbClr val="C6E0EB"/>
                  </a:gs>
                </a:gsLst>
                <a:lin scaled="0" ang="5400000"/>
              </a:gradFill>
              <a:ln w="7600" cap="flat">
                <a:solidFill>
                  <a:srgbClr val="BBD5DF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20000"/>
                  </a:srgbClr>
                </a:outerShdw>
              </a:effectLst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name="Multi-Style Rectangle 2" id="185"/>
              <p:cNvSpPr/>
              <p:nvPr/>
            </p:nvSpPr>
            <p:spPr>
              <a:xfrm>
                <a:off x="6403600" y="4800800"/>
                <a:ext cy="304000" cx="790400"/>
              </a:xfrm>
              <a:custGeom>
                <a:avLst/>
                <a:gdLst>
                  <a:gd fmla="*/ 395200 w 790400" name="connsiteX0"/>
                  <a:gd fmla="*/ 152000 h 304000" name="connsiteY0"/>
                  <a:gd fmla="*/ 0 w 790400" name="connsiteX1"/>
                  <a:gd fmla="*/ 152000 h 304000" name="connsiteY1"/>
                  <a:gd fmla="*/ 395200 w 790400" name="connsiteX2"/>
                  <a:gd fmla="*/ 0 h 304000" name="connsiteY2"/>
                  <a:gd fmla="*/ 790400 w 790400" name="connsiteX3"/>
                  <a:gd fmla="*/ 152000 h 304000" name="connsiteY3"/>
                  <a:gd fmla="*/ 395200 w 790400" name="connsiteX4"/>
                  <a:gd fmla="*/ 304000 h 304000" name="connsiteY4"/>
                  <a:gd fmla="*/ 30400 w 790400" name="rtl"/>
                  <a:gd fmla="*/ 30400 h 304000" name="rtt"/>
                  <a:gd fmla="*/ 760000 w 790400" name="rtr"/>
                  <a:gd fmla="*/ 273600 h 3040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rtb" t="rtt" l="rtl" r="rtr"/>
                <a:pathLst>
                  <a:path w="790400" h="304000">
                    <a:moveTo>
                      <a:pt x="54720" y="0"/>
                    </a:moveTo>
                    <a:lnTo>
                      <a:pt x="735680" y="0"/>
                    </a:lnTo>
                    <a:cubicBezTo>
                      <a:pt x="765905" y="0"/>
                      <a:pt x="790400" y="24498"/>
                      <a:pt x="790400" y="54720"/>
                    </a:cubicBezTo>
                    <a:lnTo>
                      <a:pt x="790400" y="249280"/>
                    </a:lnTo>
                    <a:cubicBezTo>
                      <a:pt x="790400" y="279502"/>
                      <a:pt x="765905" y="304000"/>
                      <a:pt x="735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DF7"/>
                  </a:gs>
                  <a:gs pos="100000">
                    <a:srgbClr val="C6E0EB"/>
                  </a:gs>
                </a:gsLst>
                <a:lin scaled="0" ang="5400000"/>
              </a:gradFill>
              <a:ln w="7600" cap="flat">
                <a:solidFill>
                  <a:srgbClr val="BBD5DF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20000"/>
                  </a:srgbClr>
                </a:outerShdw>
              </a:effectLst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name="Multi-Style Rectangle 2" id="186"/>
              <p:cNvSpPr/>
              <p:nvPr/>
            </p:nvSpPr>
            <p:spPr>
              <a:xfrm>
                <a:off x="7300400" y="4800800"/>
                <a:ext cy="304000" cx="790400"/>
              </a:xfrm>
              <a:custGeom>
                <a:avLst/>
                <a:gdLst>
                  <a:gd fmla="*/ 395200 w 790400" name="connsiteX0"/>
                  <a:gd fmla="*/ 152000 h 304000" name="connsiteY0"/>
                  <a:gd fmla="*/ 0 w 790400" name="connsiteX1"/>
                  <a:gd fmla="*/ 152000 h 304000" name="connsiteY1"/>
                  <a:gd fmla="*/ 395200 w 790400" name="connsiteX2"/>
                  <a:gd fmla="*/ 0 h 304000" name="connsiteY2"/>
                  <a:gd fmla="*/ 790400 w 790400" name="connsiteX3"/>
                  <a:gd fmla="*/ 152000 h 304000" name="connsiteY3"/>
                  <a:gd fmla="*/ 395200 w 790400" name="connsiteX4"/>
                  <a:gd fmla="*/ 304000 h 304000" name="connsiteY4"/>
                  <a:gd fmla="*/ 30400 w 790400" name="rtl"/>
                  <a:gd fmla="*/ 30400 h 304000" name="rtt"/>
                  <a:gd fmla="*/ 760000 w 790400" name="rtr"/>
                  <a:gd fmla="*/ 273600 h 3040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rtb" t="rtt" l="rtl" r="rtr"/>
                <a:pathLst>
                  <a:path w="790400" h="304000">
                    <a:moveTo>
                      <a:pt x="54720" y="0"/>
                    </a:moveTo>
                    <a:lnTo>
                      <a:pt x="735680" y="0"/>
                    </a:lnTo>
                    <a:cubicBezTo>
                      <a:pt x="765905" y="0"/>
                      <a:pt x="790400" y="24498"/>
                      <a:pt x="790400" y="54720"/>
                    </a:cubicBezTo>
                    <a:lnTo>
                      <a:pt x="790400" y="249280"/>
                    </a:lnTo>
                    <a:cubicBezTo>
                      <a:pt x="790400" y="279502"/>
                      <a:pt x="765905" y="304000"/>
                      <a:pt x="735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DF7"/>
                  </a:gs>
                  <a:gs pos="100000">
                    <a:srgbClr val="C6E0EB"/>
                  </a:gs>
                </a:gsLst>
                <a:lin scaled="0" ang="5400000"/>
              </a:gradFill>
              <a:ln w="7600" cap="flat">
                <a:solidFill>
                  <a:srgbClr val="BBD5DF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20000"/>
                  </a:srgbClr>
                </a:outerShdw>
              </a:effectLst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  <p:sp>
            <p:nvSpPr>
              <p:cNvPr name="Multi-Style Rectangle 2" id="179"/>
              <p:cNvSpPr/>
              <p:nvPr/>
            </p:nvSpPr>
            <p:spPr>
              <a:xfrm>
                <a:off x="6403600" y="3539200"/>
                <a:ext cy="304000" cx="790400"/>
              </a:xfrm>
              <a:custGeom>
                <a:avLst/>
                <a:gdLst>
                  <a:gd fmla="*/ 395200 w 790400" name="connsiteX0"/>
                  <a:gd fmla="*/ 152000 h 304000" name="connsiteY0"/>
                  <a:gd fmla="*/ 0 w 790400" name="connsiteX1"/>
                  <a:gd fmla="*/ 152000 h 304000" name="connsiteY1"/>
                  <a:gd fmla="*/ 395200 w 790400" name="connsiteX2"/>
                  <a:gd fmla="*/ 0 h 304000" name="connsiteY2"/>
                  <a:gd fmla="*/ 790400 w 790400" name="connsiteX3"/>
                  <a:gd fmla="*/ 152000 h 304000" name="connsiteY3"/>
                  <a:gd fmla="*/ 395200 w 790400" name="connsiteX4"/>
                  <a:gd fmla="*/ 304000 h 304000" name="connsiteY4"/>
                  <a:gd fmla="*/ 30400 w 790400" name="rtl"/>
                  <a:gd fmla="*/ 30400 h 304000" name="rtt"/>
                  <a:gd fmla="*/ 760000 w 790400" name="rtr"/>
                  <a:gd fmla="*/ 273600 h 3040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rtb" t="rtt" l="rtl" r="rtr"/>
                <a:pathLst>
                  <a:path w="790400" h="304000">
                    <a:moveTo>
                      <a:pt x="54720" y="0"/>
                    </a:moveTo>
                    <a:lnTo>
                      <a:pt x="735680" y="0"/>
                    </a:lnTo>
                    <a:cubicBezTo>
                      <a:pt x="765905" y="0"/>
                      <a:pt x="790400" y="24498"/>
                      <a:pt x="790400" y="54720"/>
                    </a:cubicBezTo>
                    <a:lnTo>
                      <a:pt x="790400" y="249280"/>
                    </a:lnTo>
                    <a:cubicBezTo>
                      <a:pt x="790400" y="279502"/>
                      <a:pt x="765905" y="304000"/>
                      <a:pt x="735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DF7"/>
                  </a:gs>
                  <a:gs pos="100000">
                    <a:srgbClr val="C6E0EB"/>
                  </a:gs>
                </a:gsLst>
                <a:lin scaled="0" ang="5400000"/>
              </a:gradFill>
              <a:ln w="7600" cap="flat">
                <a:solidFill>
                  <a:srgbClr val="BBD5DF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20000"/>
                  </a:srgbClr>
                </a:outerShdw>
              </a:effectLst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000000"/>
                    </a:solidFill>
                    <a:latin typeface="Arial"/>
                  </a:rPr>
                  <a:t>高效解码</a:t>
                </a:r>
              </a:p>
            </p:txBody>
          </p:sp>
          <p:sp>
            <p:nvSpPr>
              <p:cNvPr name="Multi-Style Rectangle 2" id="180"/>
              <p:cNvSpPr/>
              <p:nvPr/>
            </p:nvSpPr>
            <p:spPr>
              <a:xfrm>
                <a:off x="7300400" y="3539200"/>
                <a:ext cy="304000" cx="790400"/>
              </a:xfrm>
              <a:custGeom>
                <a:avLst/>
                <a:gdLst>
                  <a:gd fmla="*/ 395200 w 790400" name="connsiteX0"/>
                  <a:gd fmla="*/ 152000 h 304000" name="connsiteY0"/>
                  <a:gd fmla="*/ 0 w 790400" name="connsiteX1"/>
                  <a:gd fmla="*/ 152000 h 304000" name="connsiteY1"/>
                  <a:gd fmla="*/ 395200 w 790400" name="connsiteX2"/>
                  <a:gd fmla="*/ 0 h 304000" name="connsiteY2"/>
                  <a:gd fmla="*/ 790400 w 790400" name="connsiteX3"/>
                  <a:gd fmla="*/ 152000 h 304000" name="connsiteY3"/>
                  <a:gd fmla="*/ 395200 w 790400" name="connsiteX4"/>
                  <a:gd fmla="*/ 304000 h 304000" name="connsiteY4"/>
                  <a:gd fmla="*/ 30400 w 790400" name="rtl"/>
                  <a:gd fmla="*/ 30400 h 304000" name="rtt"/>
                  <a:gd fmla="*/ 760000 w 790400" name="rtr"/>
                  <a:gd fmla="*/ 273600 h 3040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rtb" t="rtt" l="rtl" r="rtr"/>
                <a:pathLst>
                  <a:path w="790400" h="304000">
                    <a:moveTo>
                      <a:pt x="54720" y="0"/>
                    </a:moveTo>
                    <a:lnTo>
                      <a:pt x="735680" y="0"/>
                    </a:lnTo>
                    <a:cubicBezTo>
                      <a:pt x="765905" y="0"/>
                      <a:pt x="790400" y="24498"/>
                      <a:pt x="790400" y="54720"/>
                    </a:cubicBezTo>
                    <a:lnTo>
                      <a:pt x="790400" y="249280"/>
                    </a:lnTo>
                    <a:cubicBezTo>
                      <a:pt x="790400" y="279502"/>
                      <a:pt x="765905" y="304000"/>
                      <a:pt x="735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DF7"/>
                  </a:gs>
                  <a:gs pos="100000">
                    <a:srgbClr val="C6E0EB"/>
                  </a:gs>
                </a:gsLst>
                <a:lin scaled="0" ang="5400000"/>
              </a:gradFill>
              <a:ln w="7600" cap="flat">
                <a:solidFill>
                  <a:srgbClr val="BBD5DF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20000"/>
                  </a:srgbClr>
                </a:outerShdw>
              </a:effectLst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000000"/>
                    </a:solidFill>
                    <a:latin typeface="Arial"/>
                  </a:rPr>
                  <a:t>硬件加速</a:t>
                </a:r>
              </a:p>
            </p:txBody>
          </p:sp>
          <p:sp>
            <p:nvSpPr>
              <p:cNvPr name="Multi-Style Rectangle 2" id="181"/>
              <p:cNvSpPr/>
              <p:nvPr/>
            </p:nvSpPr>
            <p:spPr>
              <a:xfrm>
                <a:off x="6403600" y="3964800"/>
                <a:ext cy="304000" cx="790400"/>
              </a:xfrm>
              <a:custGeom>
                <a:avLst/>
                <a:gdLst>
                  <a:gd fmla="*/ 395200 w 790400" name="connsiteX0"/>
                  <a:gd fmla="*/ 152000 h 304000" name="connsiteY0"/>
                  <a:gd fmla="*/ 0 w 790400" name="connsiteX1"/>
                  <a:gd fmla="*/ 152000 h 304000" name="connsiteY1"/>
                  <a:gd fmla="*/ 395200 w 790400" name="connsiteX2"/>
                  <a:gd fmla="*/ 0 h 304000" name="connsiteY2"/>
                  <a:gd fmla="*/ 790400 w 790400" name="connsiteX3"/>
                  <a:gd fmla="*/ 152000 h 304000" name="connsiteY3"/>
                  <a:gd fmla="*/ 395200 w 790400" name="connsiteX4"/>
                  <a:gd fmla="*/ 304000 h 304000" name="connsiteY4"/>
                  <a:gd fmla="*/ 30400 w 790400" name="rtl"/>
                  <a:gd fmla="*/ 30400 h 304000" name="rtt"/>
                  <a:gd fmla="*/ 760000 w 790400" name="rtr"/>
                  <a:gd fmla="*/ 273600 h 3040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rtb" t="rtt" l="rtl" r="rtr"/>
                <a:pathLst>
                  <a:path w="790400" h="304000">
                    <a:moveTo>
                      <a:pt x="54720" y="0"/>
                    </a:moveTo>
                    <a:lnTo>
                      <a:pt x="735680" y="0"/>
                    </a:lnTo>
                    <a:cubicBezTo>
                      <a:pt x="765905" y="0"/>
                      <a:pt x="790400" y="24498"/>
                      <a:pt x="790400" y="54720"/>
                    </a:cubicBezTo>
                    <a:lnTo>
                      <a:pt x="790400" y="249280"/>
                    </a:lnTo>
                    <a:cubicBezTo>
                      <a:pt x="790400" y="279502"/>
                      <a:pt x="765905" y="304000"/>
                      <a:pt x="735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DF7"/>
                  </a:gs>
                  <a:gs pos="100000">
                    <a:srgbClr val="C6E0EB"/>
                  </a:gs>
                </a:gsLst>
                <a:lin scaled="0" ang="5400000"/>
              </a:gradFill>
              <a:ln w="7600" cap="flat">
                <a:solidFill>
                  <a:srgbClr val="BBD5DF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20000"/>
                  </a:srgbClr>
                </a:outerShdw>
              </a:effectLst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000000"/>
                    </a:solidFill>
                    <a:latin typeface="Arial"/>
                  </a:rPr>
                  <a:t>动态追帧</a:t>
                </a:r>
              </a:p>
            </p:txBody>
          </p:sp>
          <p:sp>
            <p:nvSpPr>
              <p:cNvPr name="Multi-Style Rectangle 2" id="182"/>
              <p:cNvSpPr/>
              <p:nvPr/>
            </p:nvSpPr>
            <p:spPr>
              <a:xfrm>
                <a:off x="7300400" y="3964800"/>
                <a:ext cy="304000" cx="790400"/>
              </a:xfrm>
              <a:custGeom>
                <a:avLst/>
                <a:gdLst>
                  <a:gd fmla="*/ 395200 w 790400" name="connsiteX0"/>
                  <a:gd fmla="*/ 152000 h 304000" name="connsiteY0"/>
                  <a:gd fmla="*/ 0 w 790400" name="connsiteX1"/>
                  <a:gd fmla="*/ 152000 h 304000" name="connsiteY1"/>
                  <a:gd fmla="*/ 395200 w 790400" name="connsiteX2"/>
                  <a:gd fmla="*/ 0 h 304000" name="connsiteY2"/>
                  <a:gd fmla="*/ 790400 w 790400" name="connsiteX3"/>
                  <a:gd fmla="*/ 152000 h 304000" name="connsiteY3"/>
                  <a:gd fmla="*/ 395200 w 790400" name="connsiteX4"/>
                  <a:gd fmla="*/ 304000 h 304000" name="connsiteY4"/>
                  <a:gd fmla="*/ 30400 w 790400" name="rtl"/>
                  <a:gd fmla="*/ 30400 h 304000" name="rtt"/>
                  <a:gd fmla="*/ 760000 w 790400" name="rtr"/>
                  <a:gd fmla="*/ 273600 h 3040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rtb" t="rtt" l="rtl" r="rtr"/>
                <a:pathLst>
                  <a:path w="790400" h="304000">
                    <a:moveTo>
                      <a:pt x="54720" y="0"/>
                    </a:moveTo>
                    <a:lnTo>
                      <a:pt x="735680" y="0"/>
                    </a:lnTo>
                    <a:cubicBezTo>
                      <a:pt x="765905" y="0"/>
                      <a:pt x="790400" y="24498"/>
                      <a:pt x="790400" y="54720"/>
                    </a:cubicBezTo>
                    <a:lnTo>
                      <a:pt x="790400" y="249280"/>
                    </a:lnTo>
                    <a:cubicBezTo>
                      <a:pt x="790400" y="279502"/>
                      <a:pt x="765905" y="304000"/>
                      <a:pt x="735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DF7"/>
                  </a:gs>
                  <a:gs pos="100000">
                    <a:srgbClr val="C6E0EB"/>
                  </a:gs>
                </a:gsLst>
                <a:lin scaled="0" ang="5400000"/>
              </a:gradFill>
              <a:ln w="7600" cap="flat">
                <a:solidFill>
                  <a:srgbClr val="BBD5DF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20000"/>
                  </a:srgbClr>
                </a:outerShdw>
              </a:effectLst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000000"/>
                    </a:solidFill>
                    <a:latin typeface="Arial"/>
                  </a:rPr>
                  <a:t>首屏秒开</a:t>
                </a:r>
              </a:p>
            </p:txBody>
          </p:sp>
          <p:sp>
            <p:nvSpPr>
              <p:cNvPr name="Multi-Style Rectangle 2" id="183"/>
              <p:cNvSpPr/>
              <p:nvPr/>
            </p:nvSpPr>
            <p:spPr>
              <a:xfrm>
                <a:off x="6403600" y="4380269"/>
                <a:ext cy="304000" cx="790400"/>
              </a:xfrm>
              <a:custGeom>
                <a:avLst/>
                <a:gdLst>
                  <a:gd fmla="*/ 395200 w 790400" name="connsiteX0"/>
                  <a:gd fmla="*/ 152000 h 304000" name="connsiteY0"/>
                  <a:gd fmla="*/ 0 w 790400" name="connsiteX1"/>
                  <a:gd fmla="*/ 152000 h 304000" name="connsiteY1"/>
                  <a:gd fmla="*/ 395200 w 790400" name="connsiteX2"/>
                  <a:gd fmla="*/ 0 h 304000" name="connsiteY2"/>
                  <a:gd fmla="*/ 790400 w 790400" name="connsiteX3"/>
                  <a:gd fmla="*/ 152000 h 304000" name="connsiteY3"/>
                  <a:gd fmla="*/ 395200 w 790400" name="connsiteX4"/>
                  <a:gd fmla="*/ 304000 h 304000" name="connsiteY4"/>
                  <a:gd fmla="*/ 30400 w 790400" name="rtl"/>
                  <a:gd fmla="*/ 30400 h 304000" name="rtt"/>
                  <a:gd fmla="*/ 760000 w 790400" name="rtr"/>
                  <a:gd fmla="*/ 273600 h 304000" name="rtb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b="rtb" t="rtt" l="rtl" r="rtr"/>
                <a:pathLst>
                  <a:path w="790400" h="304000">
                    <a:moveTo>
                      <a:pt x="54720" y="0"/>
                    </a:moveTo>
                    <a:lnTo>
                      <a:pt x="735680" y="0"/>
                    </a:lnTo>
                    <a:cubicBezTo>
                      <a:pt x="765905" y="0"/>
                      <a:pt x="790400" y="24498"/>
                      <a:pt x="790400" y="54720"/>
                    </a:cubicBezTo>
                    <a:lnTo>
                      <a:pt x="790400" y="249280"/>
                    </a:lnTo>
                    <a:cubicBezTo>
                      <a:pt x="790400" y="279502"/>
                      <a:pt x="765905" y="304000"/>
                      <a:pt x="735680" y="304000"/>
                    </a:cubicBezTo>
                    <a:lnTo>
                      <a:pt x="54720" y="304000"/>
                    </a:lnTo>
                    <a:cubicBezTo>
                      <a:pt x="24498" y="304000"/>
                      <a:pt x="0" y="279502"/>
                      <a:pt x="0" y="249280"/>
                    </a:cubicBezTo>
                    <a:lnTo>
                      <a:pt x="0" y="54720"/>
                    </a:lnTo>
                    <a:cubicBezTo>
                      <a:pt x="0" y="24498"/>
                      <a:pt x="24498" y="0"/>
                      <a:pt x="547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DF7"/>
                  </a:gs>
                  <a:gs pos="100000">
                    <a:srgbClr val="C6E0EB"/>
                  </a:gs>
                </a:gsLst>
                <a:lin scaled="0" ang="5400000"/>
              </a:gradFill>
              <a:ln w="7600" cap="flat">
                <a:solidFill>
                  <a:srgbClr val="BBD5DF"/>
                </a:solidFill>
                <a:bevel/>
              </a:ln>
              <a:effectLst>
                <a:outerShdw dist="21496" dir="2700000" rotWithShape="0" algn="tl" blurRad="0">
                  <a:srgbClr val="000000">
                    <a:alpha val="20000"/>
                  </a:srgbClr>
                </a:outerShdw>
              </a:effectLst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064">
                    <a:solidFill>
                      <a:srgbClr val="000000"/>
                    </a:solidFill>
                    <a:latin typeface="Arial"/>
                  </a:rPr>
                  <a:t>...</a:t>
                </a:r>
              </a:p>
            </p:txBody>
          </p:sp>
        </p:grpSp>
        <p:sp>
          <p:nvSpPr>
            <p:cNvPr name="" id="193"/>
            <p:cNvSpPr/>
            <p:nvPr/>
          </p:nvSpPr>
          <p:spPr>
            <a:xfrm>
              <a:off x="3503166" y="1700000"/>
              <a:ext cy="3617600" cx="2003634"/>
            </a:xfrm>
            <a:custGeom>
              <a:avLst/>
              <a:gdLst/>
              <a:ahLst/>
              <a:cxnLst/>
              <a:pathLst>
                <a:path w="2003634" h="3617600">
                  <a:moveTo>
                    <a:pt x="0" y="0"/>
                  </a:moveTo>
                  <a:lnTo>
                    <a:pt x="2003634" y="0"/>
                  </a:lnTo>
                  <a:lnTo>
                    <a:pt x="2003634" y="3617600"/>
                  </a:lnTo>
                  <a:lnTo>
                    <a:pt x="0" y="3617600"/>
                  </a:lnTo>
                  <a:lnTo>
                    <a:pt x="0" y="0"/>
                  </a:lnTo>
                  <a:close/>
                </a:path>
              </a:pathLst>
            </a:custGeom>
            <a:pattFill prst="pct10">
              <a:fgClr>
                <a:srgbClr val="E8EFF8">
                  <a:alpha val="81000"/>
                </a:srgbClr>
              </a:fgClr>
              <a:bgClr>
                <a:srgbClr val="F4FDFF">
                  <a:alpha val="64000"/>
                </a:srgbClr>
              </a:bgClr>
            </a:pattFill>
            <a:ln w="7600" cap="flat">
              <a:solidFill>
                <a:srgbClr val="00B0F0"/>
              </a:solidFill>
              <a:custDash>
                <a:ds sp="500000" d="1100000"/>
              </a:custDash>
              <a:bevel/>
            </a:ln>
          </p:spPr>
        </p:sp>
        <p:sp>
          <p:nvSpPr>
            <p:cNvPr name="" id="196"/>
            <p:cNvSpPr/>
            <p:nvPr/>
          </p:nvSpPr>
          <p:spPr>
            <a:xfrm>
              <a:off x="3840236" y="1867200"/>
              <a:ext cy="623200" cx="1329491"/>
            </a:xfrm>
            <a:custGeom>
              <a:avLst/>
              <a:gdLst>
                <a:gd fmla="*/ 0 w 1329491" name="connsiteX0"/>
                <a:gd fmla="*/ 311600 h 623200" name="connsiteY0"/>
                <a:gd fmla="*/ 664747 w 1329491" name="connsiteX1"/>
                <a:gd fmla="*/ 0 h 623200" name="connsiteY1"/>
                <a:gd fmla="*/ 1329491 w 1329491" name="connsiteX2"/>
                <a:gd fmla="*/ 311600 h 623200" name="connsiteY2"/>
                <a:gd fmla="*/ 664747 w 1329491" name="connsiteX3"/>
                <a:gd fmla="*/ 623200 h 623200" name="connsiteY3"/>
                <a:gd fmla="*/ 284747 w 1329491" name="rtl"/>
                <a:gd fmla="*/ 638400 h 623200" name="rtt"/>
                <a:gd fmla="*/ 1044747 w 1329491" name="rtr"/>
                <a:gd fmla="*/ 790400 h 623200" name="rtb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b="rtb" t="rtt" l="rtl" r="rtr"/>
              <a:pathLst>
                <a:path w="1329491" h="623200">
                  <a:moveTo>
                    <a:pt x="1329491" y="505007"/>
                  </a:moveTo>
                  <a:cubicBezTo>
                    <a:pt x="1329491" y="441103"/>
                    <a:pt x="1279635" y="386248"/>
                    <a:pt x="1217041" y="386248"/>
                  </a:cubicBezTo>
                  <a:lnTo>
                    <a:pt x="1200420" y="386248"/>
                  </a:lnTo>
                  <a:cubicBezTo>
                    <a:pt x="1204851" y="360800"/>
                    <a:pt x="1213165" y="334786"/>
                    <a:pt x="1213165" y="305379"/>
                  </a:cubicBezTo>
                  <a:cubicBezTo>
                    <a:pt x="1213165" y="135725"/>
                    <a:pt x="1075780" y="0"/>
                    <a:pt x="914029" y="0"/>
                  </a:cubicBezTo>
                  <a:cubicBezTo>
                    <a:pt x="784958" y="0"/>
                    <a:pt x="673056" y="89352"/>
                    <a:pt x="631509" y="207545"/>
                  </a:cubicBezTo>
                  <a:cubicBezTo>
                    <a:pt x="610459" y="203587"/>
                    <a:pt x="589963" y="195103"/>
                    <a:pt x="565035" y="195103"/>
                  </a:cubicBezTo>
                  <a:cubicBezTo>
                    <a:pt x="448704" y="195103"/>
                    <a:pt x="361179" y="288414"/>
                    <a:pt x="361179" y="407173"/>
                  </a:cubicBezTo>
                  <a:cubicBezTo>
                    <a:pt x="361179" y="525931"/>
                    <a:pt x="452582" y="619241"/>
                    <a:pt x="565035" y="619241"/>
                  </a:cubicBezTo>
                  <a:lnTo>
                    <a:pt x="1221472" y="619241"/>
                  </a:lnTo>
                  <a:cubicBezTo>
                    <a:pt x="1284066" y="614717"/>
                    <a:pt x="1329491" y="568345"/>
                    <a:pt x="1329491" y="505007"/>
                  </a:cubicBezTo>
                  <a:close/>
                </a:path>
                <a:path w="1329491" h="623200">
                  <a:moveTo>
                    <a:pt x="54288" y="296897"/>
                  </a:moveTo>
                  <a:cubicBezTo>
                    <a:pt x="24928" y="296897"/>
                    <a:pt x="0" y="322345"/>
                    <a:pt x="0" y="351752"/>
                  </a:cubicBezTo>
                  <a:cubicBezTo>
                    <a:pt x="0" y="381724"/>
                    <a:pt x="24928" y="407173"/>
                    <a:pt x="54288" y="407173"/>
                  </a:cubicBezTo>
                  <a:lnTo>
                    <a:pt x="311323" y="407173"/>
                  </a:lnTo>
                  <a:cubicBezTo>
                    <a:pt x="311323" y="368718"/>
                    <a:pt x="320186" y="330827"/>
                    <a:pt x="336805" y="296897"/>
                  </a:cubicBezTo>
                  <a:lnTo>
                    <a:pt x="54288" y="296897"/>
                  </a:lnTo>
                  <a:close/>
                </a:path>
                <a:path w="1329491" h="623200">
                  <a:moveTo>
                    <a:pt x="332373" y="512924"/>
                  </a:moveTo>
                  <a:lnTo>
                    <a:pt x="129072" y="512924"/>
                  </a:lnTo>
                  <a:cubicBezTo>
                    <a:pt x="99712" y="512924"/>
                    <a:pt x="74784" y="538938"/>
                    <a:pt x="74784" y="568345"/>
                  </a:cubicBezTo>
                  <a:cubicBezTo>
                    <a:pt x="74784" y="597751"/>
                    <a:pt x="99712" y="623200"/>
                    <a:pt x="129072" y="623200"/>
                  </a:cubicBezTo>
                  <a:lnTo>
                    <a:pt x="411589" y="623200"/>
                  </a:lnTo>
                  <a:cubicBezTo>
                    <a:pt x="378352" y="593793"/>
                    <a:pt x="348992" y="559862"/>
                    <a:pt x="332373" y="512924"/>
                  </a:cubicBezTo>
                  <a:close/>
                </a:path>
                <a:path w="1329491" h="623200">
                  <a:moveTo>
                    <a:pt x="602704" y="148166"/>
                  </a:moveTo>
                  <a:cubicBezTo>
                    <a:pt x="619322" y="114234"/>
                    <a:pt x="639819" y="84827"/>
                    <a:pt x="664747" y="59379"/>
                  </a:cubicBezTo>
                  <a:lnTo>
                    <a:pt x="219920" y="59379"/>
                  </a:lnTo>
                  <a:cubicBezTo>
                    <a:pt x="191115" y="59379"/>
                    <a:pt x="166187" y="84827"/>
                    <a:pt x="166187" y="114234"/>
                  </a:cubicBezTo>
                  <a:cubicBezTo>
                    <a:pt x="166187" y="144207"/>
                    <a:pt x="191115" y="169655"/>
                    <a:pt x="219920" y="169655"/>
                  </a:cubicBezTo>
                  <a:lnTo>
                    <a:pt x="460891" y="169655"/>
                  </a:lnTo>
                  <a:cubicBezTo>
                    <a:pt x="494128" y="152689"/>
                    <a:pt x="527920" y="144207"/>
                    <a:pt x="592179" y="144772"/>
                  </a:cubicBezTo>
                  <a:cubicBezTo>
                    <a:pt x="577222" y="148166"/>
                    <a:pt x="589963" y="148166"/>
                    <a:pt x="602704" y="148166"/>
                  </a:cubicBezTo>
                  <a:close/>
                </a:path>
              </a:pathLst>
            </a:custGeom>
            <a:solidFill>
              <a:srgbClr val="0078D7"/>
            </a:solidFill>
            <a:ln w="7600" cap="flat">
              <a:noFill/>
              <a:bevel/>
            </a:ln>
          </p:spPr>
          <p:txBody>
            <a:bodyPr anchor="ctr" rtlCol="0" wrap="square" rIns="0" lIns="0" bIns="0" tIns="0"/>
            <a:lstStyle/>
            <a:p>
              <a:pPr algn="ctr">
                <a:lnSpc>
                  <a:spcPct val="100000"/>
                </a:lnSpc>
              </a:pPr>
              <a:r>
                <a:rPr sz="1216">
                  <a:solidFill>
                    <a:srgbClr val="1F6391"/>
                  </a:solidFill>
                  <a:latin typeface="Arial"/>
                </a:rPr>
                <a:t>CDN</a:t>
              </a:r>
            </a:p>
          </p:txBody>
        </p:sp>
        <p:grpSp>
          <p:nvGrpSpPr>
            <p:cNvPr name="Text Box 12" id="197"/>
            <p:cNvGrpSpPr/>
            <p:nvPr/>
          </p:nvGrpSpPr>
          <p:grpSpPr>
            <a:xfrm>
              <a:off x="3570183" y="3144000"/>
              <a:ext cy="2090000" cx="1869600"/>
              <a:chOff x="3570183" y="3144000"/>
              <a:chExt cy="2090000" cx="1869600"/>
            </a:xfrm>
          </p:grpSpPr>
          <p:sp>
            <p:nvSpPr>
              <p:cNvPr name="" id="198"/>
              <p:cNvSpPr/>
              <p:nvPr/>
            </p:nvSpPr>
            <p:spPr>
              <a:xfrm>
                <a:off x="3570183" y="3410000"/>
                <a:ext cy="1824000" cx="1869600"/>
              </a:xfrm>
              <a:custGeom>
                <a:avLst/>
                <a:gdLst/>
                <a:ahLst/>
                <a:cxnLst/>
                <a:pathLst>
                  <a:path w="1869600" h="1824000">
                    <a:moveTo>
                      <a:pt x="0" y="0"/>
                    </a:moveTo>
                    <a:lnTo>
                      <a:pt x="1869600" y="0"/>
                    </a:lnTo>
                    <a:lnTo>
                      <a:pt x="1869600" y="1824000"/>
                    </a:lnTo>
                    <a:lnTo>
                      <a:pt x="0" y="18240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3F3F3"/>
                  </a:gs>
                  <a:gs pos="92000">
                    <a:srgbClr val="F1F1F1"/>
                  </a:gs>
                  <a:gs pos="100000">
                    <a:srgbClr val="D8D8D8"/>
                  </a:gs>
                </a:gsLst>
                <a:path path="rect">
                  <a:fillToRect b="100000" r="100000"/>
                </a:path>
                <a:tileRect t="-100000" l="-100000"/>
              </a:gradFill>
              <a:ln w="7600" cap="flat">
                <a:solidFill>
                  <a:srgbClr val="C0C0C0"/>
                </a:solidFill>
                <a:bevel/>
              </a:ln>
            </p:spPr>
          </p:sp>
          <p:sp>
            <p:nvSpPr>
              <p:cNvPr name="" id="199"/>
              <p:cNvSpPr/>
              <p:nvPr/>
            </p:nvSpPr>
            <p:spPr>
              <a:xfrm>
                <a:off x="3570183" y="3144000"/>
                <a:ext cy="266000" cx="1869600"/>
              </a:xfrm>
              <a:custGeom>
                <a:avLst/>
                <a:gdLst/>
                <a:ahLst/>
                <a:cxnLst/>
                <a:rect b="b" t="t" l="l" r="r"/>
                <a:pathLst>
                  <a:path w="1869600" h="266000">
                    <a:moveTo>
                      <a:pt x="0" y="0"/>
                    </a:moveTo>
                    <a:lnTo>
                      <a:pt x="1869600" y="0"/>
                    </a:lnTo>
                    <a:lnTo>
                      <a:pt x="1869600" y="266000"/>
                    </a:lnTo>
                    <a:lnTo>
                      <a:pt x="0" y="26600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7CC6F3"/>
                  </a:gs>
                  <a:gs pos="92000">
                    <a:srgbClr val="59BDF2"/>
                  </a:gs>
                  <a:gs pos="100000">
                    <a:srgbClr val="00ACE5"/>
                  </a:gs>
                </a:gsLst>
                <a:path path="rect">
                  <a:fillToRect b="100000" r="100000"/>
                </a:path>
                <a:tileRect t="-100000" l="-100000"/>
              </a:gradFill>
              <a:ln w="7600" cap="flat">
                <a:solidFill>
                  <a:srgbClr val="3BA0BB"/>
                </a:solidFill>
                <a:bevel/>
              </a:ln>
            </p:spPr>
            <p:txBody>
              <a:bodyPr anchor="ctr" rtlCol="0" wrap="square" rIns="36000" lIns="36000" bIns="0" tIns="0"/>
              <a:lstStyle/>
              <a:p>
                <a:pPr algn="ctr">
                  <a:lnSpc>
                    <a:spcPct val="100000"/>
                  </a:lnSpc>
                </a:pPr>
                <a:r>
                  <a:rPr sz="1368">
                    <a:solidFill>
                      <a:srgbClr val="FFFFFF"/>
                    </a:solidFill>
                    <a:latin typeface="Arial"/>
                  </a:rPr>
                  <a:t>服务端SDK</a:t>
                </a:r>
              </a:p>
            </p:txBody>
          </p:sp>
        </p:grpSp>
        <p:grpSp>
          <p:nvGrpSpPr>
            <p:cNvPr name="" id="228"/>
            <p:cNvGrpSpPr/>
            <p:nvPr/>
          </p:nvGrpSpPr>
          <p:grpSpPr>
            <a:xfrm>
              <a:off x="3630983" y="4215600"/>
              <a:ext cy="889200" cx="1748000"/>
              <a:chOff x="3630983" y="4215600"/>
              <a:chExt cy="889200" cx="1748000"/>
            </a:xfrm>
          </p:grpSpPr>
          <p:sp>
            <p:nvSpPr>
              <p:cNvPr name="" id="221"/>
              <p:cNvSpPr/>
              <p:nvPr/>
            </p:nvSpPr>
            <p:spPr>
              <a:xfrm>
                <a:off x="3630983" y="4215600"/>
                <a:ext cy="889200" cx="1748000"/>
              </a:xfrm>
              <a:custGeom>
                <a:avLst/>
                <a:gdLst>
                  <a:gd fmla="*/ 934808 w 1748000" name="connsiteX0"/>
                  <a:gd fmla="*/ 57041 h 889200" name="connsiteY0"/>
                </a:gdLst>
                <a:ahLst/>
                <a:cxnLst>
                  <a:cxn ang="0">
                    <a:pos x="connsiteX0" y="connsiteY0"/>
                  </a:cxn>
                </a:cxnLst>
                <a:pathLst>
                  <a:path w="1748000" h="889200">
                    <a:moveTo>
                      <a:pt x="0" y="0"/>
                    </a:moveTo>
                    <a:lnTo>
                      <a:pt x="1748000" y="0"/>
                    </a:lnTo>
                    <a:lnTo>
                      <a:pt x="1748000" y="889200"/>
                    </a:lnTo>
                    <a:lnTo>
                      <a:pt x="0" y="889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BFF"/>
              </a:solidFill>
              <a:ln w="7600" cap="flat">
                <a:solidFill>
                  <a:srgbClr val="D0D5DC"/>
                </a:solidFill>
                <a:bevel/>
              </a:ln>
            </p:spPr>
          </p:sp>
          <p:grpSp>
            <p:nvGrpSpPr>
              <p:cNvPr name="" id="222"/>
              <p:cNvGrpSpPr/>
              <p:nvPr/>
            </p:nvGrpSpPr>
            <p:grpSpPr>
              <a:xfrm>
                <a:off x="3684183" y="4311332"/>
                <a:ext cy="304000" cx="1641600"/>
                <a:chOff x="3684183" y="4311332"/>
                <a:chExt cy="304000" cx="1641600"/>
              </a:xfrm>
            </p:grpSpPr>
            <p:sp>
              <p:nvSpPr>
                <p:cNvPr name="Multi-Style Rectangle 2" id="223"/>
                <p:cNvSpPr/>
                <p:nvPr/>
              </p:nvSpPr>
              <p:spPr>
                <a:xfrm>
                  <a:off x="3684183" y="4311332"/>
                  <a:ext cy="304000" cx="790400"/>
                </a:xfrm>
                <a:custGeom>
                  <a:avLst/>
                  <a:gdLst>
                    <a:gd fmla="*/ 395200 w 790400" name="connsiteX0"/>
                    <a:gd fmla="*/ 152000 h 304000" name="connsiteY0"/>
                    <a:gd fmla="*/ 0 w 790400" name="connsiteX1"/>
                    <a:gd fmla="*/ 152000 h 304000" name="connsiteY1"/>
                    <a:gd fmla="*/ 395200 w 790400" name="connsiteX2"/>
                    <a:gd fmla="*/ 0 h 304000" name="connsiteY2"/>
                    <a:gd fmla="*/ 790400 w 790400" name="connsiteX3"/>
                    <a:gd fmla="*/ 152000 h 304000" name="connsiteY3"/>
                    <a:gd fmla="*/ 395200 w 790400" name="connsiteX4"/>
                    <a:gd fmla="*/ 304000 h 304000" name="connsiteY4"/>
                    <a:gd fmla="*/ 30400 w 790400" name="rtl"/>
                    <a:gd fmla="*/ 30400 h 304000" name="rtt"/>
                    <a:gd fmla="*/ 760000 w 790400" name="rtr"/>
                    <a:gd fmla="*/ 273600 h 304000" name="rtb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b="rtb" t="rtt" l="rtl" r="rtr"/>
                  <a:pathLst>
                    <a:path w="790400" h="304000">
                      <a:moveTo>
                        <a:pt x="54720" y="0"/>
                      </a:moveTo>
                      <a:lnTo>
                        <a:pt x="735680" y="0"/>
                      </a:lnTo>
                      <a:cubicBezTo>
                        <a:pt x="765905" y="0"/>
                        <a:pt x="790400" y="24498"/>
                        <a:pt x="790400" y="54720"/>
                      </a:cubicBezTo>
                      <a:lnTo>
                        <a:pt x="790400" y="249280"/>
                      </a:lnTo>
                      <a:cubicBezTo>
                        <a:pt x="790400" y="279502"/>
                        <a:pt x="765905" y="304000"/>
                        <a:pt x="735680" y="304000"/>
                      </a:cubicBezTo>
                      <a:lnTo>
                        <a:pt x="54720" y="304000"/>
                      </a:lnTo>
                      <a:cubicBezTo>
                        <a:pt x="24498" y="304000"/>
                        <a:pt x="0" y="279502"/>
                        <a:pt x="0" y="249280"/>
                      </a:cubicBezTo>
                      <a:lnTo>
                        <a:pt x="0" y="54720"/>
                      </a:lnTo>
                      <a:cubicBezTo>
                        <a:pt x="0" y="24498"/>
                        <a:pt x="24498" y="0"/>
                        <a:pt x="5472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4EDF7"/>
                    </a:gs>
                    <a:gs pos="100000">
                      <a:srgbClr val="C6E0EB"/>
                    </a:gs>
                  </a:gsLst>
                  <a:lin scaled="0" ang="5400000"/>
                </a:gradFill>
                <a:ln w="7600" cap="flat">
                  <a:solidFill>
                    <a:srgbClr val="BBD5DF"/>
                  </a:solidFill>
                  <a:bevel/>
                </a:ln>
                <a:effectLst>
                  <a:outerShdw dist="21496" dir="2700000" rotWithShape="0" algn="tl" blurRad="0">
                    <a:srgbClr val="000000">
                      <a:alpha val="20000"/>
                    </a:srgbClr>
                  </a:outerShdw>
                </a:effectLst>
              </p:spPr>
              <p:txBody>
                <a:bodyPr anchor="ctr" rtlCol="0" wrap="square" rIns="36000" lIns="36000" bIns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000000"/>
                      </a:solidFill>
                      <a:latin typeface="Arial"/>
                    </a:rPr>
                    <a:t>内容鉴黄</a:t>
                  </a:r>
                </a:p>
              </p:txBody>
            </p:sp>
            <p:sp>
              <p:nvSpPr>
                <p:cNvPr name="Multi-Style Rectangle 2" id="224"/>
                <p:cNvSpPr/>
                <p:nvPr/>
              </p:nvSpPr>
              <p:spPr>
                <a:xfrm>
                  <a:off x="4535383" y="4311332"/>
                  <a:ext cy="304000" cx="790400"/>
                </a:xfrm>
                <a:custGeom>
                  <a:avLst/>
                  <a:gdLst>
                    <a:gd fmla="*/ 395200 w 790400" name="connsiteX0"/>
                    <a:gd fmla="*/ 152000 h 304000" name="connsiteY0"/>
                    <a:gd fmla="*/ 0 w 790400" name="connsiteX1"/>
                    <a:gd fmla="*/ 152000 h 304000" name="connsiteY1"/>
                    <a:gd fmla="*/ 395200 w 790400" name="connsiteX2"/>
                    <a:gd fmla="*/ 0 h 304000" name="connsiteY2"/>
                    <a:gd fmla="*/ 790400 w 790400" name="connsiteX3"/>
                    <a:gd fmla="*/ 152000 h 304000" name="connsiteY3"/>
                    <a:gd fmla="*/ 395200 w 790400" name="connsiteX4"/>
                    <a:gd fmla="*/ 304000 h 304000" name="connsiteY4"/>
                    <a:gd fmla="*/ 30400 w 790400" name="rtl"/>
                    <a:gd fmla="*/ 30400 h 304000" name="rtt"/>
                    <a:gd fmla="*/ 760000 w 790400" name="rtr"/>
                    <a:gd fmla="*/ 273600 h 304000" name="rtb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b="rtb" t="rtt" l="rtl" r="rtr"/>
                  <a:pathLst>
                    <a:path w="790400" h="304000">
                      <a:moveTo>
                        <a:pt x="54720" y="0"/>
                      </a:moveTo>
                      <a:lnTo>
                        <a:pt x="735680" y="0"/>
                      </a:lnTo>
                      <a:cubicBezTo>
                        <a:pt x="765905" y="0"/>
                        <a:pt x="790400" y="24498"/>
                        <a:pt x="790400" y="54720"/>
                      </a:cubicBezTo>
                      <a:lnTo>
                        <a:pt x="790400" y="249280"/>
                      </a:lnTo>
                      <a:cubicBezTo>
                        <a:pt x="790400" y="279502"/>
                        <a:pt x="765905" y="304000"/>
                        <a:pt x="735680" y="304000"/>
                      </a:cubicBezTo>
                      <a:lnTo>
                        <a:pt x="54720" y="304000"/>
                      </a:lnTo>
                      <a:cubicBezTo>
                        <a:pt x="24498" y="304000"/>
                        <a:pt x="0" y="279502"/>
                        <a:pt x="0" y="249280"/>
                      </a:cubicBezTo>
                      <a:lnTo>
                        <a:pt x="0" y="54720"/>
                      </a:lnTo>
                      <a:cubicBezTo>
                        <a:pt x="0" y="24498"/>
                        <a:pt x="24498" y="0"/>
                        <a:pt x="5472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4EDF7"/>
                    </a:gs>
                    <a:gs pos="100000">
                      <a:srgbClr val="C6E0EB"/>
                    </a:gs>
                  </a:gsLst>
                  <a:lin scaled="0" ang="5400000"/>
                </a:gradFill>
                <a:ln w="7600" cap="flat">
                  <a:solidFill>
                    <a:srgbClr val="BBD5DF"/>
                  </a:solidFill>
                  <a:bevel/>
                </a:ln>
                <a:effectLst>
                  <a:outerShdw dist="21496" dir="2700000" rotWithShape="0" algn="tl" blurRad="0">
                    <a:srgbClr val="000000">
                      <a:alpha val="20000"/>
                    </a:srgbClr>
                  </a:outerShdw>
                </a:effectLst>
              </p:spPr>
              <p:txBody>
                <a:bodyPr anchor="ctr" rtlCol="0" wrap="square" rIns="36000" lIns="36000" bIns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000000"/>
                      </a:solidFill>
                      <a:latin typeface="Arial"/>
                    </a:rPr>
                    <a:t>用户鉴权</a:t>
                  </a:r>
                </a:p>
              </p:txBody>
            </p:sp>
          </p:grpSp>
          <p:grpSp>
            <p:nvGrpSpPr>
              <p:cNvPr name="" id="225"/>
              <p:cNvGrpSpPr/>
              <p:nvPr/>
            </p:nvGrpSpPr>
            <p:grpSpPr>
              <a:xfrm>
                <a:off x="3684183" y="4717200"/>
                <a:ext cy="304000" cx="1641600"/>
                <a:chOff x="3684183" y="4717200"/>
                <a:chExt cy="304000" cx="1641600"/>
              </a:xfrm>
            </p:grpSpPr>
            <p:sp>
              <p:nvSpPr>
                <p:cNvPr name="Multi-Style Rectangle 2" id="226"/>
                <p:cNvSpPr/>
                <p:nvPr/>
              </p:nvSpPr>
              <p:spPr>
                <a:xfrm>
                  <a:off x="3684183" y="4717200"/>
                  <a:ext cy="304000" cx="790400"/>
                </a:xfrm>
                <a:custGeom>
                  <a:avLst/>
                  <a:gdLst>
                    <a:gd fmla="*/ 395200 w 790400" name="connsiteX0"/>
                    <a:gd fmla="*/ 152000 h 304000" name="connsiteY0"/>
                    <a:gd fmla="*/ 0 w 790400" name="connsiteX1"/>
                    <a:gd fmla="*/ 152000 h 304000" name="connsiteY1"/>
                    <a:gd fmla="*/ 395200 w 790400" name="connsiteX2"/>
                    <a:gd fmla="*/ 0 h 304000" name="connsiteY2"/>
                    <a:gd fmla="*/ 790400 w 790400" name="connsiteX3"/>
                    <a:gd fmla="*/ 152000 h 304000" name="connsiteY3"/>
                    <a:gd fmla="*/ 395200 w 790400" name="connsiteX4"/>
                    <a:gd fmla="*/ 304000 h 304000" name="connsiteY4"/>
                    <a:gd fmla="*/ 30400 w 790400" name="rtl"/>
                    <a:gd fmla="*/ 30400 h 304000" name="rtt"/>
                    <a:gd fmla="*/ 760000 w 790400" name="rtr"/>
                    <a:gd fmla="*/ 273600 h 304000" name="rtb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b="rtb" t="rtt" l="rtl" r="rtr"/>
                  <a:pathLst>
                    <a:path w="790400" h="304000">
                      <a:moveTo>
                        <a:pt x="54720" y="0"/>
                      </a:moveTo>
                      <a:lnTo>
                        <a:pt x="735680" y="0"/>
                      </a:lnTo>
                      <a:cubicBezTo>
                        <a:pt x="765905" y="0"/>
                        <a:pt x="790400" y="24498"/>
                        <a:pt x="790400" y="54720"/>
                      </a:cubicBezTo>
                      <a:lnTo>
                        <a:pt x="790400" y="249280"/>
                      </a:lnTo>
                      <a:cubicBezTo>
                        <a:pt x="790400" y="279502"/>
                        <a:pt x="765905" y="304000"/>
                        <a:pt x="735680" y="304000"/>
                      </a:cubicBezTo>
                      <a:lnTo>
                        <a:pt x="54720" y="304000"/>
                      </a:lnTo>
                      <a:cubicBezTo>
                        <a:pt x="24498" y="304000"/>
                        <a:pt x="0" y="279502"/>
                        <a:pt x="0" y="249280"/>
                      </a:cubicBezTo>
                      <a:lnTo>
                        <a:pt x="0" y="54720"/>
                      </a:lnTo>
                      <a:cubicBezTo>
                        <a:pt x="0" y="24498"/>
                        <a:pt x="24498" y="0"/>
                        <a:pt x="5472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4EDF7"/>
                    </a:gs>
                    <a:gs pos="100000">
                      <a:srgbClr val="C6E0EB"/>
                    </a:gs>
                  </a:gsLst>
                  <a:lin scaled="0" ang="5400000"/>
                </a:gradFill>
                <a:ln w="7600" cap="flat">
                  <a:solidFill>
                    <a:srgbClr val="BBD5DF"/>
                  </a:solidFill>
                  <a:bevel/>
                </a:ln>
                <a:effectLst>
                  <a:outerShdw dist="21496" dir="2700000" rotWithShape="0" algn="tl" blurRad="0">
                    <a:srgbClr val="000000">
                      <a:alpha val="20000"/>
                    </a:srgbClr>
                  </a:outerShdw>
                </a:effectLst>
              </p:spPr>
              <p:txBody>
                <a:bodyPr anchor="ctr" rtlCol="0" wrap="square" rIns="36000" lIns="36000" bIns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000000"/>
                      </a:solidFill>
                      <a:latin typeface="Arial"/>
                    </a:rPr>
                    <a:t>...</a:t>
                  </a:r>
                </a:p>
              </p:txBody>
            </p:sp>
            <p:sp>
              <p:nvSpPr>
                <p:cNvPr name="Multi-Style Rectangle 2" id="227"/>
                <p:cNvSpPr/>
                <p:nvPr/>
              </p:nvSpPr>
              <p:spPr>
                <a:xfrm>
                  <a:off x="4535383" y="4717200"/>
                  <a:ext cy="304000" cx="790400"/>
                </a:xfrm>
                <a:custGeom>
                  <a:avLst/>
                  <a:gdLst>
                    <a:gd fmla="*/ 395200 w 790400" name="connsiteX0"/>
                    <a:gd fmla="*/ 152000 h 304000" name="connsiteY0"/>
                    <a:gd fmla="*/ 0 w 790400" name="connsiteX1"/>
                    <a:gd fmla="*/ 152000 h 304000" name="connsiteY1"/>
                    <a:gd fmla="*/ 395200 w 790400" name="connsiteX2"/>
                    <a:gd fmla="*/ 0 h 304000" name="connsiteY2"/>
                    <a:gd fmla="*/ 790400 w 790400" name="connsiteX3"/>
                    <a:gd fmla="*/ 152000 h 304000" name="connsiteY3"/>
                    <a:gd fmla="*/ 395200 w 790400" name="connsiteX4"/>
                    <a:gd fmla="*/ 304000 h 304000" name="connsiteY4"/>
                    <a:gd fmla="*/ 30400 w 790400" name="rtl"/>
                    <a:gd fmla="*/ 30400 h 304000" name="rtt"/>
                    <a:gd fmla="*/ 760000 w 790400" name="rtr"/>
                    <a:gd fmla="*/ 273600 h 304000" name="rtb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b="rtb" t="rtt" l="rtl" r="rtr"/>
                  <a:pathLst>
                    <a:path w="790400" h="304000">
                      <a:moveTo>
                        <a:pt x="54720" y="0"/>
                      </a:moveTo>
                      <a:lnTo>
                        <a:pt x="735680" y="0"/>
                      </a:lnTo>
                      <a:cubicBezTo>
                        <a:pt x="765905" y="0"/>
                        <a:pt x="790400" y="24498"/>
                        <a:pt x="790400" y="54720"/>
                      </a:cubicBezTo>
                      <a:lnTo>
                        <a:pt x="790400" y="249280"/>
                      </a:lnTo>
                      <a:cubicBezTo>
                        <a:pt x="790400" y="279502"/>
                        <a:pt x="765905" y="304000"/>
                        <a:pt x="735680" y="304000"/>
                      </a:cubicBezTo>
                      <a:lnTo>
                        <a:pt x="54720" y="304000"/>
                      </a:lnTo>
                      <a:cubicBezTo>
                        <a:pt x="24498" y="304000"/>
                        <a:pt x="0" y="279502"/>
                        <a:pt x="0" y="249280"/>
                      </a:cubicBezTo>
                      <a:lnTo>
                        <a:pt x="0" y="54720"/>
                      </a:lnTo>
                      <a:cubicBezTo>
                        <a:pt x="0" y="24498"/>
                        <a:pt x="24498" y="0"/>
                        <a:pt x="5472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4EDF7"/>
                    </a:gs>
                    <a:gs pos="100000">
                      <a:srgbClr val="C6E0EB"/>
                    </a:gs>
                  </a:gsLst>
                  <a:lin scaled="0" ang="5400000"/>
                </a:gradFill>
                <a:ln w="7600" cap="flat">
                  <a:solidFill>
                    <a:srgbClr val="BBD5DF"/>
                  </a:solidFill>
                  <a:bevel/>
                </a:ln>
                <a:effectLst>
                  <a:outerShdw dist="21496" dir="2700000" rotWithShape="0" algn="tl" blurRad="0">
                    <a:srgbClr val="000000">
                      <a:alpha val="20000"/>
                    </a:srgbClr>
                  </a:outerShdw>
                </a:effectLst>
              </p:spPr>
              <p:txBody>
                <a:bodyPr anchor="ctr" rtlCol="0" wrap="square" rIns="36000" lIns="36000" bIns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000000"/>
                      </a:solidFill>
                      <a:latin typeface="Arial"/>
                    </a:rPr>
                    <a:t>...</a:t>
                  </a:r>
                </a:p>
              </p:txBody>
            </p:sp>
          </p:grpSp>
        </p:grpSp>
        <p:grpSp>
          <p:nvGrpSpPr>
            <p:cNvPr name="" id="229"/>
            <p:cNvGrpSpPr/>
            <p:nvPr/>
          </p:nvGrpSpPr>
          <p:grpSpPr>
            <a:xfrm>
              <a:off x="3630983" y="3539198"/>
              <a:ext cy="449863" cx="1748000"/>
              <a:chOff x="3630983" y="3539198"/>
              <a:chExt cy="449863" cx="1748000"/>
            </a:xfrm>
          </p:grpSpPr>
          <p:sp>
            <p:nvSpPr>
              <p:cNvPr name="" id="201"/>
              <p:cNvSpPr/>
              <p:nvPr/>
            </p:nvSpPr>
            <p:spPr>
              <a:xfrm>
                <a:off x="3630983" y="3539198"/>
                <a:ext cy="449863" cx="1748000"/>
              </a:xfrm>
              <a:custGeom>
                <a:avLst/>
                <a:gdLst>
                  <a:gd fmla="*/ 934808 w 1748000" name="connsiteX0"/>
                  <a:gd fmla="*/ 28858 h 449863" name="connsiteY0"/>
                </a:gdLst>
                <a:ahLst/>
                <a:cxnLst>
                  <a:cxn ang="0">
                    <a:pos x="connsiteX0" y="connsiteY0"/>
                  </a:cxn>
                </a:cxnLst>
                <a:pathLst>
                  <a:path w="1748000" h="449863">
                    <a:moveTo>
                      <a:pt x="0" y="0"/>
                    </a:moveTo>
                    <a:lnTo>
                      <a:pt x="1748000" y="0"/>
                    </a:lnTo>
                    <a:lnTo>
                      <a:pt x="1748000" y="449863"/>
                    </a:lnTo>
                    <a:lnTo>
                      <a:pt x="0" y="4498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BFF"/>
              </a:solidFill>
              <a:ln w="7600" cap="flat">
                <a:solidFill>
                  <a:srgbClr val="D0D5DC"/>
                </a:solidFill>
                <a:bevel/>
              </a:ln>
            </p:spPr>
          </p:sp>
          <p:grpSp>
            <p:nvGrpSpPr>
              <p:cNvPr name="" id="220"/>
              <p:cNvGrpSpPr/>
              <p:nvPr/>
            </p:nvGrpSpPr>
            <p:grpSpPr>
              <a:xfrm>
                <a:off x="3684183" y="3612130"/>
                <a:ext cy="304000" cx="1641600"/>
                <a:chOff x="3684183" y="3612130"/>
                <a:chExt cy="304000" cx="1641600"/>
              </a:xfrm>
            </p:grpSpPr>
            <p:sp>
              <p:nvSpPr>
                <p:cNvPr name="Multi-Style Rectangle 2" id="218"/>
                <p:cNvSpPr/>
                <p:nvPr/>
              </p:nvSpPr>
              <p:spPr>
                <a:xfrm>
                  <a:off x="3684183" y="3612130"/>
                  <a:ext cy="304000" cx="790400"/>
                </a:xfrm>
                <a:custGeom>
                  <a:avLst/>
                  <a:gdLst>
                    <a:gd fmla="*/ 395200 w 790400" name="connsiteX0"/>
                    <a:gd fmla="*/ 152000 h 304000" name="connsiteY0"/>
                    <a:gd fmla="*/ 0 w 790400" name="connsiteX1"/>
                    <a:gd fmla="*/ 152000 h 304000" name="connsiteY1"/>
                    <a:gd fmla="*/ 395200 w 790400" name="connsiteX2"/>
                    <a:gd fmla="*/ 0 h 304000" name="connsiteY2"/>
                    <a:gd fmla="*/ 790400 w 790400" name="connsiteX3"/>
                    <a:gd fmla="*/ 152000 h 304000" name="connsiteY3"/>
                    <a:gd fmla="*/ 395200 w 790400" name="connsiteX4"/>
                    <a:gd fmla="*/ 304000 h 304000" name="connsiteY4"/>
                    <a:gd fmla="*/ 30400 w 790400" name="rtl"/>
                    <a:gd fmla="*/ 30400 h 304000" name="rtt"/>
                    <a:gd fmla="*/ 760000 w 790400" name="rtr"/>
                    <a:gd fmla="*/ 273600 h 304000" name="rtb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b="rtb" t="rtt" l="rtl" r="rtr"/>
                  <a:pathLst>
                    <a:path w="790400" h="304000">
                      <a:moveTo>
                        <a:pt x="54720" y="0"/>
                      </a:moveTo>
                      <a:lnTo>
                        <a:pt x="735680" y="0"/>
                      </a:lnTo>
                      <a:cubicBezTo>
                        <a:pt x="765905" y="0"/>
                        <a:pt x="790400" y="24498"/>
                        <a:pt x="790400" y="54720"/>
                      </a:cubicBezTo>
                      <a:lnTo>
                        <a:pt x="790400" y="249280"/>
                      </a:lnTo>
                      <a:cubicBezTo>
                        <a:pt x="790400" y="279502"/>
                        <a:pt x="765905" y="304000"/>
                        <a:pt x="735680" y="304000"/>
                      </a:cubicBezTo>
                      <a:lnTo>
                        <a:pt x="54720" y="304000"/>
                      </a:lnTo>
                      <a:cubicBezTo>
                        <a:pt x="24498" y="304000"/>
                        <a:pt x="0" y="279502"/>
                        <a:pt x="0" y="249280"/>
                      </a:cubicBezTo>
                      <a:lnTo>
                        <a:pt x="0" y="54720"/>
                      </a:lnTo>
                      <a:cubicBezTo>
                        <a:pt x="0" y="24498"/>
                        <a:pt x="24498" y="0"/>
                        <a:pt x="5472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4EDF7"/>
                    </a:gs>
                    <a:gs pos="100000">
                      <a:srgbClr val="C6E0EB"/>
                    </a:gs>
                  </a:gsLst>
                  <a:lin scaled="0" ang="5400000"/>
                </a:gradFill>
                <a:ln w="7600" cap="flat">
                  <a:solidFill>
                    <a:srgbClr val="BBD5DF"/>
                  </a:solidFill>
                  <a:bevel/>
                </a:ln>
                <a:effectLst>
                  <a:outerShdw dist="21496" dir="2700000" rotWithShape="0" algn="tl" blurRad="0">
                    <a:srgbClr val="000000">
                      <a:alpha val="20000"/>
                    </a:srgbClr>
                  </a:outerShdw>
                </a:effectLst>
              </p:spPr>
              <p:txBody>
                <a:bodyPr anchor="ctr" rtlCol="0" wrap="square" rIns="36000" lIns="36000" bIns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000000"/>
                      </a:solidFill>
                      <a:latin typeface="Arial"/>
                    </a:rPr>
                    <a:t>智能调度</a:t>
                  </a:r>
                </a:p>
              </p:txBody>
            </p:sp>
            <p:sp>
              <p:nvSpPr>
                <p:cNvPr name="Multi-Style Rectangle 2" id="219"/>
                <p:cNvSpPr/>
                <p:nvPr/>
              </p:nvSpPr>
              <p:spPr>
                <a:xfrm>
                  <a:off x="4535383" y="3612130"/>
                  <a:ext cy="304000" cx="790400"/>
                </a:xfrm>
                <a:custGeom>
                  <a:avLst/>
                  <a:gdLst>
                    <a:gd fmla="*/ 395200 w 790400" name="connsiteX0"/>
                    <a:gd fmla="*/ 152000 h 304000" name="connsiteY0"/>
                    <a:gd fmla="*/ 0 w 790400" name="connsiteX1"/>
                    <a:gd fmla="*/ 152000 h 304000" name="connsiteY1"/>
                    <a:gd fmla="*/ 395200 w 790400" name="connsiteX2"/>
                    <a:gd fmla="*/ 0 h 304000" name="connsiteY2"/>
                    <a:gd fmla="*/ 790400 w 790400" name="connsiteX3"/>
                    <a:gd fmla="*/ 152000 h 304000" name="connsiteY3"/>
                    <a:gd fmla="*/ 395200 w 790400" name="connsiteX4"/>
                    <a:gd fmla="*/ 304000 h 304000" name="connsiteY4"/>
                    <a:gd fmla="*/ 30400 w 790400" name="rtl"/>
                    <a:gd fmla="*/ 30400 h 304000" name="rtt"/>
                    <a:gd fmla="*/ 760000 w 790400" name="rtr"/>
                    <a:gd fmla="*/ 273600 h 304000" name="rtb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b="rtb" t="rtt" l="rtl" r="rtr"/>
                  <a:pathLst>
                    <a:path w="790400" h="304000">
                      <a:moveTo>
                        <a:pt x="54720" y="0"/>
                      </a:moveTo>
                      <a:lnTo>
                        <a:pt x="735680" y="0"/>
                      </a:lnTo>
                      <a:cubicBezTo>
                        <a:pt x="765905" y="0"/>
                        <a:pt x="790400" y="24498"/>
                        <a:pt x="790400" y="54720"/>
                      </a:cubicBezTo>
                      <a:lnTo>
                        <a:pt x="790400" y="249280"/>
                      </a:lnTo>
                      <a:cubicBezTo>
                        <a:pt x="790400" y="279502"/>
                        <a:pt x="765905" y="304000"/>
                        <a:pt x="735680" y="304000"/>
                      </a:cubicBezTo>
                      <a:lnTo>
                        <a:pt x="54720" y="304000"/>
                      </a:lnTo>
                      <a:cubicBezTo>
                        <a:pt x="24498" y="304000"/>
                        <a:pt x="0" y="279502"/>
                        <a:pt x="0" y="249280"/>
                      </a:cubicBezTo>
                      <a:lnTo>
                        <a:pt x="0" y="54720"/>
                      </a:lnTo>
                      <a:cubicBezTo>
                        <a:pt x="0" y="24498"/>
                        <a:pt x="24498" y="0"/>
                        <a:pt x="5472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4EDF7"/>
                    </a:gs>
                    <a:gs pos="100000">
                      <a:srgbClr val="C6E0EB"/>
                    </a:gs>
                  </a:gsLst>
                  <a:lin scaled="0" ang="5400000"/>
                </a:gradFill>
                <a:ln w="7600" cap="flat">
                  <a:solidFill>
                    <a:srgbClr val="BBD5DF"/>
                  </a:solidFill>
                  <a:bevel/>
                </a:ln>
                <a:effectLst>
                  <a:outerShdw dist="21496" dir="2700000" rotWithShape="0" algn="tl" blurRad="0">
                    <a:srgbClr val="000000">
                      <a:alpha val="20000"/>
                    </a:srgbClr>
                  </a:outerShdw>
                </a:effectLst>
              </p:spPr>
              <p:txBody>
                <a:bodyPr anchor="ctr" rtlCol="0" wrap="square" rIns="36000" lIns="36000" bIns="0" tIns="0"/>
                <a:lstStyle/>
                <a:p>
                  <a:pPr algn="ctr">
                    <a:lnSpc>
                      <a:spcPct val="100000"/>
                    </a:lnSpc>
                  </a:pPr>
                  <a:r>
                    <a:rPr sz="1064">
                      <a:solidFill>
                        <a:srgbClr val="000000"/>
                      </a:solidFill>
                      <a:latin typeface="Arial"/>
                    </a:rPr>
                    <a:t>智能路由</a:t>
                  </a:r>
                </a:p>
              </p:txBody>
            </p:sp>
          </p:grpSp>
        </p:grpSp>
        <p:sp>
          <p:nvSpPr>
            <p:cNvPr name="1 legged connector" id="230"/>
            <p:cNvSpPr/>
            <p:nvPr/>
          </p:nvSpPr>
          <p:spPr>
            <a:xfrm>
              <a:off x="2831600" y="4010400"/>
              <a:ext cy="7600" cx="668800"/>
            </a:xfrm>
            <a:custGeom>
              <a:avLst/>
              <a:gdLst>
                <a:gd fmla="*/ 235600 w 668800" name="rtl"/>
                <a:gd fmla="*/ -212800 h 7600" name="rtt"/>
                <a:gd fmla="*/ 433200 w 668800" name="rtr"/>
                <a:gd fmla="*/ 0 h 7600" name="rtb"/>
              </a:gdLst>
              <a:ahLst/>
              <a:cxnLst/>
              <a:rect b="rtb" t="rtt" l="rtl" r="rtr"/>
              <a:pathLst>
                <a:path w="668800" fill="none" h="7600">
                  <a:moveTo>
                    <a:pt x="0" y="0"/>
                  </a:moveTo>
                  <a:lnTo>
                    <a:pt x="668800" y="0"/>
                  </a:lnTo>
                </a:path>
              </a:pathLst>
            </a:custGeom>
            <a:noFill/>
            <a:ln w="30400" cap="flat">
              <a:solidFill>
                <a:srgbClr val="476482"/>
              </a:solidFill>
              <a:custDash>
                <a:ds sp="400000" d="600000"/>
              </a:custDash>
              <a:bevel/>
              <a:tailEnd w="med" len="med" type="stealth"/>
            </a:ln>
          </p:spPr>
          <p:txBody>
            <a:bodyPr anchor="ctr" rtlCol="0" wrap="square" rIns="0" lIns="0" bIns="0" tIns="0"/>
            <a:lstStyle/>
            <a:p>
              <a:pPr algn="ctr">
                <a:lnSpc>
                  <a:spcPct val="100000"/>
                </a:lnSpc>
              </a:pPr>
              <a:r>
                <a:rPr sz="1064">
                  <a:solidFill>
                    <a:srgbClr val="1F6391"/>
                  </a:solidFill>
                  <a:latin typeface="Arial"/>
                </a:rPr>
                <a:t>推</a:t>
              </a:r>
            </a:p>
          </p:txBody>
        </p:sp>
        <p:sp>
          <p:nvSpPr>
            <p:cNvPr name="1 legged connector" id="232"/>
            <p:cNvSpPr/>
            <p:nvPr/>
          </p:nvSpPr>
          <p:spPr>
            <a:xfrm flipH="true" rot="21600000">
              <a:off x="5510676" y="4006600"/>
              <a:ext cy="7600" cx="786524"/>
            </a:xfrm>
            <a:custGeom>
              <a:avLst/>
              <a:gdLst>
                <a:gd fmla="*/ 294462 w 786524" name="rtl"/>
                <a:gd fmla="*/ -212800 h 7600" name="rtt"/>
                <a:gd fmla="*/ 492062 w 786524" name="rtr"/>
                <a:gd fmla="*/ 0 h 7600" name="rtb"/>
              </a:gdLst>
              <a:ahLst/>
              <a:cxnLst/>
              <a:rect b="rtb" t="rtt" l="rtl" r="rtr"/>
              <a:pathLst>
                <a:path w="786524" fill="none" h="7600">
                  <a:moveTo>
                    <a:pt x="0" y="0"/>
                  </a:moveTo>
                  <a:lnTo>
                    <a:pt x="786524" y="0"/>
                  </a:lnTo>
                </a:path>
              </a:pathLst>
            </a:custGeom>
            <a:noFill/>
            <a:ln w="30400" cap="flat">
              <a:solidFill>
                <a:srgbClr val="476482"/>
              </a:solidFill>
              <a:custDash>
                <a:ds sp="400000" d="600000"/>
              </a:custDash>
              <a:bevel/>
              <a:tailEnd w="med" len="med" type="stealth"/>
            </a:ln>
          </p:spPr>
          <p:txBody>
            <a:bodyPr anchor="ctr" rtlCol="0" wrap="square" rIns="0" lIns="0" bIns="0" tIns="0"/>
            <a:lstStyle/>
            <a:p>
              <a:pPr algn="ctr">
                <a:lnSpc>
                  <a:spcPct val="100000"/>
                </a:lnSpc>
              </a:pPr>
              <a:r>
                <a:rPr sz="1064">
                  <a:solidFill>
                    <a:srgbClr val="1F6391"/>
                  </a:solidFill>
                  <a:latin typeface="Arial"/>
                </a:rPr>
                <a:t>拉</a:t>
              </a:r>
            </a:p>
          </p:txBody>
        </p:sp>
        <p:sp>
          <p:nvSpPr>
            <p:cNvPr name="1 legged connector" id="233"/>
            <p:cNvSpPr/>
            <p:nvPr/>
          </p:nvSpPr>
          <p:spPr>
            <a:xfrm rot="-5400000">
              <a:off x="2193200" y="2840000"/>
              <a:ext cy="600400" cx="7600"/>
            </a:xfrm>
            <a:custGeom>
              <a:avLst/>
              <a:gdLst/>
              <a:ahLst/>
              <a:cxnLst/>
              <a:pathLst>
                <a:path w="7600" fill="none" h="600400">
                  <a:moveTo>
                    <a:pt x="0" y="0"/>
                  </a:moveTo>
                  <a:lnTo>
                    <a:pt x="600400" y="0"/>
                  </a:lnTo>
                </a:path>
              </a:pathLst>
            </a:custGeom>
            <a:noFill/>
            <a:ln w="30400" cap="flat">
              <a:solidFill>
                <a:srgbClr val="476482"/>
              </a:solidFill>
              <a:bevel/>
              <a:tailEnd w="med" len="med" type="stealth"/>
            </a:ln>
          </p:spPr>
        </p:sp>
        <p:sp>
          <p:nvSpPr>
            <p:cNvPr name="1 legged connector" id="234"/>
            <p:cNvSpPr/>
            <p:nvPr/>
          </p:nvSpPr>
          <p:spPr>
            <a:xfrm rot="-5400000">
              <a:off x="7543600" y="2840000"/>
              <a:ext cy="600400" cx="7600"/>
            </a:xfrm>
            <a:custGeom>
              <a:avLst/>
              <a:gdLst/>
              <a:ahLst/>
              <a:cxnLst/>
              <a:pathLst>
                <a:path w="7600" fill="none" h="600400">
                  <a:moveTo>
                    <a:pt x="0" y="0"/>
                  </a:moveTo>
                  <a:lnTo>
                    <a:pt x="600400" y="0"/>
                  </a:lnTo>
                </a:path>
              </a:pathLst>
            </a:custGeom>
            <a:noFill/>
            <a:ln w="30400" cap="flat">
              <a:solidFill>
                <a:srgbClr val="476482"/>
              </a:solidFill>
              <a:bevel/>
              <a:tailEnd w="med" len="med" type="stealth"/>
            </a:ln>
          </p:spPr>
        </p:sp>
        <p:sp>
          <p:nvSpPr>
            <p:cNvPr name="Text 219" id="219"/>
            <p:cNvSpPr txBox="1"/>
            <p:nvPr/>
          </p:nvSpPr>
          <p:spPr>
            <a:xfrm>
              <a:off x="954400" y="1532800"/>
              <a:ext cy="758480" cx="7235200"/>
            </a:xfrm>
            <a:prstGeom prst="rect">
              <a:avLst/>
            </a:prstGeom>
            <a:noFill/>
          </p:spPr>
          <p:txBody>
            <a:bodyPr anchor="ctr" rtlCol="0" wrap="square" rIns="0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20" id="220"/>
            <p:cNvSpPr txBox="1"/>
            <p:nvPr/>
          </p:nvSpPr>
          <p:spPr>
            <a:xfrm>
              <a:off x="954400" y="3049760"/>
              <a:ext cy="758480" cx="7235200"/>
            </a:xfrm>
            <a:prstGeom prst="rect">
              <a:avLst/>
            </a:prstGeom>
            <a:noFill/>
          </p:spPr>
          <p:txBody>
            <a:bodyPr anchor="ctr" rtlCol="0" wrap="square" rIns="0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21" id="221"/>
            <p:cNvSpPr txBox="1"/>
            <p:nvPr/>
          </p:nvSpPr>
          <p:spPr>
            <a:xfrm>
              <a:off x="954400" y="4566720"/>
              <a:ext cy="758480" cx="7235200"/>
            </a:xfrm>
            <a:prstGeom prst="rect">
              <a:avLst/>
            </a:prstGeom>
            <a:noFill/>
          </p:spPr>
          <p:txBody>
            <a:bodyPr anchor="ctr" rtlCol="0" wrap="square" rIns="0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22" id="222"/>
            <p:cNvSpPr txBox="1"/>
            <p:nvPr/>
          </p:nvSpPr>
          <p:spPr>
            <a:xfrm>
              <a:off x="954400" y="1532800"/>
              <a:ext cy="758480" cx="7235200"/>
            </a:xfrm>
            <a:prstGeom prst="rect">
              <a:avLst/>
            </a:prstGeom>
            <a:noFill/>
          </p:spPr>
          <p:txBody>
            <a:bodyPr anchor="ctr" rtlCol="0" wrap="square" rIns="0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23" id="223"/>
            <p:cNvSpPr txBox="1"/>
            <p:nvPr/>
          </p:nvSpPr>
          <p:spPr>
            <a:xfrm>
              <a:off x="954400" y="3049760"/>
              <a:ext cy="758480" cx="7235200"/>
            </a:xfrm>
            <a:prstGeom prst="rect">
              <a:avLst/>
            </a:prstGeom>
            <a:noFill/>
          </p:spPr>
          <p:txBody>
            <a:bodyPr anchor="ctr" rtlCol="0" wrap="square" rIns="0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24" id="224"/>
            <p:cNvSpPr txBox="1"/>
            <p:nvPr/>
          </p:nvSpPr>
          <p:spPr>
            <a:xfrm>
              <a:off x="954400" y="4566720"/>
              <a:ext cy="758480" cx="7235200"/>
            </a:xfrm>
            <a:prstGeom prst="rect">
              <a:avLst/>
            </a:prstGeom>
            <a:noFill/>
          </p:spPr>
          <p:txBody>
            <a:bodyPr anchor="ctr" rtlCol="0" wrap="square" rIns="0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25" id="225"/>
            <p:cNvSpPr txBox="1"/>
            <p:nvPr/>
          </p:nvSpPr>
          <p:spPr>
            <a:xfrm>
              <a:off x="954400" y="1532800"/>
              <a:ext cy="758480" cx="7235200"/>
            </a:xfrm>
            <a:prstGeom prst="rect">
              <a:avLst/>
            </a:prstGeom>
            <a:noFill/>
          </p:spPr>
          <p:txBody>
            <a:bodyPr anchor="ctr" rtlCol="0" wrap="square" rIns="0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26" id="226"/>
            <p:cNvSpPr txBox="1"/>
            <p:nvPr/>
          </p:nvSpPr>
          <p:spPr>
            <a:xfrm>
              <a:off x="954400" y="3049760"/>
              <a:ext cy="758480" cx="7235200"/>
            </a:xfrm>
            <a:prstGeom prst="rect">
              <a:avLst/>
            </a:prstGeom>
            <a:noFill/>
          </p:spPr>
          <p:txBody>
            <a:bodyPr anchor="ctr" rtlCol="0" wrap="square" rIns="0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name="Text 227" id="227"/>
            <p:cNvSpPr txBox="1"/>
            <p:nvPr/>
          </p:nvSpPr>
          <p:spPr>
            <a:xfrm>
              <a:off x="954400" y="4566720"/>
              <a:ext cy="758480" cx="7235200"/>
            </a:xfrm>
            <a:prstGeom prst="rect">
              <a:avLst/>
            </a:prstGeom>
            <a:noFill/>
          </p:spPr>
          <p:txBody>
            <a:bodyPr anchor="ctr" rtlCol="0" wrap="square" rIns="0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baseType="variant" size="4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baseType="lpstr" size="2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dcmitype="http://purl.org/dc/dcmitype/" xmlns:dc="http://purl.org/dc/elements/1.1/" xmlns:cp="http://schemas.openxmlformats.org/package/2006/metadata/core-properties" xmlns:dcterms="http://purl.org/dc/terms/" xmlns:xsi="http://www.w3.org/2001/XMLSchema-instance">
  <dc:title>PowerPoint Presentation</dc:title>
  <dc:creator>lihefei</dc:creator>
  <cp:lastModifiedBy>lihefei</cp:lastModifiedBy>
  <cp:revision>1</cp:revision>
  <dcterms:created xsi:type="dcterms:W3CDTF">2020-02-16T18:41:53Z</dcterms:created>
  <dcterms:modified xsi:type="dcterms:W3CDTF">2020-02-16T18:41:53Z</dcterms:modified>
</cp:coreProperties>
</file>