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81aaa627096c4749" Type="http://schemas.microsoft.com/office/2006/relationships/txt" Target="udata/data.dat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0" r:id="rId4"/>
    <p:sldId id="261" r:id="rId5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516EB-C1EC-447A-B209-F9EAE0DE1D34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81CFD-731F-4467-8D02-05AD9F0845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691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81CFD-731F-4467-8D02-05AD9F0845A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73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503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17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8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894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7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/>
          <p:cNvSpPr/>
          <p:nvPr userDrawn="1"/>
        </p:nvSpPr>
        <p:spPr>
          <a:xfrm>
            <a:off x="-2729" y="1"/>
            <a:ext cx="1279988" cy="673795"/>
          </a:xfrm>
          <a:prstGeom prst="parallelogram">
            <a:avLst>
              <a:gd name="adj" fmla="val 48207"/>
            </a:avLst>
          </a:prstGeom>
          <a:solidFill>
            <a:srgbClr val="2C68FF"/>
          </a:solidFill>
          <a:ln w="25400" cap="flat" cmpd="sng" algn="ctr">
            <a:noFill/>
            <a:prstDash val="solid"/>
          </a:ln>
          <a:effectLst/>
        </p:spPr>
        <p:txBody>
          <a:bodyPr lIns="68567" tIns="34285" rIns="68567" bIns="34285" rtlCol="0" anchor="ctr"/>
          <a:lstStyle/>
          <a:p>
            <a:pPr algn="ctr" defTabSz="914170">
              <a:defRPr/>
            </a:pPr>
            <a:endParaRPr lang="zh-CN" altLang="en-US" sz="1899" kern="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cxnSp>
        <p:nvCxnSpPr>
          <p:cNvPr id="9" name="Straight Connector 2"/>
          <p:cNvCxnSpPr/>
          <p:nvPr userDrawn="1"/>
        </p:nvCxnSpPr>
        <p:spPr bwMode="auto">
          <a:xfrm flipV="1">
            <a:off x="3" y="673798"/>
            <a:ext cx="9811657" cy="14513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2C68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29542" y="-289"/>
            <a:ext cx="2209648" cy="114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47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4755E-3EA7-4775-8F3A-790C746D8A7B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E0A59-FDB0-417B-AD4E-5BD82D75D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42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369" y="1752716"/>
            <a:ext cx="7160982" cy="808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656" dirty="0" smtClean="0">
                <a:solidFill>
                  <a:srgbClr val="2C6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</a:t>
            </a:r>
            <a:r>
              <a:rPr lang="zh-CN" altLang="en-US" sz="4656" dirty="0" smtClean="0">
                <a:solidFill>
                  <a:srgbClr val="2C6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账单架构规划</a:t>
            </a:r>
            <a:endParaRPr kumimoji="1" lang="zh-CN" altLang="en-US" sz="4656" dirty="0">
              <a:solidFill>
                <a:srgbClr val="2C68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369" y="4218205"/>
            <a:ext cx="6476553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5" b="1" dirty="0" smtClean="0">
                <a:solidFill>
                  <a:srgbClr val="2C6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姓名：黎何飞</a:t>
            </a:r>
            <a:endParaRPr lang="en-US" altLang="zh-CN" sz="1905" b="1" dirty="0" smtClean="0">
              <a:solidFill>
                <a:srgbClr val="2C68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905" b="1" dirty="0" smtClean="0">
                <a:solidFill>
                  <a:srgbClr val="2C6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1905" b="1" dirty="0">
                <a:solidFill>
                  <a:srgbClr val="2C6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905" b="1" dirty="0" smtClean="0">
                <a:solidFill>
                  <a:srgbClr val="2C6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2019-09-19</a:t>
            </a:r>
            <a:endParaRPr lang="zh-CN" altLang="en-US" sz="1905" b="1" dirty="0">
              <a:solidFill>
                <a:srgbClr val="2C68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627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708" y="451828"/>
            <a:ext cx="3728948" cy="67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809" dirty="0">
                <a:solidFill>
                  <a:srgbClr val="2C68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目录</a:t>
            </a:r>
            <a:endParaRPr lang="en-US" sz="3809" dirty="0">
              <a:solidFill>
                <a:srgbClr val="2C68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3708" y="1130394"/>
            <a:ext cx="3728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TABLE OF CONTENTS</a:t>
            </a:r>
          </a:p>
        </p:txBody>
      </p:sp>
      <p:sp>
        <p:nvSpPr>
          <p:cNvPr id="38" name="文本占位符 2"/>
          <p:cNvSpPr txBox="1">
            <a:spLocks/>
          </p:cNvSpPr>
          <p:nvPr/>
        </p:nvSpPr>
        <p:spPr>
          <a:xfrm>
            <a:off x="4522747" y="2133689"/>
            <a:ext cx="582721" cy="456591"/>
          </a:xfrm>
          <a:prstGeom prst="rect">
            <a:avLst/>
          </a:prstGeom>
        </p:spPr>
        <p:txBody>
          <a:bodyPr/>
          <a:lstStyle>
            <a:lvl1pPr marL="385445" indent="-38544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 sz="2963" dirty="0">
              <a:solidFill>
                <a:srgbClr val="2C68FF"/>
              </a:solidFill>
            </a:endParaRPr>
          </a:p>
        </p:txBody>
      </p:sp>
      <p:grpSp>
        <p:nvGrpSpPr>
          <p:cNvPr id="8" name="27191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522747" y="2224421"/>
            <a:ext cx="3755043" cy="2573904"/>
            <a:chOff x="669925" y="1130410"/>
            <a:chExt cx="4721224" cy="3236174"/>
          </a:xfrm>
        </p:grpSpPr>
        <p:grpSp>
          <p:nvGrpSpPr>
            <p:cNvPr id="43" name="iš1ïďè">
              <a:extLst>
                <a:ext uri="{FF2B5EF4-FFF2-40B4-BE49-F238E27FC236}">
                  <a16:creationId xmlns:a16="http://schemas.microsoft.com/office/drawing/2014/main" id="{E5DA2F66-36A6-4844-AA00-3212197AD086}"/>
                </a:ext>
              </a:extLst>
            </p:cNvPr>
            <p:cNvGrpSpPr/>
            <p:nvPr/>
          </p:nvGrpSpPr>
          <p:grpSpPr>
            <a:xfrm>
              <a:off x="669925" y="1130410"/>
              <a:ext cx="4721224" cy="1459134"/>
              <a:chOff x="669925" y="1304764"/>
              <a:chExt cx="4721224" cy="1459134"/>
            </a:xfrm>
          </p:grpSpPr>
          <p:sp>
            <p:nvSpPr>
              <p:cNvPr id="51" name="îṥḻiḑe">
                <a:extLst>
                  <a:ext uri="{FF2B5EF4-FFF2-40B4-BE49-F238E27FC236}">
                    <a16:creationId xmlns:a16="http://schemas.microsoft.com/office/drawing/2014/main" id="{ADC6C036-9D2A-49FF-A318-0BDCBAC8B5F1}"/>
                  </a:ext>
                </a:extLst>
              </p:cNvPr>
              <p:cNvSpPr/>
              <p:nvPr/>
            </p:nvSpPr>
            <p:spPr bwMode="auto">
              <a:xfrm flipH="1">
                <a:off x="669925" y="1304764"/>
                <a:ext cx="1084974" cy="1084975"/>
              </a:xfrm>
              <a:custGeom>
                <a:avLst/>
                <a:gdLst>
                  <a:gd name="connsiteX0" fmla="*/ 508910 w 1084974"/>
                  <a:gd name="connsiteY0" fmla="*/ 0 h 1084975"/>
                  <a:gd name="connsiteX1" fmla="*/ 31229 w 1084974"/>
                  <a:gd name="connsiteY1" fmla="*/ 253981 h 1084975"/>
                  <a:gd name="connsiteX2" fmla="*/ 0 w 1084974"/>
                  <a:gd name="connsiteY2" fmla="*/ 311517 h 1084975"/>
                  <a:gd name="connsiteX3" fmla="*/ 773457 w 1084974"/>
                  <a:gd name="connsiteY3" fmla="*/ 1084975 h 1084975"/>
                  <a:gd name="connsiteX4" fmla="*/ 830993 w 1084974"/>
                  <a:gd name="connsiteY4" fmla="*/ 1053745 h 1084975"/>
                  <a:gd name="connsiteX5" fmla="*/ 1084974 w 1084974"/>
                  <a:gd name="connsiteY5" fmla="*/ 576064 h 1084975"/>
                  <a:gd name="connsiteX6" fmla="*/ 508910 w 1084974"/>
                  <a:gd name="connsiteY6" fmla="*/ 0 h 108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84974" h="1084975">
                    <a:moveTo>
                      <a:pt x="508910" y="0"/>
                    </a:moveTo>
                    <a:cubicBezTo>
                      <a:pt x="310066" y="0"/>
                      <a:pt x="134752" y="100747"/>
                      <a:pt x="31229" y="253981"/>
                    </a:cubicBezTo>
                    <a:lnTo>
                      <a:pt x="0" y="311517"/>
                    </a:lnTo>
                    <a:lnTo>
                      <a:pt x="773457" y="1084975"/>
                    </a:lnTo>
                    <a:lnTo>
                      <a:pt x="830993" y="1053745"/>
                    </a:lnTo>
                    <a:cubicBezTo>
                      <a:pt x="984227" y="950222"/>
                      <a:pt x="1084974" y="774908"/>
                      <a:pt x="1084974" y="576064"/>
                    </a:cubicBezTo>
                    <a:cubicBezTo>
                      <a:pt x="1084974" y="257913"/>
                      <a:pt x="827061" y="0"/>
                      <a:pt x="50891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rot="0" spcFirstLastPara="0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endParaRPr lang="zh-CN" altLang="en-US" sz="1200" b="1" dirty="0">
                  <a:solidFill>
                    <a:schemeClr val="bg1">
                      <a:lumMod val="100000"/>
                    </a:schemeClr>
                  </a:solidFill>
                </a:endParaRPr>
              </a:p>
            </p:txBody>
          </p: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8BCEE3FE-0434-478A-B5E3-EBE4BA8240E0}"/>
                  </a:ext>
                </a:extLst>
              </p:cNvPr>
              <p:cNvCxnSpPr/>
              <p:nvPr/>
            </p:nvCxnSpPr>
            <p:spPr>
              <a:xfrm flipH="1">
                <a:off x="914288" y="1556792"/>
                <a:ext cx="900100" cy="900100"/>
              </a:xfrm>
              <a:prstGeom prst="line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ïṧḻíde">
                <a:extLst>
                  <a:ext uri="{FF2B5EF4-FFF2-40B4-BE49-F238E27FC236}">
                    <a16:creationId xmlns:a16="http://schemas.microsoft.com/office/drawing/2014/main" id="{CE69A994-82F6-45BC-8A45-F0B1C0BC7A8A}"/>
                  </a:ext>
                </a:extLst>
              </p:cNvPr>
              <p:cNvSpPr txBox="1"/>
              <p:nvPr/>
            </p:nvSpPr>
            <p:spPr>
              <a:xfrm>
                <a:off x="669925" y="1400908"/>
                <a:ext cx="828092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4000" dirty="0" smtClean="0">
                    <a:solidFill>
                      <a:schemeClr val="accent1"/>
                    </a:solidFill>
                    <a:latin typeface="Impact" panose="020B0806030902050204" pitchFamily="34" charset="0"/>
                  </a:rPr>
                  <a:t>1</a:t>
                </a:r>
                <a:endParaRPr lang="zh-CN" altLang="en-US" sz="4000" dirty="0">
                  <a:solidFill>
                    <a:schemeClr val="accent1"/>
                  </a:solidFill>
                  <a:latin typeface="Impact" panose="020B0806030902050204" pitchFamily="34" charset="0"/>
                </a:endParaRPr>
              </a:p>
            </p:txBody>
          </p:sp>
          <p:grpSp>
            <p:nvGrpSpPr>
              <p:cNvPr id="54" name="íṣ1íḍé">
                <a:extLst>
                  <a:ext uri="{FF2B5EF4-FFF2-40B4-BE49-F238E27FC236}">
                    <a16:creationId xmlns:a16="http://schemas.microsoft.com/office/drawing/2014/main" id="{93FE15F6-094D-4995-B112-D19FFEB33836}"/>
                  </a:ext>
                </a:extLst>
              </p:cNvPr>
              <p:cNvGrpSpPr/>
              <p:nvPr/>
            </p:nvGrpSpPr>
            <p:grpSpPr>
              <a:xfrm>
                <a:off x="1754898" y="1556792"/>
                <a:ext cx="3636251" cy="1207106"/>
                <a:chOff x="673099" y="1452599"/>
                <a:chExt cx="2881257" cy="1207106"/>
              </a:xfrm>
            </p:grpSpPr>
            <p:sp>
              <p:nvSpPr>
                <p:cNvPr id="55" name="išľíďê">
                  <a:extLst>
                    <a:ext uri="{FF2B5EF4-FFF2-40B4-BE49-F238E27FC236}">
                      <a16:creationId xmlns:a16="http://schemas.microsoft.com/office/drawing/2014/main" id="{8CA17E97-4856-4429-A05B-469E519176E4}"/>
                    </a:ext>
                  </a:extLst>
                </p:cNvPr>
                <p:cNvSpPr/>
                <p:nvPr/>
              </p:nvSpPr>
              <p:spPr bwMode="auto">
                <a:xfrm>
                  <a:off x="673099" y="1894404"/>
                  <a:ext cx="2881257" cy="7653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100" dirty="0" smtClean="0"/>
                    <a:t>数据处理关键过程描述</a:t>
                  </a:r>
                  <a:endParaRPr lang="en-US" altLang="zh-CN" sz="1100" dirty="0"/>
                </a:p>
              </p:txBody>
            </p:sp>
            <p:sp>
              <p:nvSpPr>
                <p:cNvPr id="56" name="îṩlïdé">
                  <a:extLst>
                    <a:ext uri="{FF2B5EF4-FFF2-40B4-BE49-F238E27FC236}">
                      <a16:creationId xmlns:a16="http://schemas.microsoft.com/office/drawing/2014/main" id="{994EA931-078D-447A-9E98-7258C034DD7C}"/>
                    </a:ext>
                  </a:extLst>
                </p:cNvPr>
                <p:cNvSpPr txBox="1"/>
                <p:nvPr/>
              </p:nvSpPr>
              <p:spPr bwMode="auto">
                <a:xfrm>
                  <a:off x="673099" y="1452599"/>
                  <a:ext cx="2881257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zh-CN" altLang="en-US" b="1" dirty="0" smtClean="0"/>
                    <a:t>数据处理逻辑示意图</a:t>
                  </a:r>
                  <a:endParaRPr lang="en-US" altLang="zh-CN" b="1" dirty="0"/>
                </a:p>
              </p:txBody>
            </p:sp>
          </p:grpSp>
        </p:grpSp>
        <p:grpSp>
          <p:nvGrpSpPr>
            <p:cNvPr id="27" name="ïśliḍê">
              <a:extLst>
                <a:ext uri="{FF2B5EF4-FFF2-40B4-BE49-F238E27FC236}">
                  <a16:creationId xmlns:a16="http://schemas.microsoft.com/office/drawing/2014/main" id="{373CB771-C618-4A79-8956-E0A02088E807}"/>
                </a:ext>
              </a:extLst>
            </p:cNvPr>
            <p:cNvGrpSpPr/>
            <p:nvPr/>
          </p:nvGrpSpPr>
          <p:grpSpPr>
            <a:xfrm>
              <a:off x="669925" y="2907450"/>
              <a:ext cx="4721224" cy="1459134"/>
              <a:chOff x="669925" y="1304764"/>
              <a:chExt cx="4721224" cy="1459134"/>
            </a:xfrm>
          </p:grpSpPr>
          <p:sp>
            <p:nvSpPr>
              <p:cNvPr id="35" name="íṥľiḓé">
                <a:extLst>
                  <a:ext uri="{FF2B5EF4-FFF2-40B4-BE49-F238E27FC236}">
                    <a16:creationId xmlns:a16="http://schemas.microsoft.com/office/drawing/2014/main" id="{AC3FCE07-196C-46E4-8817-A4C046230A11}"/>
                  </a:ext>
                </a:extLst>
              </p:cNvPr>
              <p:cNvSpPr/>
              <p:nvPr/>
            </p:nvSpPr>
            <p:spPr bwMode="auto">
              <a:xfrm flipH="1">
                <a:off x="669925" y="1304764"/>
                <a:ext cx="1084974" cy="1084975"/>
              </a:xfrm>
              <a:custGeom>
                <a:avLst/>
                <a:gdLst>
                  <a:gd name="connsiteX0" fmla="*/ 508910 w 1084974"/>
                  <a:gd name="connsiteY0" fmla="*/ 0 h 1084975"/>
                  <a:gd name="connsiteX1" fmla="*/ 31229 w 1084974"/>
                  <a:gd name="connsiteY1" fmla="*/ 253981 h 1084975"/>
                  <a:gd name="connsiteX2" fmla="*/ 0 w 1084974"/>
                  <a:gd name="connsiteY2" fmla="*/ 311517 h 1084975"/>
                  <a:gd name="connsiteX3" fmla="*/ 773457 w 1084974"/>
                  <a:gd name="connsiteY3" fmla="*/ 1084975 h 1084975"/>
                  <a:gd name="connsiteX4" fmla="*/ 830993 w 1084974"/>
                  <a:gd name="connsiteY4" fmla="*/ 1053745 h 1084975"/>
                  <a:gd name="connsiteX5" fmla="*/ 1084974 w 1084974"/>
                  <a:gd name="connsiteY5" fmla="*/ 576064 h 1084975"/>
                  <a:gd name="connsiteX6" fmla="*/ 508910 w 1084974"/>
                  <a:gd name="connsiteY6" fmla="*/ 0 h 108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84974" h="1084975">
                    <a:moveTo>
                      <a:pt x="508910" y="0"/>
                    </a:moveTo>
                    <a:cubicBezTo>
                      <a:pt x="310066" y="0"/>
                      <a:pt x="134752" y="100747"/>
                      <a:pt x="31229" y="253981"/>
                    </a:cubicBezTo>
                    <a:lnTo>
                      <a:pt x="0" y="311517"/>
                    </a:lnTo>
                    <a:lnTo>
                      <a:pt x="773457" y="1084975"/>
                    </a:lnTo>
                    <a:lnTo>
                      <a:pt x="830993" y="1053745"/>
                    </a:lnTo>
                    <a:cubicBezTo>
                      <a:pt x="984227" y="950222"/>
                      <a:pt x="1084974" y="774908"/>
                      <a:pt x="1084974" y="576064"/>
                    </a:cubicBezTo>
                    <a:cubicBezTo>
                      <a:pt x="1084974" y="257913"/>
                      <a:pt x="827061" y="0"/>
                      <a:pt x="50891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rot="0" spcFirstLastPara="0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endParaRPr lang="zh-CN" altLang="en-US" sz="1200" b="1" dirty="0">
                  <a:solidFill>
                    <a:schemeClr val="bg1">
                      <a:lumMod val="100000"/>
                    </a:schemeClr>
                  </a:solidFill>
                </a:endParaRP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04F1CFE3-9067-46E5-AC2E-2739262C810E}"/>
                  </a:ext>
                </a:extLst>
              </p:cNvPr>
              <p:cNvCxnSpPr/>
              <p:nvPr/>
            </p:nvCxnSpPr>
            <p:spPr>
              <a:xfrm flipH="1">
                <a:off x="914288" y="1556792"/>
                <a:ext cx="900100" cy="900100"/>
              </a:xfrm>
              <a:prstGeom prst="line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îšľiďè">
                <a:extLst>
                  <a:ext uri="{FF2B5EF4-FFF2-40B4-BE49-F238E27FC236}">
                    <a16:creationId xmlns:a16="http://schemas.microsoft.com/office/drawing/2014/main" id="{2FA77881-0216-4042-BE16-52100982FB61}"/>
                  </a:ext>
                </a:extLst>
              </p:cNvPr>
              <p:cNvSpPr txBox="1"/>
              <p:nvPr/>
            </p:nvSpPr>
            <p:spPr>
              <a:xfrm>
                <a:off x="669925" y="1309838"/>
                <a:ext cx="828092" cy="89002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4000" dirty="0" smtClean="0">
                    <a:solidFill>
                      <a:schemeClr val="accent1"/>
                    </a:solidFill>
                    <a:latin typeface="Impact" panose="020B0806030902050204" pitchFamily="34" charset="0"/>
                  </a:rPr>
                  <a:t>2</a:t>
                </a:r>
                <a:endParaRPr lang="zh-CN" altLang="en-US" sz="4000" dirty="0">
                  <a:solidFill>
                    <a:schemeClr val="accent1"/>
                  </a:solidFill>
                  <a:latin typeface="Impact" panose="020B0806030902050204" pitchFamily="34" charset="0"/>
                </a:endParaRPr>
              </a:p>
            </p:txBody>
          </p:sp>
          <p:grpSp>
            <p:nvGrpSpPr>
              <p:cNvPr id="40" name="îślîḓê">
                <a:extLst>
                  <a:ext uri="{FF2B5EF4-FFF2-40B4-BE49-F238E27FC236}">
                    <a16:creationId xmlns:a16="http://schemas.microsoft.com/office/drawing/2014/main" id="{3540227B-46C0-4887-9D12-1E49F1497320}"/>
                  </a:ext>
                </a:extLst>
              </p:cNvPr>
              <p:cNvGrpSpPr/>
              <p:nvPr/>
            </p:nvGrpSpPr>
            <p:grpSpPr>
              <a:xfrm>
                <a:off x="1754898" y="1556792"/>
                <a:ext cx="3636251" cy="1207106"/>
                <a:chOff x="673099" y="1452599"/>
                <a:chExt cx="2881257" cy="1207106"/>
              </a:xfrm>
            </p:grpSpPr>
            <p:sp>
              <p:nvSpPr>
                <p:cNvPr id="41" name="išḷîdè">
                  <a:extLst>
                    <a:ext uri="{FF2B5EF4-FFF2-40B4-BE49-F238E27FC236}">
                      <a16:creationId xmlns:a16="http://schemas.microsoft.com/office/drawing/2014/main" id="{F8EA984B-ED0C-4B3A-AFF2-A64AF253DC79}"/>
                    </a:ext>
                  </a:extLst>
                </p:cNvPr>
                <p:cNvSpPr/>
                <p:nvPr/>
              </p:nvSpPr>
              <p:spPr bwMode="auto">
                <a:xfrm>
                  <a:off x="673099" y="1894404"/>
                  <a:ext cx="2881257" cy="7653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100" dirty="0" smtClean="0"/>
                    <a:t>数据查询、下载处理顺序</a:t>
                  </a:r>
                  <a:endParaRPr lang="en-US" altLang="zh-CN" sz="1100" dirty="0"/>
                </a:p>
              </p:txBody>
            </p:sp>
            <p:sp>
              <p:nvSpPr>
                <p:cNvPr id="42" name="ïṩļîḍê">
                  <a:extLst>
                    <a:ext uri="{FF2B5EF4-FFF2-40B4-BE49-F238E27FC236}">
                      <a16:creationId xmlns:a16="http://schemas.microsoft.com/office/drawing/2014/main" id="{259D4E6A-C4BE-4B9D-A6EF-6AAC444C1139}"/>
                    </a:ext>
                  </a:extLst>
                </p:cNvPr>
                <p:cNvSpPr txBox="1"/>
                <p:nvPr/>
              </p:nvSpPr>
              <p:spPr bwMode="auto">
                <a:xfrm>
                  <a:off x="673099" y="1452599"/>
                  <a:ext cx="2881257" cy="4418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zh-CN" altLang="en-US" b="1" dirty="0" smtClean="0"/>
                    <a:t>数据查询示意图</a:t>
                  </a:r>
                  <a:endParaRPr lang="en-US" altLang="zh-CN" b="1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1147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28"/>
          <p:cNvSpPr txBox="1"/>
          <p:nvPr/>
        </p:nvSpPr>
        <p:spPr>
          <a:xfrm>
            <a:off x="1269002" y="122685"/>
            <a:ext cx="7108365" cy="954089"/>
          </a:xfrm>
          <a:prstGeom prst="rect">
            <a:avLst/>
          </a:prstGeom>
          <a:noFill/>
        </p:spPr>
        <p:txBody>
          <a:bodyPr wrap="square" lIns="91420" tIns="45711" rIns="91420" bIns="45711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逻辑示意图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9" name="Group235"/>
          <p:cNvGrpSpPr/>
          <p:nvPr/>
        </p:nvGrpSpPr>
        <p:grpSpPr>
          <a:xfrm>
            <a:off x="1946552" y="889848"/>
            <a:ext cx="7197448" cy="5674237"/>
            <a:chOff x="1751716" y="-470636"/>
            <a:chExt cx="5640568" cy="7799272"/>
          </a:xfrm>
        </p:grpSpPr>
        <p:sp>
          <p:nvSpPr>
            <p:cNvPr id="160" name="Rounded Rectangle"/>
            <p:cNvSpPr/>
            <p:nvPr/>
          </p:nvSpPr>
          <p:spPr>
            <a:xfrm>
              <a:off x="1759316" y="-463036"/>
              <a:ext cx="5625368" cy="1079200"/>
            </a:xfrm>
            <a:custGeom>
              <a:avLst/>
              <a:gdLst>
                <a:gd name="connsiteX0" fmla="*/ 2812684 w 5625368"/>
                <a:gd name="connsiteY0" fmla="*/ 1079200 h 1079200"/>
                <a:gd name="connsiteX1" fmla="*/ 2812684 w 5625368"/>
                <a:gd name="connsiteY1" fmla="*/ 0 h 1079200"/>
                <a:gd name="connsiteX2" fmla="*/ 5625368 w 5625368"/>
                <a:gd name="connsiteY2" fmla="*/ 539600 h 1079200"/>
                <a:gd name="connsiteX3" fmla="*/ 0 w 5625368"/>
                <a:gd name="connsiteY3" fmla="*/ 539600 h 107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0" t="0" r="0" b="0"/>
              <a:pathLst>
                <a:path w="5625368" h="1079200">
                  <a:moveTo>
                    <a:pt x="5539192" y="1079200"/>
                  </a:moveTo>
                  <a:cubicBezTo>
                    <a:pt x="5586790" y="1079200"/>
                    <a:pt x="5625368" y="1040622"/>
                    <a:pt x="5625368" y="993024"/>
                  </a:cubicBezTo>
                  <a:lnTo>
                    <a:pt x="5625368" y="86173"/>
                  </a:lnTo>
                  <a:cubicBezTo>
                    <a:pt x="5625368" y="38580"/>
                    <a:pt x="5586790" y="0"/>
                    <a:pt x="5539192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993024"/>
                  </a:lnTo>
                  <a:cubicBezTo>
                    <a:pt x="0" y="1040622"/>
                    <a:pt x="38580" y="1079200"/>
                    <a:pt x="86173" y="1079200"/>
                  </a:cubicBezTo>
                  <a:lnTo>
                    <a:pt x="5539192" y="1079200"/>
                  </a:lnTo>
                  <a:close/>
                </a:path>
              </a:pathLst>
            </a:custGeom>
            <a:noFill/>
            <a:ln w="7600" cap="flat">
              <a:solidFill>
                <a:srgbClr val="000000"/>
              </a:solidFill>
              <a:custDash>
                <a:ds d="2500000" sp="500000"/>
                <a:ds d="600000" sp="500000"/>
              </a:custDash>
              <a:bevel/>
            </a:ln>
          </p:spPr>
        </p:sp>
        <p:grpSp>
          <p:nvGrpSpPr>
            <p:cNvPr id="161" name="Process 3"/>
            <p:cNvGrpSpPr/>
            <p:nvPr/>
          </p:nvGrpSpPr>
          <p:grpSpPr>
            <a:xfrm>
              <a:off x="1980605" y="-166636"/>
              <a:ext cx="866400" cy="486400"/>
              <a:chOff x="1980605" y="-166636"/>
              <a:chExt cx="866400" cy="486400"/>
            </a:xfrm>
          </p:grpSpPr>
          <p:sp>
            <p:nvSpPr>
              <p:cNvPr id="304" name="Rectangle balloon"/>
              <p:cNvSpPr/>
              <p:nvPr/>
            </p:nvSpPr>
            <p:spPr>
              <a:xfrm>
                <a:off x="1980605" y="-166636"/>
                <a:ext cx="866400" cy="486400"/>
              </a:xfrm>
              <a:custGeom>
                <a:avLst/>
                <a:gdLst/>
                <a:ahLst/>
                <a:cxnLst/>
                <a:rect l="0" t="0" r="0" b="0"/>
                <a:pathLst>
                  <a:path w="866400" h="486400">
                    <a:moveTo>
                      <a:pt x="91200" y="0"/>
                    </a:moveTo>
                    <a:lnTo>
                      <a:pt x="775200" y="0"/>
                    </a:lnTo>
                    <a:cubicBezTo>
                      <a:pt x="825573" y="0"/>
                      <a:pt x="866400" y="40830"/>
                      <a:pt x="866400" y="91200"/>
                    </a:cubicBezTo>
                    <a:lnTo>
                      <a:pt x="866400" y="395200"/>
                    </a:lnTo>
                    <a:cubicBezTo>
                      <a:pt x="866400" y="445570"/>
                      <a:pt x="825573" y="486400"/>
                      <a:pt x="775200" y="486400"/>
                    </a:cubicBezTo>
                    <a:lnTo>
                      <a:pt x="91200" y="486400"/>
                    </a:lnTo>
                    <a:cubicBezTo>
                      <a:pt x="40830" y="486400"/>
                      <a:pt x="0" y="445570"/>
                      <a:pt x="0" y="395200"/>
                    </a:cubicBezTo>
                    <a:lnTo>
                      <a:pt x="0" y="91200"/>
                    </a:lnTo>
                    <a:cubicBezTo>
                      <a:pt x="0" y="40830"/>
                      <a:pt x="40830" y="0"/>
                      <a:pt x="91200" y="0"/>
                    </a:cubicBezTo>
                    <a:close/>
                  </a:path>
                </a:pathLst>
              </a:custGeom>
              <a:solidFill>
                <a:srgbClr val="4285F4"/>
              </a:solidFill>
              <a:ln w="7600" cap="flat">
                <a:solidFill>
                  <a:srgbClr val="4285F4"/>
                </a:solidFill>
                <a:bevel/>
              </a:ln>
            </p:spPr>
          </p:sp>
          <p:sp>
            <p:nvSpPr>
              <p:cNvPr id="305" name="Multi-Style Rectangle"/>
              <p:cNvSpPr/>
              <p:nvPr/>
            </p:nvSpPr>
            <p:spPr>
              <a:xfrm>
                <a:off x="2003405" y="-143836"/>
                <a:ext cx="820800" cy="228608"/>
              </a:xfrm>
              <a:custGeom>
                <a:avLst/>
                <a:gdLst/>
                <a:ahLst/>
                <a:cxnLst/>
                <a:rect l="0" t="0" r="0" b="0"/>
                <a:pathLst>
                  <a:path w="820800" h="228608">
                    <a:moveTo>
                      <a:pt x="91200" y="0"/>
                    </a:moveTo>
                    <a:lnTo>
                      <a:pt x="729600" y="0"/>
                    </a:lnTo>
                    <a:cubicBezTo>
                      <a:pt x="779973" y="0"/>
                      <a:pt x="820800" y="40830"/>
                      <a:pt x="820800" y="91200"/>
                    </a:cubicBezTo>
                    <a:lnTo>
                      <a:pt x="820800" y="137408"/>
                    </a:lnTo>
                    <a:cubicBezTo>
                      <a:pt x="820800" y="187778"/>
                      <a:pt x="779973" y="228608"/>
                      <a:pt x="729600" y="228608"/>
                    </a:cubicBezTo>
                    <a:lnTo>
                      <a:pt x="91200" y="228608"/>
                    </a:lnTo>
                    <a:cubicBezTo>
                      <a:pt x="40830" y="228608"/>
                      <a:pt x="0" y="187778"/>
                      <a:pt x="0" y="137408"/>
                    </a:cubicBezTo>
                    <a:lnTo>
                      <a:pt x="0" y="91200"/>
                    </a:lnTo>
                    <a:cubicBezTo>
                      <a:pt x="0" y="40830"/>
                      <a:pt x="40830" y="0"/>
                      <a:pt x="9120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5400000" scaled="0"/>
              </a:gradFill>
              <a:ln w="7600" cap="flat">
                <a:noFill/>
                <a:bevel/>
              </a:ln>
            </p:spPr>
          </p:sp>
          <p:sp>
            <p:nvSpPr>
              <p:cNvPr id="306" name="Text 236"/>
              <p:cNvSpPr txBox="1"/>
              <p:nvPr/>
            </p:nvSpPr>
            <p:spPr>
              <a:xfrm>
                <a:off x="1980605" y="-166636"/>
                <a:ext cx="866400" cy="4864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216">
                    <a:solidFill>
                      <a:srgbClr val="FFFFFF"/>
                    </a:solidFill>
                    <a:latin typeface="Arial"/>
                  </a:rPr>
                  <a:t>清结算</a:t>
                </a:r>
              </a:p>
            </p:txBody>
          </p:sp>
        </p:grpSp>
        <p:grpSp>
          <p:nvGrpSpPr>
            <p:cNvPr id="162" name="Data"/>
            <p:cNvGrpSpPr/>
            <p:nvPr/>
          </p:nvGrpSpPr>
          <p:grpSpPr>
            <a:xfrm>
              <a:off x="3401334" y="-166636"/>
              <a:ext cx="1280725" cy="486625"/>
              <a:chOff x="3401334" y="-166636"/>
              <a:chExt cx="1280725" cy="486625"/>
            </a:xfrm>
          </p:grpSpPr>
          <p:sp>
            <p:nvSpPr>
              <p:cNvPr id="299" name="任意多边形 298"/>
              <p:cNvSpPr/>
              <p:nvPr/>
            </p:nvSpPr>
            <p:spPr>
              <a:xfrm>
                <a:off x="3401334" y="-166636"/>
                <a:ext cx="1280725" cy="486625"/>
              </a:xfrm>
              <a:custGeom>
                <a:avLst/>
                <a:gdLst/>
                <a:ahLst/>
                <a:cxnLst/>
                <a:rect l="0" t="0" r="0" b="0"/>
                <a:pathLst>
                  <a:path w="1280725" h="486625">
                    <a:moveTo>
                      <a:pt x="8633" y="471353"/>
                    </a:moveTo>
                    <a:cubicBezTo>
                      <a:pt x="-8274" y="452404"/>
                      <a:pt x="4704" y="433689"/>
                      <a:pt x="4704" y="433689"/>
                    </a:cubicBezTo>
                    <a:lnTo>
                      <a:pt x="253573" y="41859"/>
                    </a:lnTo>
                    <a:cubicBezTo>
                      <a:pt x="253573" y="41859"/>
                      <a:pt x="264178" y="21639"/>
                      <a:pt x="289501" y="8996"/>
                    </a:cubicBezTo>
                    <a:cubicBezTo>
                      <a:pt x="314826" y="-3647"/>
                      <a:pt x="342453" y="677"/>
                      <a:pt x="342453" y="677"/>
                    </a:cubicBezTo>
                    <a:lnTo>
                      <a:pt x="1226503" y="677"/>
                    </a:lnTo>
                    <a:cubicBezTo>
                      <a:pt x="1226503" y="677"/>
                      <a:pt x="1255330" y="-1265"/>
                      <a:pt x="1272544" y="18026"/>
                    </a:cubicBezTo>
                    <a:cubicBezTo>
                      <a:pt x="1288656" y="36087"/>
                      <a:pt x="1275835" y="55443"/>
                      <a:pt x="1275835" y="55443"/>
                    </a:cubicBezTo>
                    <a:lnTo>
                      <a:pt x="1032787" y="438718"/>
                    </a:lnTo>
                    <a:cubicBezTo>
                      <a:pt x="1032787" y="438718"/>
                      <a:pt x="1025719" y="457278"/>
                      <a:pt x="1003185" y="473159"/>
                    </a:cubicBezTo>
                    <a:cubicBezTo>
                      <a:pt x="980651" y="489041"/>
                      <a:pt x="936419" y="486400"/>
                      <a:pt x="936419" y="486400"/>
                    </a:cubicBezTo>
                    <a:lnTo>
                      <a:pt x="45468" y="486400"/>
                    </a:lnTo>
                    <a:cubicBezTo>
                      <a:pt x="45468" y="486400"/>
                      <a:pt x="24749" y="489411"/>
                      <a:pt x="8633" y="471353"/>
                    </a:cubicBezTo>
                    <a:close/>
                  </a:path>
                </a:pathLst>
              </a:custGeom>
              <a:solidFill>
                <a:srgbClr val="4285F4"/>
              </a:solidFill>
              <a:ln w="7600" cap="flat">
                <a:solidFill>
                  <a:srgbClr val="4285F4"/>
                </a:solidFill>
                <a:bevel/>
              </a:ln>
            </p:spPr>
          </p:sp>
          <p:sp>
            <p:nvSpPr>
              <p:cNvPr id="300" name="任意多边形 299"/>
              <p:cNvSpPr/>
              <p:nvPr/>
            </p:nvSpPr>
            <p:spPr>
              <a:xfrm>
                <a:off x="3420543" y="-159340"/>
                <a:ext cx="1242302" cy="472026"/>
              </a:xfrm>
              <a:custGeom>
                <a:avLst/>
                <a:gdLst/>
                <a:ahLst/>
                <a:cxnLst/>
                <a:rect l="0" t="0" r="0" b="0"/>
                <a:pathLst>
                  <a:path w="1242302" h="472026" stroke="0">
                    <a:moveTo>
                      <a:pt x="8374" y="457212"/>
                    </a:moveTo>
                    <a:cubicBezTo>
                      <a:pt x="-8026" y="438832"/>
                      <a:pt x="4563" y="420677"/>
                      <a:pt x="4563" y="420677"/>
                    </a:cubicBezTo>
                    <a:lnTo>
                      <a:pt x="245966" y="40604"/>
                    </a:lnTo>
                    <a:cubicBezTo>
                      <a:pt x="245966" y="40604"/>
                      <a:pt x="256252" y="20989"/>
                      <a:pt x="280816" y="8726"/>
                    </a:cubicBezTo>
                    <a:cubicBezTo>
                      <a:pt x="305382" y="-3537"/>
                      <a:pt x="332179" y="657"/>
                      <a:pt x="332179" y="657"/>
                    </a:cubicBezTo>
                    <a:lnTo>
                      <a:pt x="1189704" y="657"/>
                    </a:lnTo>
                    <a:cubicBezTo>
                      <a:pt x="1189704" y="657"/>
                      <a:pt x="1217672" y="-1227"/>
                      <a:pt x="1234362" y="17486"/>
                    </a:cubicBezTo>
                    <a:cubicBezTo>
                      <a:pt x="1249995" y="35005"/>
                      <a:pt x="1237561" y="53779"/>
                      <a:pt x="1237561" y="53779"/>
                    </a:cubicBezTo>
                    <a:lnTo>
                      <a:pt x="1001809" y="425556"/>
                    </a:lnTo>
                    <a:cubicBezTo>
                      <a:pt x="1001809" y="425556"/>
                      <a:pt x="994946" y="443559"/>
                      <a:pt x="973089" y="458964"/>
                    </a:cubicBezTo>
                    <a:cubicBezTo>
                      <a:pt x="951231" y="474370"/>
                      <a:pt x="908329" y="471808"/>
                      <a:pt x="908329" y="471808"/>
                    </a:cubicBezTo>
                    <a:lnTo>
                      <a:pt x="44104" y="471808"/>
                    </a:lnTo>
                    <a:cubicBezTo>
                      <a:pt x="44104" y="471808"/>
                      <a:pt x="24006" y="474729"/>
                      <a:pt x="8374" y="457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49000"/>
                    </a:srgbClr>
                  </a:gs>
                  <a:gs pos="87000">
                    <a:srgbClr val="FFFFFF">
                      <a:alpha val="15000"/>
                    </a:srgbClr>
                  </a:gs>
                  <a:gs pos="100000">
                    <a:srgbClr val="FFFFFF">
                      <a:alpha val="15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7600" cap="flat">
                <a:solidFill>
                  <a:srgbClr val="366092"/>
                </a:solidFill>
                <a:bevel/>
              </a:ln>
            </p:spPr>
          </p:sp>
          <p:sp>
            <p:nvSpPr>
              <p:cNvPr id="301" name="任意多边形 300"/>
              <p:cNvSpPr/>
              <p:nvPr/>
            </p:nvSpPr>
            <p:spPr>
              <a:xfrm>
                <a:off x="3535797" y="-159340"/>
                <a:ext cx="1126857" cy="243236"/>
              </a:xfrm>
              <a:custGeom>
                <a:avLst/>
                <a:gdLst/>
                <a:ahLst/>
                <a:cxnLst/>
                <a:rect l="0" t="0" r="0" b="0"/>
                <a:pathLst>
                  <a:path w="1126857" h="243236" stroke="0">
                    <a:moveTo>
                      <a:pt x="53923" y="200015"/>
                    </a:moveTo>
                    <a:cubicBezTo>
                      <a:pt x="29978" y="212043"/>
                      <a:pt x="0" y="243200"/>
                      <a:pt x="0" y="243200"/>
                    </a:cubicBezTo>
                    <a:lnTo>
                      <a:pt x="127780" y="41737"/>
                    </a:lnTo>
                    <a:cubicBezTo>
                      <a:pt x="127780" y="41737"/>
                      <a:pt x="138095" y="21575"/>
                      <a:pt x="162730" y="8970"/>
                    </a:cubicBezTo>
                    <a:cubicBezTo>
                      <a:pt x="187364" y="-3636"/>
                      <a:pt x="214236" y="675"/>
                      <a:pt x="214236" y="675"/>
                    </a:cubicBezTo>
                    <a:lnTo>
                      <a:pt x="1074169" y="675"/>
                    </a:lnTo>
                    <a:cubicBezTo>
                      <a:pt x="1074169" y="675"/>
                      <a:pt x="1102213" y="-1262"/>
                      <a:pt x="1118948" y="17974"/>
                    </a:cubicBezTo>
                    <a:cubicBezTo>
                      <a:pt x="1134627" y="35982"/>
                      <a:pt x="1122155" y="55282"/>
                      <a:pt x="1122155" y="55282"/>
                    </a:cubicBezTo>
                    <a:lnTo>
                      <a:pt x="1003686" y="243200"/>
                    </a:lnTo>
                    <a:cubicBezTo>
                      <a:pt x="1003686" y="241146"/>
                      <a:pt x="1008596" y="216451"/>
                      <a:pt x="991420" y="204124"/>
                    </a:cubicBezTo>
                    <a:cubicBezTo>
                      <a:pt x="969441" y="188351"/>
                      <a:pt x="934975" y="187688"/>
                      <a:pt x="934975" y="187688"/>
                    </a:cubicBezTo>
                    <a:lnTo>
                      <a:pt x="104234" y="186661"/>
                    </a:lnTo>
                    <a:cubicBezTo>
                      <a:pt x="104334" y="187049"/>
                      <a:pt x="78465" y="187688"/>
                      <a:pt x="53923" y="20001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</a:gradFill>
              <a:ln w="7600" cap="flat">
                <a:solidFill>
                  <a:srgbClr val="366092"/>
                </a:solidFill>
                <a:bevel/>
              </a:ln>
            </p:spPr>
          </p:sp>
          <p:sp>
            <p:nvSpPr>
              <p:cNvPr id="302" name="任意多边形 301"/>
              <p:cNvSpPr/>
              <p:nvPr/>
            </p:nvSpPr>
            <p:spPr>
              <a:xfrm>
                <a:off x="3709183" y="-149612"/>
                <a:ext cx="934838" cy="24320"/>
              </a:xfrm>
              <a:custGeom>
                <a:avLst/>
                <a:gdLst/>
                <a:ahLst/>
                <a:cxnLst/>
                <a:rect l="0" t="0" r="0" b="0"/>
                <a:pathLst>
                  <a:path w="934838" h="24320" stroke="0">
                    <a:moveTo>
                      <a:pt x="21145" y="0"/>
                    </a:moveTo>
                    <a:lnTo>
                      <a:pt x="913695" y="0"/>
                    </a:lnTo>
                    <a:cubicBezTo>
                      <a:pt x="925368" y="0"/>
                      <a:pt x="934838" y="5444"/>
                      <a:pt x="934838" y="12160"/>
                    </a:cubicBezTo>
                    <a:cubicBezTo>
                      <a:pt x="934838" y="18876"/>
                      <a:pt x="925368" y="24320"/>
                      <a:pt x="913695" y="24320"/>
                    </a:cubicBezTo>
                    <a:lnTo>
                      <a:pt x="21145" y="24320"/>
                    </a:lnTo>
                    <a:cubicBezTo>
                      <a:pt x="9467" y="24320"/>
                      <a:pt x="0" y="18876"/>
                      <a:pt x="0" y="12160"/>
                    </a:cubicBezTo>
                    <a:cubicBezTo>
                      <a:pt x="0" y="5444"/>
                      <a:pt x="9467" y="0"/>
                      <a:pt x="21145" y="0"/>
                    </a:cubicBezTo>
                    <a:close/>
                  </a:path>
                </a:pathLst>
              </a:custGeom>
              <a:solidFill>
                <a:srgbClr val="FFFFFF">
                  <a:alpha val="69000"/>
                </a:srgbClr>
              </a:solidFill>
              <a:ln w="7600" cap="flat">
                <a:solidFill>
                  <a:srgbClr val="366092"/>
                </a:solidFill>
                <a:bevel/>
              </a:ln>
            </p:spPr>
          </p:sp>
          <p:sp>
            <p:nvSpPr>
              <p:cNvPr id="303" name="Text 237"/>
              <p:cNvSpPr txBox="1"/>
              <p:nvPr/>
            </p:nvSpPr>
            <p:spPr>
              <a:xfrm>
                <a:off x="3401334" y="-166636"/>
                <a:ext cx="1280600" cy="4864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140">
                    <a:solidFill>
                      <a:srgbClr val="FFFFFF"/>
                    </a:solidFill>
                    <a:latin typeface="Arial"/>
                  </a:rPr>
                  <a:t>财务流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1140">
                    <a:solidFill>
                      <a:srgbClr val="FFFFFF"/>
                    </a:solidFill>
                    <a:latin typeface="Arial"/>
                  </a:rPr>
                  <a:t>流水消息</a:t>
                </a:r>
              </a:p>
            </p:txBody>
          </p:sp>
        </p:grpSp>
        <p:sp>
          <p:nvSpPr>
            <p:cNvPr id="163" name="ConnectLine"/>
            <p:cNvSpPr/>
            <p:nvPr/>
          </p:nvSpPr>
          <p:spPr>
            <a:xfrm>
              <a:off x="2847007" y="76564"/>
              <a:ext cx="682385" cy="7600"/>
            </a:xfrm>
            <a:custGeom>
              <a:avLst/>
              <a:gdLst/>
              <a:ahLst/>
              <a:cxnLst/>
              <a:rect l="0" t="0" r="0" b="0"/>
              <a:pathLst>
                <a:path w="682385" h="7600" fill="none">
                  <a:moveTo>
                    <a:pt x="0" y="0"/>
                  </a:moveTo>
                  <a:lnTo>
                    <a:pt x="682385" y="0"/>
                  </a:lnTo>
                </a:path>
              </a:pathLst>
            </a:custGeom>
            <a:noFill/>
            <a:ln w="20267" cap="flat">
              <a:solidFill>
                <a:srgbClr val="236EA1"/>
              </a:solidFill>
              <a:bevel/>
              <a:tailEnd type="triangle" w="med" len="med"/>
            </a:ln>
          </p:spPr>
        </p:sp>
        <p:sp>
          <p:nvSpPr>
            <p:cNvPr id="164" name="Rounded Rectangle"/>
            <p:cNvSpPr/>
            <p:nvPr/>
          </p:nvSpPr>
          <p:spPr>
            <a:xfrm>
              <a:off x="1759316" y="1090199"/>
              <a:ext cx="5625368" cy="1690544"/>
            </a:xfrm>
            <a:custGeom>
              <a:avLst/>
              <a:gdLst>
                <a:gd name="connsiteX0" fmla="*/ 2812684 w 5625368"/>
                <a:gd name="connsiteY0" fmla="*/ 1690544 h 1690544"/>
                <a:gd name="connsiteX1" fmla="*/ 2812684 w 5625368"/>
                <a:gd name="connsiteY1" fmla="*/ 0 h 1690544"/>
                <a:gd name="connsiteX2" fmla="*/ 5625368 w 5625368"/>
                <a:gd name="connsiteY2" fmla="*/ 845272 h 1690544"/>
                <a:gd name="connsiteX3" fmla="*/ 0 w 5625368"/>
                <a:gd name="connsiteY3" fmla="*/ 845272 h 1690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0" t="0" r="0" b="0"/>
              <a:pathLst>
                <a:path w="5625368" h="1690544">
                  <a:moveTo>
                    <a:pt x="5539192" y="1690544"/>
                  </a:moveTo>
                  <a:cubicBezTo>
                    <a:pt x="5586790" y="1690544"/>
                    <a:pt x="5625368" y="1651966"/>
                    <a:pt x="5625368" y="1604368"/>
                  </a:cubicBezTo>
                  <a:lnTo>
                    <a:pt x="5625368" y="86173"/>
                  </a:lnTo>
                  <a:cubicBezTo>
                    <a:pt x="5625368" y="38580"/>
                    <a:pt x="5586790" y="0"/>
                    <a:pt x="5539192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1604368"/>
                  </a:lnTo>
                  <a:cubicBezTo>
                    <a:pt x="0" y="1651966"/>
                    <a:pt x="38580" y="1690544"/>
                    <a:pt x="86173" y="1690544"/>
                  </a:cubicBezTo>
                  <a:lnTo>
                    <a:pt x="5539192" y="1690544"/>
                  </a:lnTo>
                  <a:close/>
                </a:path>
              </a:pathLst>
            </a:custGeom>
            <a:noFill/>
            <a:ln w="7600" cap="flat">
              <a:solidFill>
                <a:srgbClr val="000000"/>
              </a:solidFill>
              <a:custDash>
                <a:ds d="2500000" sp="500000"/>
                <a:ds d="600000" sp="500000"/>
              </a:custDash>
              <a:bevel/>
            </a:ln>
          </p:spPr>
        </p:sp>
        <p:grpSp>
          <p:nvGrpSpPr>
            <p:cNvPr id="165" name="组合 164"/>
            <p:cNvGrpSpPr/>
            <p:nvPr/>
          </p:nvGrpSpPr>
          <p:grpSpPr>
            <a:xfrm>
              <a:off x="1931000" y="1300871"/>
              <a:ext cx="5282000" cy="1269200"/>
              <a:chOff x="1931000" y="1300871"/>
              <a:chExt cx="5282000" cy="1269200"/>
            </a:xfrm>
          </p:grpSpPr>
          <p:sp>
            <p:nvSpPr>
              <p:cNvPr id="281" name="Rounded Rectangle"/>
              <p:cNvSpPr/>
              <p:nvPr/>
            </p:nvSpPr>
            <p:spPr>
              <a:xfrm>
                <a:off x="1931000" y="1300871"/>
                <a:ext cx="5282000" cy="1269200"/>
              </a:xfrm>
              <a:custGeom>
                <a:avLst/>
                <a:gdLst>
                  <a:gd name="connsiteX0" fmla="*/ 2641000 w 5282000"/>
                  <a:gd name="connsiteY0" fmla="*/ 1269200 h 1269200"/>
                  <a:gd name="connsiteX1" fmla="*/ 2641000 w 5282000"/>
                  <a:gd name="connsiteY1" fmla="*/ 0 h 1269200"/>
                  <a:gd name="connsiteX2" fmla="*/ 5282000 w 5282000"/>
                  <a:gd name="connsiteY2" fmla="*/ 634600 h 1269200"/>
                  <a:gd name="connsiteX3" fmla="*/ 0 w 5282000"/>
                  <a:gd name="connsiteY3" fmla="*/ 634600 h 1269200"/>
                  <a:gd name="rtl" fmla="*/ 2261000 w 5282000"/>
                  <a:gd name="rtt" fmla="*/ 1284400 h 1269200"/>
                  <a:gd name="rtr" fmla="*/ 3021000 w 5282000"/>
                  <a:gd name="rtb" fmla="*/ 1436400 h 1269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rtl" t="rtt" r="rtr" b="rtb"/>
                <a:pathLst>
                  <a:path w="5282000" h="1269200">
                    <a:moveTo>
                      <a:pt x="5195824" y="1269200"/>
                    </a:moveTo>
                    <a:cubicBezTo>
                      <a:pt x="5243422" y="1269200"/>
                      <a:pt x="5282000" y="1230622"/>
                      <a:pt x="5282000" y="1183024"/>
                    </a:cubicBezTo>
                    <a:lnTo>
                      <a:pt x="5282000" y="86173"/>
                    </a:lnTo>
                    <a:cubicBezTo>
                      <a:pt x="5282000" y="38580"/>
                      <a:pt x="5243422" y="0"/>
                      <a:pt x="5195824" y="0"/>
                    </a:cubicBezTo>
                    <a:lnTo>
                      <a:pt x="86173" y="0"/>
                    </a:lnTo>
                    <a:cubicBezTo>
                      <a:pt x="38580" y="0"/>
                      <a:pt x="0" y="38580"/>
                      <a:pt x="0" y="86173"/>
                    </a:cubicBezTo>
                    <a:lnTo>
                      <a:pt x="0" y="1183024"/>
                    </a:lnTo>
                    <a:cubicBezTo>
                      <a:pt x="0" y="1230622"/>
                      <a:pt x="38580" y="1269200"/>
                      <a:pt x="86173" y="1269200"/>
                    </a:cubicBezTo>
                    <a:lnTo>
                      <a:pt x="5195824" y="1269200"/>
                    </a:lnTo>
                    <a:close/>
                  </a:path>
                </a:pathLst>
              </a:custGeom>
              <a:solidFill>
                <a:srgbClr val="E7F4F0"/>
              </a:solidFill>
              <a:ln w="7600" cap="flat">
                <a:solidFill>
                  <a:srgbClr val="7ECCB6"/>
                </a:solidFill>
                <a:beve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000000"/>
                    </a:solidFill>
                    <a:latin typeface="Arial"/>
                  </a:rPr>
                  <a:t>Kafka 集群</a:t>
                </a:r>
              </a:p>
            </p:txBody>
          </p:sp>
          <p:grpSp>
            <p:nvGrpSpPr>
              <p:cNvPr id="282" name="组合 281"/>
              <p:cNvGrpSpPr/>
              <p:nvPr/>
            </p:nvGrpSpPr>
            <p:grpSpPr>
              <a:xfrm>
                <a:off x="2299813" y="1433871"/>
                <a:ext cx="4544374" cy="1003200"/>
                <a:chOff x="2299813" y="1433871"/>
                <a:chExt cx="4544374" cy="1003200"/>
              </a:xfrm>
            </p:grpSpPr>
            <p:grpSp>
              <p:nvGrpSpPr>
                <p:cNvPr id="283" name="组合 282"/>
                <p:cNvGrpSpPr/>
                <p:nvPr/>
              </p:nvGrpSpPr>
              <p:grpSpPr>
                <a:xfrm>
                  <a:off x="3543682" y="1433871"/>
                  <a:ext cx="812774" cy="1003200"/>
                  <a:chOff x="3543682" y="1433871"/>
                  <a:chExt cx="812774" cy="1003200"/>
                </a:xfrm>
              </p:grpSpPr>
              <p:sp>
                <p:nvSpPr>
                  <p:cNvPr id="296" name="Rounded Rectangle"/>
                  <p:cNvSpPr/>
                  <p:nvPr/>
                </p:nvSpPr>
                <p:spPr>
                  <a:xfrm>
                    <a:off x="3543682" y="1433871"/>
                    <a:ext cx="812774" cy="1003200"/>
                  </a:xfrm>
                  <a:custGeom>
                    <a:avLst/>
                    <a:gdLst>
                      <a:gd name="connsiteX0" fmla="*/ 406387 w 812774"/>
                      <a:gd name="connsiteY0" fmla="*/ 1003200 h 1003200"/>
                      <a:gd name="connsiteX1" fmla="*/ 406387 w 812774"/>
                      <a:gd name="connsiteY1" fmla="*/ 0 h 1003200"/>
                      <a:gd name="connsiteX2" fmla="*/ 812774 w 812774"/>
                      <a:gd name="connsiteY2" fmla="*/ 501600 h 1003200"/>
                      <a:gd name="connsiteX3" fmla="*/ 0 w 812774"/>
                      <a:gd name="connsiteY3" fmla="*/ 501600 h 1003200"/>
                      <a:gd name="rtl" fmla="*/ 26387 w 812774"/>
                      <a:gd name="rtt" fmla="*/ 836000 h 1003200"/>
                      <a:gd name="rtr" fmla="*/ 786387 w 812774"/>
                      <a:gd name="rtb" fmla="*/ 988000 h 1003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rtl" t="rtt" r="rtr" b="rtb"/>
                    <a:pathLst>
                      <a:path w="812774" h="1003200">
                        <a:moveTo>
                          <a:pt x="726601" y="1003200"/>
                        </a:moveTo>
                        <a:cubicBezTo>
                          <a:pt x="774197" y="1003200"/>
                          <a:pt x="812774" y="964622"/>
                          <a:pt x="812774" y="917024"/>
                        </a:cubicBezTo>
                        <a:lnTo>
                          <a:pt x="812774" y="86173"/>
                        </a:lnTo>
                        <a:cubicBezTo>
                          <a:pt x="812774" y="38580"/>
                          <a:pt x="774197" y="0"/>
                          <a:pt x="726601" y="0"/>
                        </a:cubicBezTo>
                        <a:lnTo>
                          <a:pt x="86173" y="0"/>
                        </a:lnTo>
                        <a:cubicBezTo>
                          <a:pt x="38580" y="0"/>
                          <a:pt x="0" y="38580"/>
                          <a:pt x="0" y="86173"/>
                        </a:cubicBezTo>
                        <a:lnTo>
                          <a:pt x="0" y="917024"/>
                        </a:lnTo>
                        <a:cubicBezTo>
                          <a:pt x="0" y="964622"/>
                          <a:pt x="38580" y="1003200"/>
                          <a:pt x="86173" y="1003200"/>
                        </a:cubicBezTo>
                        <a:lnTo>
                          <a:pt x="726601" y="1003200"/>
                        </a:lnTo>
                        <a:close/>
                      </a:path>
                    </a:pathLst>
                  </a:custGeom>
                  <a:solidFill>
                    <a:srgbClr val="236EA1"/>
                  </a:solidFill>
                  <a:ln w="7600" cap="flat">
                    <a:solidFill>
                      <a:srgbClr val="236EA1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 b="1">
                        <a:solidFill>
                          <a:srgbClr val="FFFFFF"/>
                        </a:solidFill>
                        <a:latin typeface="Arial"/>
                      </a:rPr>
                      <a:t>Group 2</a:t>
                    </a:r>
                  </a:p>
                </p:txBody>
              </p:sp>
              <p:sp>
                <p:nvSpPr>
                  <p:cNvPr id="297" name="圆盒子"/>
                  <p:cNvSpPr/>
                  <p:nvPr/>
                </p:nvSpPr>
                <p:spPr>
                  <a:xfrm>
                    <a:off x="3623269" y="1594066"/>
                    <a:ext cx="653600" cy="216003"/>
                  </a:xfrm>
                  <a:custGeom>
                    <a:avLst/>
                    <a:gdLst>
                      <a:gd name="connsiteX0" fmla="*/ 0 w 653600"/>
                      <a:gd name="connsiteY0" fmla="*/ 108002 h 216003"/>
                      <a:gd name="connsiteX1" fmla="*/ 327512 w 653600"/>
                      <a:gd name="connsiteY1" fmla="*/ 0 h 216003"/>
                      <a:gd name="connsiteX2" fmla="*/ 653600 w 653600"/>
                      <a:gd name="connsiteY2" fmla="*/ 108002 h 216003"/>
                      <a:gd name="connsiteX3" fmla="*/ 327512 w 653600"/>
                      <a:gd name="connsiteY3" fmla="*/ 216003 h 216003"/>
                      <a:gd name="connsiteX4" fmla="*/ 0 w 653600"/>
                      <a:gd name="connsiteY4" fmla="*/ 108002 h 216003"/>
                      <a:gd name="connsiteX5" fmla="*/ 326800 w 653600"/>
                      <a:gd name="connsiteY5" fmla="*/ 0 h 216003"/>
                      <a:gd name="connsiteX6" fmla="*/ 653600 w 653600"/>
                      <a:gd name="connsiteY6" fmla="*/ 108002 h 216003"/>
                      <a:gd name="connsiteX7" fmla="*/ 326800 w 653600"/>
                      <a:gd name="connsiteY7" fmla="*/ 216003 h 2160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53600" h="216003">
                        <a:moveTo>
                          <a:pt x="0" y="0"/>
                        </a:moveTo>
                        <a:lnTo>
                          <a:pt x="653600" y="0"/>
                        </a:lnTo>
                        <a:lnTo>
                          <a:pt x="653600" y="216003"/>
                        </a:lnTo>
                        <a:lnTo>
                          <a:pt x="0" y="21600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AEEE"/>
                  </a:solidFill>
                  <a:ln w="7600" cap="flat">
                    <a:solidFill>
                      <a:srgbClr val="00AEEE"/>
                    </a:solidFill>
                    <a:bevel/>
                  </a:ln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1064">
                        <a:solidFill>
                          <a:srgbClr val="FFFFFF"/>
                        </a:solidFill>
                        <a:latin typeface="Arial"/>
                      </a:rPr>
                      <a:t>主题 1</a:t>
                    </a:r>
                  </a:p>
                </p:txBody>
              </p:sp>
              <p:sp>
                <p:nvSpPr>
                  <p:cNvPr id="298" name="圆盒子"/>
                  <p:cNvSpPr/>
                  <p:nvPr/>
                </p:nvSpPr>
                <p:spPr>
                  <a:xfrm>
                    <a:off x="3623269" y="1954472"/>
                    <a:ext cx="653600" cy="216003"/>
                  </a:xfrm>
                  <a:custGeom>
                    <a:avLst/>
                    <a:gdLst>
                      <a:gd name="connsiteX0" fmla="*/ 0 w 653600"/>
                      <a:gd name="connsiteY0" fmla="*/ 108002 h 216003"/>
                      <a:gd name="connsiteX1" fmla="*/ 327512 w 653600"/>
                      <a:gd name="connsiteY1" fmla="*/ 0 h 216003"/>
                      <a:gd name="connsiteX2" fmla="*/ 653600 w 653600"/>
                      <a:gd name="connsiteY2" fmla="*/ 108002 h 216003"/>
                      <a:gd name="connsiteX3" fmla="*/ 327512 w 653600"/>
                      <a:gd name="connsiteY3" fmla="*/ 216003 h 216003"/>
                      <a:gd name="connsiteX4" fmla="*/ 0 w 653600"/>
                      <a:gd name="connsiteY4" fmla="*/ 108002 h 216003"/>
                      <a:gd name="connsiteX5" fmla="*/ 326800 w 653600"/>
                      <a:gd name="connsiteY5" fmla="*/ 0 h 216003"/>
                      <a:gd name="connsiteX6" fmla="*/ 653600 w 653600"/>
                      <a:gd name="connsiteY6" fmla="*/ 108002 h 216003"/>
                      <a:gd name="connsiteX7" fmla="*/ 326800 w 653600"/>
                      <a:gd name="connsiteY7" fmla="*/ 216003 h 2160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53600" h="216003">
                        <a:moveTo>
                          <a:pt x="0" y="0"/>
                        </a:moveTo>
                        <a:lnTo>
                          <a:pt x="653600" y="0"/>
                        </a:lnTo>
                        <a:lnTo>
                          <a:pt x="653600" y="216003"/>
                        </a:lnTo>
                        <a:lnTo>
                          <a:pt x="0" y="21600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AEEE"/>
                  </a:solidFill>
                  <a:ln w="7600" cap="flat">
                    <a:solidFill>
                      <a:srgbClr val="00AEEE"/>
                    </a:solidFill>
                    <a:bevel/>
                  </a:ln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1064">
                        <a:solidFill>
                          <a:srgbClr val="FFFFFF"/>
                        </a:solidFill>
                        <a:latin typeface="Arial"/>
                      </a:rPr>
                      <a:t>主题 2</a:t>
                    </a:r>
                  </a:p>
                </p:txBody>
              </p:sp>
            </p:grpSp>
            <p:grpSp>
              <p:nvGrpSpPr>
                <p:cNvPr id="284" name="组合 283"/>
                <p:cNvGrpSpPr/>
                <p:nvPr/>
              </p:nvGrpSpPr>
              <p:grpSpPr>
                <a:xfrm>
                  <a:off x="6031413" y="1433871"/>
                  <a:ext cx="812774" cy="1003200"/>
                  <a:chOff x="6031413" y="1433871"/>
                  <a:chExt cx="812774" cy="1003200"/>
                </a:xfrm>
              </p:grpSpPr>
              <p:sp>
                <p:nvSpPr>
                  <p:cNvPr id="293" name="Rounded Rectangle"/>
                  <p:cNvSpPr/>
                  <p:nvPr/>
                </p:nvSpPr>
                <p:spPr>
                  <a:xfrm>
                    <a:off x="6031413" y="1433871"/>
                    <a:ext cx="812774" cy="1003200"/>
                  </a:xfrm>
                  <a:custGeom>
                    <a:avLst/>
                    <a:gdLst>
                      <a:gd name="connsiteX0" fmla="*/ 406387 w 812774"/>
                      <a:gd name="connsiteY0" fmla="*/ 1003200 h 1003200"/>
                      <a:gd name="connsiteX1" fmla="*/ 406387 w 812774"/>
                      <a:gd name="connsiteY1" fmla="*/ 0 h 1003200"/>
                      <a:gd name="connsiteX2" fmla="*/ 812774 w 812774"/>
                      <a:gd name="connsiteY2" fmla="*/ 501600 h 1003200"/>
                      <a:gd name="connsiteX3" fmla="*/ 0 w 812774"/>
                      <a:gd name="connsiteY3" fmla="*/ 501600 h 1003200"/>
                      <a:gd name="rtl" fmla="*/ 26387 w 812774"/>
                      <a:gd name="rtt" fmla="*/ 836000 h 1003200"/>
                      <a:gd name="rtr" fmla="*/ 786387 w 812774"/>
                      <a:gd name="rtb" fmla="*/ 988000 h 1003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rtl" t="rtt" r="rtr" b="rtb"/>
                    <a:pathLst>
                      <a:path w="812774" h="1003200">
                        <a:moveTo>
                          <a:pt x="726601" y="1003200"/>
                        </a:moveTo>
                        <a:cubicBezTo>
                          <a:pt x="774197" y="1003200"/>
                          <a:pt x="812774" y="964622"/>
                          <a:pt x="812774" y="917024"/>
                        </a:cubicBezTo>
                        <a:lnTo>
                          <a:pt x="812774" y="86173"/>
                        </a:lnTo>
                        <a:cubicBezTo>
                          <a:pt x="812774" y="38580"/>
                          <a:pt x="774197" y="0"/>
                          <a:pt x="726601" y="0"/>
                        </a:cubicBezTo>
                        <a:lnTo>
                          <a:pt x="86173" y="0"/>
                        </a:lnTo>
                        <a:cubicBezTo>
                          <a:pt x="38580" y="0"/>
                          <a:pt x="0" y="38580"/>
                          <a:pt x="0" y="86173"/>
                        </a:cubicBezTo>
                        <a:lnTo>
                          <a:pt x="0" y="917024"/>
                        </a:lnTo>
                        <a:cubicBezTo>
                          <a:pt x="0" y="964622"/>
                          <a:pt x="38580" y="1003200"/>
                          <a:pt x="86173" y="1003200"/>
                        </a:cubicBezTo>
                        <a:lnTo>
                          <a:pt x="726601" y="1003200"/>
                        </a:lnTo>
                        <a:close/>
                      </a:path>
                    </a:pathLst>
                  </a:custGeom>
                  <a:solidFill>
                    <a:srgbClr val="236EA1"/>
                  </a:solidFill>
                  <a:ln w="7600" cap="flat">
                    <a:solidFill>
                      <a:srgbClr val="236EA1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 b="1">
                        <a:solidFill>
                          <a:srgbClr val="FFFFFF"/>
                        </a:solidFill>
                        <a:latin typeface="Arial"/>
                      </a:rPr>
                      <a:t>Group N</a:t>
                    </a:r>
                  </a:p>
                </p:txBody>
              </p:sp>
              <p:sp>
                <p:nvSpPr>
                  <p:cNvPr id="294" name="圆盒子"/>
                  <p:cNvSpPr/>
                  <p:nvPr/>
                </p:nvSpPr>
                <p:spPr>
                  <a:xfrm>
                    <a:off x="6111000" y="1594067"/>
                    <a:ext cx="653600" cy="216003"/>
                  </a:xfrm>
                  <a:custGeom>
                    <a:avLst/>
                    <a:gdLst>
                      <a:gd name="connsiteX0" fmla="*/ 0 w 653600"/>
                      <a:gd name="connsiteY0" fmla="*/ 108001 h 216003"/>
                      <a:gd name="connsiteX1" fmla="*/ 327511 w 653600"/>
                      <a:gd name="connsiteY1" fmla="*/ 0 h 216003"/>
                      <a:gd name="connsiteX2" fmla="*/ 653600 w 653600"/>
                      <a:gd name="connsiteY2" fmla="*/ 108001 h 216003"/>
                      <a:gd name="connsiteX3" fmla="*/ 327511 w 653600"/>
                      <a:gd name="connsiteY3" fmla="*/ 216003 h 216003"/>
                      <a:gd name="connsiteX4" fmla="*/ 0 w 653600"/>
                      <a:gd name="connsiteY4" fmla="*/ 108001 h 216003"/>
                      <a:gd name="connsiteX5" fmla="*/ 326800 w 653600"/>
                      <a:gd name="connsiteY5" fmla="*/ 0 h 216003"/>
                      <a:gd name="connsiteX6" fmla="*/ 653600 w 653600"/>
                      <a:gd name="connsiteY6" fmla="*/ 108001 h 216003"/>
                      <a:gd name="connsiteX7" fmla="*/ 326800 w 653600"/>
                      <a:gd name="connsiteY7" fmla="*/ 216003 h 2160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53600" h="216003">
                        <a:moveTo>
                          <a:pt x="0" y="0"/>
                        </a:moveTo>
                        <a:lnTo>
                          <a:pt x="653600" y="0"/>
                        </a:lnTo>
                        <a:lnTo>
                          <a:pt x="653600" y="216003"/>
                        </a:lnTo>
                        <a:lnTo>
                          <a:pt x="0" y="21600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AEEE"/>
                  </a:solidFill>
                  <a:ln w="7600" cap="flat">
                    <a:solidFill>
                      <a:srgbClr val="00AEEE"/>
                    </a:solidFill>
                    <a:bevel/>
                  </a:ln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1064">
                        <a:solidFill>
                          <a:srgbClr val="FFFFFF"/>
                        </a:solidFill>
                        <a:latin typeface="Arial"/>
                      </a:rPr>
                      <a:t>主题 1</a:t>
                    </a:r>
                  </a:p>
                </p:txBody>
              </p:sp>
              <p:sp>
                <p:nvSpPr>
                  <p:cNvPr id="295" name="圆盒子"/>
                  <p:cNvSpPr/>
                  <p:nvPr/>
                </p:nvSpPr>
                <p:spPr>
                  <a:xfrm>
                    <a:off x="6111000" y="1954472"/>
                    <a:ext cx="653600" cy="216003"/>
                  </a:xfrm>
                  <a:custGeom>
                    <a:avLst/>
                    <a:gdLst>
                      <a:gd name="connsiteX0" fmla="*/ 0 w 653600"/>
                      <a:gd name="connsiteY0" fmla="*/ 108001 h 216003"/>
                      <a:gd name="connsiteX1" fmla="*/ 327511 w 653600"/>
                      <a:gd name="connsiteY1" fmla="*/ 0 h 216003"/>
                      <a:gd name="connsiteX2" fmla="*/ 653600 w 653600"/>
                      <a:gd name="connsiteY2" fmla="*/ 108001 h 216003"/>
                      <a:gd name="connsiteX3" fmla="*/ 327511 w 653600"/>
                      <a:gd name="connsiteY3" fmla="*/ 216003 h 216003"/>
                      <a:gd name="connsiteX4" fmla="*/ 0 w 653600"/>
                      <a:gd name="connsiteY4" fmla="*/ 108001 h 216003"/>
                      <a:gd name="connsiteX5" fmla="*/ 326800 w 653600"/>
                      <a:gd name="connsiteY5" fmla="*/ 0 h 216003"/>
                      <a:gd name="connsiteX6" fmla="*/ 653600 w 653600"/>
                      <a:gd name="connsiteY6" fmla="*/ 108001 h 216003"/>
                      <a:gd name="connsiteX7" fmla="*/ 326800 w 653600"/>
                      <a:gd name="connsiteY7" fmla="*/ 216003 h 2160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53600" h="216003">
                        <a:moveTo>
                          <a:pt x="0" y="0"/>
                        </a:moveTo>
                        <a:lnTo>
                          <a:pt x="653600" y="0"/>
                        </a:lnTo>
                        <a:lnTo>
                          <a:pt x="653600" y="216003"/>
                        </a:lnTo>
                        <a:lnTo>
                          <a:pt x="0" y="21600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AEEE"/>
                  </a:solidFill>
                  <a:ln w="7600" cap="flat">
                    <a:solidFill>
                      <a:srgbClr val="00AEEE"/>
                    </a:solidFill>
                    <a:bevel/>
                  </a:ln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1064">
                        <a:solidFill>
                          <a:srgbClr val="FFFFFF"/>
                        </a:solidFill>
                        <a:latin typeface="Arial"/>
                      </a:rPr>
                      <a:t>主题 2</a:t>
                    </a:r>
                  </a:p>
                </p:txBody>
              </p:sp>
            </p:grpSp>
            <p:grpSp>
              <p:nvGrpSpPr>
                <p:cNvPr id="285" name="组合 284"/>
                <p:cNvGrpSpPr/>
                <p:nvPr/>
              </p:nvGrpSpPr>
              <p:grpSpPr>
                <a:xfrm>
                  <a:off x="2299813" y="1433871"/>
                  <a:ext cx="812774" cy="1003200"/>
                  <a:chOff x="2299813" y="1433871"/>
                  <a:chExt cx="812774" cy="1003200"/>
                </a:xfrm>
              </p:grpSpPr>
              <p:sp>
                <p:nvSpPr>
                  <p:cNvPr id="290" name="Rounded Rectangle"/>
                  <p:cNvSpPr/>
                  <p:nvPr/>
                </p:nvSpPr>
                <p:spPr>
                  <a:xfrm>
                    <a:off x="2299813" y="1433871"/>
                    <a:ext cx="812774" cy="1003200"/>
                  </a:xfrm>
                  <a:custGeom>
                    <a:avLst/>
                    <a:gdLst>
                      <a:gd name="connsiteX0" fmla="*/ 406387 w 812774"/>
                      <a:gd name="connsiteY0" fmla="*/ 1003200 h 1003200"/>
                      <a:gd name="connsiteX1" fmla="*/ 406387 w 812774"/>
                      <a:gd name="connsiteY1" fmla="*/ 0 h 1003200"/>
                      <a:gd name="connsiteX2" fmla="*/ 812774 w 812774"/>
                      <a:gd name="connsiteY2" fmla="*/ 501600 h 1003200"/>
                      <a:gd name="connsiteX3" fmla="*/ 0 w 812774"/>
                      <a:gd name="connsiteY3" fmla="*/ 501600 h 1003200"/>
                      <a:gd name="rtl" fmla="*/ 26387 w 812774"/>
                      <a:gd name="rtt" fmla="*/ 836000 h 1003200"/>
                      <a:gd name="rtr" fmla="*/ 786387 w 812774"/>
                      <a:gd name="rtb" fmla="*/ 988000 h 1003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rtl" t="rtt" r="rtr" b="rtb"/>
                    <a:pathLst>
                      <a:path w="812774" h="1003200">
                        <a:moveTo>
                          <a:pt x="726601" y="1003200"/>
                        </a:moveTo>
                        <a:cubicBezTo>
                          <a:pt x="774197" y="1003200"/>
                          <a:pt x="812774" y="964622"/>
                          <a:pt x="812774" y="917024"/>
                        </a:cubicBezTo>
                        <a:lnTo>
                          <a:pt x="812774" y="86173"/>
                        </a:lnTo>
                        <a:cubicBezTo>
                          <a:pt x="812774" y="38580"/>
                          <a:pt x="774197" y="0"/>
                          <a:pt x="726601" y="0"/>
                        </a:cubicBezTo>
                        <a:lnTo>
                          <a:pt x="86173" y="0"/>
                        </a:lnTo>
                        <a:cubicBezTo>
                          <a:pt x="38580" y="0"/>
                          <a:pt x="0" y="38580"/>
                          <a:pt x="0" y="86173"/>
                        </a:cubicBezTo>
                        <a:lnTo>
                          <a:pt x="0" y="917024"/>
                        </a:lnTo>
                        <a:cubicBezTo>
                          <a:pt x="0" y="964622"/>
                          <a:pt x="38580" y="1003200"/>
                          <a:pt x="86173" y="1003200"/>
                        </a:cubicBezTo>
                        <a:lnTo>
                          <a:pt x="726601" y="1003200"/>
                        </a:lnTo>
                        <a:close/>
                      </a:path>
                    </a:pathLst>
                  </a:custGeom>
                  <a:solidFill>
                    <a:srgbClr val="236EA1"/>
                  </a:solidFill>
                  <a:ln w="7600" cap="flat">
                    <a:solidFill>
                      <a:srgbClr val="236EA1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 b="1">
                        <a:solidFill>
                          <a:srgbClr val="FFFFFF"/>
                        </a:solidFill>
                        <a:latin typeface="Arial"/>
                      </a:rPr>
                      <a:t>Group 1</a:t>
                    </a:r>
                  </a:p>
                </p:txBody>
              </p:sp>
              <p:sp>
                <p:nvSpPr>
                  <p:cNvPr id="291" name="圆盒子"/>
                  <p:cNvSpPr/>
                  <p:nvPr/>
                </p:nvSpPr>
                <p:spPr>
                  <a:xfrm>
                    <a:off x="2379400" y="1594067"/>
                    <a:ext cx="653600" cy="216003"/>
                  </a:xfrm>
                  <a:custGeom>
                    <a:avLst/>
                    <a:gdLst>
                      <a:gd name="connsiteX0" fmla="*/ 0 w 653600"/>
                      <a:gd name="connsiteY0" fmla="*/ 108001 h 216003"/>
                      <a:gd name="connsiteX1" fmla="*/ 327511 w 653600"/>
                      <a:gd name="connsiteY1" fmla="*/ 0 h 216003"/>
                      <a:gd name="connsiteX2" fmla="*/ 653600 w 653600"/>
                      <a:gd name="connsiteY2" fmla="*/ 108001 h 216003"/>
                      <a:gd name="connsiteX3" fmla="*/ 327511 w 653600"/>
                      <a:gd name="connsiteY3" fmla="*/ 216003 h 216003"/>
                      <a:gd name="connsiteX4" fmla="*/ 0 w 653600"/>
                      <a:gd name="connsiteY4" fmla="*/ 108001 h 216003"/>
                      <a:gd name="connsiteX5" fmla="*/ 326800 w 653600"/>
                      <a:gd name="connsiteY5" fmla="*/ 0 h 216003"/>
                      <a:gd name="connsiteX6" fmla="*/ 653600 w 653600"/>
                      <a:gd name="connsiteY6" fmla="*/ 108001 h 216003"/>
                      <a:gd name="connsiteX7" fmla="*/ 326800 w 653600"/>
                      <a:gd name="connsiteY7" fmla="*/ 216003 h 2160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53600" h="216003">
                        <a:moveTo>
                          <a:pt x="0" y="0"/>
                        </a:moveTo>
                        <a:lnTo>
                          <a:pt x="653600" y="0"/>
                        </a:lnTo>
                        <a:lnTo>
                          <a:pt x="653600" y="216003"/>
                        </a:lnTo>
                        <a:lnTo>
                          <a:pt x="0" y="21600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AEEE"/>
                  </a:solidFill>
                  <a:ln w="7600" cap="flat">
                    <a:solidFill>
                      <a:srgbClr val="00AEEE"/>
                    </a:solidFill>
                    <a:bevel/>
                  </a:ln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1064">
                        <a:solidFill>
                          <a:srgbClr val="FFFFFF"/>
                        </a:solidFill>
                        <a:latin typeface="Arial"/>
                      </a:rPr>
                      <a:t>主题 1</a:t>
                    </a:r>
                  </a:p>
                </p:txBody>
              </p:sp>
              <p:sp>
                <p:nvSpPr>
                  <p:cNvPr id="292" name="圆盒子"/>
                  <p:cNvSpPr/>
                  <p:nvPr/>
                </p:nvSpPr>
                <p:spPr>
                  <a:xfrm>
                    <a:off x="2379400" y="1954472"/>
                    <a:ext cx="653600" cy="216003"/>
                  </a:xfrm>
                  <a:custGeom>
                    <a:avLst/>
                    <a:gdLst>
                      <a:gd name="connsiteX0" fmla="*/ 0 w 653600"/>
                      <a:gd name="connsiteY0" fmla="*/ 108001 h 216003"/>
                      <a:gd name="connsiteX1" fmla="*/ 327511 w 653600"/>
                      <a:gd name="connsiteY1" fmla="*/ 0 h 216003"/>
                      <a:gd name="connsiteX2" fmla="*/ 653600 w 653600"/>
                      <a:gd name="connsiteY2" fmla="*/ 108001 h 216003"/>
                      <a:gd name="connsiteX3" fmla="*/ 327511 w 653600"/>
                      <a:gd name="connsiteY3" fmla="*/ 216003 h 216003"/>
                      <a:gd name="connsiteX4" fmla="*/ 0 w 653600"/>
                      <a:gd name="connsiteY4" fmla="*/ 108001 h 216003"/>
                      <a:gd name="connsiteX5" fmla="*/ 326800 w 653600"/>
                      <a:gd name="connsiteY5" fmla="*/ 0 h 216003"/>
                      <a:gd name="connsiteX6" fmla="*/ 653600 w 653600"/>
                      <a:gd name="connsiteY6" fmla="*/ 108001 h 216003"/>
                      <a:gd name="connsiteX7" fmla="*/ 326800 w 653600"/>
                      <a:gd name="connsiteY7" fmla="*/ 216003 h 2160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53600" h="216003">
                        <a:moveTo>
                          <a:pt x="0" y="0"/>
                        </a:moveTo>
                        <a:lnTo>
                          <a:pt x="653600" y="0"/>
                        </a:lnTo>
                        <a:lnTo>
                          <a:pt x="653600" y="216003"/>
                        </a:lnTo>
                        <a:lnTo>
                          <a:pt x="0" y="21600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AEEE"/>
                  </a:solidFill>
                  <a:ln w="7600" cap="flat">
                    <a:solidFill>
                      <a:srgbClr val="00AEEE"/>
                    </a:solidFill>
                    <a:bevel/>
                  </a:ln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1064">
                        <a:solidFill>
                          <a:srgbClr val="FFFFFF"/>
                        </a:solidFill>
                        <a:latin typeface="Arial"/>
                      </a:rPr>
                      <a:t>主题 2</a:t>
                    </a:r>
                  </a:p>
                </p:txBody>
              </p:sp>
            </p:grpSp>
            <p:grpSp>
              <p:nvGrpSpPr>
                <p:cNvPr id="286" name="组合 285"/>
                <p:cNvGrpSpPr/>
                <p:nvPr/>
              </p:nvGrpSpPr>
              <p:grpSpPr>
                <a:xfrm>
                  <a:off x="4787544" y="1433871"/>
                  <a:ext cx="812774" cy="1003200"/>
                  <a:chOff x="4787544" y="1433871"/>
                  <a:chExt cx="812774" cy="1003200"/>
                </a:xfrm>
              </p:grpSpPr>
              <p:sp>
                <p:nvSpPr>
                  <p:cNvPr id="287" name="Rounded Rectangle"/>
                  <p:cNvSpPr/>
                  <p:nvPr/>
                </p:nvSpPr>
                <p:spPr>
                  <a:xfrm>
                    <a:off x="4787544" y="1433871"/>
                    <a:ext cx="812774" cy="1003200"/>
                  </a:xfrm>
                  <a:custGeom>
                    <a:avLst/>
                    <a:gdLst>
                      <a:gd name="connsiteX0" fmla="*/ 406387 w 812774"/>
                      <a:gd name="connsiteY0" fmla="*/ 1003200 h 1003200"/>
                      <a:gd name="connsiteX1" fmla="*/ 406387 w 812774"/>
                      <a:gd name="connsiteY1" fmla="*/ 0 h 1003200"/>
                      <a:gd name="connsiteX2" fmla="*/ 812774 w 812774"/>
                      <a:gd name="connsiteY2" fmla="*/ 501600 h 1003200"/>
                      <a:gd name="connsiteX3" fmla="*/ 0 w 812774"/>
                      <a:gd name="connsiteY3" fmla="*/ 501600 h 1003200"/>
                      <a:gd name="rtl" fmla="*/ 26387 w 812774"/>
                      <a:gd name="rtt" fmla="*/ 836000 h 1003200"/>
                      <a:gd name="rtr" fmla="*/ 786387 w 812774"/>
                      <a:gd name="rtb" fmla="*/ 988000 h 1003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rtl" t="rtt" r="rtr" b="rtb"/>
                    <a:pathLst>
                      <a:path w="812774" h="1003200">
                        <a:moveTo>
                          <a:pt x="726601" y="1003200"/>
                        </a:moveTo>
                        <a:cubicBezTo>
                          <a:pt x="774197" y="1003200"/>
                          <a:pt x="812774" y="964622"/>
                          <a:pt x="812774" y="917024"/>
                        </a:cubicBezTo>
                        <a:lnTo>
                          <a:pt x="812774" y="86173"/>
                        </a:lnTo>
                        <a:cubicBezTo>
                          <a:pt x="812774" y="38580"/>
                          <a:pt x="774197" y="0"/>
                          <a:pt x="726601" y="0"/>
                        </a:cubicBezTo>
                        <a:lnTo>
                          <a:pt x="86173" y="0"/>
                        </a:lnTo>
                        <a:cubicBezTo>
                          <a:pt x="38580" y="0"/>
                          <a:pt x="0" y="38580"/>
                          <a:pt x="0" y="86173"/>
                        </a:cubicBezTo>
                        <a:lnTo>
                          <a:pt x="0" y="917024"/>
                        </a:lnTo>
                        <a:cubicBezTo>
                          <a:pt x="0" y="964622"/>
                          <a:pt x="38580" y="1003200"/>
                          <a:pt x="86173" y="1003200"/>
                        </a:cubicBezTo>
                        <a:lnTo>
                          <a:pt x="726601" y="1003200"/>
                        </a:lnTo>
                        <a:close/>
                      </a:path>
                    </a:pathLst>
                  </a:custGeom>
                  <a:solidFill>
                    <a:srgbClr val="236EA1"/>
                  </a:solidFill>
                  <a:ln w="7600" cap="flat">
                    <a:solidFill>
                      <a:srgbClr val="236EA1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 b="1">
                        <a:solidFill>
                          <a:srgbClr val="FFFFFF"/>
                        </a:solidFill>
                        <a:latin typeface="Arial"/>
                      </a:rPr>
                      <a:t>Group 3</a:t>
                    </a:r>
                  </a:p>
                </p:txBody>
              </p:sp>
              <p:sp>
                <p:nvSpPr>
                  <p:cNvPr id="288" name="圆盒子"/>
                  <p:cNvSpPr/>
                  <p:nvPr/>
                </p:nvSpPr>
                <p:spPr>
                  <a:xfrm>
                    <a:off x="4867131" y="1594067"/>
                    <a:ext cx="653600" cy="216003"/>
                  </a:xfrm>
                  <a:custGeom>
                    <a:avLst/>
                    <a:gdLst>
                      <a:gd name="connsiteX0" fmla="*/ 0 w 653600"/>
                      <a:gd name="connsiteY0" fmla="*/ 108001 h 216003"/>
                      <a:gd name="connsiteX1" fmla="*/ 327511 w 653600"/>
                      <a:gd name="connsiteY1" fmla="*/ 0 h 216003"/>
                      <a:gd name="connsiteX2" fmla="*/ 653600 w 653600"/>
                      <a:gd name="connsiteY2" fmla="*/ 108001 h 216003"/>
                      <a:gd name="connsiteX3" fmla="*/ 327511 w 653600"/>
                      <a:gd name="connsiteY3" fmla="*/ 216003 h 216003"/>
                      <a:gd name="connsiteX4" fmla="*/ 0 w 653600"/>
                      <a:gd name="connsiteY4" fmla="*/ 108001 h 216003"/>
                      <a:gd name="connsiteX5" fmla="*/ 326800 w 653600"/>
                      <a:gd name="connsiteY5" fmla="*/ 0 h 216003"/>
                      <a:gd name="connsiteX6" fmla="*/ 653600 w 653600"/>
                      <a:gd name="connsiteY6" fmla="*/ 108001 h 216003"/>
                      <a:gd name="connsiteX7" fmla="*/ 326800 w 653600"/>
                      <a:gd name="connsiteY7" fmla="*/ 216003 h 2160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53600" h="216003">
                        <a:moveTo>
                          <a:pt x="0" y="0"/>
                        </a:moveTo>
                        <a:lnTo>
                          <a:pt x="653600" y="0"/>
                        </a:lnTo>
                        <a:lnTo>
                          <a:pt x="653600" y="216003"/>
                        </a:lnTo>
                        <a:lnTo>
                          <a:pt x="0" y="21600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AEEE"/>
                  </a:solidFill>
                  <a:ln w="7600" cap="flat">
                    <a:solidFill>
                      <a:srgbClr val="00AEEE"/>
                    </a:solidFill>
                    <a:bevel/>
                  </a:ln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1064">
                        <a:solidFill>
                          <a:srgbClr val="FFFFFF"/>
                        </a:solidFill>
                        <a:latin typeface="Arial"/>
                      </a:rPr>
                      <a:t>主题 1</a:t>
                    </a:r>
                  </a:p>
                </p:txBody>
              </p:sp>
              <p:sp>
                <p:nvSpPr>
                  <p:cNvPr id="289" name="圆盒子"/>
                  <p:cNvSpPr/>
                  <p:nvPr/>
                </p:nvSpPr>
                <p:spPr>
                  <a:xfrm>
                    <a:off x="4867131" y="1954472"/>
                    <a:ext cx="653600" cy="216003"/>
                  </a:xfrm>
                  <a:custGeom>
                    <a:avLst/>
                    <a:gdLst>
                      <a:gd name="connsiteX0" fmla="*/ 0 w 653600"/>
                      <a:gd name="connsiteY0" fmla="*/ 108001 h 216003"/>
                      <a:gd name="connsiteX1" fmla="*/ 327511 w 653600"/>
                      <a:gd name="connsiteY1" fmla="*/ 0 h 216003"/>
                      <a:gd name="connsiteX2" fmla="*/ 653600 w 653600"/>
                      <a:gd name="connsiteY2" fmla="*/ 108001 h 216003"/>
                      <a:gd name="connsiteX3" fmla="*/ 327511 w 653600"/>
                      <a:gd name="connsiteY3" fmla="*/ 216003 h 216003"/>
                      <a:gd name="connsiteX4" fmla="*/ 0 w 653600"/>
                      <a:gd name="connsiteY4" fmla="*/ 108001 h 216003"/>
                      <a:gd name="connsiteX5" fmla="*/ 326800 w 653600"/>
                      <a:gd name="connsiteY5" fmla="*/ 0 h 216003"/>
                      <a:gd name="connsiteX6" fmla="*/ 653600 w 653600"/>
                      <a:gd name="connsiteY6" fmla="*/ 108001 h 216003"/>
                      <a:gd name="connsiteX7" fmla="*/ 326800 w 653600"/>
                      <a:gd name="connsiteY7" fmla="*/ 216003 h 2160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53600" h="216003">
                        <a:moveTo>
                          <a:pt x="0" y="0"/>
                        </a:moveTo>
                        <a:lnTo>
                          <a:pt x="653600" y="0"/>
                        </a:lnTo>
                        <a:lnTo>
                          <a:pt x="653600" y="216003"/>
                        </a:lnTo>
                        <a:lnTo>
                          <a:pt x="0" y="21600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AEEE"/>
                  </a:solidFill>
                  <a:ln w="7600" cap="flat">
                    <a:solidFill>
                      <a:srgbClr val="00AEEE"/>
                    </a:solidFill>
                    <a:bevel/>
                  </a:ln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1064">
                        <a:solidFill>
                          <a:srgbClr val="FFFFFF"/>
                        </a:solidFill>
                        <a:latin typeface="Arial"/>
                      </a:rPr>
                      <a:t>主题 2</a:t>
                    </a:r>
                  </a:p>
                </p:txBody>
              </p:sp>
            </p:grpSp>
          </p:grpSp>
        </p:grpSp>
        <p:sp>
          <p:nvSpPr>
            <p:cNvPr id="166" name="ConnectLine"/>
            <p:cNvSpPr/>
            <p:nvPr/>
          </p:nvSpPr>
          <p:spPr>
            <a:xfrm>
              <a:off x="4041632" y="319766"/>
              <a:ext cx="237975" cy="770435"/>
            </a:xfrm>
            <a:custGeom>
              <a:avLst/>
              <a:gdLst/>
              <a:ahLst/>
              <a:cxnLst/>
              <a:rect l="0" t="0" r="0" b="0"/>
              <a:pathLst>
                <a:path w="237975" h="770435" fill="none">
                  <a:moveTo>
                    <a:pt x="0" y="0"/>
                  </a:moveTo>
                  <a:lnTo>
                    <a:pt x="0" y="391400"/>
                  </a:lnTo>
                  <a:cubicBezTo>
                    <a:pt x="0" y="420766"/>
                    <a:pt x="23834" y="444600"/>
                    <a:pt x="53200" y="444600"/>
                  </a:cubicBezTo>
                  <a:lnTo>
                    <a:pt x="184775" y="444600"/>
                  </a:lnTo>
                  <a:cubicBezTo>
                    <a:pt x="214141" y="444600"/>
                    <a:pt x="237975" y="468434"/>
                    <a:pt x="237975" y="497800"/>
                  </a:cubicBezTo>
                  <a:lnTo>
                    <a:pt x="237975" y="770435"/>
                  </a:lnTo>
                </a:path>
              </a:pathLst>
            </a:custGeom>
            <a:noFill/>
            <a:ln w="20267" cap="flat">
              <a:solidFill>
                <a:srgbClr val="236EA1"/>
              </a:solidFill>
              <a:bevel/>
              <a:tailEnd type="triangle" w="med" len="med"/>
            </a:ln>
          </p:spPr>
        </p:sp>
        <p:sp>
          <p:nvSpPr>
            <p:cNvPr id="167" name="Rounded Rectangle"/>
            <p:cNvSpPr/>
            <p:nvPr/>
          </p:nvSpPr>
          <p:spPr>
            <a:xfrm>
              <a:off x="1759316" y="5419364"/>
              <a:ext cx="5625368" cy="1690544"/>
            </a:xfrm>
            <a:custGeom>
              <a:avLst/>
              <a:gdLst>
                <a:gd name="connsiteX0" fmla="*/ 2812684 w 5625368"/>
                <a:gd name="connsiteY0" fmla="*/ 1690544 h 1690544"/>
                <a:gd name="connsiteX1" fmla="*/ 2812684 w 5625368"/>
                <a:gd name="connsiteY1" fmla="*/ 0 h 1690544"/>
                <a:gd name="connsiteX2" fmla="*/ 5625368 w 5625368"/>
                <a:gd name="connsiteY2" fmla="*/ 845272 h 1690544"/>
                <a:gd name="connsiteX3" fmla="*/ 0 w 5625368"/>
                <a:gd name="connsiteY3" fmla="*/ 845272 h 1690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0" t="0" r="0" b="0"/>
              <a:pathLst>
                <a:path w="5625368" h="1690544">
                  <a:moveTo>
                    <a:pt x="5539192" y="1690544"/>
                  </a:moveTo>
                  <a:cubicBezTo>
                    <a:pt x="5586790" y="1690544"/>
                    <a:pt x="5625368" y="1651966"/>
                    <a:pt x="5625368" y="1604368"/>
                  </a:cubicBezTo>
                  <a:lnTo>
                    <a:pt x="5625368" y="86173"/>
                  </a:lnTo>
                  <a:cubicBezTo>
                    <a:pt x="5625368" y="38580"/>
                    <a:pt x="5586790" y="0"/>
                    <a:pt x="5539192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1604368"/>
                  </a:lnTo>
                  <a:cubicBezTo>
                    <a:pt x="0" y="1651966"/>
                    <a:pt x="38580" y="1690544"/>
                    <a:pt x="86173" y="1690544"/>
                  </a:cubicBezTo>
                  <a:lnTo>
                    <a:pt x="5539192" y="1690544"/>
                  </a:lnTo>
                  <a:close/>
                </a:path>
              </a:pathLst>
            </a:custGeom>
            <a:noFill/>
            <a:ln w="7600" cap="flat">
              <a:solidFill>
                <a:srgbClr val="000000"/>
              </a:solidFill>
              <a:custDash>
                <a:ds d="2500000" sp="500000"/>
                <a:ds d="600000" sp="500000"/>
              </a:custDash>
              <a:bevel/>
            </a:ln>
          </p:spPr>
        </p:sp>
        <p:sp>
          <p:nvSpPr>
            <p:cNvPr id="168" name="Rounded Rectangle"/>
            <p:cNvSpPr/>
            <p:nvPr/>
          </p:nvSpPr>
          <p:spPr>
            <a:xfrm>
              <a:off x="1759316" y="3254785"/>
              <a:ext cx="5625368" cy="1690544"/>
            </a:xfrm>
            <a:custGeom>
              <a:avLst/>
              <a:gdLst>
                <a:gd name="connsiteX0" fmla="*/ 2812684 w 5625368"/>
                <a:gd name="connsiteY0" fmla="*/ 1690544 h 1690544"/>
                <a:gd name="connsiteX1" fmla="*/ 2812684 w 5625368"/>
                <a:gd name="connsiteY1" fmla="*/ 0 h 1690544"/>
                <a:gd name="connsiteX2" fmla="*/ 5625368 w 5625368"/>
                <a:gd name="connsiteY2" fmla="*/ 845272 h 1690544"/>
                <a:gd name="connsiteX3" fmla="*/ 0 w 5625368"/>
                <a:gd name="connsiteY3" fmla="*/ 845272 h 1690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0" t="0" r="0" b="0"/>
              <a:pathLst>
                <a:path w="5625368" h="1690544">
                  <a:moveTo>
                    <a:pt x="5539192" y="1690544"/>
                  </a:moveTo>
                  <a:cubicBezTo>
                    <a:pt x="5586790" y="1690544"/>
                    <a:pt x="5625368" y="1651966"/>
                    <a:pt x="5625368" y="1604368"/>
                  </a:cubicBezTo>
                  <a:lnTo>
                    <a:pt x="5625368" y="86173"/>
                  </a:lnTo>
                  <a:cubicBezTo>
                    <a:pt x="5625368" y="38580"/>
                    <a:pt x="5586790" y="0"/>
                    <a:pt x="5539192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1604368"/>
                  </a:lnTo>
                  <a:cubicBezTo>
                    <a:pt x="0" y="1651966"/>
                    <a:pt x="38580" y="1690544"/>
                    <a:pt x="86173" y="1690544"/>
                  </a:cubicBezTo>
                  <a:lnTo>
                    <a:pt x="5539192" y="1690544"/>
                  </a:lnTo>
                  <a:close/>
                </a:path>
              </a:pathLst>
            </a:custGeom>
            <a:noFill/>
            <a:ln w="7600" cap="flat">
              <a:solidFill>
                <a:srgbClr val="000000"/>
              </a:solidFill>
              <a:custDash>
                <a:ds d="2500000" sp="500000"/>
                <a:ds d="600000" sp="500000"/>
              </a:custDash>
              <a:bevel/>
            </a:ln>
          </p:spPr>
        </p:sp>
        <p:grpSp>
          <p:nvGrpSpPr>
            <p:cNvPr id="169" name="组合 168"/>
            <p:cNvGrpSpPr/>
            <p:nvPr/>
          </p:nvGrpSpPr>
          <p:grpSpPr>
            <a:xfrm>
              <a:off x="1931000" y="5630036"/>
              <a:ext cx="5282000" cy="1269200"/>
              <a:chOff x="1931000" y="5630036"/>
              <a:chExt cx="5282000" cy="1269200"/>
            </a:xfrm>
          </p:grpSpPr>
          <p:sp>
            <p:nvSpPr>
              <p:cNvPr id="219" name="Rounded Rectangle"/>
              <p:cNvSpPr/>
              <p:nvPr/>
            </p:nvSpPr>
            <p:spPr>
              <a:xfrm>
                <a:off x="5495400" y="5630036"/>
                <a:ext cx="1717600" cy="1269200"/>
              </a:xfrm>
              <a:custGeom>
                <a:avLst/>
                <a:gdLst>
                  <a:gd name="connsiteX0" fmla="*/ 858800 w 1717600"/>
                  <a:gd name="connsiteY0" fmla="*/ 1269200 h 1269200"/>
                  <a:gd name="connsiteX1" fmla="*/ 858800 w 1717600"/>
                  <a:gd name="connsiteY1" fmla="*/ 0 h 1269200"/>
                  <a:gd name="connsiteX2" fmla="*/ 1717600 w 1717600"/>
                  <a:gd name="connsiteY2" fmla="*/ 634600 h 1269200"/>
                  <a:gd name="connsiteX3" fmla="*/ 0 w 1717600"/>
                  <a:gd name="connsiteY3" fmla="*/ 634600 h 1269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0" t="0" r="0" b="0"/>
                <a:pathLst>
                  <a:path w="1717600" h="1269200">
                    <a:moveTo>
                      <a:pt x="1631424" y="1269200"/>
                    </a:moveTo>
                    <a:cubicBezTo>
                      <a:pt x="1679022" y="1269200"/>
                      <a:pt x="1717600" y="1230622"/>
                      <a:pt x="1717600" y="1183024"/>
                    </a:cubicBezTo>
                    <a:lnTo>
                      <a:pt x="1717600" y="86173"/>
                    </a:lnTo>
                    <a:cubicBezTo>
                      <a:pt x="1717600" y="38580"/>
                      <a:pt x="1679022" y="0"/>
                      <a:pt x="1631424" y="0"/>
                    </a:cubicBezTo>
                    <a:lnTo>
                      <a:pt x="86173" y="0"/>
                    </a:lnTo>
                    <a:cubicBezTo>
                      <a:pt x="38580" y="0"/>
                      <a:pt x="0" y="38580"/>
                      <a:pt x="0" y="86173"/>
                    </a:cubicBezTo>
                    <a:lnTo>
                      <a:pt x="0" y="1183024"/>
                    </a:lnTo>
                    <a:cubicBezTo>
                      <a:pt x="0" y="1230622"/>
                      <a:pt x="38580" y="1269200"/>
                      <a:pt x="86173" y="1269200"/>
                    </a:cubicBezTo>
                    <a:lnTo>
                      <a:pt x="1631424" y="1269200"/>
                    </a:lnTo>
                    <a:close/>
                  </a:path>
                </a:pathLst>
              </a:custGeom>
              <a:solidFill>
                <a:srgbClr val="E7F4F0"/>
              </a:solidFill>
              <a:ln w="7600" cap="flat">
                <a:solidFill>
                  <a:srgbClr val="7ECCB6"/>
                </a:solidFill>
                <a:bevel/>
              </a:ln>
            </p:spPr>
          </p:sp>
          <p:grpSp>
            <p:nvGrpSpPr>
              <p:cNvPr id="220" name="组合 219"/>
              <p:cNvGrpSpPr/>
              <p:nvPr/>
            </p:nvGrpSpPr>
            <p:grpSpPr>
              <a:xfrm>
                <a:off x="1931000" y="5630036"/>
                <a:ext cx="2872800" cy="1269200"/>
                <a:chOff x="1931000" y="5630036"/>
                <a:chExt cx="2872800" cy="1269200"/>
              </a:xfrm>
            </p:grpSpPr>
            <p:sp>
              <p:nvSpPr>
                <p:cNvPr id="270" name="Rounded Rectangle"/>
                <p:cNvSpPr/>
                <p:nvPr/>
              </p:nvSpPr>
              <p:spPr>
                <a:xfrm>
                  <a:off x="1931000" y="5630036"/>
                  <a:ext cx="2872800" cy="1269200"/>
                </a:xfrm>
                <a:custGeom>
                  <a:avLst/>
                  <a:gdLst>
                    <a:gd name="connsiteX0" fmla="*/ 1436400 w 2872800"/>
                    <a:gd name="connsiteY0" fmla="*/ 1269200 h 1269200"/>
                    <a:gd name="connsiteX1" fmla="*/ 1436400 w 2872800"/>
                    <a:gd name="connsiteY1" fmla="*/ 0 h 1269200"/>
                    <a:gd name="connsiteX2" fmla="*/ 2872800 w 2872800"/>
                    <a:gd name="connsiteY2" fmla="*/ 634600 h 1269200"/>
                    <a:gd name="connsiteX3" fmla="*/ 0 w 2872800"/>
                    <a:gd name="connsiteY3" fmla="*/ 634600 h 1269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0" t="0" r="0" b="0"/>
                  <a:pathLst>
                    <a:path w="2872800" h="1269200">
                      <a:moveTo>
                        <a:pt x="2786624" y="1269200"/>
                      </a:moveTo>
                      <a:cubicBezTo>
                        <a:pt x="2834222" y="1269200"/>
                        <a:pt x="2872800" y="1230622"/>
                        <a:pt x="2872800" y="1183024"/>
                      </a:cubicBezTo>
                      <a:lnTo>
                        <a:pt x="2872800" y="86173"/>
                      </a:lnTo>
                      <a:cubicBezTo>
                        <a:pt x="2872800" y="38580"/>
                        <a:pt x="2834222" y="0"/>
                        <a:pt x="2786624" y="0"/>
                      </a:cubicBezTo>
                      <a:lnTo>
                        <a:pt x="86173" y="0"/>
                      </a:lnTo>
                      <a:cubicBezTo>
                        <a:pt x="38580" y="0"/>
                        <a:pt x="0" y="38580"/>
                        <a:pt x="0" y="86173"/>
                      </a:cubicBezTo>
                      <a:lnTo>
                        <a:pt x="0" y="1183024"/>
                      </a:lnTo>
                      <a:cubicBezTo>
                        <a:pt x="0" y="1230622"/>
                        <a:pt x="38580" y="1269200"/>
                        <a:pt x="86173" y="1269200"/>
                      </a:cubicBezTo>
                      <a:lnTo>
                        <a:pt x="2786624" y="1269200"/>
                      </a:lnTo>
                      <a:close/>
                    </a:path>
                  </a:pathLst>
                </a:custGeom>
                <a:solidFill>
                  <a:srgbClr val="E7F4F0"/>
                </a:solidFill>
                <a:ln w="7600" cap="flat">
                  <a:solidFill>
                    <a:srgbClr val="7ECCB6"/>
                  </a:solidFill>
                  <a:bevel/>
                </a:ln>
              </p:spPr>
            </p:sp>
            <p:grpSp>
              <p:nvGrpSpPr>
                <p:cNvPr id="271" name="组合 270"/>
                <p:cNvGrpSpPr/>
                <p:nvPr/>
              </p:nvGrpSpPr>
              <p:grpSpPr>
                <a:xfrm>
                  <a:off x="2233100" y="5837843"/>
                  <a:ext cx="2405569" cy="853586"/>
                  <a:chOff x="2233100" y="5837843"/>
                  <a:chExt cx="2405569" cy="853586"/>
                </a:xfrm>
              </p:grpSpPr>
              <p:sp>
                <p:nvSpPr>
                  <p:cNvPr id="272" name="任意多边形 271"/>
                  <p:cNvSpPr/>
                  <p:nvPr/>
                </p:nvSpPr>
                <p:spPr>
                  <a:xfrm>
                    <a:off x="3046004" y="5837843"/>
                    <a:ext cx="385257" cy="85358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85257" h="853586">
                        <a:moveTo>
                          <a:pt x="231087" y="834442"/>
                        </a:moveTo>
                        <a:lnTo>
                          <a:pt x="385257" y="834442"/>
                        </a:lnTo>
                        <a:lnTo>
                          <a:pt x="385257" y="853586"/>
                        </a:lnTo>
                        <a:lnTo>
                          <a:pt x="212126" y="853586"/>
                        </a:lnTo>
                        <a:lnTo>
                          <a:pt x="212126" y="481426"/>
                        </a:lnTo>
                        <a:cubicBezTo>
                          <a:pt x="188748" y="479739"/>
                          <a:pt x="169711" y="462215"/>
                          <a:pt x="165485" y="439422"/>
                        </a:cubicBezTo>
                        <a:lnTo>
                          <a:pt x="0" y="439422"/>
                        </a:lnTo>
                        <a:lnTo>
                          <a:pt x="0" y="420280"/>
                        </a:lnTo>
                        <a:lnTo>
                          <a:pt x="165485" y="420280"/>
                        </a:lnTo>
                        <a:cubicBezTo>
                          <a:pt x="169711" y="397488"/>
                          <a:pt x="188748" y="379963"/>
                          <a:pt x="212126" y="378276"/>
                        </a:cubicBezTo>
                        <a:lnTo>
                          <a:pt x="212126" y="0"/>
                        </a:lnTo>
                        <a:lnTo>
                          <a:pt x="385257" y="0"/>
                        </a:lnTo>
                        <a:lnTo>
                          <a:pt x="385257" y="19142"/>
                        </a:lnTo>
                        <a:lnTo>
                          <a:pt x="231087" y="19142"/>
                        </a:lnTo>
                        <a:lnTo>
                          <a:pt x="231087" y="380476"/>
                        </a:lnTo>
                        <a:cubicBezTo>
                          <a:pt x="248987" y="386106"/>
                          <a:pt x="262672" y="401383"/>
                          <a:pt x="266175" y="420280"/>
                        </a:cubicBezTo>
                        <a:lnTo>
                          <a:pt x="266175" y="439422"/>
                        </a:lnTo>
                        <a:cubicBezTo>
                          <a:pt x="262672" y="458320"/>
                          <a:pt x="248987" y="473596"/>
                          <a:pt x="231087" y="479226"/>
                        </a:cubicBezTo>
                        <a:lnTo>
                          <a:pt x="231087" y="834442"/>
                        </a:lnTo>
                        <a:close/>
                      </a:path>
                    </a:pathLst>
                  </a:custGeom>
                  <a:solidFill>
                    <a:srgbClr val="717070"/>
                  </a:solidFill>
                  <a:ln w="7600" cap="flat">
                    <a:solidFill>
                      <a:srgbClr val="717070"/>
                    </a:solidFill>
                    <a:bevel/>
                  </a:ln>
                </p:spPr>
              </p:sp>
              <p:grpSp>
                <p:nvGrpSpPr>
                  <p:cNvPr id="273" name="组合 272"/>
                  <p:cNvGrpSpPr/>
                  <p:nvPr/>
                </p:nvGrpSpPr>
                <p:grpSpPr>
                  <a:xfrm>
                    <a:off x="3608806" y="5890265"/>
                    <a:ext cx="892894" cy="748742"/>
                    <a:chOff x="3608806" y="5890265"/>
                    <a:chExt cx="892894" cy="748742"/>
                  </a:xfrm>
                </p:grpSpPr>
                <p:sp>
                  <p:nvSpPr>
                    <p:cNvPr id="277" name="任意多边形 276"/>
                    <p:cNvSpPr/>
                    <p:nvPr/>
                  </p:nvSpPr>
                  <p:spPr>
                    <a:xfrm>
                      <a:off x="3608806" y="6293779"/>
                      <a:ext cx="892894" cy="8530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92894" h="85308">
                          <a:moveTo>
                            <a:pt x="0" y="85308"/>
                          </a:moveTo>
                          <a:lnTo>
                            <a:pt x="892894" y="85308"/>
                          </a:lnTo>
                          <a:lnTo>
                            <a:pt x="763283" y="0"/>
                          </a:lnTo>
                          <a:lnTo>
                            <a:pt x="86409" y="0"/>
                          </a:lnTo>
                          <a:lnTo>
                            <a:pt x="0" y="85308"/>
                          </a:lnTo>
                          <a:close/>
                        </a:path>
                      </a:pathLst>
                    </a:custGeom>
                    <a:solidFill>
                      <a:srgbClr val="717070"/>
                    </a:solidFill>
                    <a:ln w="7600" cap="flat">
                      <a:solidFill>
                        <a:srgbClr val="717070"/>
                      </a:solidFill>
                      <a:bevel/>
                    </a:ln>
                  </p:spPr>
                </p:sp>
                <p:sp>
                  <p:nvSpPr>
                    <p:cNvPr id="278" name="任意多边形 277"/>
                    <p:cNvSpPr/>
                    <p:nvPr/>
                  </p:nvSpPr>
                  <p:spPr>
                    <a:xfrm>
                      <a:off x="3608806" y="6146647"/>
                      <a:ext cx="892894" cy="8530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92894" h="85308">
                          <a:moveTo>
                            <a:pt x="0" y="85308"/>
                          </a:moveTo>
                          <a:lnTo>
                            <a:pt x="892894" y="85308"/>
                          </a:lnTo>
                          <a:lnTo>
                            <a:pt x="763283" y="0"/>
                          </a:lnTo>
                          <a:lnTo>
                            <a:pt x="86409" y="0"/>
                          </a:lnTo>
                          <a:lnTo>
                            <a:pt x="0" y="85308"/>
                          </a:lnTo>
                          <a:close/>
                        </a:path>
                      </a:pathLst>
                    </a:custGeom>
                    <a:solidFill>
                      <a:srgbClr val="717070"/>
                    </a:solidFill>
                    <a:ln w="7600" cap="flat">
                      <a:solidFill>
                        <a:srgbClr val="717070"/>
                      </a:solidFill>
                      <a:bevel/>
                    </a:ln>
                  </p:spPr>
                </p:sp>
                <p:sp>
                  <p:nvSpPr>
                    <p:cNvPr id="279" name="任意多边形 278"/>
                    <p:cNvSpPr/>
                    <p:nvPr/>
                  </p:nvSpPr>
                  <p:spPr>
                    <a:xfrm>
                      <a:off x="3608806" y="5890265"/>
                      <a:ext cx="892894" cy="19792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92894" h="197929">
                          <a:moveTo>
                            <a:pt x="207244" y="2853"/>
                          </a:moveTo>
                          <a:lnTo>
                            <a:pt x="728786" y="0"/>
                          </a:lnTo>
                          <a:lnTo>
                            <a:pt x="892894" y="197929"/>
                          </a:lnTo>
                          <a:lnTo>
                            <a:pt x="0" y="197929"/>
                          </a:lnTo>
                          <a:lnTo>
                            <a:pt x="207244" y="2853"/>
                          </a:lnTo>
                          <a:close/>
                          <a:moveTo>
                            <a:pt x="109774" y="154582"/>
                          </a:moveTo>
                          <a:lnTo>
                            <a:pt x="820663" y="154582"/>
                          </a:lnTo>
                          <a:lnTo>
                            <a:pt x="717470" y="139484"/>
                          </a:lnTo>
                          <a:lnTo>
                            <a:pt x="178569" y="139484"/>
                          </a:lnTo>
                          <a:lnTo>
                            <a:pt x="109774" y="154582"/>
                          </a:lnTo>
                          <a:close/>
                          <a:moveTo>
                            <a:pt x="168498" y="116875"/>
                          </a:moveTo>
                          <a:lnTo>
                            <a:pt x="761938" y="116875"/>
                          </a:lnTo>
                          <a:lnTo>
                            <a:pt x="675794" y="101777"/>
                          </a:lnTo>
                          <a:lnTo>
                            <a:pt x="225927" y="101777"/>
                          </a:lnTo>
                          <a:lnTo>
                            <a:pt x="168498" y="116875"/>
                          </a:lnTo>
                          <a:close/>
                          <a:moveTo>
                            <a:pt x="234025" y="82546"/>
                          </a:moveTo>
                          <a:lnTo>
                            <a:pt x="696412" y="82546"/>
                          </a:lnTo>
                          <a:lnTo>
                            <a:pt x="629291" y="67448"/>
                          </a:lnTo>
                          <a:lnTo>
                            <a:pt x="278772" y="67448"/>
                          </a:lnTo>
                          <a:lnTo>
                            <a:pt x="234025" y="82546"/>
                          </a:lnTo>
                          <a:close/>
                          <a:moveTo>
                            <a:pt x="299552" y="48154"/>
                          </a:moveTo>
                          <a:lnTo>
                            <a:pt x="630884" y="48154"/>
                          </a:lnTo>
                          <a:lnTo>
                            <a:pt x="582788" y="33056"/>
                          </a:lnTo>
                          <a:lnTo>
                            <a:pt x="331617" y="33056"/>
                          </a:lnTo>
                          <a:lnTo>
                            <a:pt x="299552" y="48154"/>
                          </a:lnTo>
                          <a:close/>
                        </a:path>
                      </a:pathLst>
                    </a:custGeom>
                    <a:solidFill>
                      <a:srgbClr val="4285F4"/>
                    </a:solidFill>
                    <a:ln w="7600" cap="flat">
                      <a:solidFill>
                        <a:srgbClr val="1BBC9D"/>
                      </a:solidFill>
                      <a:bevel/>
                    </a:ln>
                  </p:spPr>
                </p:sp>
                <p:sp>
                  <p:nvSpPr>
                    <p:cNvPr id="280" name="圆盒子"/>
                    <p:cNvSpPr/>
                    <p:nvPr/>
                  </p:nvSpPr>
                  <p:spPr>
                    <a:xfrm>
                      <a:off x="3608806" y="6470468"/>
                      <a:ext cx="892894" cy="168540"/>
                    </a:xfrm>
                    <a:custGeom>
                      <a:avLst/>
                      <a:gdLst>
                        <a:gd name="connsiteX0" fmla="*/ 0 w 892894"/>
                        <a:gd name="connsiteY0" fmla="*/ 84270 h 168540"/>
                        <a:gd name="connsiteX1" fmla="*/ 447420 w 892894"/>
                        <a:gd name="connsiteY1" fmla="*/ 0 h 168540"/>
                        <a:gd name="connsiteX2" fmla="*/ 892894 w 892894"/>
                        <a:gd name="connsiteY2" fmla="*/ 84270 h 168540"/>
                        <a:gd name="connsiteX3" fmla="*/ 447420 w 892894"/>
                        <a:gd name="connsiteY3" fmla="*/ 168540 h 168540"/>
                        <a:gd name="connsiteX4" fmla="*/ 0 w 892894"/>
                        <a:gd name="connsiteY4" fmla="*/ 84270 h 168540"/>
                        <a:gd name="connsiteX5" fmla="*/ 446448 w 892894"/>
                        <a:gd name="connsiteY5" fmla="*/ 0 h 168540"/>
                        <a:gd name="connsiteX6" fmla="*/ 892894 w 892894"/>
                        <a:gd name="connsiteY6" fmla="*/ 84270 h 168540"/>
                        <a:gd name="connsiteX7" fmla="*/ 446448 w 892894"/>
                        <a:gd name="connsiteY7" fmla="*/ 168540 h 1685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892894" h="168540">
                          <a:moveTo>
                            <a:pt x="0" y="0"/>
                          </a:moveTo>
                          <a:lnTo>
                            <a:pt x="892894" y="0"/>
                          </a:lnTo>
                          <a:lnTo>
                            <a:pt x="892894" y="168540"/>
                          </a:lnTo>
                          <a:lnTo>
                            <a:pt x="0" y="16854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4285F4"/>
                    </a:solidFill>
                    <a:ln w="7600" cap="flat">
                      <a:solidFill>
                        <a:srgbClr val="118972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12" b="1">
                          <a:solidFill>
                            <a:srgbClr val="FFFFFF"/>
                          </a:solidFill>
                          <a:latin typeface="Arial"/>
                        </a:rPr>
                        <a:t>归档文件</a:t>
                      </a:r>
                    </a:p>
                  </p:txBody>
                </p:sp>
              </p:grpSp>
              <p:grpSp>
                <p:nvGrpSpPr>
                  <p:cNvPr id="274" name="组合 273"/>
                  <p:cNvGrpSpPr/>
                  <p:nvPr/>
                </p:nvGrpSpPr>
                <p:grpSpPr>
                  <a:xfrm>
                    <a:off x="2096131" y="5975836"/>
                    <a:ext cx="635360" cy="577600"/>
                    <a:chOff x="2096131" y="5975836"/>
                    <a:chExt cx="635360" cy="577600"/>
                  </a:xfrm>
                </p:grpSpPr>
                <p:sp>
                  <p:nvSpPr>
                    <p:cNvPr id="275" name="任意多边形 274"/>
                    <p:cNvSpPr/>
                    <p:nvPr/>
                  </p:nvSpPr>
                  <p:spPr>
                    <a:xfrm>
                      <a:off x="2279056" y="6116763"/>
                      <a:ext cx="266360" cy="295747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66360" h="295747">
                          <a:moveTo>
                            <a:pt x="214410" y="0"/>
                          </a:moveTo>
                          <a:lnTo>
                            <a:pt x="16687" y="0"/>
                          </a:lnTo>
                          <a:cubicBezTo>
                            <a:pt x="6612" y="0"/>
                            <a:pt x="0" y="8932"/>
                            <a:pt x="0" y="17533"/>
                          </a:cubicBezTo>
                          <a:lnTo>
                            <a:pt x="0" y="276229"/>
                          </a:lnTo>
                          <a:cubicBezTo>
                            <a:pt x="0" y="286815"/>
                            <a:pt x="8501" y="295747"/>
                            <a:pt x="16687" y="295747"/>
                          </a:cubicBezTo>
                          <a:lnTo>
                            <a:pt x="249673" y="295747"/>
                          </a:lnTo>
                          <a:cubicBezTo>
                            <a:pt x="259748" y="295747"/>
                            <a:pt x="266360" y="286815"/>
                            <a:pt x="266360" y="276229"/>
                          </a:cubicBezTo>
                          <a:lnTo>
                            <a:pt x="266360" y="57892"/>
                          </a:lnTo>
                          <a:lnTo>
                            <a:pt x="212836" y="57892"/>
                          </a:lnTo>
                          <a:lnTo>
                            <a:pt x="214410" y="0"/>
                          </a:lnTo>
                          <a:close/>
                          <a:moveTo>
                            <a:pt x="207798" y="223629"/>
                          </a:moveTo>
                          <a:lnTo>
                            <a:pt x="58561" y="223629"/>
                          </a:lnTo>
                          <a:lnTo>
                            <a:pt x="58561" y="193856"/>
                          </a:lnTo>
                          <a:lnTo>
                            <a:pt x="207798" y="193856"/>
                          </a:lnTo>
                          <a:lnTo>
                            <a:pt x="207798" y="223629"/>
                          </a:lnTo>
                          <a:close/>
                          <a:moveTo>
                            <a:pt x="207798" y="169045"/>
                          </a:moveTo>
                          <a:lnTo>
                            <a:pt x="58561" y="169045"/>
                          </a:lnTo>
                          <a:lnTo>
                            <a:pt x="58561" y="139272"/>
                          </a:lnTo>
                          <a:lnTo>
                            <a:pt x="207798" y="139272"/>
                          </a:lnTo>
                          <a:lnTo>
                            <a:pt x="207798" y="169045"/>
                          </a:lnTo>
                          <a:close/>
                          <a:moveTo>
                            <a:pt x="207798" y="112808"/>
                          </a:moveTo>
                          <a:lnTo>
                            <a:pt x="58561" y="112808"/>
                          </a:lnTo>
                          <a:lnTo>
                            <a:pt x="58561" y="83034"/>
                          </a:lnTo>
                          <a:lnTo>
                            <a:pt x="207798" y="83034"/>
                          </a:lnTo>
                          <a:lnTo>
                            <a:pt x="207798" y="112808"/>
                          </a:lnTo>
                          <a:close/>
                        </a:path>
                      </a:pathLst>
                    </a:custGeom>
                    <a:solidFill>
                      <a:srgbClr val="4285F4"/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276" name="任意多边形 275"/>
                    <p:cNvSpPr/>
                    <p:nvPr/>
                  </p:nvSpPr>
                  <p:spPr>
                    <a:xfrm>
                      <a:off x="2096131" y="5975836"/>
                      <a:ext cx="635360" cy="577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635360" h="577600">
                          <a:moveTo>
                            <a:pt x="476048" y="0"/>
                          </a:moveTo>
                          <a:lnTo>
                            <a:pt x="159312" y="0"/>
                          </a:lnTo>
                          <a:lnTo>
                            <a:pt x="0" y="288800"/>
                          </a:lnTo>
                          <a:lnTo>
                            <a:pt x="159312" y="577600"/>
                          </a:lnTo>
                          <a:lnTo>
                            <a:pt x="476048" y="577600"/>
                          </a:lnTo>
                          <a:lnTo>
                            <a:pt x="635360" y="288800"/>
                          </a:lnTo>
                          <a:lnTo>
                            <a:pt x="476048" y="0"/>
                          </a:lnTo>
                          <a:close/>
                          <a:moveTo>
                            <a:pt x="434174" y="464792"/>
                          </a:moveTo>
                          <a:lnTo>
                            <a:pt x="201186" y="464792"/>
                          </a:lnTo>
                          <a:cubicBezTo>
                            <a:pt x="175999" y="464792"/>
                            <a:pt x="155849" y="443620"/>
                            <a:pt x="155849" y="417156"/>
                          </a:cubicBezTo>
                          <a:lnTo>
                            <a:pt x="155849" y="158459"/>
                          </a:lnTo>
                          <a:cubicBezTo>
                            <a:pt x="155849" y="131995"/>
                            <a:pt x="175999" y="110822"/>
                            <a:pt x="201186" y="110822"/>
                          </a:cubicBezTo>
                          <a:lnTo>
                            <a:pt x="412449" y="110822"/>
                          </a:lnTo>
                          <a:lnTo>
                            <a:pt x="479511" y="181286"/>
                          </a:lnTo>
                          <a:lnTo>
                            <a:pt x="479511" y="417156"/>
                          </a:lnTo>
                          <a:cubicBezTo>
                            <a:pt x="479511" y="443620"/>
                            <a:pt x="459361" y="464792"/>
                            <a:pt x="434174" y="464792"/>
                          </a:cubicBezTo>
                          <a:close/>
                        </a:path>
                      </a:pathLst>
                    </a:custGeom>
                    <a:solidFill>
                      <a:srgbClr val="4285F4"/>
                    </a:solidFill>
                    <a:ln w="7600" cap="flat">
                      <a:noFill/>
                      <a:bevel/>
                    </a:ln>
                  </p:spPr>
                </p:sp>
              </p:grpSp>
            </p:grpSp>
          </p:grpSp>
          <p:grpSp>
            <p:nvGrpSpPr>
              <p:cNvPr id="221" name="组合 220"/>
              <p:cNvGrpSpPr/>
              <p:nvPr/>
            </p:nvGrpSpPr>
            <p:grpSpPr>
              <a:xfrm>
                <a:off x="5632357" y="5975836"/>
                <a:ext cx="1443688" cy="577600"/>
                <a:chOff x="5632357" y="5975836"/>
                <a:chExt cx="1443688" cy="577600"/>
              </a:xfrm>
            </p:grpSpPr>
            <p:grpSp>
              <p:nvGrpSpPr>
                <p:cNvPr id="222" name="组合 221"/>
                <p:cNvGrpSpPr/>
                <p:nvPr/>
              </p:nvGrpSpPr>
              <p:grpSpPr>
                <a:xfrm>
                  <a:off x="6440685" y="5975836"/>
                  <a:ext cx="635360" cy="577600"/>
                  <a:chOff x="6440685" y="5975836"/>
                  <a:chExt cx="635360" cy="577600"/>
                </a:xfrm>
              </p:grpSpPr>
              <p:sp>
                <p:nvSpPr>
                  <p:cNvPr id="260" name="任意多边形 259"/>
                  <p:cNvSpPr/>
                  <p:nvPr/>
                </p:nvSpPr>
                <p:spPr>
                  <a:xfrm>
                    <a:off x="6440685" y="5975836"/>
                    <a:ext cx="635360" cy="5776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35360" h="577600">
                        <a:moveTo>
                          <a:pt x="476615" y="577600"/>
                        </a:moveTo>
                        <a:lnTo>
                          <a:pt x="635360" y="288209"/>
                        </a:lnTo>
                        <a:lnTo>
                          <a:pt x="476615" y="0"/>
                        </a:lnTo>
                        <a:lnTo>
                          <a:pt x="159376" y="0"/>
                        </a:lnTo>
                        <a:lnTo>
                          <a:pt x="0" y="288209"/>
                        </a:lnTo>
                        <a:lnTo>
                          <a:pt x="159376" y="577600"/>
                        </a:lnTo>
                        <a:lnTo>
                          <a:pt x="476615" y="577600"/>
                        </a:lnTo>
                        <a:close/>
                      </a:path>
                    </a:pathLst>
                  </a:custGeom>
                  <a:solidFill>
                    <a:srgbClr val="4285F4"/>
                  </a:solidFill>
                  <a:ln w="7600" cap="rnd">
                    <a:solidFill>
                      <a:srgbClr val="4285F4"/>
                    </a:solidFill>
                    <a:bevel/>
                  </a:ln>
                </p:spPr>
              </p:sp>
              <p:grpSp>
                <p:nvGrpSpPr>
                  <p:cNvPr id="261" name="组合 260"/>
                  <p:cNvGrpSpPr/>
                  <p:nvPr/>
                </p:nvGrpSpPr>
                <p:grpSpPr>
                  <a:xfrm>
                    <a:off x="6504280" y="6106231"/>
                    <a:ext cx="508169" cy="298158"/>
                    <a:chOff x="6504280" y="6106231"/>
                    <a:chExt cx="508169" cy="298158"/>
                  </a:xfrm>
                </p:grpSpPr>
                <p:sp>
                  <p:nvSpPr>
                    <p:cNvPr id="262" name="任意多边形 261"/>
                    <p:cNvSpPr/>
                    <p:nvPr/>
                  </p:nvSpPr>
                  <p:spPr>
                    <a:xfrm>
                      <a:off x="6691223" y="6115574"/>
                      <a:ext cx="134284" cy="14907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34284" h="149079">
                          <a:moveTo>
                            <a:pt x="67142" y="149079"/>
                          </a:moveTo>
                          <a:cubicBezTo>
                            <a:pt x="30261" y="149079"/>
                            <a:pt x="0" y="115907"/>
                            <a:pt x="0" y="74540"/>
                          </a:cubicBezTo>
                          <a:cubicBezTo>
                            <a:pt x="0" y="33828"/>
                            <a:pt x="30261" y="0"/>
                            <a:pt x="67142" y="0"/>
                          </a:cubicBezTo>
                          <a:cubicBezTo>
                            <a:pt x="104023" y="0"/>
                            <a:pt x="134284" y="33828"/>
                            <a:pt x="134284" y="74540"/>
                          </a:cubicBezTo>
                          <a:cubicBezTo>
                            <a:pt x="134284" y="115907"/>
                            <a:pt x="104023" y="149079"/>
                            <a:pt x="67142" y="149079"/>
                          </a:cubicBezTo>
                          <a:close/>
                          <a:moveTo>
                            <a:pt x="67142" y="14554"/>
                          </a:moveTo>
                          <a:cubicBezTo>
                            <a:pt x="37448" y="14554"/>
                            <a:pt x="13365" y="41302"/>
                            <a:pt x="13365" y="74540"/>
                          </a:cubicBezTo>
                          <a:cubicBezTo>
                            <a:pt x="13365" y="107646"/>
                            <a:pt x="37448" y="134525"/>
                            <a:pt x="67142" y="134525"/>
                          </a:cubicBezTo>
                          <a:cubicBezTo>
                            <a:pt x="97340" y="134525"/>
                            <a:pt x="121423" y="107646"/>
                            <a:pt x="121423" y="74540"/>
                          </a:cubicBezTo>
                          <a:cubicBezTo>
                            <a:pt x="121423" y="41302"/>
                            <a:pt x="97340" y="14554"/>
                            <a:pt x="67142" y="14554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600" cap="rnd">
                      <a:noFill/>
                      <a:bevel/>
                    </a:ln>
                  </p:spPr>
                </p:sp>
                <p:sp>
                  <p:nvSpPr>
                    <p:cNvPr id="263" name="任意多边形 262"/>
                    <p:cNvSpPr/>
                    <p:nvPr/>
                  </p:nvSpPr>
                  <p:spPr>
                    <a:xfrm>
                      <a:off x="6853141" y="6106231"/>
                      <a:ext cx="87123" cy="11184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7123" h="111848">
                          <a:moveTo>
                            <a:pt x="3561" y="52974"/>
                          </a:moveTo>
                          <a:cubicBezTo>
                            <a:pt x="6840" y="56514"/>
                            <a:pt x="12514" y="56514"/>
                            <a:pt x="15288" y="52974"/>
                          </a:cubicBezTo>
                          <a:cubicBezTo>
                            <a:pt x="35462" y="32650"/>
                            <a:pt x="35462" y="32650"/>
                            <a:pt x="35462" y="32650"/>
                          </a:cubicBezTo>
                          <a:cubicBezTo>
                            <a:pt x="35462" y="103063"/>
                            <a:pt x="35462" y="103063"/>
                            <a:pt x="35462" y="103063"/>
                          </a:cubicBezTo>
                          <a:cubicBezTo>
                            <a:pt x="35462" y="108308"/>
                            <a:pt x="38740" y="111848"/>
                            <a:pt x="43279" y="111848"/>
                          </a:cubicBezTo>
                          <a:cubicBezTo>
                            <a:pt x="44919" y="111848"/>
                            <a:pt x="44919" y="111848"/>
                            <a:pt x="44919" y="111848"/>
                          </a:cubicBezTo>
                          <a:cubicBezTo>
                            <a:pt x="49962" y="111848"/>
                            <a:pt x="53367" y="108308"/>
                            <a:pt x="53367" y="103063"/>
                          </a:cubicBezTo>
                          <a:cubicBezTo>
                            <a:pt x="53367" y="32650"/>
                            <a:pt x="53367" y="32650"/>
                            <a:pt x="53367" y="32650"/>
                          </a:cubicBezTo>
                          <a:cubicBezTo>
                            <a:pt x="72910" y="52974"/>
                            <a:pt x="72910" y="52974"/>
                            <a:pt x="72910" y="52974"/>
                          </a:cubicBezTo>
                          <a:cubicBezTo>
                            <a:pt x="75684" y="56514"/>
                            <a:pt x="81232" y="56514"/>
                            <a:pt x="84637" y="52974"/>
                          </a:cubicBezTo>
                          <a:cubicBezTo>
                            <a:pt x="85771" y="51794"/>
                            <a:pt x="85771" y="51794"/>
                            <a:pt x="85771" y="51794"/>
                          </a:cubicBezTo>
                          <a:cubicBezTo>
                            <a:pt x="88545" y="48385"/>
                            <a:pt x="88545" y="43140"/>
                            <a:pt x="85771" y="39599"/>
                          </a:cubicBezTo>
                          <a:cubicBezTo>
                            <a:pt x="52232" y="4065"/>
                            <a:pt x="52232" y="4065"/>
                            <a:pt x="52232" y="4065"/>
                          </a:cubicBezTo>
                          <a:cubicBezTo>
                            <a:pt x="52232" y="4065"/>
                            <a:pt x="51601" y="4065"/>
                            <a:pt x="51601" y="3540"/>
                          </a:cubicBezTo>
                          <a:cubicBezTo>
                            <a:pt x="49962" y="1705"/>
                            <a:pt x="47693" y="0"/>
                            <a:pt x="44919" y="0"/>
                          </a:cubicBezTo>
                          <a:cubicBezTo>
                            <a:pt x="43279" y="0"/>
                            <a:pt x="43279" y="0"/>
                            <a:pt x="43279" y="0"/>
                          </a:cubicBezTo>
                          <a:cubicBezTo>
                            <a:pt x="41010" y="0"/>
                            <a:pt x="39371" y="0"/>
                            <a:pt x="37605" y="2885"/>
                          </a:cubicBezTo>
                          <a:cubicBezTo>
                            <a:pt x="37101" y="3540"/>
                            <a:pt x="36597" y="3540"/>
                            <a:pt x="35966" y="4065"/>
                          </a:cubicBezTo>
                          <a:cubicBezTo>
                            <a:pt x="2427" y="39599"/>
                            <a:pt x="2427" y="39599"/>
                            <a:pt x="2427" y="39599"/>
                          </a:cubicBezTo>
                          <a:cubicBezTo>
                            <a:pt x="0" y="43140"/>
                            <a:pt x="0" y="48385"/>
                            <a:pt x="3561" y="52974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600" cap="rnd">
                      <a:noFill/>
                      <a:bevel/>
                    </a:ln>
                  </p:spPr>
                </p:sp>
                <p:sp>
                  <p:nvSpPr>
                    <p:cNvPr id="264" name="任意多边形 263"/>
                    <p:cNvSpPr/>
                    <p:nvPr/>
                  </p:nvSpPr>
                  <p:spPr>
                    <a:xfrm>
                      <a:off x="6584672" y="6106231"/>
                      <a:ext cx="87119" cy="11184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7119" h="111848">
                          <a:moveTo>
                            <a:pt x="35462" y="103063"/>
                          </a:moveTo>
                          <a:cubicBezTo>
                            <a:pt x="35462" y="108308"/>
                            <a:pt x="38741" y="111848"/>
                            <a:pt x="43280" y="111848"/>
                          </a:cubicBezTo>
                          <a:cubicBezTo>
                            <a:pt x="45423" y="111848"/>
                            <a:pt x="45423" y="111848"/>
                            <a:pt x="45423" y="111848"/>
                          </a:cubicBezTo>
                          <a:cubicBezTo>
                            <a:pt x="49963" y="111848"/>
                            <a:pt x="53367" y="108308"/>
                            <a:pt x="53367" y="103063"/>
                          </a:cubicBezTo>
                          <a:cubicBezTo>
                            <a:pt x="53367" y="32650"/>
                            <a:pt x="53367" y="32650"/>
                            <a:pt x="53367" y="32650"/>
                          </a:cubicBezTo>
                          <a:cubicBezTo>
                            <a:pt x="72911" y="52974"/>
                            <a:pt x="72911" y="52974"/>
                            <a:pt x="72911" y="52974"/>
                          </a:cubicBezTo>
                          <a:cubicBezTo>
                            <a:pt x="75685" y="56514"/>
                            <a:pt x="81233" y="56514"/>
                            <a:pt x="84637" y="52974"/>
                          </a:cubicBezTo>
                          <a:cubicBezTo>
                            <a:pt x="85772" y="51794"/>
                            <a:pt x="85772" y="51794"/>
                            <a:pt x="85772" y="51794"/>
                          </a:cubicBezTo>
                          <a:cubicBezTo>
                            <a:pt x="88545" y="48385"/>
                            <a:pt x="88545" y="43140"/>
                            <a:pt x="85772" y="39599"/>
                          </a:cubicBezTo>
                          <a:cubicBezTo>
                            <a:pt x="52232" y="4065"/>
                            <a:pt x="52232" y="4065"/>
                            <a:pt x="52232" y="4065"/>
                          </a:cubicBezTo>
                          <a:cubicBezTo>
                            <a:pt x="52232" y="4065"/>
                            <a:pt x="52232" y="4065"/>
                            <a:pt x="51602" y="3540"/>
                          </a:cubicBezTo>
                          <a:cubicBezTo>
                            <a:pt x="49963" y="1705"/>
                            <a:pt x="47693" y="0"/>
                            <a:pt x="45423" y="0"/>
                          </a:cubicBezTo>
                          <a:cubicBezTo>
                            <a:pt x="43280" y="0"/>
                            <a:pt x="43280" y="0"/>
                            <a:pt x="43280" y="0"/>
                          </a:cubicBezTo>
                          <a:cubicBezTo>
                            <a:pt x="41010" y="0"/>
                            <a:pt x="39371" y="0"/>
                            <a:pt x="37606" y="2885"/>
                          </a:cubicBezTo>
                          <a:cubicBezTo>
                            <a:pt x="37102" y="3540"/>
                            <a:pt x="37102" y="3540"/>
                            <a:pt x="35967" y="4065"/>
                          </a:cubicBezTo>
                          <a:cubicBezTo>
                            <a:pt x="2932" y="39599"/>
                            <a:pt x="2932" y="39599"/>
                            <a:pt x="2932" y="39599"/>
                          </a:cubicBezTo>
                          <a:cubicBezTo>
                            <a:pt x="0" y="43140"/>
                            <a:pt x="0" y="48385"/>
                            <a:pt x="2932" y="51794"/>
                          </a:cubicBezTo>
                          <a:cubicBezTo>
                            <a:pt x="3562" y="52974"/>
                            <a:pt x="3562" y="52974"/>
                            <a:pt x="3562" y="52974"/>
                          </a:cubicBezTo>
                          <a:cubicBezTo>
                            <a:pt x="7471" y="56514"/>
                            <a:pt x="12514" y="56514"/>
                            <a:pt x="15793" y="52974"/>
                          </a:cubicBezTo>
                          <a:cubicBezTo>
                            <a:pt x="35462" y="32650"/>
                            <a:pt x="35462" y="32650"/>
                            <a:pt x="35462" y="32650"/>
                          </a:cubicBezTo>
                          <a:lnTo>
                            <a:pt x="35462" y="103063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600" cap="rnd">
                      <a:noFill/>
                      <a:bevel/>
                    </a:ln>
                  </p:spPr>
                </p:sp>
                <p:sp>
                  <p:nvSpPr>
                    <p:cNvPr id="265" name="任意多边形 264"/>
                    <p:cNvSpPr/>
                    <p:nvPr/>
                  </p:nvSpPr>
                  <p:spPr>
                    <a:xfrm>
                      <a:off x="6718774" y="6292541"/>
                      <a:ext cx="87216" cy="11184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7216" h="111848">
                          <a:moveTo>
                            <a:pt x="84763" y="58874"/>
                          </a:moveTo>
                          <a:cubicBezTo>
                            <a:pt x="81358" y="55924"/>
                            <a:pt x="75811" y="55924"/>
                            <a:pt x="73037" y="58874"/>
                          </a:cubicBezTo>
                          <a:cubicBezTo>
                            <a:pt x="53493" y="79723"/>
                            <a:pt x="53493" y="79723"/>
                            <a:pt x="53493" y="79723"/>
                          </a:cubicBezTo>
                          <a:cubicBezTo>
                            <a:pt x="53493" y="8785"/>
                            <a:pt x="53493" y="8785"/>
                            <a:pt x="53493" y="8785"/>
                          </a:cubicBezTo>
                          <a:cubicBezTo>
                            <a:pt x="53493" y="4065"/>
                            <a:pt x="50089" y="0"/>
                            <a:pt x="45045" y="0"/>
                          </a:cubicBezTo>
                          <a:cubicBezTo>
                            <a:pt x="43406" y="0"/>
                            <a:pt x="43406" y="0"/>
                            <a:pt x="43406" y="0"/>
                          </a:cubicBezTo>
                          <a:cubicBezTo>
                            <a:pt x="38867" y="0"/>
                            <a:pt x="34958" y="4065"/>
                            <a:pt x="34958" y="8785"/>
                          </a:cubicBezTo>
                          <a:cubicBezTo>
                            <a:pt x="34958" y="79723"/>
                            <a:pt x="34958" y="79723"/>
                            <a:pt x="34958" y="79723"/>
                          </a:cubicBezTo>
                          <a:cubicBezTo>
                            <a:pt x="15414" y="58874"/>
                            <a:pt x="15414" y="58874"/>
                            <a:pt x="15414" y="58874"/>
                          </a:cubicBezTo>
                          <a:cubicBezTo>
                            <a:pt x="12640" y="55924"/>
                            <a:pt x="6966" y="55924"/>
                            <a:pt x="3688" y="58874"/>
                          </a:cubicBezTo>
                          <a:cubicBezTo>
                            <a:pt x="2553" y="60579"/>
                            <a:pt x="2553" y="60579"/>
                            <a:pt x="2553" y="60579"/>
                          </a:cubicBezTo>
                          <a:cubicBezTo>
                            <a:pt x="0" y="63464"/>
                            <a:pt x="0" y="69364"/>
                            <a:pt x="2553" y="72774"/>
                          </a:cubicBezTo>
                          <a:cubicBezTo>
                            <a:pt x="36093" y="108308"/>
                            <a:pt x="36093" y="108308"/>
                            <a:pt x="36093" y="108308"/>
                          </a:cubicBezTo>
                          <a:cubicBezTo>
                            <a:pt x="36723" y="108833"/>
                            <a:pt x="37228" y="109488"/>
                            <a:pt x="37732" y="109488"/>
                          </a:cubicBezTo>
                          <a:cubicBezTo>
                            <a:pt x="38867" y="111193"/>
                            <a:pt x="41136" y="111848"/>
                            <a:pt x="43406" y="111848"/>
                          </a:cubicBezTo>
                          <a:cubicBezTo>
                            <a:pt x="45045" y="111848"/>
                            <a:pt x="45045" y="111848"/>
                            <a:pt x="45045" y="111848"/>
                          </a:cubicBezTo>
                          <a:cubicBezTo>
                            <a:pt x="47819" y="111848"/>
                            <a:pt x="50089" y="110668"/>
                            <a:pt x="51223" y="108833"/>
                          </a:cubicBezTo>
                          <a:cubicBezTo>
                            <a:pt x="51728" y="108833"/>
                            <a:pt x="52358" y="108308"/>
                            <a:pt x="52358" y="108308"/>
                          </a:cubicBezTo>
                          <a:cubicBezTo>
                            <a:pt x="85897" y="72774"/>
                            <a:pt x="85897" y="72774"/>
                            <a:pt x="85897" y="72774"/>
                          </a:cubicBezTo>
                          <a:cubicBezTo>
                            <a:pt x="88671" y="69364"/>
                            <a:pt x="88671" y="63464"/>
                            <a:pt x="84763" y="58874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600" cap="rnd">
                      <a:noFill/>
                      <a:bevel/>
                    </a:ln>
                  </p:spPr>
                </p:sp>
                <p:sp>
                  <p:nvSpPr>
                    <p:cNvPr id="266" name="任意多边形 265"/>
                    <p:cNvSpPr/>
                    <p:nvPr/>
                  </p:nvSpPr>
                  <p:spPr>
                    <a:xfrm>
                      <a:off x="6504280" y="6247289"/>
                      <a:ext cx="87504" cy="13817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7504" h="138178">
                          <a:moveTo>
                            <a:pt x="83374" y="1580"/>
                          </a:moveTo>
                          <a:cubicBezTo>
                            <a:pt x="81734" y="0"/>
                            <a:pt x="81734" y="0"/>
                            <a:pt x="81734" y="0"/>
                          </a:cubicBezTo>
                          <a:cubicBezTo>
                            <a:pt x="77826" y="0"/>
                            <a:pt x="72782" y="0"/>
                            <a:pt x="71017" y="5120"/>
                          </a:cubicBezTo>
                          <a:cubicBezTo>
                            <a:pt x="25751" y="104643"/>
                            <a:pt x="25751" y="104643"/>
                            <a:pt x="25751" y="104643"/>
                          </a:cubicBezTo>
                          <a:cubicBezTo>
                            <a:pt x="16799" y="77238"/>
                            <a:pt x="16799" y="77238"/>
                            <a:pt x="16799" y="77238"/>
                          </a:cubicBezTo>
                          <a:cubicBezTo>
                            <a:pt x="15664" y="72649"/>
                            <a:pt x="11251" y="70289"/>
                            <a:pt x="7342" y="71993"/>
                          </a:cubicBezTo>
                          <a:cubicBezTo>
                            <a:pt x="5577" y="72649"/>
                            <a:pt x="5577" y="72649"/>
                            <a:pt x="5577" y="72649"/>
                          </a:cubicBezTo>
                          <a:cubicBezTo>
                            <a:pt x="0" y="74354"/>
                            <a:pt x="0" y="79074"/>
                            <a:pt x="0" y="83139"/>
                          </a:cubicBezTo>
                          <a:cubicBezTo>
                            <a:pt x="15664" y="130212"/>
                            <a:pt x="15664" y="130212"/>
                            <a:pt x="15664" y="130212"/>
                          </a:cubicBezTo>
                          <a:cubicBezTo>
                            <a:pt x="15664" y="130868"/>
                            <a:pt x="16294" y="131393"/>
                            <a:pt x="16294" y="132048"/>
                          </a:cubicBezTo>
                          <a:cubicBezTo>
                            <a:pt x="16799" y="134408"/>
                            <a:pt x="18438" y="135457"/>
                            <a:pt x="20203" y="136637"/>
                          </a:cubicBezTo>
                          <a:cubicBezTo>
                            <a:pt x="21842" y="137293"/>
                            <a:pt x="21842" y="137293"/>
                            <a:pt x="21842" y="137293"/>
                          </a:cubicBezTo>
                          <a:cubicBezTo>
                            <a:pt x="24112" y="138474"/>
                            <a:pt x="26255" y="138474"/>
                            <a:pt x="28525" y="137293"/>
                          </a:cubicBezTo>
                          <a:cubicBezTo>
                            <a:pt x="29155" y="137293"/>
                            <a:pt x="29155" y="137293"/>
                            <a:pt x="29155" y="137293"/>
                          </a:cubicBezTo>
                          <a:cubicBezTo>
                            <a:pt x="72782" y="121558"/>
                            <a:pt x="72782" y="121558"/>
                            <a:pt x="72782" y="121558"/>
                          </a:cubicBezTo>
                          <a:cubicBezTo>
                            <a:pt x="76691" y="119854"/>
                            <a:pt x="78834" y="114609"/>
                            <a:pt x="77195" y="110544"/>
                          </a:cubicBezTo>
                          <a:cubicBezTo>
                            <a:pt x="76691" y="108708"/>
                            <a:pt x="76691" y="108708"/>
                            <a:pt x="76691" y="108708"/>
                          </a:cubicBezTo>
                          <a:cubicBezTo>
                            <a:pt x="75556" y="104118"/>
                            <a:pt x="70512" y="101759"/>
                            <a:pt x="66604" y="103463"/>
                          </a:cubicBezTo>
                          <a:cubicBezTo>
                            <a:pt x="42016" y="112773"/>
                            <a:pt x="42016" y="112773"/>
                            <a:pt x="42016" y="112773"/>
                          </a:cubicBezTo>
                          <a:cubicBezTo>
                            <a:pt x="86778" y="13250"/>
                            <a:pt x="86778" y="13250"/>
                            <a:pt x="86778" y="13250"/>
                          </a:cubicBezTo>
                          <a:cubicBezTo>
                            <a:pt x="88417" y="8529"/>
                            <a:pt x="87282" y="3940"/>
                            <a:pt x="83374" y="158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600" cap="rnd">
                      <a:noFill/>
                      <a:bevel/>
                    </a:ln>
                  </p:spPr>
                </p:sp>
                <p:sp>
                  <p:nvSpPr>
                    <p:cNvPr id="267" name="任意多边形 266"/>
                    <p:cNvSpPr/>
                    <p:nvPr/>
                  </p:nvSpPr>
                  <p:spPr>
                    <a:xfrm>
                      <a:off x="6925135" y="6247289"/>
                      <a:ext cx="87816" cy="13817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7816" h="138178">
                          <a:moveTo>
                            <a:pt x="81977" y="72649"/>
                          </a:moveTo>
                          <a:cubicBezTo>
                            <a:pt x="80339" y="71993"/>
                            <a:pt x="80339" y="71993"/>
                            <a:pt x="80339" y="71993"/>
                          </a:cubicBezTo>
                          <a:cubicBezTo>
                            <a:pt x="76429" y="70289"/>
                            <a:pt x="71891" y="72649"/>
                            <a:pt x="70251" y="77238"/>
                          </a:cubicBezTo>
                          <a:cubicBezTo>
                            <a:pt x="61299" y="104643"/>
                            <a:pt x="61299" y="104643"/>
                            <a:pt x="61299" y="104643"/>
                          </a:cubicBezTo>
                          <a:cubicBezTo>
                            <a:pt x="16538" y="5120"/>
                            <a:pt x="16538" y="5120"/>
                            <a:pt x="16538" y="5120"/>
                          </a:cubicBezTo>
                          <a:cubicBezTo>
                            <a:pt x="14899" y="0"/>
                            <a:pt x="9855" y="0"/>
                            <a:pt x="5946" y="0"/>
                          </a:cubicBezTo>
                          <a:cubicBezTo>
                            <a:pt x="4812" y="1580"/>
                            <a:pt x="4812" y="1580"/>
                            <a:pt x="4812" y="1580"/>
                          </a:cubicBezTo>
                          <a:cubicBezTo>
                            <a:pt x="0" y="3940"/>
                            <a:pt x="-1367" y="8529"/>
                            <a:pt x="0" y="13250"/>
                          </a:cubicBezTo>
                          <a:cubicBezTo>
                            <a:pt x="45664" y="112773"/>
                            <a:pt x="45664" y="112773"/>
                            <a:pt x="45664" y="112773"/>
                          </a:cubicBezTo>
                          <a:cubicBezTo>
                            <a:pt x="21077" y="103463"/>
                            <a:pt x="21077" y="103463"/>
                            <a:pt x="21077" y="103463"/>
                          </a:cubicBezTo>
                          <a:cubicBezTo>
                            <a:pt x="16538" y="101759"/>
                            <a:pt x="12125" y="104118"/>
                            <a:pt x="10990" y="108708"/>
                          </a:cubicBezTo>
                          <a:cubicBezTo>
                            <a:pt x="10359" y="110544"/>
                            <a:pt x="10359" y="110544"/>
                            <a:pt x="10359" y="110544"/>
                          </a:cubicBezTo>
                          <a:cubicBezTo>
                            <a:pt x="8720" y="114609"/>
                            <a:pt x="10990" y="119854"/>
                            <a:pt x="15403" y="121558"/>
                          </a:cubicBezTo>
                          <a:cubicBezTo>
                            <a:pt x="57895" y="137293"/>
                            <a:pt x="57895" y="137293"/>
                            <a:pt x="57895" y="137293"/>
                          </a:cubicBezTo>
                          <a:cubicBezTo>
                            <a:pt x="58525" y="137293"/>
                            <a:pt x="58525" y="137293"/>
                            <a:pt x="58525" y="137293"/>
                          </a:cubicBezTo>
                          <a:cubicBezTo>
                            <a:pt x="60795" y="138474"/>
                            <a:pt x="63569" y="138474"/>
                            <a:pt x="65838" y="137293"/>
                          </a:cubicBezTo>
                          <a:cubicBezTo>
                            <a:pt x="67477" y="136637"/>
                            <a:pt x="67477" y="136637"/>
                            <a:pt x="67477" y="136637"/>
                          </a:cubicBezTo>
                          <a:cubicBezTo>
                            <a:pt x="69117" y="135457"/>
                            <a:pt x="70251" y="134408"/>
                            <a:pt x="71386" y="132048"/>
                          </a:cubicBezTo>
                          <a:cubicBezTo>
                            <a:pt x="71386" y="131393"/>
                            <a:pt x="71891" y="130868"/>
                            <a:pt x="71891" y="130212"/>
                          </a:cubicBezTo>
                          <a:cubicBezTo>
                            <a:pt x="87022" y="83139"/>
                            <a:pt x="87022" y="83139"/>
                            <a:pt x="87022" y="83139"/>
                          </a:cubicBezTo>
                          <a:cubicBezTo>
                            <a:pt x="88156" y="79074"/>
                            <a:pt x="85886" y="74354"/>
                            <a:pt x="81977" y="72649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600" cap="rnd">
                      <a:noFill/>
                      <a:bevel/>
                    </a:ln>
                  </p:spPr>
                </p:sp>
                <p:sp>
                  <p:nvSpPr>
                    <p:cNvPr id="268" name="任意多边形 267"/>
                    <p:cNvSpPr/>
                    <p:nvPr/>
                  </p:nvSpPr>
                  <p:spPr>
                    <a:xfrm>
                      <a:off x="6826769" y="6275171"/>
                      <a:ext cx="87056" cy="11962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7056" h="119629">
                          <a:moveTo>
                            <a:pt x="82458" y="58714"/>
                          </a:moveTo>
                          <a:cubicBezTo>
                            <a:pt x="81324" y="58189"/>
                            <a:pt x="81324" y="58189"/>
                            <a:pt x="81324" y="58189"/>
                          </a:cubicBezTo>
                          <a:cubicBezTo>
                            <a:pt x="76910" y="55829"/>
                            <a:pt x="71867" y="57009"/>
                            <a:pt x="69597" y="61074"/>
                          </a:cubicBezTo>
                          <a:cubicBezTo>
                            <a:pt x="56232" y="86643"/>
                            <a:pt x="56232" y="86643"/>
                            <a:pt x="56232" y="86643"/>
                          </a:cubicBezTo>
                          <a:cubicBezTo>
                            <a:pt x="32149" y="6265"/>
                            <a:pt x="32149" y="6265"/>
                            <a:pt x="32149" y="6265"/>
                          </a:cubicBezTo>
                          <a:cubicBezTo>
                            <a:pt x="31014" y="1675"/>
                            <a:pt x="25971" y="0"/>
                            <a:pt x="21557" y="0"/>
                          </a:cubicBezTo>
                          <a:cubicBezTo>
                            <a:pt x="19792" y="0"/>
                            <a:pt x="19792" y="0"/>
                            <a:pt x="19792" y="0"/>
                          </a:cubicBezTo>
                          <a:cubicBezTo>
                            <a:pt x="15883" y="2200"/>
                            <a:pt x="13110" y="6920"/>
                            <a:pt x="14244" y="11510"/>
                          </a:cubicBezTo>
                          <a:cubicBezTo>
                            <a:pt x="37697" y="91364"/>
                            <a:pt x="37697" y="91364"/>
                            <a:pt x="37697" y="91364"/>
                          </a:cubicBezTo>
                          <a:cubicBezTo>
                            <a:pt x="13110" y="77989"/>
                            <a:pt x="13110" y="77989"/>
                            <a:pt x="13110" y="77989"/>
                          </a:cubicBezTo>
                          <a:cubicBezTo>
                            <a:pt x="9201" y="75629"/>
                            <a:pt x="4157" y="77334"/>
                            <a:pt x="1888" y="81398"/>
                          </a:cubicBezTo>
                          <a:cubicBezTo>
                            <a:pt x="1383" y="83234"/>
                            <a:pt x="1383" y="83234"/>
                            <a:pt x="1383" y="83234"/>
                          </a:cubicBezTo>
                          <a:cubicBezTo>
                            <a:pt x="-1391" y="87299"/>
                            <a:pt x="0" y="92544"/>
                            <a:pt x="4157" y="94773"/>
                          </a:cubicBezTo>
                          <a:cubicBezTo>
                            <a:pt x="47280" y="118113"/>
                            <a:pt x="47280" y="118113"/>
                            <a:pt x="47280" y="118113"/>
                          </a:cubicBezTo>
                          <a:cubicBezTo>
                            <a:pt x="47784" y="118113"/>
                            <a:pt x="47784" y="118113"/>
                            <a:pt x="47784" y="118638"/>
                          </a:cubicBezTo>
                          <a:cubicBezTo>
                            <a:pt x="50054" y="119818"/>
                            <a:pt x="52323" y="119818"/>
                            <a:pt x="55097" y="119293"/>
                          </a:cubicBezTo>
                          <a:cubicBezTo>
                            <a:pt x="56736" y="118638"/>
                            <a:pt x="56736" y="118638"/>
                            <a:pt x="56736" y="118638"/>
                          </a:cubicBezTo>
                          <a:cubicBezTo>
                            <a:pt x="59006" y="118113"/>
                            <a:pt x="60645" y="116933"/>
                            <a:pt x="61780" y="115228"/>
                          </a:cubicBezTo>
                          <a:cubicBezTo>
                            <a:pt x="62410" y="114573"/>
                            <a:pt x="62410" y="114049"/>
                            <a:pt x="62915" y="113393"/>
                          </a:cubicBezTo>
                          <a:cubicBezTo>
                            <a:pt x="85863" y="70384"/>
                            <a:pt x="85863" y="70384"/>
                            <a:pt x="85863" y="70384"/>
                          </a:cubicBezTo>
                          <a:cubicBezTo>
                            <a:pt x="88132" y="66319"/>
                            <a:pt x="86997" y="61074"/>
                            <a:pt x="82458" y="58714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600" cap="rnd">
                      <a:noFill/>
                      <a:bevel/>
                    </a:ln>
                  </p:spPr>
                </p:sp>
                <p:sp>
                  <p:nvSpPr>
                    <p:cNvPr id="269" name="任意多边形 268"/>
                    <p:cNvSpPr/>
                    <p:nvPr/>
                  </p:nvSpPr>
                  <p:spPr>
                    <a:xfrm>
                      <a:off x="6611987" y="6275171"/>
                      <a:ext cx="86916" cy="11962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6916" h="119629">
                          <a:moveTo>
                            <a:pt x="85334" y="81398"/>
                          </a:moveTo>
                          <a:cubicBezTo>
                            <a:pt x="83064" y="77334"/>
                            <a:pt x="78021" y="75629"/>
                            <a:pt x="73482" y="77989"/>
                          </a:cubicBezTo>
                          <a:cubicBezTo>
                            <a:pt x="49525" y="91364"/>
                            <a:pt x="49525" y="91364"/>
                            <a:pt x="49525" y="91364"/>
                          </a:cubicBezTo>
                          <a:cubicBezTo>
                            <a:pt x="72977" y="11510"/>
                            <a:pt x="72977" y="11510"/>
                            <a:pt x="72977" y="11510"/>
                          </a:cubicBezTo>
                          <a:cubicBezTo>
                            <a:pt x="74616" y="6920"/>
                            <a:pt x="71842" y="2200"/>
                            <a:pt x="67429" y="0"/>
                          </a:cubicBezTo>
                          <a:cubicBezTo>
                            <a:pt x="65664" y="0"/>
                            <a:pt x="65664" y="0"/>
                            <a:pt x="65664" y="0"/>
                          </a:cubicBezTo>
                          <a:cubicBezTo>
                            <a:pt x="61251" y="0"/>
                            <a:pt x="56207" y="1675"/>
                            <a:pt x="55073" y="6265"/>
                          </a:cubicBezTo>
                          <a:cubicBezTo>
                            <a:pt x="30990" y="86643"/>
                            <a:pt x="30990" y="86643"/>
                            <a:pt x="30990" y="86643"/>
                          </a:cubicBezTo>
                          <a:cubicBezTo>
                            <a:pt x="17624" y="61074"/>
                            <a:pt x="17624" y="61074"/>
                            <a:pt x="17624" y="61074"/>
                          </a:cubicBezTo>
                          <a:cubicBezTo>
                            <a:pt x="15355" y="57009"/>
                            <a:pt x="10311" y="55829"/>
                            <a:pt x="6402" y="58189"/>
                          </a:cubicBezTo>
                          <a:cubicBezTo>
                            <a:pt x="4763" y="58714"/>
                            <a:pt x="4763" y="58714"/>
                            <a:pt x="4763" y="58714"/>
                          </a:cubicBezTo>
                          <a:cubicBezTo>
                            <a:pt x="0" y="61074"/>
                            <a:pt x="-1415" y="66319"/>
                            <a:pt x="1359" y="70384"/>
                          </a:cubicBezTo>
                          <a:cubicBezTo>
                            <a:pt x="24307" y="113393"/>
                            <a:pt x="24307" y="113393"/>
                            <a:pt x="24307" y="113393"/>
                          </a:cubicBezTo>
                          <a:cubicBezTo>
                            <a:pt x="24938" y="114049"/>
                            <a:pt x="24938" y="114573"/>
                            <a:pt x="25442" y="115228"/>
                          </a:cubicBezTo>
                          <a:cubicBezTo>
                            <a:pt x="26577" y="116933"/>
                            <a:pt x="28216" y="118113"/>
                            <a:pt x="30485" y="118638"/>
                          </a:cubicBezTo>
                          <a:cubicBezTo>
                            <a:pt x="32125" y="119293"/>
                            <a:pt x="32125" y="119293"/>
                            <a:pt x="32125" y="119293"/>
                          </a:cubicBezTo>
                          <a:cubicBezTo>
                            <a:pt x="34899" y="119818"/>
                            <a:pt x="37168" y="119818"/>
                            <a:pt x="39438" y="118638"/>
                          </a:cubicBezTo>
                          <a:cubicBezTo>
                            <a:pt x="39438" y="118113"/>
                            <a:pt x="39942" y="118113"/>
                            <a:pt x="39942" y="118113"/>
                          </a:cubicBezTo>
                          <a:cubicBezTo>
                            <a:pt x="83064" y="94773"/>
                            <a:pt x="83064" y="94773"/>
                            <a:pt x="83064" y="94773"/>
                          </a:cubicBezTo>
                          <a:cubicBezTo>
                            <a:pt x="86973" y="92544"/>
                            <a:pt x="88108" y="87299"/>
                            <a:pt x="85334" y="8139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600" cap="rnd">
                      <a:noFill/>
                      <a:bevel/>
                    </a:ln>
                  </p:spPr>
                </p:sp>
              </p:grpSp>
            </p:grpSp>
            <p:grpSp>
              <p:nvGrpSpPr>
                <p:cNvPr id="223" name="Global Secondary Indexes"/>
                <p:cNvGrpSpPr/>
                <p:nvPr/>
              </p:nvGrpSpPr>
              <p:grpSpPr>
                <a:xfrm>
                  <a:off x="5632357" y="5975836"/>
                  <a:ext cx="635361" cy="577600"/>
                  <a:chOff x="5632357" y="5975836"/>
                  <a:chExt cx="635361" cy="577600"/>
                </a:xfrm>
              </p:grpSpPr>
              <p:grpSp>
                <p:nvGrpSpPr>
                  <p:cNvPr id="224" name="组合 223"/>
                  <p:cNvGrpSpPr/>
                  <p:nvPr/>
                </p:nvGrpSpPr>
                <p:grpSpPr>
                  <a:xfrm>
                    <a:off x="5631926" y="5975834"/>
                    <a:ext cx="96694" cy="116874"/>
                    <a:chOff x="5631926" y="5975834"/>
                    <a:chExt cx="96694" cy="116874"/>
                  </a:xfrm>
                </p:grpSpPr>
                <p:sp>
                  <p:nvSpPr>
                    <p:cNvPr id="258" name="任意多边形 257"/>
                    <p:cNvSpPr/>
                    <p:nvPr/>
                  </p:nvSpPr>
                  <p:spPr>
                    <a:xfrm>
                      <a:off x="5632357" y="6019669"/>
                      <a:ext cx="96694" cy="7304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694" h="73041">
                          <a:moveTo>
                            <a:pt x="0" y="0"/>
                          </a:moveTo>
                          <a:lnTo>
                            <a:pt x="96694" y="0"/>
                          </a:lnTo>
                          <a:lnTo>
                            <a:pt x="96694" y="73041"/>
                          </a:lnTo>
                          <a:lnTo>
                            <a:pt x="0" y="7304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956A2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id="259" name="任意多边形 258"/>
                    <p:cNvSpPr/>
                    <p:nvPr/>
                  </p:nvSpPr>
                  <p:spPr>
                    <a:xfrm>
                      <a:off x="5632357" y="5975836"/>
                      <a:ext cx="96694" cy="9391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694" h="93910">
                          <a:moveTo>
                            <a:pt x="0" y="0"/>
                          </a:moveTo>
                          <a:lnTo>
                            <a:pt x="96694" y="0"/>
                          </a:lnTo>
                          <a:lnTo>
                            <a:pt x="96694" y="93910"/>
                          </a:lnTo>
                          <a:lnTo>
                            <a:pt x="0" y="9391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4285F4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</p:grpSp>
              <p:grpSp>
                <p:nvGrpSpPr>
                  <p:cNvPr id="225" name="组合 224"/>
                  <p:cNvGrpSpPr/>
                  <p:nvPr/>
                </p:nvGrpSpPr>
                <p:grpSpPr>
                  <a:xfrm>
                    <a:off x="5770158" y="5975834"/>
                    <a:ext cx="96694" cy="116874"/>
                    <a:chOff x="5770158" y="5975834"/>
                    <a:chExt cx="96694" cy="116874"/>
                  </a:xfrm>
                </p:grpSpPr>
                <p:sp>
                  <p:nvSpPr>
                    <p:cNvPr id="256" name="任意多边形 255"/>
                    <p:cNvSpPr/>
                    <p:nvPr/>
                  </p:nvSpPr>
                  <p:spPr>
                    <a:xfrm>
                      <a:off x="5770590" y="6019669"/>
                      <a:ext cx="96694" cy="7304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694" h="73041">
                          <a:moveTo>
                            <a:pt x="0" y="0"/>
                          </a:moveTo>
                          <a:lnTo>
                            <a:pt x="96694" y="0"/>
                          </a:lnTo>
                          <a:lnTo>
                            <a:pt x="96694" y="73041"/>
                          </a:lnTo>
                          <a:lnTo>
                            <a:pt x="0" y="7304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956A2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id="257" name="任意多边形 256"/>
                    <p:cNvSpPr/>
                    <p:nvPr/>
                  </p:nvSpPr>
                  <p:spPr>
                    <a:xfrm>
                      <a:off x="5770590" y="5975836"/>
                      <a:ext cx="96694" cy="9391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694" h="93910">
                          <a:moveTo>
                            <a:pt x="0" y="0"/>
                          </a:moveTo>
                          <a:lnTo>
                            <a:pt x="96694" y="0"/>
                          </a:lnTo>
                          <a:lnTo>
                            <a:pt x="96694" y="93910"/>
                          </a:lnTo>
                          <a:lnTo>
                            <a:pt x="0" y="9391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4285F4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</p:grpSp>
              <p:grpSp>
                <p:nvGrpSpPr>
                  <p:cNvPr id="226" name="组合 225"/>
                  <p:cNvGrpSpPr/>
                  <p:nvPr/>
                </p:nvGrpSpPr>
                <p:grpSpPr>
                  <a:xfrm>
                    <a:off x="5909950" y="5976053"/>
                    <a:ext cx="354602" cy="116437"/>
                    <a:chOff x="5909950" y="5976053"/>
                    <a:chExt cx="354602" cy="116437"/>
                  </a:xfrm>
                </p:grpSpPr>
                <p:sp>
                  <p:nvSpPr>
                    <p:cNvPr id="254" name="任意多边形 253"/>
                    <p:cNvSpPr/>
                    <p:nvPr/>
                  </p:nvSpPr>
                  <p:spPr>
                    <a:xfrm>
                      <a:off x="5911532" y="6019725"/>
                      <a:ext cx="354602" cy="7276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54602" h="72768">
                          <a:moveTo>
                            <a:pt x="0" y="0"/>
                          </a:moveTo>
                          <a:lnTo>
                            <a:pt x="354602" y="0"/>
                          </a:lnTo>
                          <a:lnTo>
                            <a:pt x="354602" y="72768"/>
                          </a:lnTo>
                          <a:lnTo>
                            <a:pt x="0" y="7276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956A2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id="255" name="任意多边形 254"/>
                    <p:cNvSpPr/>
                    <p:nvPr/>
                  </p:nvSpPr>
                  <p:spPr>
                    <a:xfrm>
                      <a:off x="5911532" y="5976056"/>
                      <a:ext cx="354602" cy="9355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54602" h="93558">
                          <a:moveTo>
                            <a:pt x="0" y="0"/>
                          </a:moveTo>
                          <a:lnTo>
                            <a:pt x="354602" y="0"/>
                          </a:lnTo>
                          <a:lnTo>
                            <a:pt x="354602" y="93558"/>
                          </a:lnTo>
                          <a:lnTo>
                            <a:pt x="0" y="9355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4285F4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</p:grpSp>
              <p:grpSp>
                <p:nvGrpSpPr>
                  <p:cNvPr id="227" name="组合 226"/>
                  <p:cNvGrpSpPr/>
                  <p:nvPr/>
                </p:nvGrpSpPr>
                <p:grpSpPr>
                  <a:xfrm>
                    <a:off x="5632357" y="6123990"/>
                    <a:ext cx="96693" cy="133533"/>
                    <a:chOff x="5632357" y="6123990"/>
                    <a:chExt cx="96693" cy="133533"/>
                  </a:xfrm>
                </p:grpSpPr>
                <p:sp>
                  <p:nvSpPr>
                    <p:cNvPr id="252" name="任意多边形 251"/>
                    <p:cNvSpPr/>
                    <p:nvPr/>
                  </p:nvSpPr>
                  <p:spPr>
                    <a:xfrm>
                      <a:off x="5632357" y="6184544"/>
                      <a:ext cx="96693" cy="7300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693" h="73006">
                          <a:moveTo>
                            <a:pt x="0" y="0"/>
                          </a:moveTo>
                          <a:lnTo>
                            <a:pt x="96693" y="0"/>
                          </a:lnTo>
                          <a:lnTo>
                            <a:pt x="96693" y="73006"/>
                          </a:lnTo>
                          <a:lnTo>
                            <a:pt x="0" y="7300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956A2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id="253" name="任意多边形 252"/>
                    <p:cNvSpPr/>
                    <p:nvPr/>
                  </p:nvSpPr>
                  <p:spPr>
                    <a:xfrm>
                      <a:off x="5632357" y="6124017"/>
                      <a:ext cx="96693" cy="110552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693" h="110552">
                          <a:moveTo>
                            <a:pt x="0" y="0"/>
                          </a:moveTo>
                          <a:lnTo>
                            <a:pt x="96693" y="0"/>
                          </a:lnTo>
                          <a:lnTo>
                            <a:pt x="96693" y="110552"/>
                          </a:lnTo>
                          <a:lnTo>
                            <a:pt x="0" y="11055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4285F4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</p:grpSp>
              <p:grpSp>
                <p:nvGrpSpPr>
                  <p:cNvPr id="228" name="组合 227"/>
                  <p:cNvGrpSpPr/>
                  <p:nvPr/>
                </p:nvGrpSpPr>
                <p:grpSpPr>
                  <a:xfrm>
                    <a:off x="5631925" y="6288403"/>
                    <a:ext cx="96694" cy="116874"/>
                    <a:chOff x="5631925" y="6288403"/>
                    <a:chExt cx="96694" cy="116874"/>
                  </a:xfrm>
                </p:grpSpPr>
                <p:sp>
                  <p:nvSpPr>
                    <p:cNvPr id="250" name="任意多边形 249"/>
                    <p:cNvSpPr/>
                    <p:nvPr/>
                  </p:nvSpPr>
                  <p:spPr>
                    <a:xfrm>
                      <a:off x="5632356" y="6332238"/>
                      <a:ext cx="96694" cy="7304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694" h="73041">
                          <a:moveTo>
                            <a:pt x="0" y="0"/>
                          </a:moveTo>
                          <a:lnTo>
                            <a:pt x="96694" y="0"/>
                          </a:lnTo>
                          <a:lnTo>
                            <a:pt x="96694" y="73041"/>
                          </a:lnTo>
                          <a:lnTo>
                            <a:pt x="0" y="7304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956A2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id="251" name="任意多边形 250"/>
                    <p:cNvSpPr/>
                    <p:nvPr/>
                  </p:nvSpPr>
                  <p:spPr>
                    <a:xfrm>
                      <a:off x="5632356" y="6288406"/>
                      <a:ext cx="96694" cy="9391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694" h="93910">
                          <a:moveTo>
                            <a:pt x="0" y="0"/>
                          </a:moveTo>
                          <a:lnTo>
                            <a:pt x="96694" y="0"/>
                          </a:lnTo>
                          <a:lnTo>
                            <a:pt x="96694" y="93910"/>
                          </a:lnTo>
                          <a:lnTo>
                            <a:pt x="0" y="9391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4285F4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</p:grpSp>
              <p:grpSp>
                <p:nvGrpSpPr>
                  <p:cNvPr id="229" name="组合 228"/>
                  <p:cNvGrpSpPr/>
                  <p:nvPr/>
                </p:nvGrpSpPr>
                <p:grpSpPr>
                  <a:xfrm>
                    <a:off x="5770158" y="6288403"/>
                    <a:ext cx="96694" cy="116874"/>
                    <a:chOff x="5770158" y="6288403"/>
                    <a:chExt cx="96694" cy="116874"/>
                  </a:xfrm>
                </p:grpSpPr>
                <p:sp>
                  <p:nvSpPr>
                    <p:cNvPr id="248" name="任意多边形 247"/>
                    <p:cNvSpPr/>
                    <p:nvPr/>
                  </p:nvSpPr>
                  <p:spPr>
                    <a:xfrm>
                      <a:off x="5770590" y="6332238"/>
                      <a:ext cx="96694" cy="7304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694" h="73041">
                          <a:moveTo>
                            <a:pt x="0" y="0"/>
                          </a:moveTo>
                          <a:lnTo>
                            <a:pt x="96694" y="0"/>
                          </a:lnTo>
                          <a:lnTo>
                            <a:pt x="96694" y="73041"/>
                          </a:lnTo>
                          <a:lnTo>
                            <a:pt x="0" y="7304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956A2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id="249" name="任意多边形 248"/>
                    <p:cNvSpPr/>
                    <p:nvPr/>
                  </p:nvSpPr>
                  <p:spPr>
                    <a:xfrm>
                      <a:off x="5770590" y="6288406"/>
                      <a:ext cx="96694" cy="9391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694" h="93910">
                          <a:moveTo>
                            <a:pt x="0" y="0"/>
                          </a:moveTo>
                          <a:lnTo>
                            <a:pt x="96694" y="0"/>
                          </a:lnTo>
                          <a:lnTo>
                            <a:pt x="96694" y="93910"/>
                          </a:lnTo>
                          <a:lnTo>
                            <a:pt x="0" y="9391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4285F4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</p:grpSp>
              <p:grpSp>
                <p:nvGrpSpPr>
                  <p:cNvPr id="230" name="组合 229"/>
                  <p:cNvGrpSpPr/>
                  <p:nvPr/>
                </p:nvGrpSpPr>
                <p:grpSpPr>
                  <a:xfrm>
                    <a:off x="5909950" y="6288761"/>
                    <a:ext cx="354602" cy="116445"/>
                    <a:chOff x="5909950" y="6288761"/>
                    <a:chExt cx="354602" cy="116445"/>
                  </a:xfrm>
                </p:grpSpPr>
                <p:sp>
                  <p:nvSpPr>
                    <p:cNvPr id="246" name="任意多边形 245"/>
                    <p:cNvSpPr/>
                    <p:nvPr/>
                  </p:nvSpPr>
                  <p:spPr>
                    <a:xfrm>
                      <a:off x="5911532" y="6332435"/>
                      <a:ext cx="354602" cy="72773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54602" h="72773">
                          <a:moveTo>
                            <a:pt x="0" y="0"/>
                          </a:moveTo>
                          <a:lnTo>
                            <a:pt x="354602" y="0"/>
                          </a:lnTo>
                          <a:lnTo>
                            <a:pt x="354602" y="72773"/>
                          </a:lnTo>
                          <a:lnTo>
                            <a:pt x="0" y="7277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956A2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id="247" name="任意多边形 246"/>
                    <p:cNvSpPr/>
                    <p:nvPr/>
                  </p:nvSpPr>
                  <p:spPr>
                    <a:xfrm>
                      <a:off x="5911532" y="6288763"/>
                      <a:ext cx="354602" cy="9356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54602" h="93565">
                          <a:moveTo>
                            <a:pt x="0" y="0"/>
                          </a:moveTo>
                          <a:lnTo>
                            <a:pt x="354602" y="0"/>
                          </a:lnTo>
                          <a:lnTo>
                            <a:pt x="354602" y="93565"/>
                          </a:lnTo>
                          <a:lnTo>
                            <a:pt x="0" y="9356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4285F4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</p:grpSp>
              <p:grpSp>
                <p:nvGrpSpPr>
                  <p:cNvPr id="231" name="组合 230"/>
                  <p:cNvGrpSpPr/>
                  <p:nvPr/>
                </p:nvGrpSpPr>
                <p:grpSpPr>
                  <a:xfrm>
                    <a:off x="5631925" y="6436560"/>
                    <a:ext cx="96694" cy="116874"/>
                    <a:chOff x="5631925" y="6436560"/>
                    <a:chExt cx="96694" cy="116874"/>
                  </a:xfrm>
                </p:grpSpPr>
                <p:sp>
                  <p:nvSpPr>
                    <p:cNvPr id="244" name="任意多边形 243"/>
                    <p:cNvSpPr/>
                    <p:nvPr/>
                  </p:nvSpPr>
                  <p:spPr>
                    <a:xfrm>
                      <a:off x="5632356" y="6480395"/>
                      <a:ext cx="96694" cy="7304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694" h="73041">
                          <a:moveTo>
                            <a:pt x="0" y="0"/>
                          </a:moveTo>
                          <a:lnTo>
                            <a:pt x="96694" y="0"/>
                          </a:lnTo>
                          <a:lnTo>
                            <a:pt x="96694" y="73041"/>
                          </a:lnTo>
                          <a:lnTo>
                            <a:pt x="0" y="7304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956A2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id="245" name="任意多边形 244"/>
                    <p:cNvSpPr/>
                    <p:nvPr/>
                  </p:nvSpPr>
                  <p:spPr>
                    <a:xfrm>
                      <a:off x="5632356" y="6436563"/>
                      <a:ext cx="96694" cy="9391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694" h="93910">
                          <a:moveTo>
                            <a:pt x="0" y="0"/>
                          </a:moveTo>
                          <a:lnTo>
                            <a:pt x="96694" y="0"/>
                          </a:lnTo>
                          <a:lnTo>
                            <a:pt x="96694" y="93910"/>
                          </a:lnTo>
                          <a:lnTo>
                            <a:pt x="0" y="9391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4285F4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</p:grpSp>
              <p:grpSp>
                <p:nvGrpSpPr>
                  <p:cNvPr id="232" name="组合 231"/>
                  <p:cNvGrpSpPr/>
                  <p:nvPr/>
                </p:nvGrpSpPr>
                <p:grpSpPr>
                  <a:xfrm>
                    <a:off x="5770158" y="6436560"/>
                    <a:ext cx="96694" cy="116874"/>
                    <a:chOff x="5770158" y="6436560"/>
                    <a:chExt cx="96694" cy="116874"/>
                  </a:xfrm>
                </p:grpSpPr>
                <p:sp>
                  <p:nvSpPr>
                    <p:cNvPr id="242" name="任意多边形 241"/>
                    <p:cNvSpPr/>
                    <p:nvPr/>
                  </p:nvSpPr>
                  <p:spPr>
                    <a:xfrm>
                      <a:off x="5770590" y="6480395"/>
                      <a:ext cx="96694" cy="7304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694" h="73041">
                          <a:moveTo>
                            <a:pt x="0" y="0"/>
                          </a:moveTo>
                          <a:lnTo>
                            <a:pt x="96694" y="0"/>
                          </a:lnTo>
                          <a:lnTo>
                            <a:pt x="96694" y="73041"/>
                          </a:lnTo>
                          <a:lnTo>
                            <a:pt x="0" y="7304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956A2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id="243" name="任意多边形 242"/>
                    <p:cNvSpPr/>
                    <p:nvPr/>
                  </p:nvSpPr>
                  <p:spPr>
                    <a:xfrm>
                      <a:off x="5770590" y="6436563"/>
                      <a:ext cx="96694" cy="9391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694" h="93910">
                          <a:moveTo>
                            <a:pt x="0" y="0"/>
                          </a:moveTo>
                          <a:lnTo>
                            <a:pt x="96694" y="0"/>
                          </a:lnTo>
                          <a:lnTo>
                            <a:pt x="96694" y="93910"/>
                          </a:lnTo>
                          <a:lnTo>
                            <a:pt x="0" y="9391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4285F4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</p:grpSp>
              <p:grpSp>
                <p:nvGrpSpPr>
                  <p:cNvPr id="233" name="组合 232"/>
                  <p:cNvGrpSpPr/>
                  <p:nvPr/>
                </p:nvGrpSpPr>
                <p:grpSpPr>
                  <a:xfrm>
                    <a:off x="5909950" y="6436775"/>
                    <a:ext cx="354602" cy="116445"/>
                    <a:chOff x="5909950" y="6436775"/>
                    <a:chExt cx="354602" cy="116445"/>
                  </a:xfrm>
                </p:grpSpPr>
                <p:sp>
                  <p:nvSpPr>
                    <p:cNvPr id="240" name="任意多边形 239"/>
                    <p:cNvSpPr/>
                    <p:nvPr/>
                  </p:nvSpPr>
                  <p:spPr>
                    <a:xfrm>
                      <a:off x="5911532" y="6480450"/>
                      <a:ext cx="354602" cy="72773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54602" h="72773">
                          <a:moveTo>
                            <a:pt x="0" y="0"/>
                          </a:moveTo>
                          <a:lnTo>
                            <a:pt x="354602" y="0"/>
                          </a:lnTo>
                          <a:lnTo>
                            <a:pt x="354602" y="72773"/>
                          </a:lnTo>
                          <a:lnTo>
                            <a:pt x="0" y="7277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956A2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id="241" name="任意多边形 240"/>
                    <p:cNvSpPr/>
                    <p:nvPr/>
                  </p:nvSpPr>
                  <p:spPr>
                    <a:xfrm>
                      <a:off x="5911532" y="6436778"/>
                      <a:ext cx="354602" cy="9356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54602" h="93565">
                          <a:moveTo>
                            <a:pt x="0" y="0"/>
                          </a:moveTo>
                          <a:lnTo>
                            <a:pt x="354602" y="0"/>
                          </a:lnTo>
                          <a:lnTo>
                            <a:pt x="354602" y="93565"/>
                          </a:lnTo>
                          <a:lnTo>
                            <a:pt x="0" y="9356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4285F4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</p:grpSp>
              <p:grpSp>
                <p:nvGrpSpPr>
                  <p:cNvPr id="234" name="组合 233"/>
                  <p:cNvGrpSpPr/>
                  <p:nvPr/>
                </p:nvGrpSpPr>
                <p:grpSpPr>
                  <a:xfrm>
                    <a:off x="5770591" y="6123990"/>
                    <a:ext cx="96693" cy="133533"/>
                    <a:chOff x="5770591" y="6123990"/>
                    <a:chExt cx="96693" cy="133533"/>
                  </a:xfrm>
                </p:grpSpPr>
                <p:sp>
                  <p:nvSpPr>
                    <p:cNvPr id="238" name="任意多边形 237"/>
                    <p:cNvSpPr/>
                    <p:nvPr/>
                  </p:nvSpPr>
                  <p:spPr>
                    <a:xfrm>
                      <a:off x="5770591" y="6184544"/>
                      <a:ext cx="96693" cy="7300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693" h="73006">
                          <a:moveTo>
                            <a:pt x="0" y="0"/>
                          </a:moveTo>
                          <a:lnTo>
                            <a:pt x="96693" y="0"/>
                          </a:lnTo>
                          <a:lnTo>
                            <a:pt x="96693" y="73006"/>
                          </a:lnTo>
                          <a:lnTo>
                            <a:pt x="0" y="7300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956A2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id="239" name="任意多边形 238"/>
                    <p:cNvSpPr/>
                    <p:nvPr/>
                  </p:nvSpPr>
                  <p:spPr>
                    <a:xfrm>
                      <a:off x="5770591" y="6124017"/>
                      <a:ext cx="96693" cy="110552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693" h="110552">
                          <a:moveTo>
                            <a:pt x="0" y="0"/>
                          </a:moveTo>
                          <a:lnTo>
                            <a:pt x="96693" y="0"/>
                          </a:lnTo>
                          <a:lnTo>
                            <a:pt x="96693" y="110552"/>
                          </a:lnTo>
                          <a:lnTo>
                            <a:pt x="0" y="11055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4285F4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</p:grpSp>
              <p:grpSp>
                <p:nvGrpSpPr>
                  <p:cNvPr id="235" name="组合 234"/>
                  <p:cNvGrpSpPr/>
                  <p:nvPr/>
                </p:nvGrpSpPr>
                <p:grpSpPr>
                  <a:xfrm>
                    <a:off x="5909950" y="6126122"/>
                    <a:ext cx="357768" cy="133533"/>
                    <a:chOff x="5909950" y="6126122"/>
                    <a:chExt cx="357768" cy="133533"/>
                  </a:xfrm>
                </p:grpSpPr>
                <p:sp>
                  <p:nvSpPr>
                    <p:cNvPr id="236" name="任意多边形 235"/>
                    <p:cNvSpPr/>
                    <p:nvPr/>
                  </p:nvSpPr>
                  <p:spPr>
                    <a:xfrm>
                      <a:off x="5909950" y="6186675"/>
                      <a:ext cx="357768" cy="7300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57768" h="73006">
                          <a:moveTo>
                            <a:pt x="0" y="0"/>
                          </a:moveTo>
                          <a:lnTo>
                            <a:pt x="357768" y="0"/>
                          </a:lnTo>
                          <a:lnTo>
                            <a:pt x="357768" y="73006"/>
                          </a:lnTo>
                          <a:lnTo>
                            <a:pt x="0" y="7300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956A2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id="237" name="任意多边形 236"/>
                    <p:cNvSpPr/>
                    <p:nvPr/>
                  </p:nvSpPr>
                  <p:spPr>
                    <a:xfrm>
                      <a:off x="5909950" y="6126148"/>
                      <a:ext cx="357768" cy="110552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57768" h="110552">
                          <a:moveTo>
                            <a:pt x="0" y="0"/>
                          </a:moveTo>
                          <a:lnTo>
                            <a:pt x="357768" y="0"/>
                          </a:lnTo>
                          <a:lnTo>
                            <a:pt x="357768" y="110552"/>
                          </a:lnTo>
                          <a:lnTo>
                            <a:pt x="0" y="11055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4285F4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</p:grpSp>
            </p:grpSp>
          </p:grpSp>
        </p:grpSp>
        <p:grpSp>
          <p:nvGrpSpPr>
            <p:cNvPr id="170" name="组合 169"/>
            <p:cNvGrpSpPr/>
            <p:nvPr/>
          </p:nvGrpSpPr>
          <p:grpSpPr>
            <a:xfrm>
              <a:off x="1931000" y="3465457"/>
              <a:ext cx="5282000" cy="1269200"/>
              <a:chOff x="1931000" y="3465457"/>
              <a:chExt cx="5282000" cy="1269200"/>
            </a:xfrm>
          </p:grpSpPr>
          <p:sp>
            <p:nvSpPr>
              <p:cNvPr id="189" name="Rounded Rectangle"/>
              <p:cNvSpPr/>
              <p:nvPr/>
            </p:nvSpPr>
            <p:spPr>
              <a:xfrm>
                <a:off x="1931000" y="3465457"/>
                <a:ext cx="2872800" cy="1269200"/>
              </a:xfrm>
              <a:custGeom>
                <a:avLst/>
                <a:gdLst>
                  <a:gd name="connsiteX0" fmla="*/ 1436400 w 2872800"/>
                  <a:gd name="connsiteY0" fmla="*/ 1269200 h 1269200"/>
                  <a:gd name="connsiteX1" fmla="*/ 1436400 w 2872800"/>
                  <a:gd name="connsiteY1" fmla="*/ 0 h 1269200"/>
                  <a:gd name="connsiteX2" fmla="*/ 2872800 w 2872800"/>
                  <a:gd name="connsiteY2" fmla="*/ 634600 h 1269200"/>
                  <a:gd name="connsiteX3" fmla="*/ 0 w 2872800"/>
                  <a:gd name="connsiteY3" fmla="*/ 634600 h 1269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0" t="0" r="0" b="0"/>
                <a:pathLst>
                  <a:path w="2872800" h="1269200">
                    <a:moveTo>
                      <a:pt x="2786624" y="1269200"/>
                    </a:moveTo>
                    <a:cubicBezTo>
                      <a:pt x="2834222" y="1269200"/>
                      <a:pt x="2872800" y="1230622"/>
                      <a:pt x="2872800" y="1183024"/>
                    </a:cubicBezTo>
                    <a:lnTo>
                      <a:pt x="2872800" y="86173"/>
                    </a:lnTo>
                    <a:cubicBezTo>
                      <a:pt x="2872800" y="38580"/>
                      <a:pt x="2834222" y="0"/>
                      <a:pt x="2786624" y="0"/>
                    </a:cubicBezTo>
                    <a:lnTo>
                      <a:pt x="86173" y="0"/>
                    </a:lnTo>
                    <a:cubicBezTo>
                      <a:pt x="38580" y="0"/>
                      <a:pt x="0" y="38580"/>
                      <a:pt x="0" y="86173"/>
                    </a:cubicBezTo>
                    <a:lnTo>
                      <a:pt x="0" y="1183024"/>
                    </a:lnTo>
                    <a:cubicBezTo>
                      <a:pt x="0" y="1230622"/>
                      <a:pt x="38580" y="1269200"/>
                      <a:pt x="86173" y="1269200"/>
                    </a:cubicBezTo>
                    <a:lnTo>
                      <a:pt x="2786624" y="1269200"/>
                    </a:lnTo>
                    <a:close/>
                  </a:path>
                </a:pathLst>
              </a:custGeom>
              <a:solidFill>
                <a:srgbClr val="E7F4F0"/>
              </a:solidFill>
              <a:ln w="7600" cap="flat">
                <a:solidFill>
                  <a:srgbClr val="7ECCB6"/>
                </a:solidFill>
                <a:bevel/>
              </a:ln>
            </p:spPr>
          </p:sp>
          <p:sp>
            <p:nvSpPr>
              <p:cNvPr id="190" name="Rounded Rectangle"/>
              <p:cNvSpPr/>
              <p:nvPr/>
            </p:nvSpPr>
            <p:spPr>
              <a:xfrm>
                <a:off x="5495400" y="3465457"/>
                <a:ext cx="1717600" cy="1269200"/>
              </a:xfrm>
              <a:custGeom>
                <a:avLst/>
                <a:gdLst>
                  <a:gd name="connsiteX0" fmla="*/ 858800 w 1717600"/>
                  <a:gd name="connsiteY0" fmla="*/ 1269200 h 1269200"/>
                  <a:gd name="connsiteX1" fmla="*/ 858800 w 1717600"/>
                  <a:gd name="connsiteY1" fmla="*/ 0 h 1269200"/>
                  <a:gd name="connsiteX2" fmla="*/ 1717600 w 1717600"/>
                  <a:gd name="connsiteY2" fmla="*/ 634600 h 1269200"/>
                  <a:gd name="connsiteX3" fmla="*/ 0 w 1717600"/>
                  <a:gd name="connsiteY3" fmla="*/ 634600 h 1269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0" t="0" r="0" b="0"/>
                <a:pathLst>
                  <a:path w="1717600" h="1269200">
                    <a:moveTo>
                      <a:pt x="1631424" y="1269200"/>
                    </a:moveTo>
                    <a:cubicBezTo>
                      <a:pt x="1679022" y="1269200"/>
                      <a:pt x="1717600" y="1230622"/>
                      <a:pt x="1717600" y="1183024"/>
                    </a:cubicBezTo>
                    <a:lnTo>
                      <a:pt x="1717600" y="86173"/>
                    </a:lnTo>
                    <a:cubicBezTo>
                      <a:pt x="1717600" y="38580"/>
                      <a:pt x="1679022" y="0"/>
                      <a:pt x="1631424" y="0"/>
                    </a:cubicBezTo>
                    <a:lnTo>
                      <a:pt x="86173" y="0"/>
                    </a:lnTo>
                    <a:cubicBezTo>
                      <a:pt x="38580" y="0"/>
                      <a:pt x="0" y="38580"/>
                      <a:pt x="0" y="86173"/>
                    </a:cubicBezTo>
                    <a:lnTo>
                      <a:pt x="0" y="1183024"/>
                    </a:lnTo>
                    <a:cubicBezTo>
                      <a:pt x="0" y="1230622"/>
                      <a:pt x="38580" y="1269200"/>
                      <a:pt x="86173" y="1269200"/>
                    </a:cubicBezTo>
                    <a:lnTo>
                      <a:pt x="1631424" y="1269200"/>
                    </a:lnTo>
                    <a:close/>
                  </a:path>
                </a:pathLst>
              </a:custGeom>
              <a:solidFill>
                <a:srgbClr val="E7F4F0"/>
              </a:solidFill>
              <a:ln w="7600" cap="flat">
                <a:solidFill>
                  <a:srgbClr val="7ECCB6"/>
                </a:solidFill>
                <a:bevel/>
              </a:ln>
            </p:spPr>
          </p:sp>
          <p:grpSp>
            <p:nvGrpSpPr>
              <p:cNvPr id="191" name="组合 190"/>
              <p:cNvGrpSpPr/>
              <p:nvPr/>
            </p:nvGrpSpPr>
            <p:grpSpPr>
              <a:xfrm>
                <a:off x="5580049" y="3581585"/>
                <a:ext cx="635359" cy="577600"/>
                <a:chOff x="5580049" y="3581585"/>
                <a:chExt cx="635359" cy="577600"/>
              </a:xfrm>
            </p:grpSpPr>
            <p:sp>
              <p:nvSpPr>
                <p:cNvPr id="209" name="任意多边形 208"/>
                <p:cNvSpPr/>
                <p:nvPr/>
              </p:nvSpPr>
              <p:spPr>
                <a:xfrm>
                  <a:off x="5580049" y="3581585"/>
                  <a:ext cx="635359" cy="577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5359" h="577600">
                      <a:moveTo>
                        <a:pt x="627730" y="259200"/>
                      </a:moveTo>
                      <a:lnTo>
                        <a:pt x="497187" y="29525"/>
                      </a:lnTo>
                      <a:cubicBezTo>
                        <a:pt x="487199" y="11605"/>
                        <a:pt x="468580" y="0"/>
                        <a:pt x="448246" y="0"/>
                      </a:cubicBezTo>
                      <a:lnTo>
                        <a:pt x="187111" y="0"/>
                      </a:lnTo>
                      <a:cubicBezTo>
                        <a:pt x="166775" y="0"/>
                        <a:pt x="148151" y="11598"/>
                        <a:pt x="138170" y="29525"/>
                      </a:cubicBezTo>
                      <a:lnTo>
                        <a:pt x="7577" y="258597"/>
                      </a:lnTo>
                      <a:cubicBezTo>
                        <a:pt x="-2526" y="276381"/>
                        <a:pt x="-2526" y="298257"/>
                        <a:pt x="7577" y="316041"/>
                      </a:cubicBezTo>
                      <a:lnTo>
                        <a:pt x="138119" y="547020"/>
                      </a:lnTo>
                      <a:cubicBezTo>
                        <a:pt x="147999" y="565195"/>
                        <a:pt x="166574" y="576800"/>
                        <a:pt x="187061" y="577600"/>
                      </a:cubicBezTo>
                      <a:lnTo>
                        <a:pt x="448196" y="577600"/>
                      </a:lnTo>
                      <a:cubicBezTo>
                        <a:pt x="468684" y="576889"/>
                        <a:pt x="487291" y="565331"/>
                        <a:pt x="497187" y="547171"/>
                      </a:cubicBezTo>
                      <a:lnTo>
                        <a:pt x="627730" y="317497"/>
                      </a:lnTo>
                      <a:cubicBezTo>
                        <a:pt x="637901" y="299426"/>
                        <a:pt x="637901" y="277269"/>
                        <a:pt x="627730" y="259200"/>
                      </a:cubicBezTo>
                      <a:close/>
                    </a:path>
                  </a:pathLst>
                </a:custGeom>
                <a:solidFill>
                  <a:srgbClr val="4285F4"/>
                </a:solidFill>
                <a:ln w="7600" cap="flat">
                  <a:noFill/>
                  <a:bevel/>
                </a:ln>
              </p:spPr>
            </p:sp>
            <p:sp>
              <p:nvSpPr>
                <p:cNvPr id="210" name="任意多边形 209"/>
                <p:cNvSpPr/>
                <p:nvPr/>
              </p:nvSpPr>
              <p:spPr>
                <a:xfrm>
                  <a:off x="5716530" y="3746384"/>
                  <a:ext cx="476952" cy="412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6952" h="412650">
                      <a:moveTo>
                        <a:pt x="301341" y="0"/>
                      </a:moveTo>
                      <a:lnTo>
                        <a:pt x="148908" y="28521"/>
                      </a:lnTo>
                      <a:lnTo>
                        <a:pt x="214676" y="95053"/>
                      </a:lnTo>
                      <a:lnTo>
                        <a:pt x="213881" y="107155"/>
                      </a:lnTo>
                      <a:lnTo>
                        <a:pt x="172485" y="65277"/>
                      </a:lnTo>
                      <a:lnTo>
                        <a:pt x="0" y="138990"/>
                      </a:lnTo>
                      <a:lnTo>
                        <a:pt x="270517" y="412650"/>
                      </a:lnTo>
                      <a:lnTo>
                        <a:pt x="311714" y="412650"/>
                      </a:lnTo>
                      <a:cubicBezTo>
                        <a:pt x="332201" y="411939"/>
                        <a:pt x="350808" y="400381"/>
                        <a:pt x="360705" y="382221"/>
                      </a:cubicBezTo>
                      <a:lnTo>
                        <a:pt x="476952" y="177653"/>
                      </a:lnTo>
                      <a:lnTo>
                        <a:pt x="301341" y="0"/>
                      </a:lnTo>
                      <a:close/>
                    </a:path>
                  </a:pathLst>
                </a:custGeom>
                <a:solidFill>
                  <a:srgbClr val="3D7CE3"/>
                </a:solidFill>
                <a:ln w="7600" cap="flat">
                  <a:noFill/>
                  <a:bevel/>
                </a:ln>
              </p:spPr>
            </p:sp>
            <p:sp>
              <p:nvSpPr>
                <p:cNvPr id="211" name="任意多边形 210"/>
                <p:cNvSpPr/>
                <p:nvPr/>
              </p:nvSpPr>
              <p:spPr>
                <a:xfrm>
                  <a:off x="6011865" y="3855321"/>
                  <a:ext cx="67009" cy="3012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7009" h="30128">
                      <a:moveTo>
                        <a:pt x="0" y="0"/>
                      </a:moveTo>
                      <a:lnTo>
                        <a:pt x="67009" y="0"/>
                      </a:lnTo>
                      <a:lnTo>
                        <a:pt x="67009" y="30128"/>
                      </a:lnTo>
                      <a:lnTo>
                        <a:pt x="0" y="301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212" name="任意多边形 211"/>
                <p:cNvSpPr/>
                <p:nvPr/>
              </p:nvSpPr>
              <p:spPr>
                <a:xfrm>
                  <a:off x="5989529" y="3774980"/>
                  <a:ext cx="29782" cy="19080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782" h="190809">
                      <a:moveTo>
                        <a:pt x="0" y="0"/>
                      </a:moveTo>
                      <a:lnTo>
                        <a:pt x="29782" y="0"/>
                      </a:lnTo>
                      <a:lnTo>
                        <a:pt x="29782" y="190809"/>
                      </a:lnTo>
                      <a:lnTo>
                        <a:pt x="0" y="1908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213" name="任意多边形 212"/>
                <p:cNvSpPr/>
                <p:nvPr/>
              </p:nvSpPr>
              <p:spPr>
                <a:xfrm>
                  <a:off x="5716531" y="3855321"/>
                  <a:ext cx="59563" cy="3012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9563" h="30128">
                      <a:moveTo>
                        <a:pt x="0" y="0"/>
                      </a:moveTo>
                      <a:lnTo>
                        <a:pt x="59563" y="0"/>
                      </a:lnTo>
                      <a:lnTo>
                        <a:pt x="59563" y="30128"/>
                      </a:lnTo>
                      <a:lnTo>
                        <a:pt x="0" y="301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214" name="任意多边形 213"/>
                <p:cNvSpPr/>
                <p:nvPr/>
              </p:nvSpPr>
              <p:spPr>
                <a:xfrm>
                  <a:off x="5865240" y="3744761"/>
                  <a:ext cx="153871" cy="3014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3871" h="30144">
                      <a:moveTo>
                        <a:pt x="5361" y="0"/>
                      </a:moveTo>
                      <a:lnTo>
                        <a:pt x="148908" y="0"/>
                      </a:lnTo>
                      <a:cubicBezTo>
                        <a:pt x="151650" y="0"/>
                        <a:pt x="153871" y="2264"/>
                        <a:pt x="153871" y="5037"/>
                      </a:cubicBezTo>
                      <a:lnTo>
                        <a:pt x="153871" y="30144"/>
                      </a:lnTo>
                      <a:lnTo>
                        <a:pt x="0" y="30144"/>
                      </a:lnTo>
                      <a:lnTo>
                        <a:pt x="0" y="5037"/>
                      </a:lnTo>
                      <a:cubicBezTo>
                        <a:pt x="0" y="3633"/>
                        <a:pt x="573" y="2291"/>
                        <a:pt x="1591" y="1337"/>
                      </a:cubicBezTo>
                      <a:cubicBezTo>
                        <a:pt x="2610" y="0"/>
                        <a:pt x="3977" y="0"/>
                        <a:pt x="536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215" name="任意多边形 214"/>
                <p:cNvSpPr/>
                <p:nvPr/>
              </p:nvSpPr>
              <p:spPr>
                <a:xfrm>
                  <a:off x="5865439" y="3965714"/>
                  <a:ext cx="153871" cy="3012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3871" h="30128">
                      <a:moveTo>
                        <a:pt x="0" y="0"/>
                      </a:moveTo>
                      <a:lnTo>
                        <a:pt x="153871" y="0"/>
                      </a:lnTo>
                      <a:lnTo>
                        <a:pt x="153871" y="25106"/>
                      </a:lnTo>
                      <a:cubicBezTo>
                        <a:pt x="153871" y="27880"/>
                        <a:pt x="151650" y="30128"/>
                        <a:pt x="148908" y="30128"/>
                      </a:cubicBezTo>
                      <a:lnTo>
                        <a:pt x="5162" y="30128"/>
                      </a:lnTo>
                      <a:cubicBezTo>
                        <a:pt x="2421" y="30128"/>
                        <a:pt x="0" y="27880"/>
                        <a:pt x="0" y="2510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216" name="任意多边形 215"/>
                <p:cNvSpPr/>
                <p:nvPr/>
              </p:nvSpPr>
              <p:spPr>
                <a:xfrm>
                  <a:off x="5771130" y="3810130"/>
                  <a:ext cx="119127" cy="12051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9127" h="120511">
                      <a:moveTo>
                        <a:pt x="53200" y="0"/>
                      </a:moveTo>
                      <a:lnTo>
                        <a:pt x="65927" y="0"/>
                      </a:lnTo>
                      <a:cubicBezTo>
                        <a:pt x="95293" y="0"/>
                        <a:pt x="119127" y="23834"/>
                        <a:pt x="119127" y="53200"/>
                      </a:cubicBezTo>
                      <a:lnTo>
                        <a:pt x="119127" y="67311"/>
                      </a:lnTo>
                      <a:cubicBezTo>
                        <a:pt x="119127" y="96677"/>
                        <a:pt x="95293" y="120511"/>
                        <a:pt x="65927" y="120511"/>
                      </a:cubicBezTo>
                      <a:lnTo>
                        <a:pt x="53200" y="120511"/>
                      </a:lnTo>
                      <a:cubicBezTo>
                        <a:pt x="23834" y="120511"/>
                        <a:pt x="0" y="96677"/>
                        <a:pt x="0" y="67311"/>
                      </a:cubicBezTo>
                      <a:lnTo>
                        <a:pt x="0" y="53200"/>
                      </a:lnTo>
                      <a:cubicBezTo>
                        <a:pt x="0" y="23834"/>
                        <a:pt x="23834" y="0"/>
                        <a:pt x="532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217" name="任意多边形 216"/>
                <p:cNvSpPr/>
                <p:nvPr/>
              </p:nvSpPr>
              <p:spPr>
                <a:xfrm>
                  <a:off x="5924990" y="3810130"/>
                  <a:ext cx="29816" cy="12051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816" h="120511">
                      <a:moveTo>
                        <a:pt x="29806" y="4469"/>
                      </a:moveTo>
                      <a:lnTo>
                        <a:pt x="29806" y="116042"/>
                      </a:lnTo>
                      <a:cubicBezTo>
                        <a:pt x="29965" y="118327"/>
                        <a:pt x="28280" y="120324"/>
                        <a:pt x="26021" y="120511"/>
                      </a:cubicBezTo>
                      <a:lnTo>
                        <a:pt x="3784" y="120511"/>
                      </a:lnTo>
                      <a:cubicBezTo>
                        <a:pt x="1526" y="120324"/>
                        <a:pt x="0" y="118327"/>
                        <a:pt x="0" y="116042"/>
                      </a:cubicBezTo>
                      <a:lnTo>
                        <a:pt x="0" y="4469"/>
                      </a:lnTo>
                      <a:cubicBezTo>
                        <a:pt x="0" y="2183"/>
                        <a:pt x="1526" y="0"/>
                        <a:pt x="3784" y="0"/>
                      </a:cubicBezTo>
                      <a:lnTo>
                        <a:pt x="25972" y="0"/>
                      </a:lnTo>
                      <a:cubicBezTo>
                        <a:pt x="27065" y="0"/>
                        <a:pt x="28084" y="592"/>
                        <a:pt x="28801" y="1431"/>
                      </a:cubicBezTo>
                      <a:cubicBezTo>
                        <a:pt x="29518" y="2270"/>
                        <a:pt x="29876" y="3363"/>
                        <a:pt x="29806" y="446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218" name="Text 238"/>
                <p:cNvSpPr txBox="1"/>
                <p:nvPr/>
              </p:nvSpPr>
              <p:spPr>
                <a:xfrm>
                  <a:off x="5517729" y="4174385"/>
                  <a:ext cx="760000" cy="152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000000"/>
                      </a:solidFill>
                      <a:latin typeface="Arial"/>
                    </a:rPr>
                    <a:t>Sink</a:t>
                  </a:r>
                </a:p>
              </p:txBody>
            </p:sp>
          </p:grpSp>
          <p:sp>
            <p:nvSpPr>
              <p:cNvPr id="192" name="任意多边形 191"/>
              <p:cNvSpPr/>
              <p:nvPr/>
            </p:nvSpPr>
            <p:spPr>
              <a:xfrm>
                <a:off x="6513321" y="3969185"/>
                <a:ext cx="635360" cy="577600"/>
              </a:xfrm>
              <a:custGeom>
                <a:avLst/>
                <a:gdLst>
                  <a:gd name="connsiteX0" fmla="*/ 0 w 635360"/>
                  <a:gd name="connsiteY0" fmla="*/ 288800 h 577600"/>
                  <a:gd name="connsiteX1" fmla="*/ 317680 w 635360"/>
                  <a:gd name="connsiteY1" fmla="*/ 0 h 577600"/>
                  <a:gd name="connsiteX2" fmla="*/ 635360 w 635360"/>
                  <a:gd name="connsiteY2" fmla="*/ 288800 h 577600"/>
                  <a:gd name="connsiteX3" fmla="*/ 317680 w 635360"/>
                  <a:gd name="connsiteY3" fmla="*/ 577600 h 577600"/>
                  <a:gd name="rtl" fmla="*/ -62320 w 635360"/>
                  <a:gd name="rtt" fmla="*/ 592800 h 577600"/>
                  <a:gd name="rtr" fmla="*/ 697680 w 635360"/>
                  <a:gd name="rtb" fmla="*/ 744800 h 57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rtl" t="rtt" r="rtr" b="rtb"/>
                <a:pathLst>
                  <a:path w="635360" h="577600">
                    <a:moveTo>
                      <a:pt x="477777" y="0"/>
                    </a:moveTo>
                    <a:lnTo>
                      <a:pt x="159260" y="0"/>
                    </a:lnTo>
                    <a:lnTo>
                      <a:pt x="0" y="288800"/>
                    </a:lnTo>
                    <a:lnTo>
                      <a:pt x="159260" y="577600"/>
                    </a:lnTo>
                    <a:lnTo>
                      <a:pt x="476100" y="577600"/>
                    </a:lnTo>
                    <a:lnTo>
                      <a:pt x="635360" y="288800"/>
                    </a:lnTo>
                    <a:lnTo>
                      <a:pt x="477777" y="0"/>
                    </a:lnTo>
                    <a:close/>
                    <a:moveTo>
                      <a:pt x="303431" y="151444"/>
                    </a:moveTo>
                    <a:lnTo>
                      <a:pt x="377193" y="151444"/>
                    </a:lnTo>
                    <a:lnTo>
                      <a:pt x="377193" y="228926"/>
                    </a:lnTo>
                    <a:lnTo>
                      <a:pt x="303431" y="228926"/>
                    </a:lnTo>
                    <a:lnTo>
                      <a:pt x="303431" y="151444"/>
                    </a:lnTo>
                    <a:close/>
                    <a:moveTo>
                      <a:pt x="303431" y="248297"/>
                    </a:moveTo>
                    <a:lnTo>
                      <a:pt x="377193" y="248297"/>
                    </a:lnTo>
                    <a:lnTo>
                      <a:pt x="377193" y="325780"/>
                    </a:lnTo>
                    <a:lnTo>
                      <a:pt x="303431" y="325780"/>
                    </a:lnTo>
                    <a:lnTo>
                      <a:pt x="303431" y="248297"/>
                    </a:lnTo>
                    <a:close/>
                    <a:moveTo>
                      <a:pt x="303431" y="345151"/>
                    </a:moveTo>
                    <a:lnTo>
                      <a:pt x="377193" y="345151"/>
                    </a:lnTo>
                    <a:lnTo>
                      <a:pt x="377193" y="422634"/>
                    </a:lnTo>
                    <a:lnTo>
                      <a:pt x="303431" y="422634"/>
                    </a:lnTo>
                    <a:lnTo>
                      <a:pt x="303431" y="345151"/>
                    </a:lnTo>
                    <a:close/>
                    <a:moveTo>
                      <a:pt x="211228" y="151444"/>
                    </a:moveTo>
                    <a:lnTo>
                      <a:pt x="284990" y="151444"/>
                    </a:lnTo>
                    <a:lnTo>
                      <a:pt x="284990" y="228926"/>
                    </a:lnTo>
                    <a:lnTo>
                      <a:pt x="211228" y="228926"/>
                    </a:lnTo>
                    <a:lnTo>
                      <a:pt x="211228" y="151444"/>
                    </a:lnTo>
                    <a:close/>
                    <a:moveTo>
                      <a:pt x="211228" y="248297"/>
                    </a:moveTo>
                    <a:lnTo>
                      <a:pt x="284990" y="248297"/>
                    </a:lnTo>
                    <a:lnTo>
                      <a:pt x="284990" y="325780"/>
                    </a:lnTo>
                    <a:lnTo>
                      <a:pt x="211228" y="325780"/>
                    </a:lnTo>
                    <a:lnTo>
                      <a:pt x="211228" y="248297"/>
                    </a:lnTo>
                    <a:close/>
                    <a:moveTo>
                      <a:pt x="211228" y="345151"/>
                    </a:moveTo>
                    <a:lnTo>
                      <a:pt x="284990" y="345151"/>
                    </a:lnTo>
                    <a:lnTo>
                      <a:pt x="284990" y="422634"/>
                    </a:lnTo>
                    <a:lnTo>
                      <a:pt x="211228" y="422634"/>
                    </a:lnTo>
                    <a:lnTo>
                      <a:pt x="211228" y="345151"/>
                    </a:lnTo>
                    <a:close/>
                    <a:moveTo>
                      <a:pt x="467719" y="464897"/>
                    </a:moveTo>
                    <a:lnTo>
                      <a:pt x="167641" y="464897"/>
                    </a:lnTo>
                    <a:lnTo>
                      <a:pt x="167641" y="149683"/>
                    </a:lnTo>
                    <a:lnTo>
                      <a:pt x="187759" y="149683"/>
                    </a:lnTo>
                    <a:lnTo>
                      <a:pt x="187759" y="443766"/>
                    </a:lnTo>
                    <a:lnTo>
                      <a:pt x="467719" y="443766"/>
                    </a:lnTo>
                    <a:lnTo>
                      <a:pt x="467719" y="464897"/>
                    </a:lnTo>
                    <a:close/>
                    <a:moveTo>
                      <a:pt x="469395" y="422634"/>
                    </a:moveTo>
                    <a:lnTo>
                      <a:pt x="395633" y="422634"/>
                    </a:lnTo>
                    <a:lnTo>
                      <a:pt x="395633" y="345151"/>
                    </a:lnTo>
                    <a:lnTo>
                      <a:pt x="469395" y="345151"/>
                    </a:lnTo>
                    <a:lnTo>
                      <a:pt x="469395" y="422634"/>
                    </a:lnTo>
                    <a:close/>
                    <a:moveTo>
                      <a:pt x="469395" y="325780"/>
                    </a:moveTo>
                    <a:lnTo>
                      <a:pt x="395633" y="325780"/>
                    </a:lnTo>
                    <a:lnTo>
                      <a:pt x="395633" y="248297"/>
                    </a:lnTo>
                    <a:lnTo>
                      <a:pt x="469395" y="248297"/>
                    </a:lnTo>
                    <a:lnTo>
                      <a:pt x="469395" y="325780"/>
                    </a:lnTo>
                    <a:close/>
                    <a:moveTo>
                      <a:pt x="469395" y="228926"/>
                    </a:moveTo>
                    <a:lnTo>
                      <a:pt x="395633" y="228926"/>
                    </a:lnTo>
                    <a:lnTo>
                      <a:pt x="395633" y="151444"/>
                    </a:lnTo>
                    <a:lnTo>
                      <a:pt x="469395" y="151444"/>
                    </a:lnTo>
                    <a:lnTo>
                      <a:pt x="469395" y="228926"/>
                    </a:lnTo>
                    <a:close/>
                  </a:path>
                </a:pathLst>
              </a:custGeom>
              <a:solidFill>
                <a:srgbClr val="4285F4"/>
              </a:solidFill>
              <a:ln w="7600" cap="flat">
                <a:solidFill>
                  <a:srgbClr val="4285F4"/>
                </a:solidFill>
                <a:beve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000000"/>
                    </a:solidFill>
                    <a:latin typeface="Arial"/>
                  </a:rPr>
                  <a:t>HDFS</a:t>
                </a:r>
              </a:p>
            </p:txBody>
          </p:sp>
          <p:sp>
            <p:nvSpPr>
              <p:cNvPr id="193" name="Forking connector"/>
              <p:cNvSpPr/>
              <p:nvPr/>
            </p:nvSpPr>
            <p:spPr>
              <a:xfrm>
                <a:off x="6215409" y="3870385"/>
                <a:ext cx="297920" cy="387600"/>
              </a:xfrm>
              <a:custGeom>
                <a:avLst/>
                <a:gdLst/>
                <a:ahLst/>
                <a:cxnLst/>
                <a:rect l="0" t="0" r="0" b="0"/>
                <a:pathLst>
                  <a:path w="297920" h="387600" fill="none">
                    <a:moveTo>
                      <a:pt x="0" y="0"/>
                    </a:moveTo>
                    <a:lnTo>
                      <a:pt x="34960" y="0"/>
                    </a:lnTo>
                    <a:cubicBezTo>
                      <a:pt x="47546" y="0"/>
                      <a:pt x="65478" y="-966"/>
                      <a:pt x="80326" y="2813"/>
                    </a:cubicBezTo>
                    <a:cubicBezTo>
                      <a:pt x="119780" y="12856"/>
                      <a:pt x="148960" y="48620"/>
                      <a:pt x="148960" y="91200"/>
                    </a:cubicBezTo>
                    <a:lnTo>
                      <a:pt x="148960" y="243200"/>
                    </a:lnTo>
                    <a:cubicBezTo>
                      <a:pt x="148960" y="272566"/>
                      <a:pt x="144312" y="316809"/>
                      <a:pt x="164028" y="346632"/>
                    </a:cubicBezTo>
                    <a:cubicBezTo>
                      <a:pt x="180348" y="371317"/>
                      <a:pt x="208353" y="387600"/>
                      <a:pt x="240160" y="387600"/>
                    </a:cubicBezTo>
                    <a:lnTo>
                      <a:pt x="297920" y="387600"/>
                    </a:lnTo>
                  </a:path>
                </a:pathLst>
              </a:custGeom>
              <a:noFill/>
              <a:ln w="20267" cap="flat">
                <a:solidFill>
                  <a:srgbClr val="236EA1"/>
                </a:solidFill>
                <a:bevel/>
                <a:tailEnd type="triangle" w="med" len="med"/>
              </a:ln>
            </p:spPr>
          </p:sp>
          <p:grpSp>
            <p:nvGrpSpPr>
              <p:cNvPr id="194" name="组合 193"/>
              <p:cNvGrpSpPr/>
              <p:nvPr/>
            </p:nvGrpSpPr>
            <p:grpSpPr>
              <a:xfrm>
                <a:off x="3766400" y="3567695"/>
                <a:ext cx="798001" cy="605380"/>
                <a:chOff x="3766400" y="3567695"/>
                <a:chExt cx="798001" cy="605380"/>
              </a:xfrm>
            </p:grpSpPr>
            <p:sp>
              <p:nvSpPr>
                <p:cNvPr id="204" name="任意多边形 203"/>
                <p:cNvSpPr/>
                <p:nvPr/>
              </p:nvSpPr>
              <p:spPr>
                <a:xfrm>
                  <a:off x="4006104" y="3567695"/>
                  <a:ext cx="558297" cy="60538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58297" h="605380">
                      <a:moveTo>
                        <a:pt x="450582" y="411538"/>
                      </a:moveTo>
                      <a:lnTo>
                        <a:pt x="471822" y="363824"/>
                      </a:lnTo>
                      <a:lnTo>
                        <a:pt x="558297" y="334003"/>
                      </a:lnTo>
                      <a:lnTo>
                        <a:pt x="558297" y="265413"/>
                      </a:lnTo>
                      <a:lnTo>
                        <a:pt x="549194" y="262431"/>
                      </a:lnTo>
                      <a:lnTo>
                        <a:pt x="473339" y="237082"/>
                      </a:lnTo>
                      <a:lnTo>
                        <a:pt x="452099" y="189368"/>
                      </a:lnTo>
                      <a:lnTo>
                        <a:pt x="491544" y="108849"/>
                      </a:lnTo>
                      <a:lnTo>
                        <a:pt x="442996" y="61134"/>
                      </a:lnTo>
                      <a:lnTo>
                        <a:pt x="432377" y="67098"/>
                      </a:lnTo>
                      <a:lnTo>
                        <a:pt x="361072" y="102885"/>
                      </a:lnTo>
                      <a:lnTo>
                        <a:pt x="312525" y="82009"/>
                      </a:lnTo>
                      <a:lnTo>
                        <a:pt x="280665" y="0"/>
                      </a:lnTo>
                      <a:lnTo>
                        <a:pt x="209361" y="0"/>
                      </a:lnTo>
                      <a:lnTo>
                        <a:pt x="206327" y="8946"/>
                      </a:lnTo>
                      <a:lnTo>
                        <a:pt x="180536" y="82009"/>
                      </a:lnTo>
                      <a:lnTo>
                        <a:pt x="131988" y="102885"/>
                      </a:lnTo>
                      <a:lnTo>
                        <a:pt x="48548" y="67098"/>
                      </a:lnTo>
                      <a:lnTo>
                        <a:pt x="0" y="114813"/>
                      </a:lnTo>
                      <a:lnTo>
                        <a:pt x="4551" y="123759"/>
                      </a:lnTo>
                      <a:lnTo>
                        <a:pt x="27308" y="165510"/>
                      </a:lnTo>
                      <a:cubicBezTo>
                        <a:pt x="66753" y="143144"/>
                        <a:pt x="109232" y="134198"/>
                        <a:pt x="154745" y="134198"/>
                      </a:cubicBezTo>
                      <a:cubicBezTo>
                        <a:pt x="216947" y="137179"/>
                        <a:pt x="274597" y="159546"/>
                        <a:pt x="318594" y="199805"/>
                      </a:cubicBezTo>
                      <a:cubicBezTo>
                        <a:pt x="327696" y="207260"/>
                        <a:pt x="339833" y="213225"/>
                        <a:pt x="348936" y="225153"/>
                      </a:cubicBezTo>
                      <a:cubicBezTo>
                        <a:pt x="353487" y="229626"/>
                        <a:pt x="358038" y="237082"/>
                        <a:pt x="361072" y="243046"/>
                      </a:cubicBezTo>
                      <a:cubicBezTo>
                        <a:pt x="391414" y="295234"/>
                        <a:pt x="379278" y="360842"/>
                        <a:pt x="329213" y="399610"/>
                      </a:cubicBezTo>
                      <a:cubicBezTo>
                        <a:pt x="292803" y="429432"/>
                        <a:pt x="241220" y="433905"/>
                        <a:pt x="201775" y="417503"/>
                      </a:cubicBezTo>
                      <a:cubicBezTo>
                        <a:pt x="197225" y="414521"/>
                        <a:pt x="194190" y="414521"/>
                        <a:pt x="192673" y="413030"/>
                      </a:cubicBezTo>
                      <a:cubicBezTo>
                        <a:pt x="183570" y="408556"/>
                        <a:pt x="172951" y="401101"/>
                        <a:pt x="165365" y="393646"/>
                      </a:cubicBezTo>
                      <a:cubicBezTo>
                        <a:pt x="162331" y="393646"/>
                        <a:pt x="160814" y="390664"/>
                        <a:pt x="156262" y="390664"/>
                      </a:cubicBezTo>
                      <a:cubicBezTo>
                        <a:pt x="147160" y="390664"/>
                        <a:pt x="135023" y="395136"/>
                        <a:pt x="128955" y="402593"/>
                      </a:cubicBezTo>
                      <a:cubicBezTo>
                        <a:pt x="95578" y="435396"/>
                        <a:pt x="60685" y="457762"/>
                        <a:pt x="24274" y="469691"/>
                      </a:cubicBezTo>
                      <a:lnTo>
                        <a:pt x="0" y="495039"/>
                      </a:lnTo>
                      <a:lnTo>
                        <a:pt x="47030" y="541263"/>
                      </a:lnTo>
                      <a:lnTo>
                        <a:pt x="59167" y="539772"/>
                      </a:lnTo>
                      <a:lnTo>
                        <a:pt x="130471" y="503986"/>
                      </a:lnTo>
                      <a:lnTo>
                        <a:pt x="179019" y="523369"/>
                      </a:lnTo>
                      <a:lnTo>
                        <a:pt x="206327" y="605380"/>
                      </a:lnTo>
                      <a:lnTo>
                        <a:pt x="277632" y="605380"/>
                      </a:lnTo>
                      <a:lnTo>
                        <a:pt x="280665" y="596433"/>
                      </a:lnTo>
                      <a:lnTo>
                        <a:pt x="306456" y="523369"/>
                      </a:lnTo>
                      <a:lnTo>
                        <a:pt x="355004" y="502495"/>
                      </a:lnTo>
                      <a:lnTo>
                        <a:pt x="438445" y="538281"/>
                      </a:lnTo>
                      <a:lnTo>
                        <a:pt x="486993" y="490566"/>
                      </a:lnTo>
                      <a:lnTo>
                        <a:pt x="486993" y="480128"/>
                      </a:lnTo>
                      <a:lnTo>
                        <a:pt x="450582" y="411538"/>
                      </a:lnTo>
                      <a:close/>
                    </a:path>
                  </a:pathLst>
                </a:custGeom>
                <a:solidFill>
                  <a:srgbClr val="006FD4"/>
                </a:solidFill>
                <a:ln w="7600" cap="flat">
                  <a:noFill/>
                  <a:bevel/>
                </a:ln>
              </p:spPr>
            </p:sp>
            <p:sp>
              <p:nvSpPr>
                <p:cNvPr id="205" name="任意多边形 204"/>
                <p:cNvSpPr/>
                <p:nvPr/>
              </p:nvSpPr>
              <p:spPr>
                <a:xfrm>
                  <a:off x="3807362" y="3807548"/>
                  <a:ext cx="461201" cy="125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1201" h="125675">
                      <a:moveTo>
                        <a:pt x="221498" y="50524"/>
                      </a:moveTo>
                      <a:cubicBezTo>
                        <a:pt x="166882" y="107185"/>
                        <a:pt x="80406" y="107185"/>
                        <a:pt x="27308" y="47542"/>
                      </a:cubicBezTo>
                      <a:cubicBezTo>
                        <a:pt x="22757" y="40086"/>
                        <a:pt x="9103" y="40086"/>
                        <a:pt x="4551" y="47542"/>
                      </a:cubicBezTo>
                      <a:cubicBezTo>
                        <a:pt x="0" y="50524"/>
                        <a:pt x="0" y="54997"/>
                        <a:pt x="0" y="59471"/>
                      </a:cubicBezTo>
                      <a:cubicBezTo>
                        <a:pt x="0" y="63944"/>
                        <a:pt x="3034" y="68417"/>
                        <a:pt x="4551" y="71399"/>
                      </a:cubicBezTo>
                      <a:cubicBezTo>
                        <a:pt x="69787" y="141480"/>
                        <a:pt x="175985" y="144462"/>
                        <a:pt x="242738" y="75872"/>
                      </a:cubicBezTo>
                      <a:cubicBezTo>
                        <a:pt x="297354" y="19211"/>
                        <a:pt x="382312" y="19211"/>
                        <a:pt x="433893" y="77363"/>
                      </a:cubicBezTo>
                      <a:cubicBezTo>
                        <a:pt x="441479" y="84819"/>
                        <a:pt x="452099" y="84819"/>
                        <a:pt x="456651" y="77363"/>
                      </a:cubicBezTo>
                      <a:cubicBezTo>
                        <a:pt x="459684" y="74381"/>
                        <a:pt x="461201" y="69908"/>
                        <a:pt x="461201" y="65435"/>
                      </a:cubicBezTo>
                      <a:cubicBezTo>
                        <a:pt x="461201" y="60962"/>
                        <a:pt x="458168" y="56488"/>
                        <a:pt x="456651" y="53506"/>
                      </a:cubicBezTo>
                      <a:cubicBezTo>
                        <a:pt x="394449" y="-16575"/>
                        <a:pt x="288251" y="-18066"/>
                        <a:pt x="221498" y="50524"/>
                      </a:cubicBezTo>
                      <a:close/>
                    </a:path>
                  </a:pathLst>
                </a:custGeom>
                <a:solidFill>
                  <a:srgbClr val="006FD4"/>
                </a:solidFill>
                <a:ln w="7600" cap="flat">
                  <a:noFill/>
                  <a:bevel/>
                </a:ln>
              </p:spPr>
            </p:sp>
            <p:sp>
              <p:nvSpPr>
                <p:cNvPr id="206" name="任意多边形 205"/>
                <p:cNvSpPr/>
                <p:nvPr/>
              </p:nvSpPr>
              <p:spPr>
                <a:xfrm>
                  <a:off x="3766400" y="3886787"/>
                  <a:ext cx="465753" cy="12697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5753" h="126978">
                      <a:moveTo>
                        <a:pt x="380795" y="0"/>
                      </a:moveTo>
                      <a:cubicBezTo>
                        <a:pt x="350453" y="0"/>
                        <a:pt x="326179" y="8946"/>
                        <a:pt x="304939" y="31313"/>
                      </a:cubicBezTo>
                      <a:cubicBezTo>
                        <a:pt x="262460" y="76045"/>
                        <a:pt x="210879" y="96920"/>
                        <a:pt x="159297" y="93938"/>
                      </a:cubicBezTo>
                      <a:cubicBezTo>
                        <a:pt x="106198" y="93938"/>
                        <a:pt x="59167" y="68590"/>
                        <a:pt x="22757" y="29822"/>
                      </a:cubicBezTo>
                      <a:cubicBezTo>
                        <a:pt x="15171" y="22366"/>
                        <a:pt x="4551" y="22366"/>
                        <a:pt x="0" y="29822"/>
                      </a:cubicBezTo>
                      <a:cubicBezTo>
                        <a:pt x="0" y="32804"/>
                        <a:pt x="0" y="37277"/>
                        <a:pt x="0" y="41750"/>
                      </a:cubicBezTo>
                      <a:cubicBezTo>
                        <a:pt x="0" y="46224"/>
                        <a:pt x="3034" y="50697"/>
                        <a:pt x="4551" y="53679"/>
                      </a:cubicBezTo>
                      <a:cubicBezTo>
                        <a:pt x="47030" y="99902"/>
                        <a:pt x="103163" y="126741"/>
                        <a:pt x="163848" y="126741"/>
                      </a:cubicBezTo>
                      <a:cubicBezTo>
                        <a:pt x="224532" y="129724"/>
                        <a:pt x="279149" y="104375"/>
                        <a:pt x="326179" y="58152"/>
                      </a:cubicBezTo>
                      <a:cubicBezTo>
                        <a:pt x="345901" y="38768"/>
                        <a:pt x="364106" y="29822"/>
                        <a:pt x="385346" y="29822"/>
                      </a:cubicBezTo>
                      <a:cubicBezTo>
                        <a:pt x="406586" y="29822"/>
                        <a:pt x="421757" y="38768"/>
                        <a:pt x="438445" y="55170"/>
                      </a:cubicBezTo>
                      <a:cubicBezTo>
                        <a:pt x="446030" y="62625"/>
                        <a:pt x="456650" y="62625"/>
                        <a:pt x="461201" y="55170"/>
                      </a:cubicBezTo>
                      <a:cubicBezTo>
                        <a:pt x="464236" y="52188"/>
                        <a:pt x="465753" y="47715"/>
                        <a:pt x="465753" y="43241"/>
                      </a:cubicBezTo>
                      <a:cubicBezTo>
                        <a:pt x="465753" y="38768"/>
                        <a:pt x="462718" y="34295"/>
                        <a:pt x="461201" y="31313"/>
                      </a:cubicBezTo>
                      <a:cubicBezTo>
                        <a:pt x="438445" y="11929"/>
                        <a:pt x="411136" y="0"/>
                        <a:pt x="380795" y="0"/>
                      </a:cubicBezTo>
                      <a:close/>
                    </a:path>
                  </a:pathLst>
                </a:custGeom>
                <a:solidFill>
                  <a:srgbClr val="006FD4"/>
                </a:solidFill>
                <a:ln w="7600" cap="flat">
                  <a:noFill/>
                  <a:bevel/>
                </a:ln>
              </p:spPr>
            </p:sp>
            <p:sp>
              <p:nvSpPr>
                <p:cNvPr id="207" name="任意多边形 206"/>
                <p:cNvSpPr/>
                <p:nvPr/>
              </p:nvSpPr>
              <p:spPr>
                <a:xfrm>
                  <a:off x="3849841" y="3730224"/>
                  <a:ext cx="462499" cy="1297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2499" h="129724">
                      <a:moveTo>
                        <a:pt x="459684" y="73063"/>
                      </a:moveTo>
                      <a:cubicBezTo>
                        <a:pt x="417206" y="26840"/>
                        <a:pt x="359555" y="0"/>
                        <a:pt x="300388" y="0"/>
                      </a:cubicBezTo>
                      <a:cubicBezTo>
                        <a:pt x="241221" y="0"/>
                        <a:pt x="185087" y="22366"/>
                        <a:pt x="138057" y="68590"/>
                      </a:cubicBezTo>
                      <a:cubicBezTo>
                        <a:pt x="118335" y="87974"/>
                        <a:pt x="100129" y="96921"/>
                        <a:pt x="78890" y="96921"/>
                      </a:cubicBezTo>
                      <a:cubicBezTo>
                        <a:pt x="57650" y="96921"/>
                        <a:pt x="43996" y="86483"/>
                        <a:pt x="27308" y="71572"/>
                      </a:cubicBezTo>
                      <a:cubicBezTo>
                        <a:pt x="19722" y="64117"/>
                        <a:pt x="9103" y="64117"/>
                        <a:pt x="4551" y="71572"/>
                      </a:cubicBezTo>
                      <a:cubicBezTo>
                        <a:pt x="0" y="74554"/>
                        <a:pt x="0" y="79027"/>
                        <a:pt x="0" y="83500"/>
                      </a:cubicBezTo>
                      <a:cubicBezTo>
                        <a:pt x="0" y="87974"/>
                        <a:pt x="3034" y="92447"/>
                        <a:pt x="4551" y="95429"/>
                      </a:cubicBezTo>
                      <a:cubicBezTo>
                        <a:pt x="25791" y="117795"/>
                        <a:pt x="51582" y="129724"/>
                        <a:pt x="78890" y="129724"/>
                      </a:cubicBezTo>
                      <a:cubicBezTo>
                        <a:pt x="109232" y="129724"/>
                        <a:pt x="133505" y="120778"/>
                        <a:pt x="154745" y="98412"/>
                      </a:cubicBezTo>
                      <a:cubicBezTo>
                        <a:pt x="157780" y="95429"/>
                        <a:pt x="160814" y="95429"/>
                        <a:pt x="160814" y="92447"/>
                      </a:cubicBezTo>
                      <a:cubicBezTo>
                        <a:pt x="197225" y="53679"/>
                        <a:pt x="248806" y="32804"/>
                        <a:pt x="300388" y="32804"/>
                      </a:cubicBezTo>
                      <a:cubicBezTo>
                        <a:pt x="353487" y="32804"/>
                        <a:pt x="400517" y="58152"/>
                        <a:pt x="433894" y="96921"/>
                      </a:cubicBezTo>
                      <a:cubicBezTo>
                        <a:pt x="441479" y="104376"/>
                        <a:pt x="452099" y="104376"/>
                        <a:pt x="456651" y="96921"/>
                      </a:cubicBezTo>
                      <a:cubicBezTo>
                        <a:pt x="459684" y="93938"/>
                        <a:pt x="461201" y="89465"/>
                        <a:pt x="461201" y="84992"/>
                      </a:cubicBezTo>
                      <a:cubicBezTo>
                        <a:pt x="464235" y="80519"/>
                        <a:pt x="461201" y="76046"/>
                        <a:pt x="459684" y="73063"/>
                      </a:cubicBezTo>
                      <a:close/>
                    </a:path>
                  </a:pathLst>
                </a:custGeom>
                <a:solidFill>
                  <a:srgbClr val="006FD4"/>
                </a:solidFill>
                <a:ln w="7600" cap="flat">
                  <a:noFill/>
                  <a:bevel/>
                </a:ln>
              </p:spPr>
            </p:sp>
            <p:sp>
              <p:nvSpPr>
                <p:cNvPr id="208" name="Text 239"/>
                <p:cNvSpPr txBox="1"/>
                <p:nvPr/>
              </p:nvSpPr>
              <p:spPr>
                <a:xfrm>
                  <a:off x="3785400" y="4188275"/>
                  <a:ext cx="760000" cy="152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000000"/>
                      </a:solidFill>
                      <a:latin typeface="Arial"/>
                    </a:rPr>
                    <a:t>实时流</a:t>
                  </a:r>
                </a:p>
              </p:txBody>
            </p:sp>
          </p:grpSp>
          <p:grpSp>
            <p:nvGrpSpPr>
              <p:cNvPr id="195" name="组合 194"/>
              <p:cNvGrpSpPr/>
              <p:nvPr/>
            </p:nvGrpSpPr>
            <p:grpSpPr>
              <a:xfrm>
                <a:off x="2096129" y="3969185"/>
                <a:ext cx="635359" cy="577600"/>
                <a:chOff x="2096129" y="3969185"/>
                <a:chExt cx="635359" cy="577600"/>
              </a:xfrm>
            </p:grpSpPr>
            <p:sp>
              <p:nvSpPr>
                <p:cNvPr id="197" name="任意多边形 196"/>
                <p:cNvSpPr/>
                <p:nvPr/>
              </p:nvSpPr>
              <p:spPr>
                <a:xfrm>
                  <a:off x="2096129" y="3969185"/>
                  <a:ext cx="635359" cy="577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5359" h="577600">
                      <a:moveTo>
                        <a:pt x="627730" y="259200"/>
                      </a:moveTo>
                      <a:lnTo>
                        <a:pt x="497187" y="29525"/>
                      </a:lnTo>
                      <a:cubicBezTo>
                        <a:pt x="487199" y="11605"/>
                        <a:pt x="468580" y="0"/>
                        <a:pt x="448246" y="0"/>
                      </a:cubicBezTo>
                      <a:lnTo>
                        <a:pt x="187111" y="0"/>
                      </a:lnTo>
                      <a:cubicBezTo>
                        <a:pt x="166775" y="0"/>
                        <a:pt x="148151" y="11598"/>
                        <a:pt x="138170" y="29525"/>
                      </a:cubicBezTo>
                      <a:lnTo>
                        <a:pt x="7577" y="258597"/>
                      </a:lnTo>
                      <a:cubicBezTo>
                        <a:pt x="-2526" y="276381"/>
                        <a:pt x="-2526" y="298257"/>
                        <a:pt x="7577" y="316041"/>
                      </a:cubicBezTo>
                      <a:lnTo>
                        <a:pt x="138119" y="547020"/>
                      </a:lnTo>
                      <a:cubicBezTo>
                        <a:pt x="147999" y="565195"/>
                        <a:pt x="166574" y="576800"/>
                        <a:pt x="187061" y="577600"/>
                      </a:cubicBezTo>
                      <a:lnTo>
                        <a:pt x="448196" y="577600"/>
                      </a:lnTo>
                      <a:cubicBezTo>
                        <a:pt x="468684" y="576889"/>
                        <a:pt x="487291" y="565331"/>
                        <a:pt x="497187" y="547171"/>
                      </a:cubicBezTo>
                      <a:lnTo>
                        <a:pt x="627730" y="317497"/>
                      </a:lnTo>
                      <a:cubicBezTo>
                        <a:pt x="637901" y="299426"/>
                        <a:pt x="637901" y="277269"/>
                        <a:pt x="627730" y="259200"/>
                      </a:cubicBezTo>
                      <a:close/>
                    </a:path>
                  </a:pathLst>
                </a:custGeom>
                <a:solidFill>
                  <a:srgbClr val="4285F4"/>
                </a:solidFill>
                <a:ln w="7600" cap="flat">
                  <a:noFill/>
                  <a:bevel/>
                </a:ln>
              </p:spPr>
            </p:sp>
            <p:sp>
              <p:nvSpPr>
                <p:cNvPr id="198" name="任意多边形 197"/>
                <p:cNvSpPr/>
                <p:nvPr/>
              </p:nvSpPr>
              <p:spPr>
                <a:xfrm>
                  <a:off x="2293515" y="4108777"/>
                  <a:ext cx="391778" cy="43785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1778" h="437857">
                      <a:moveTo>
                        <a:pt x="299802" y="407428"/>
                      </a:moveTo>
                      <a:lnTo>
                        <a:pt x="391778" y="245542"/>
                      </a:lnTo>
                      <a:lnTo>
                        <a:pt x="193233" y="44087"/>
                      </a:lnTo>
                      <a:lnTo>
                        <a:pt x="181172" y="49108"/>
                      </a:lnTo>
                      <a:lnTo>
                        <a:pt x="132628" y="0"/>
                      </a:lnTo>
                      <a:lnTo>
                        <a:pt x="112277" y="84558"/>
                      </a:lnTo>
                      <a:lnTo>
                        <a:pt x="79418" y="51318"/>
                      </a:lnTo>
                      <a:lnTo>
                        <a:pt x="45070" y="57996"/>
                      </a:lnTo>
                      <a:lnTo>
                        <a:pt x="44375" y="87722"/>
                      </a:lnTo>
                      <a:lnTo>
                        <a:pt x="88352" y="132211"/>
                      </a:lnTo>
                      <a:lnTo>
                        <a:pt x="87360" y="165552"/>
                      </a:lnTo>
                      <a:lnTo>
                        <a:pt x="112178" y="190659"/>
                      </a:lnTo>
                      <a:lnTo>
                        <a:pt x="113766" y="208886"/>
                      </a:lnTo>
                      <a:lnTo>
                        <a:pt x="36383" y="130604"/>
                      </a:lnTo>
                      <a:lnTo>
                        <a:pt x="3673" y="132814"/>
                      </a:lnTo>
                      <a:lnTo>
                        <a:pt x="0" y="165552"/>
                      </a:lnTo>
                      <a:lnTo>
                        <a:pt x="47551" y="213555"/>
                      </a:lnTo>
                      <a:lnTo>
                        <a:pt x="44325" y="244889"/>
                      </a:lnTo>
                      <a:lnTo>
                        <a:pt x="235027" y="437857"/>
                      </a:lnTo>
                      <a:lnTo>
                        <a:pt x="250811" y="437857"/>
                      </a:lnTo>
                      <a:cubicBezTo>
                        <a:pt x="271298" y="437146"/>
                        <a:pt x="289905" y="425589"/>
                        <a:pt x="299802" y="407428"/>
                      </a:cubicBezTo>
                      <a:close/>
                    </a:path>
                  </a:pathLst>
                </a:custGeom>
                <a:solidFill>
                  <a:srgbClr val="3D7CE3"/>
                </a:solidFill>
                <a:ln w="7600" cap="flat">
                  <a:noFill/>
                  <a:bevel/>
                </a:ln>
              </p:spPr>
            </p:sp>
            <p:sp>
              <p:nvSpPr>
                <p:cNvPr id="199" name="任意多边形 198"/>
                <p:cNvSpPr/>
                <p:nvPr/>
              </p:nvSpPr>
              <p:spPr>
                <a:xfrm>
                  <a:off x="2286317" y="4230996"/>
                  <a:ext cx="50232" cy="5081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0232" h="50815">
                      <a:moveTo>
                        <a:pt x="25116" y="11850"/>
                      </a:moveTo>
                      <a:cubicBezTo>
                        <a:pt x="32517" y="11850"/>
                        <a:pt x="38518" y="17920"/>
                        <a:pt x="38518" y="25408"/>
                      </a:cubicBezTo>
                      <a:cubicBezTo>
                        <a:pt x="38518" y="32895"/>
                        <a:pt x="32517" y="38965"/>
                        <a:pt x="25116" y="38965"/>
                      </a:cubicBezTo>
                      <a:cubicBezTo>
                        <a:pt x="17714" y="38965"/>
                        <a:pt x="11714" y="32895"/>
                        <a:pt x="11714" y="25408"/>
                      </a:cubicBezTo>
                      <a:cubicBezTo>
                        <a:pt x="11714" y="17920"/>
                        <a:pt x="17714" y="11850"/>
                        <a:pt x="25116" y="11850"/>
                      </a:cubicBezTo>
                      <a:close/>
                      <a:moveTo>
                        <a:pt x="25116" y="0"/>
                      </a:moveTo>
                      <a:cubicBezTo>
                        <a:pt x="11245" y="0"/>
                        <a:pt x="0" y="11375"/>
                        <a:pt x="0" y="25408"/>
                      </a:cubicBezTo>
                      <a:cubicBezTo>
                        <a:pt x="0" y="39440"/>
                        <a:pt x="11245" y="50816"/>
                        <a:pt x="25116" y="50816"/>
                      </a:cubicBezTo>
                      <a:cubicBezTo>
                        <a:pt x="38987" y="50816"/>
                        <a:pt x="50232" y="39440"/>
                        <a:pt x="50232" y="25408"/>
                      </a:cubicBezTo>
                      <a:cubicBezTo>
                        <a:pt x="50232" y="11375"/>
                        <a:pt x="38987" y="0"/>
                        <a:pt x="2511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200" name="任意多边形 199"/>
                <p:cNvSpPr/>
                <p:nvPr/>
              </p:nvSpPr>
              <p:spPr>
                <a:xfrm>
                  <a:off x="2373775" y="4108627"/>
                  <a:ext cx="182264" cy="29871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2264" h="298716">
                      <a:moveTo>
                        <a:pt x="174024" y="121716"/>
                      </a:moveTo>
                      <a:lnTo>
                        <a:pt x="52316" y="121716"/>
                      </a:lnTo>
                      <a:lnTo>
                        <a:pt x="52316" y="96860"/>
                      </a:lnTo>
                      <a:lnTo>
                        <a:pt x="110142" y="96860"/>
                      </a:lnTo>
                      <a:cubicBezTo>
                        <a:pt x="112971" y="96397"/>
                        <a:pt x="114939" y="93765"/>
                        <a:pt x="114610" y="90885"/>
                      </a:cubicBezTo>
                      <a:lnTo>
                        <a:pt x="114610" y="48857"/>
                      </a:lnTo>
                      <a:cubicBezTo>
                        <a:pt x="115026" y="45923"/>
                        <a:pt x="113036" y="43195"/>
                        <a:pt x="110142" y="42731"/>
                      </a:cubicBezTo>
                      <a:lnTo>
                        <a:pt x="52316" y="42731"/>
                      </a:lnTo>
                      <a:lnTo>
                        <a:pt x="52316" y="0"/>
                      </a:lnTo>
                      <a:lnTo>
                        <a:pt x="27498" y="0"/>
                      </a:lnTo>
                      <a:lnTo>
                        <a:pt x="27498" y="122871"/>
                      </a:lnTo>
                      <a:cubicBezTo>
                        <a:pt x="11245" y="122620"/>
                        <a:pt x="0" y="133996"/>
                        <a:pt x="0" y="148027"/>
                      </a:cubicBezTo>
                      <a:cubicBezTo>
                        <a:pt x="0" y="162060"/>
                        <a:pt x="11245" y="173436"/>
                        <a:pt x="25116" y="173436"/>
                      </a:cubicBezTo>
                      <a:cubicBezTo>
                        <a:pt x="25960" y="173436"/>
                        <a:pt x="26754" y="173436"/>
                        <a:pt x="27548" y="173184"/>
                      </a:cubicBezTo>
                      <a:lnTo>
                        <a:pt x="27548" y="298716"/>
                      </a:lnTo>
                      <a:lnTo>
                        <a:pt x="52366" y="298716"/>
                      </a:lnTo>
                      <a:lnTo>
                        <a:pt x="52366" y="254730"/>
                      </a:lnTo>
                      <a:lnTo>
                        <a:pt x="86615" y="254730"/>
                      </a:lnTo>
                      <a:cubicBezTo>
                        <a:pt x="88551" y="254730"/>
                        <a:pt x="90090" y="252069"/>
                        <a:pt x="90090" y="248755"/>
                      </a:cubicBezTo>
                      <a:lnTo>
                        <a:pt x="90090" y="206526"/>
                      </a:lnTo>
                      <a:cubicBezTo>
                        <a:pt x="90090" y="203262"/>
                        <a:pt x="88551" y="200600"/>
                        <a:pt x="86615" y="200600"/>
                      </a:cubicBezTo>
                      <a:lnTo>
                        <a:pt x="52366" y="200600"/>
                      </a:lnTo>
                      <a:lnTo>
                        <a:pt x="52366" y="175495"/>
                      </a:lnTo>
                      <a:lnTo>
                        <a:pt x="174024" y="175495"/>
                      </a:lnTo>
                      <a:cubicBezTo>
                        <a:pt x="178541" y="175495"/>
                        <a:pt x="182264" y="172833"/>
                        <a:pt x="182264" y="169519"/>
                      </a:cubicBezTo>
                      <a:lnTo>
                        <a:pt x="182264" y="127691"/>
                      </a:lnTo>
                      <a:cubicBezTo>
                        <a:pt x="182264" y="124176"/>
                        <a:pt x="178393" y="121716"/>
                        <a:pt x="174024" y="121716"/>
                      </a:cubicBezTo>
                      <a:close/>
                      <a:moveTo>
                        <a:pt x="25116" y="161485"/>
                      </a:moveTo>
                      <a:cubicBezTo>
                        <a:pt x="19969" y="161552"/>
                        <a:pt x="15239" y="158632"/>
                        <a:pt x="12945" y="153971"/>
                      </a:cubicBezTo>
                      <a:cubicBezTo>
                        <a:pt x="10651" y="149358"/>
                        <a:pt x="11199" y="143732"/>
                        <a:pt x="14354" y="139618"/>
                      </a:cubicBezTo>
                      <a:cubicBezTo>
                        <a:pt x="17508" y="135504"/>
                        <a:pt x="22714" y="133581"/>
                        <a:pt x="27747" y="134671"/>
                      </a:cubicBezTo>
                      <a:lnTo>
                        <a:pt x="27747" y="161234"/>
                      </a:lnTo>
                      <a:cubicBezTo>
                        <a:pt x="26880" y="161404"/>
                        <a:pt x="25999" y="161489"/>
                        <a:pt x="25116" y="16148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201" name="任意多边形 200"/>
                <p:cNvSpPr/>
                <p:nvPr/>
              </p:nvSpPr>
              <p:spPr>
                <a:xfrm>
                  <a:off x="2330691" y="4310533"/>
                  <a:ext cx="50232" cy="5081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0232" h="50815">
                      <a:moveTo>
                        <a:pt x="25116" y="11850"/>
                      </a:moveTo>
                      <a:cubicBezTo>
                        <a:pt x="32517" y="11850"/>
                        <a:pt x="38518" y="17920"/>
                        <a:pt x="38518" y="25408"/>
                      </a:cubicBezTo>
                      <a:cubicBezTo>
                        <a:pt x="38518" y="32895"/>
                        <a:pt x="32517" y="38965"/>
                        <a:pt x="25116" y="38965"/>
                      </a:cubicBezTo>
                      <a:cubicBezTo>
                        <a:pt x="17714" y="38965"/>
                        <a:pt x="11714" y="32895"/>
                        <a:pt x="11714" y="25408"/>
                      </a:cubicBezTo>
                      <a:cubicBezTo>
                        <a:pt x="11741" y="17932"/>
                        <a:pt x="17726" y="11878"/>
                        <a:pt x="25116" y="11850"/>
                      </a:cubicBezTo>
                      <a:close/>
                      <a:moveTo>
                        <a:pt x="25116" y="0"/>
                      </a:moveTo>
                      <a:cubicBezTo>
                        <a:pt x="11245" y="0"/>
                        <a:pt x="0" y="11375"/>
                        <a:pt x="0" y="25408"/>
                      </a:cubicBezTo>
                      <a:cubicBezTo>
                        <a:pt x="0" y="39440"/>
                        <a:pt x="11245" y="50816"/>
                        <a:pt x="25116" y="50816"/>
                      </a:cubicBezTo>
                      <a:cubicBezTo>
                        <a:pt x="38987" y="50816"/>
                        <a:pt x="50232" y="39440"/>
                        <a:pt x="50232" y="25408"/>
                      </a:cubicBezTo>
                      <a:cubicBezTo>
                        <a:pt x="50232" y="11375"/>
                        <a:pt x="38987" y="0"/>
                        <a:pt x="2511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202" name="任意多边形 201"/>
                <p:cNvSpPr/>
                <p:nvPr/>
              </p:nvSpPr>
              <p:spPr>
                <a:xfrm>
                  <a:off x="2330691" y="4153316"/>
                  <a:ext cx="50232" cy="5081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0232" h="50815">
                      <a:moveTo>
                        <a:pt x="25116" y="11850"/>
                      </a:moveTo>
                      <a:cubicBezTo>
                        <a:pt x="32517" y="11850"/>
                        <a:pt x="38518" y="17920"/>
                        <a:pt x="38518" y="25408"/>
                      </a:cubicBezTo>
                      <a:cubicBezTo>
                        <a:pt x="38518" y="32895"/>
                        <a:pt x="32517" y="38965"/>
                        <a:pt x="25116" y="38965"/>
                      </a:cubicBezTo>
                      <a:cubicBezTo>
                        <a:pt x="17714" y="38965"/>
                        <a:pt x="11714" y="32895"/>
                        <a:pt x="11714" y="25408"/>
                      </a:cubicBezTo>
                      <a:cubicBezTo>
                        <a:pt x="11714" y="17920"/>
                        <a:pt x="17714" y="11850"/>
                        <a:pt x="25116" y="11850"/>
                      </a:cubicBezTo>
                      <a:close/>
                      <a:moveTo>
                        <a:pt x="25116" y="0"/>
                      </a:moveTo>
                      <a:cubicBezTo>
                        <a:pt x="11245" y="0"/>
                        <a:pt x="0" y="11375"/>
                        <a:pt x="0" y="25408"/>
                      </a:cubicBezTo>
                      <a:cubicBezTo>
                        <a:pt x="0" y="39440"/>
                        <a:pt x="11245" y="50816"/>
                        <a:pt x="25116" y="50816"/>
                      </a:cubicBezTo>
                      <a:cubicBezTo>
                        <a:pt x="38987" y="50816"/>
                        <a:pt x="50232" y="39440"/>
                        <a:pt x="50232" y="25408"/>
                      </a:cubicBezTo>
                      <a:cubicBezTo>
                        <a:pt x="50232" y="11375"/>
                        <a:pt x="38987" y="0"/>
                        <a:pt x="2511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203" name="Text 240"/>
                <p:cNvSpPr txBox="1"/>
                <p:nvPr/>
              </p:nvSpPr>
              <p:spPr>
                <a:xfrm>
                  <a:off x="2033809" y="4561985"/>
                  <a:ext cx="760000" cy="152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000000"/>
                      </a:solidFill>
                      <a:latin typeface="Arial"/>
                    </a:rPr>
                    <a:t>批处理</a:t>
                  </a:r>
                </a:p>
              </p:txBody>
            </p:sp>
          </p:grpSp>
          <p:sp>
            <p:nvSpPr>
              <p:cNvPr id="196" name="Forking connector"/>
              <p:cNvSpPr/>
              <p:nvPr/>
            </p:nvSpPr>
            <p:spPr>
              <a:xfrm>
                <a:off x="2731485" y="4257985"/>
                <a:ext cx="3835036" cy="144400"/>
              </a:xfrm>
              <a:custGeom>
                <a:avLst/>
                <a:gdLst/>
                <a:ahLst/>
                <a:cxnLst/>
                <a:rect l="0" t="0" r="0" b="0"/>
                <a:pathLst>
                  <a:path w="3835036" h="144400" fill="none">
                    <a:moveTo>
                      <a:pt x="0" y="0"/>
                    </a:moveTo>
                    <a:lnTo>
                      <a:pt x="477700" y="0"/>
                    </a:lnTo>
                    <a:cubicBezTo>
                      <a:pt x="498676" y="0"/>
                      <a:pt x="530884" y="-3603"/>
                      <a:pt x="550944" y="12199"/>
                    </a:cubicBezTo>
                    <a:cubicBezTo>
                      <a:pt x="564193" y="22636"/>
                      <a:pt x="572700" y="38825"/>
                      <a:pt x="572700" y="57000"/>
                    </a:cubicBezTo>
                    <a:lnTo>
                      <a:pt x="572700" y="72200"/>
                    </a:lnTo>
                    <a:cubicBezTo>
                      <a:pt x="572700" y="80590"/>
                      <a:pt x="572015" y="92567"/>
                      <a:pt x="574701" y="102423"/>
                    </a:cubicBezTo>
                    <a:cubicBezTo>
                      <a:pt x="581293" y="126614"/>
                      <a:pt x="603420" y="144400"/>
                      <a:pt x="629700" y="144400"/>
                    </a:cubicBezTo>
                    <a:lnTo>
                      <a:pt x="3835036" y="144400"/>
                    </a:lnTo>
                  </a:path>
                </a:pathLst>
              </a:custGeom>
              <a:noFill/>
              <a:ln w="20267" cap="flat">
                <a:solidFill>
                  <a:srgbClr val="236EA1"/>
                </a:solidFill>
                <a:custDash>
                  <a:ds d="250000" sp="250000"/>
                </a:custDash>
                <a:bevel/>
                <a:tailEnd type="triangle" w="med" len="med"/>
              </a:ln>
            </p:spPr>
          </p:sp>
        </p:grpSp>
        <p:sp>
          <p:nvSpPr>
            <p:cNvPr id="171" name="Forking connector"/>
            <p:cNvSpPr/>
            <p:nvPr/>
          </p:nvSpPr>
          <p:spPr>
            <a:xfrm>
              <a:off x="2944916" y="4734652"/>
              <a:ext cx="422484" cy="912707"/>
            </a:xfrm>
            <a:custGeom>
              <a:avLst/>
              <a:gdLst/>
              <a:ahLst/>
              <a:cxnLst/>
              <a:rect l="0" t="0" r="0" b="0"/>
              <a:pathLst>
                <a:path w="422484" h="912707" fill="none">
                  <a:moveTo>
                    <a:pt x="422484" y="0"/>
                  </a:moveTo>
                  <a:lnTo>
                    <a:pt x="422484" y="311955"/>
                  </a:lnTo>
                  <a:cubicBezTo>
                    <a:pt x="422484" y="341321"/>
                    <a:pt x="427132" y="385564"/>
                    <a:pt x="407416" y="415386"/>
                  </a:cubicBezTo>
                  <a:cubicBezTo>
                    <a:pt x="391096" y="440072"/>
                    <a:pt x="363091" y="456355"/>
                    <a:pt x="331284" y="456355"/>
                  </a:cubicBezTo>
                  <a:lnTo>
                    <a:pt x="144400" y="456355"/>
                  </a:lnTo>
                  <a:cubicBezTo>
                    <a:pt x="115034" y="456355"/>
                    <a:pt x="70791" y="451707"/>
                    <a:pt x="40968" y="471423"/>
                  </a:cubicBezTo>
                  <a:cubicBezTo>
                    <a:pt x="16283" y="487743"/>
                    <a:pt x="0" y="515747"/>
                    <a:pt x="0" y="547555"/>
                  </a:cubicBezTo>
                  <a:lnTo>
                    <a:pt x="0" y="912707"/>
                  </a:lnTo>
                </a:path>
              </a:pathLst>
            </a:custGeom>
            <a:noFill/>
            <a:ln w="20267" cap="flat">
              <a:solidFill>
                <a:srgbClr val="236EA1"/>
              </a:solidFill>
              <a:bevel/>
              <a:tailEnd type="triangle" w="med" len="med"/>
            </a:ln>
          </p:spPr>
        </p:sp>
        <p:sp>
          <p:nvSpPr>
            <p:cNvPr id="172" name="Text 241"/>
            <p:cNvSpPr txBox="1"/>
            <p:nvPr/>
          </p:nvSpPr>
          <p:spPr>
            <a:xfrm>
              <a:off x="4229316" y="764364"/>
              <a:ext cx="615600" cy="144400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912">
                  <a:solidFill>
                    <a:srgbClr val="000000"/>
                  </a:solidFill>
                  <a:latin typeface="Arial"/>
                </a:rPr>
                <a:t>pub/sub</a:t>
              </a:r>
            </a:p>
          </p:txBody>
        </p:sp>
        <p:sp>
          <p:nvSpPr>
            <p:cNvPr id="173" name="Text 242"/>
            <p:cNvSpPr txBox="1"/>
            <p:nvPr/>
          </p:nvSpPr>
          <p:spPr>
            <a:xfrm>
              <a:off x="6136916" y="6935564"/>
              <a:ext cx="615600" cy="144400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912">
                  <a:solidFill>
                    <a:srgbClr val="000000"/>
                  </a:solidFill>
                  <a:latin typeface="Arial"/>
                </a:rPr>
                <a:t>热数据</a:t>
              </a:r>
            </a:p>
          </p:txBody>
        </p:sp>
        <p:sp>
          <p:nvSpPr>
            <p:cNvPr id="174" name="Text 243"/>
            <p:cNvSpPr txBox="1"/>
            <p:nvPr/>
          </p:nvSpPr>
          <p:spPr>
            <a:xfrm>
              <a:off x="3059600" y="6935564"/>
              <a:ext cx="615600" cy="144400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912">
                  <a:solidFill>
                    <a:srgbClr val="000000"/>
                  </a:solidFill>
                  <a:latin typeface="Arial"/>
                </a:rPr>
                <a:t>冷数据</a:t>
              </a:r>
            </a:p>
          </p:txBody>
        </p:sp>
        <p:sp>
          <p:nvSpPr>
            <p:cNvPr id="175" name="Forking connector"/>
            <p:cNvSpPr/>
            <p:nvPr/>
          </p:nvSpPr>
          <p:spPr>
            <a:xfrm>
              <a:off x="5316116" y="2774562"/>
              <a:ext cx="1038084" cy="690891"/>
            </a:xfrm>
            <a:custGeom>
              <a:avLst/>
              <a:gdLst/>
              <a:ahLst/>
              <a:cxnLst/>
              <a:rect l="0" t="0" r="0" b="0"/>
              <a:pathLst>
                <a:path w="1038084" h="690891" fill="none">
                  <a:moveTo>
                    <a:pt x="0" y="0"/>
                  </a:moveTo>
                  <a:lnTo>
                    <a:pt x="0" y="201045"/>
                  </a:lnTo>
                  <a:cubicBezTo>
                    <a:pt x="0" y="230411"/>
                    <a:pt x="-4648" y="274654"/>
                    <a:pt x="15068" y="304477"/>
                  </a:cubicBezTo>
                  <a:cubicBezTo>
                    <a:pt x="31388" y="329162"/>
                    <a:pt x="59393" y="345445"/>
                    <a:pt x="91200" y="345445"/>
                  </a:cubicBezTo>
                  <a:lnTo>
                    <a:pt x="893684" y="345445"/>
                  </a:lnTo>
                  <a:cubicBezTo>
                    <a:pt x="923050" y="345445"/>
                    <a:pt x="967293" y="340797"/>
                    <a:pt x="997116" y="360513"/>
                  </a:cubicBezTo>
                  <a:cubicBezTo>
                    <a:pt x="1021801" y="376833"/>
                    <a:pt x="1038084" y="404838"/>
                    <a:pt x="1038084" y="436645"/>
                  </a:cubicBezTo>
                  <a:lnTo>
                    <a:pt x="1038084" y="690891"/>
                  </a:lnTo>
                </a:path>
              </a:pathLst>
            </a:custGeom>
            <a:noFill/>
            <a:ln w="20267" cap="flat">
              <a:solidFill>
                <a:srgbClr val="236EA1"/>
              </a:solidFill>
              <a:bevel/>
              <a:tailEnd type="triangle" w="med" len="med"/>
            </a:ln>
          </p:spPr>
        </p:sp>
        <p:sp>
          <p:nvSpPr>
            <p:cNvPr id="176" name="Forking connector"/>
            <p:cNvSpPr/>
            <p:nvPr/>
          </p:nvSpPr>
          <p:spPr>
            <a:xfrm>
              <a:off x="3367400" y="2736562"/>
              <a:ext cx="763116" cy="728891"/>
            </a:xfrm>
            <a:custGeom>
              <a:avLst/>
              <a:gdLst/>
              <a:ahLst/>
              <a:cxnLst/>
              <a:rect l="0" t="0" r="0" b="0"/>
              <a:pathLst>
                <a:path w="763116" h="728891" fill="none">
                  <a:moveTo>
                    <a:pt x="763116" y="0"/>
                  </a:moveTo>
                  <a:lnTo>
                    <a:pt x="763116" y="220045"/>
                  </a:lnTo>
                  <a:cubicBezTo>
                    <a:pt x="763116" y="249411"/>
                    <a:pt x="767764" y="293654"/>
                    <a:pt x="748048" y="323477"/>
                  </a:cubicBezTo>
                  <a:cubicBezTo>
                    <a:pt x="731728" y="348162"/>
                    <a:pt x="703723" y="364445"/>
                    <a:pt x="671916" y="364445"/>
                  </a:cubicBezTo>
                  <a:lnTo>
                    <a:pt x="144400" y="364445"/>
                  </a:lnTo>
                  <a:cubicBezTo>
                    <a:pt x="115034" y="364445"/>
                    <a:pt x="70791" y="359797"/>
                    <a:pt x="40968" y="379513"/>
                  </a:cubicBezTo>
                  <a:cubicBezTo>
                    <a:pt x="16283" y="395833"/>
                    <a:pt x="0" y="423838"/>
                    <a:pt x="0" y="455645"/>
                  </a:cubicBezTo>
                  <a:lnTo>
                    <a:pt x="0" y="728891"/>
                  </a:lnTo>
                </a:path>
              </a:pathLst>
            </a:custGeom>
            <a:noFill/>
            <a:ln w="20267" cap="flat">
              <a:solidFill>
                <a:srgbClr val="236EA1"/>
              </a:solidFill>
              <a:bevel/>
              <a:tailEnd type="triangle" w="med" len="med"/>
            </a:ln>
          </p:spPr>
        </p:sp>
        <p:grpSp>
          <p:nvGrpSpPr>
            <p:cNvPr id="177" name="组合 176"/>
            <p:cNvGrpSpPr/>
            <p:nvPr/>
          </p:nvGrpSpPr>
          <p:grpSpPr>
            <a:xfrm>
              <a:off x="4564400" y="3853764"/>
              <a:ext cx="1789800" cy="1776272"/>
              <a:chOff x="4564400" y="3853764"/>
              <a:chExt cx="1789800" cy="1776272"/>
            </a:xfrm>
          </p:grpSpPr>
          <p:sp>
            <p:nvSpPr>
              <p:cNvPr id="187" name="Forking connector"/>
              <p:cNvSpPr/>
              <p:nvPr/>
            </p:nvSpPr>
            <p:spPr>
              <a:xfrm>
                <a:off x="5171716" y="3853764"/>
                <a:ext cx="1182484" cy="1776272"/>
              </a:xfrm>
              <a:custGeom>
                <a:avLst/>
                <a:gdLst/>
                <a:ahLst/>
                <a:cxnLst/>
                <a:rect l="0" t="0" r="0" b="0"/>
                <a:pathLst>
                  <a:path w="1182484" h="1776272" fill="none">
                    <a:moveTo>
                      <a:pt x="0" y="0"/>
                    </a:moveTo>
                    <a:lnTo>
                      <a:pt x="0" y="1173714"/>
                    </a:lnTo>
                    <a:cubicBezTo>
                      <a:pt x="0" y="1203080"/>
                      <a:pt x="-4648" y="1247323"/>
                      <a:pt x="15068" y="1277145"/>
                    </a:cubicBezTo>
                    <a:cubicBezTo>
                      <a:pt x="31388" y="1301830"/>
                      <a:pt x="59393" y="1318114"/>
                      <a:pt x="91200" y="1318114"/>
                    </a:cubicBezTo>
                    <a:lnTo>
                      <a:pt x="1038084" y="1318114"/>
                    </a:lnTo>
                    <a:cubicBezTo>
                      <a:pt x="1067450" y="1318114"/>
                      <a:pt x="1111693" y="1313465"/>
                      <a:pt x="1141516" y="1333182"/>
                    </a:cubicBezTo>
                    <a:cubicBezTo>
                      <a:pt x="1166201" y="1349502"/>
                      <a:pt x="1182484" y="1377506"/>
                      <a:pt x="1182484" y="1409314"/>
                    </a:cubicBezTo>
                    <a:lnTo>
                      <a:pt x="1182484" y="1776272"/>
                    </a:lnTo>
                  </a:path>
                </a:pathLst>
              </a:custGeom>
              <a:noFill/>
              <a:ln w="20267" cap="flat">
                <a:solidFill>
                  <a:srgbClr val="236EA1"/>
                </a:solidFill>
                <a:bevel/>
                <a:tailEnd type="triangle" w="med" len="med"/>
              </a:ln>
            </p:spPr>
          </p:sp>
          <p:sp>
            <p:nvSpPr>
              <p:cNvPr id="188" name="Line"/>
              <p:cNvSpPr/>
              <p:nvPr/>
            </p:nvSpPr>
            <p:spPr>
              <a:xfrm>
                <a:off x="4564400" y="3870383"/>
                <a:ext cx="607316" cy="7600"/>
              </a:xfrm>
              <a:custGeom>
                <a:avLst/>
                <a:gdLst/>
                <a:ahLst/>
                <a:cxnLst/>
                <a:rect l="0" t="0" r="0" b="0"/>
                <a:pathLst>
                  <a:path w="607316" h="7600" fill="none">
                    <a:moveTo>
                      <a:pt x="0" y="0"/>
                    </a:moveTo>
                    <a:lnTo>
                      <a:pt x="607316" y="0"/>
                    </a:lnTo>
                  </a:path>
                </a:pathLst>
              </a:custGeom>
              <a:noFill/>
              <a:ln w="20267" cap="flat">
                <a:solidFill>
                  <a:srgbClr val="236EA1"/>
                </a:solidFill>
                <a:bevel/>
              </a:ln>
            </p:spPr>
          </p:sp>
        </p:grpSp>
        <p:sp>
          <p:nvSpPr>
            <p:cNvPr id="178" name="Text 244"/>
            <p:cNvSpPr txBox="1"/>
            <p:nvPr/>
          </p:nvSpPr>
          <p:spPr>
            <a:xfrm>
              <a:off x="1751716" y="-470636"/>
              <a:ext cx="5640568" cy="1559854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ctr">
                <a:lnSpc>
                  <a:spcPct val="100000"/>
                </a:lnSpc>
              </a:pPr>
              <a:endParaRPr/>
            </a:p>
          </p:txBody>
        </p:sp>
        <p:sp>
          <p:nvSpPr>
            <p:cNvPr id="179" name="Text 245"/>
            <p:cNvSpPr txBox="1"/>
            <p:nvPr/>
          </p:nvSpPr>
          <p:spPr>
            <a:xfrm>
              <a:off x="1751716" y="2649073"/>
              <a:ext cx="5640568" cy="1559854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ctr">
                <a:lnSpc>
                  <a:spcPct val="100000"/>
                </a:lnSpc>
              </a:pPr>
              <a:endParaRPr/>
            </a:p>
          </p:txBody>
        </p:sp>
        <p:sp>
          <p:nvSpPr>
            <p:cNvPr id="180" name="Text 246"/>
            <p:cNvSpPr txBox="1"/>
            <p:nvPr/>
          </p:nvSpPr>
          <p:spPr>
            <a:xfrm>
              <a:off x="1751716" y="5768782"/>
              <a:ext cx="5640568" cy="1559854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ctr">
                <a:lnSpc>
                  <a:spcPct val="100000"/>
                </a:lnSpc>
              </a:pPr>
              <a:endParaRPr/>
            </a:p>
          </p:txBody>
        </p:sp>
        <p:sp>
          <p:nvSpPr>
            <p:cNvPr id="181" name="Text 247"/>
            <p:cNvSpPr txBox="1"/>
            <p:nvPr/>
          </p:nvSpPr>
          <p:spPr>
            <a:xfrm>
              <a:off x="1751716" y="-470636"/>
              <a:ext cx="5640568" cy="1559854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ctr">
                <a:lnSpc>
                  <a:spcPct val="100000"/>
                </a:lnSpc>
              </a:pPr>
              <a:endParaRPr/>
            </a:p>
          </p:txBody>
        </p:sp>
        <p:sp>
          <p:nvSpPr>
            <p:cNvPr id="182" name="Text 248"/>
            <p:cNvSpPr txBox="1"/>
            <p:nvPr/>
          </p:nvSpPr>
          <p:spPr>
            <a:xfrm>
              <a:off x="1751716" y="2649073"/>
              <a:ext cx="5640568" cy="1559854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ctr">
                <a:lnSpc>
                  <a:spcPct val="100000"/>
                </a:lnSpc>
              </a:pPr>
              <a:endParaRPr/>
            </a:p>
          </p:txBody>
        </p:sp>
        <p:sp>
          <p:nvSpPr>
            <p:cNvPr id="183" name="Text 249"/>
            <p:cNvSpPr txBox="1"/>
            <p:nvPr/>
          </p:nvSpPr>
          <p:spPr>
            <a:xfrm>
              <a:off x="1751716" y="5768782"/>
              <a:ext cx="5640568" cy="1559854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ctr">
                <a:lnSpc>
                  <a:spcPct val="100000"/>
                </a:lnSpc>
              </a:pPr>
              <a:endParaRPr/>
            </a:p>
          </p:txBody>
        </p:sp>
        <p:sp>
          <p:nvSpPr>
            <p:cNvPr id="184" name="Text 250"/>
            <p:cNvSpPr txBox="1"/>
            <p:nvPr/>
          </p:nvSpPr>
          <p:spPr>
            <a:xfrm>
              <a:off x="1751716" y="-470636"/>
              <a:ext cx="5640568" cy="1559854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ctr">
                <a:lnSpc>
                  <a:spcPct val="100000"/>
                </a:lnSpc>
              </a:pPr>
              <a:endParaRPr/>
            </a:p>
          </p:txBody>
        </p:sp>
        <p:sp>
          <p:nvSpPr>
            <p:cNvPr id="185" name="Text 251"/>
            <p:cNvSpPr txBox="1"/>
            <p:nvPr/>
          </p:nvSpPr>
          <p:spPr>
            <a:xfrm>
              <a:off x="1751716" y="2649073"/>
              <a:ext cx="5640568" cy="1559854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ctr">
                <a:lnSpc>
                  <a:spcPct val="100000"/>
                </a:lnSpc>
              </a:pPr>
              <a:endParaRPr/>
            </a:p>
          </p:txBody>
        </p:sp>
        <p:sp>
          <p:nvSpPr>
            <p:cNvPr id="186" name="Text 252"/>
            <p:cNvSpPr txBox="1"/>
            <p:nvPr/>
          </p:nvSpPr>
          <p:spPr>
            <a:xfrm>
              <a:off x="1751716" y="5768782"/>
              <a:ext cx="5640568" cy="1559854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ctr">
                <a:lnSpc>
                  <a:spcPct val="100000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6470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28"/>
          <p:cNvSpPr txBox="1"/>
          <p:nvPr/>
        </p:nvSpPr>
        <p:spPr>
          <a:xfrm>
            <a:off x="1269017" y="115374"/>
            <a:ext cx="7108365" cy="954089"/>
          </a:xfrm>
          <a:prstGeom prst="rect">
            <a:avLst/>
          </a:prstGeom>
          <a:noFill/>
        </p:spPr>
        <p:txBody>
          <a:bodyPr wrap="square" lIns="91420" tIns="45711" rIns="91420" bIns="45711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数据查询示意图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244"/>
          <p:cNvGrpSpPr/>
          <p:nvPr/>
        </p:nvGrpSpPr>
        <p:grpSpPr>
          <a:xfrm>
            <a:off x="1760724" y="1007187"/>
            <a:ext cx="7679952" cy="5104884"/>
            <a:chOff x="732024" y="876558"/>
            <a:chExt cx="7679952" cy="5104884"/>
          </a:xfrm>
        </p:grpSpPr>
        <p:sp>
          <p:nvSpPr>
            <p:cNvPr id="4" name="Multi-Style Rectangle"/>
            <p:cNvSpPr/>
            <p:nvPr/>
          </p:nvSpPr>
          <p:spPr>
            <a:xfrm>
              <a:off x="739624" y="5424054"/>
              <a:ext cx="1349152" cy="549788"/>
            </a:xfrm>
            <a:custGeom>
              <a:avLst/>
              <a:gdLst>
                <a:gd name="connsiteX0" fmla="*/ 674576 w 1349152"/>
                <a:gd name="connsiteY0" fmla="*/ 274894 h 549788"/>
                <a:gd name="connsiteX1" fmla="*/ 0 w 1349152"/>
                <a:gd name="connsiteY1" fmla="*/ 274894 h 549788"/>
                <a:gd name="connsiteX2" fmla="*/ 674576 w 1349152"/>
                <a:gd name="connsiteY2" fmla="*/ 0 h 549788"/>
                <a:gd name="connsiteX3" fmla="*/ 1349152 w 1349152"/>
                <a:gd name="connsiteY3" fmla="*/ 274894 h 549788"/>
                <a:gd name="connsiteX4" fmla="*/ 674576 w 1349152"/>
                <a:gd name="connsiteY4" fmla="*/ 549788 h 549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0" t="0" r="0" b="0"/>
              <a:pathLst>
                <a:path w="1349152" h="549788">
                  <a:moveTo>
                    <a:pt x="91200" y="0"/>
                  </a:moveTo>
                  <a:lnTo>
                    <a:pt x="1257952" y="0"/>
                  </a:lnTo>
                  <a:cubicBezTo>
                    <a:pt x="1308325" y="0"/>
                    <a:pt x="1349152" y="40830"/>
                    <a:pt x="1349152" y="91200"/>
                  </a:cubicBezTo>
                  <a:lnTo>
                    <a:pt x="1349152" y="458588"/>
                  </a:lnTo>
                  <a:cubicBezTo>
                    <a:pt x="1349152" y="508958"/>
                    <a:pt x="1308325" y="549788"/>
                    <a:pt x="1257952" y="549788"/>
                  </a:cubicBezTo>
                  <a:lnTo>
                    <a:pt x="91200" y="549788"/>
                  </a:lnTo>
                  <a:cubicBezTo>
                    <a:pt x="40830" y="549788"/>
                    <a:pt x="0" y="508958"/>
                    <a:pt x="0" y="458588"/>
                  </a:cubicBezTo>
                  <a:lnTo>
                    <a:pt x="0" y="91200"/>
                  </a:lnTo>
                  <a:cubicBezTo>
                    <a:pt x="0" y="40830"/>
                    <a:pt x="40830" y="0"/>
                    <a:pt x="91200" y="0"/>
                  </a:cubicBezTo>
                  <a:close/>
                </a:path>
              </a:pathLst>
            </a:custGeom>
            <a:solidFill>
              <a:srgbClr val="EFF1F1"/>
            </a:solidFill>
            <a:ln w="7600" cap="flat">
              <a:solidFill>
                <a:srgbClr val="808080"/>
              </a:solidFill>
              <a:custDash>
                <a:ds d="200000" sp="500000"/>
              </a:custDash>
              <a:bevel/>
            </a:ln>
            <a:effectLst>
              <a:outerShdw dist="21496" dir="2700000" algn="tl" rotWithShape="0">
                <a:srgbClr val="000000">
                  <a:alpha val="20000"/>
                </a:srgbClr>
              </a:outerShdw>
            </a:effectLst>
          </p:spPr>
        </p:sp>
        <p:grpSp>
          <p:nvGrpSpPr>
            <p:cNvPr id="5" name="组合 4"/>
            <p:cNvGrpSpPr/>
            <p:nvPr/>
          </p:nvGrpSpPr>
          <p:grpSpPr>
            <a:xfrm>
              <a:off x="872761" y="5569748"/>
              <a:ext cx="1217233" cy="258400"/>
              <a:chOff x="872761" y="5569748"/>
              <a:chExt cx="1217233" cy="258400"/>
            </a:xfrm>
          </p:grpSpPr>
          <p:sp>
            <p:nvSpPr>
              <p:cNvPr id="158" name="Text 245"/>
              <p:cNvSpPr txBox="1"/>
              <p:nvPr/>
            </p:nvSpPr>
            <p:spPr>
              <a:xfrm>
                <a:off x="1488374" y="5569748"/>
                <a:ext cx="601620" cy="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000000"/>
                    </a:solidFill>
                    <a:latin typeface="Arial"/>
                  </a:rPr>
                  <a:t>数据查询</a:t>
                </a:r>
              </a:p>
            </p:txBody>
          </p:sp>
          <p:sp>
            <p:nvSpPr>
              <p:cNvPr id="159" name="ConnectLine"/>
              <p:cNvSpPr/>
              <p:nvPr/>
            </p:nvSpPr>
            <p:spPr>
              <a:xfrm>
                <a:off x="872761" y="5569748"/>
                <a:ext cx="540615" cy="7600"/>
              </a:xfrm>
              <a:custGeom>
                <a:avLst/>
                <a:gdLst/>
                <a:ahLst/>
                <a:cxnLst/>
                <a:rect l="0" t="0" r="0" b="0"/>
                <a:pathLst>
                  <a:path w="540615" h="7600" fill="none">
                    <a:moveTo>
                      <a:pt x="0" y="0"/>
                    </a:moveTo>
                    <a:lnTo>
                      <a:pt x="540615" y="0"/>
                    </a:lnTo>
                  </a:path>
                </a:pathLst>
              </a:custGeom>
              <a:noFill/>
              <a:ln w="20267" cap="flat">
                <a:solidFill>
                  <a:srgbClr val="236EA1"/>
                </a:solidFill>
                <a:custDash>
                  <a:ds d="1100000" sp="500000"/>
                  <a:ds d="250000" sp="500000"/>
                </a:custDash>
                <a:bevel/>
                <a:tailEnd type="triangle" w="med" len="med"/>
              </a:ln>
            </p:spPr>
          </p:sp>
          <p:sp>
            <p:nvSpPr>
              <p:cNvPr id="160" name="Text 246"/>
              <p:cNvSpPr txBox="1"/>
              <p:nvPr/>
            </p:nvSpPr>
            <p:spPr>
              <a:xfrm>
                <a:off x="1512086" y="5820548"/>
                <a:ext cx="554196" cy="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000000"/>
                    </a:solidFill>
                    <a:latin typeface="Arial"/>
                  </a:rPr>
                  <a:t>维护索引</a:t>
                </a:r>
              </a:p>
            </p:txBody>
          </p:sp>
          <p:sp>
            <p:nvSpPr>
              <p:cNvPr id="161" name="ConnectLine"/>
              <p:cNvSpPr/>
              <p:nvPr/>
            </p:nvSpPr>
            <p:spPr>
              <a:xfrm>
                <a:off x="872761" y="5820548"/>
                <a:ext cx="540615" cy="7600"/>
              </a:xfrm>
              <a:custGeom>
                <a:avLst/>
                <a:gdLst/>
                <a:ahLst/>
                <a:cxnLst/>
                <a:rect l="0" t="0" r="0" b="0"/>
                <a:pathLst>
                  <a:path w="540615" h="7600" fill="none">
                    <a:moveTo>
                      <a:pt x="0" y="0"/>
                    </a:moveTo>
                    <a:lnTo>
                      <a:pt x="540615" y="0"/>
                    </a:lnTo>
                  </a:path>
                </a:pathLst>
              </a:custGeom>
              <a:noFill/>
              <a:ln w="20267" cap="flat">
                <a:solidFill>
                  <a:srgbClr val="236EA1"/>
                </a:solidFill>
                <a:bevel/>
                <a:tailEnd type="triangle" w="med" len="med"/>
              </a:ln>
            </p:spPr>
          </p:sp>
        </p:grpSp>
        <p:sp>
          <p:nvSpPr>
            <p:cNvPr id="6" name="Rounded Rectangle"/>
            <p:cNvSpPr/>
            <p:nvPr/>
          </p:nvSpPr>
          <p:spPr>
            <a:xfrm>
              <a:off x="2483976" y="884158"/>
              <a:ext cx="5920400" cy="1690544"/>
            </a:xfrm>
            <a:custGeom>
              <a:avLst/>
              <a:gdLst>
                <a:gd name="connsiteX0" fmla="*/ 2960200 w 5920400"/>
                <a:gd name="connsiteY0" fmla="*/ 1690544 h 1690544"/>
                <a:gd name="connsiteX1" fmla="*/ 2960200 w 5920400"/>
                <a:gd name="connsiteY1" fmla="*/ 0 h 1690544"/>
                <a:gd name="connsiteX2" fmla="*/ 5920400 w 5920400"/>
                <a:gd name="connsiteY2" fmla="*/ 845272 h 1690544"/>
                <a:gd name="connsiteX3" fmla="*/ 0 w 5920400"/>
                <a:gd name="connsiteY3" fmla="*/ 845272 h 1690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0" t="0" r="0" b="0"/>
              <a:pathLst>
                <a:path w="5920400" h="1690544">
                  <a:moveTo>
                    <a:pt x="5834224" y="1690544"/>
                  </a:moveTo>
                  <a:cubicBezTo>
                    <a:pt x="5881822" y="1690544"/>
                    <a:pt x="5920400" y="1651966"/>
                    <a:pt x="5920400" y="1604368"/>
                  </a:cubicBezTo>
                  <a:lnTo>
                    <a:pt x="5920400" y="86173"/>
                  </a:lnTo>
                  <a:cubicBezTo>
                    <a:pt x="5920400" y="38580"/>
                    <a:pt x="5881822" y="0"/>
                    <a:pt x="5834224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1604368"/>
                  </a:lnTo>
                  <a:cubicBezTo>
                    <a:pt x="0" y="1651966"/>
                    <a:pt x="38580" y="1690544"/>
                    <a:pt x="86173" y="1690544"/>
                  </a:cubicBezTo>
                  <a:lnTo>
                    <a:pt x="5834224" y="1690544"/>
                  </a:lnTo>
                  <a:close/>
                </a:path>
              </a:pathLst>
            </a:custGeom>
            <a:noFill/>
            <a:ln w="7600" cap="flat">
              <a:solidFill>
                <a:srgbClr val="000000"/>
              </a:solidFill>
              <a:custDash>
                <a:ds d="2500000" sp="500000"/>
                <a:ds d="600000" sp="500000"/>
              </a:custDash>
              <a:bevel/>
            </a:ln>
          </p:spPr>
        </p:sp>
        <p:grpSp>
          <p:nvGrpSpPr>
            <p:cNvPr id="7" name="组合 6"/>
            <p:cNvGrpSpPr/>
            <p:nvPr/>
          </p:nvGrpSpPr>
          <p:grpSpPr>
            <a:xfrm>
              <a:off x="739624" y="884158"/>
              <a:ext cx="1128752" cy="3993344"/>
              <a:chOff x="739624" y="884158"/>
              <a:chExt cx="1128752" cy="3993344"/>
            </a:xfrm>
          </p:grpSpPr>
          <p:sp>
            <p:nvSpPr>
              <p:cNvPr id="141" name="Multi-Style Rectangle"/>
              <p:cNvSpPr/>
              <p:nvPr/>
            </p:nvSpPr>
            <p:spPr>
              <a:xfrm>
                <a:off x="739624" y="884158"/>
                <a:ext cx="1128752" cy="3993344"/>
              </a:xfrm>
              <a:custGeom>
                <a:avLst/>
                <a:gdLst>
                  <a:gd name="connsiteX0" fmla="*/ 564376 w 1128752"/>
                  <a:gd name="connsiteY0" fmla="*/ 1996672 h 3993344"/>
                  <a:gd name="connsiteX1" fmla="*/ 0 w 1128752"/>
                  <a:gd name="connsiteY1" fmla="*/ 1996672 h 3993344"/>
                  <a:gd name="connsiteX2" fmla="*/ 564376 w 1128752"/>
                  <a:gd name="connsiteY2" fmla="*/ 0 h 3993344"/>
                  <a:gd name="connsiteX3" fmla="*/ 1128752 w 1128752"/>
                  <a:gd name="connsiteY3" fmla="*/ 1996672 h 3993344"/>
                  <a:gd name="connsiteX4" fmla="*/ 564376 w 1128752"/>
                  <a:gd name="connsiteY4" fmla="*/ 3993344 h 3993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0" t="0" r="0" b="0"/>
                <a:pathLst>
                  <a:path w="1128752" h="3993344">
                    <a:moveTo>
                      <a:pt x="91200" y="0"/>
                    </a:moveTo>
                    <a:lnTo>
                      <a:pt x="1037552" y="0"/>
                    </a:lnTo>
                    <a:cubicBezTo>
                      <a:pt x="1087925" y="0"/>
                      <a:pt x="1128752" y="40830"/>
                      <a:pt x="1128752" y="91200"/>
                    </a:cubicBezTo>
                    <a:lnTo>
                      <a:pt x="1128752" y="3902144"/>
                    </a:lnTo>
                    <a:cubicBezTo>
                      <a:pt x="1128752" y="3952517"/>
                      <a:pt x="1087925" y="3993344"/>
                      <a:pt x="1037552" y="3993344"/>
                    </a:cubicBezTo>
                    <a:lnTo>
                      <a:pt x="91200" y="3993344"/>
                    </a:lnTo>
                    <a:cubicBezTo>
                      <a:pt x="40830" y="3993344"/>
                      <a:pt x="0" y="3952517"/>
                      <a:pt x="0" y="3902144"/>
                    </a:cubicBezTo>
                    <a:lnTo>
                      <a:pt x="0" y="91200"/>
                    </a:lnTo>
                    <a:cubicBezTo>
                      <a:pt x="0" y="40830"/>
                      <a:pt x="40830" y="0"/>
                      <a:pt x="91200" y="0"/>
                    </a:cubicBezTo>
                    <a:close/>
                  </a:path>
                </a:pathLst>
              </a:custGeom>
              <a:solidFill>
                <a:srgbClr val="FFE3CB"/>
              </a:solidFill>
              <a:ln w="7600" cap="flat">
                <a:solidFill>
                  <a:srgbClr val="808080"/>
                </a:solidFill>
                <a:custDash>
                  <a:ds d="1100000" sp="500000"/>
                </a:custDash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grpSp>
            <p:nvGrpSpPr>
              <p:cNvPr id="142" name="Java"/>
              <p:cNvGrpSpPr/>
              <p:nvPr/>
            </p:nvGrpSpPr>
            <p:grpSpPr>
              <a:xfrm>
                <a:off x="1066330" y="3309070"/>
                <a:ext cx="475341" cy="642361"/>
                <a:chOff x="1066330" y="3309070"/>
                <a:chExt cx="475341" cy="642361"/>
              </a:xfrm>
            </p:grpSpPr>
            <p:sp>
              <p:nvSpPr>
                <p:cNvPr id="151" name="任意多边形 150"/>
                <p:cNvSpPr/>
                <p:nvPr/>
              </p:nvSpPr>
              <p:spPr>
                <a:xfrm>
                  <a:off x="1066330" y="3309070"/>
                  <a:ext cx="475341" cy="64236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5341" h="642361">
                      <a:moveTo>
                        <a:pt x="237670" y="0"/>
                      </a:moveTo>
                      <a:lnTo>
                        <a:pt x="0" y="160590"/>
                      </a:lnTo>
                      <a:lnTo>
                        <a:pt x="0" y="481771"/>
                      </a:lnTo>
                      <a:lnTo>
                        <a:pt x="237670" y="642361"/>
                      </a:lnTo>
                      <a:lnTo>
                        <a:pt x="475341" y="481771"/>
                      </a:lnTo>
                      <a:lnTo>
                        <a:pt x="475341" y="160590"/>
                      </a:lnTo>
                      <a:lnTo>
                        <a:pt x="237670" y="0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 w="2500" cap="flat">
                  <a:solidFill>
                    <a:srgbClr val="3F3F3F"/>
                  </a:solidFill>
                  <a:bevel/>
                </a:ln>
              </p:spPr>
            </p:sp>
            <p:sp>
              <p:nvSpPr>
                <p:cNvPr id="152" name="任意多边形 151"/>
                <p:cNvSpPr/>
                <p:nvPr/>
              </p:nvSpPr>
              <p:spPr>
                <a:xfrm>
                  <a:off x="1083060" y="3331085"/>
                  <a:ext cx="441881" cy="59146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41881" h="591466">
                      <a:moveTo>
                        <a:pt x="6545" y="144428"/>
                      </a:moveTo>
                      <a:lnTo>
                        <a:pt x="220940" y="0"/>
                      </a:lnTo>
                      <a:lnTo>
                        <a:pt x="434822" y="144428"/>
                      </a:lnTo>
                      <a:lnTo>
                        <a:pt x="347166" y="202200"/>
                      </a:lnTo>
                      <a:lnTo>
                        <a:pt x="355991" y="209076"/>
                      </a:lnTo>
                      <a:lnTo>
                        <a:pt x="355991" y="220080"/>
                      </a:lnTo>
                      <a:lnTo>
                        <a:pt x="441881" y="160246"/>
                      </a:lnTo>
                      <a:lnTo>
                        <a:pt x="441881" y="449790"/>
                      </a:lnTo>
                      <a:lnTo>
                        <a:pt x="229508" y="591466"/>
                      </a:lnTo>
                      <a:lnTo>
                        <a:pt x="229508" y="473173"/>
                      </a:lnTo>
                      <a:lnTo>
                        <a:pt x="214212" y="480051"/>
                      </a:lnTo>
                      <a:lnTo>
                        <a:pt x="214212" y="591466"/>
                      </a:lnTo>
                      <a:lnTo>
                        <a:pt x="0" y="449790"/>
                      </a:lnTo>
                      <a:lnTo>
                        <a:pt x="0" y="160246"/>
                      </a:lnTo>
                      <a:lnTo>
                        <a:pt x="84200" y="216643"/>
                      </a:lnTo>
                      <a:lnTo>
                        <a:pt x="95377" y="202200"/>
                      </a:lnTo>
                      <a:lnTo>
                        <a:pt x="6545" y="1444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500" cap="flat">
                  <a:solidFill>
                    <a:srgbClr val="3F3F3F"/>
                  </a:solidFill>
                  <a:bevel/>
                </a:ln>
              </p:spPr>
            </p:sp>
            <p:grpSp>
              <p:nvGrpSpPr>
                <p:cNvPr id="153" name="组合 152"/>
                <p:cNvGrpSpPr/>
                <p:nvPr/>
              </p:nvGrpSpPr>
              <p:grpSpPr>
                <a:xfrm>
                  <a:off x="1183400" y="3473441"/>
                  <a:ext cx="243553" cy="309488"/>
                  <a:chOff x="1183400" y="3473441"/>
                  <a:chExt cx="243553" cy="309488"/>
                </a:xfrm>
              </p:grpSpPr>
              <p:sp>
                <p:nvSpPr>
                  <p:cNvPr id="155" name="任意多边形 154"/>
                  <p:cNvSpPr/>
                  <p:nvPr/>
                </p:nvSpPr>
                <p:spPr>
                  <a:xfrm>
                    <a:off x="1195166" y="3473441"/>
                    <a:ext cx="215316" cy="14305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15316" h="143053">
                        <a:moveTo>
                          <a:pt x="0" y="72214"/>
                        </a:moveTo>
                        <a:lnTo>
                          <a:pt x="109092" y="143053"/>
                        </a:lnTo>
                        <a:lnTo>
                          <a:pt x="215316" y="72214"/>
                        </a:lnTo>
                        <a:lnTo>
                          <a:pt x="109092" y="0"/>
                        </a:lnTo>
                        <a:lnTo>
                          <a:pt x="0" y="72214"/>
                        </a:lnTo>
                        <a:close/>
                      </a:path>
                    </a:pathLst>
                  </a:custGeom>
                  <a:solidFill>
                    <a:srgbClr val="EE472A"/>
                  </a:solidFill>
                  <a:ln w="7600" cap="flat">
                    <a:solidFill>
                      <a:srgbClr val="EE472A"/>
                    </a:solidFill>
                    <a:bevel/>
                  </a:ln>
                </p:spPr>
              </p:sp>
              <p:sp>
                <p:nvSpPr>
                  <p:cNvPr id="156" name="任意多边形 155"/>
                  <p:cNvSpPr/>
                  <p:nvPr/>
                </p:nvSpPr>
                <p:spPr>
                  <a:xfrm>
                    <a:off x="1183400" y="3566975"/>
                    <a:ext cx="114129" cy="21595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4129" h="215954">
                        <a:moveTo>
                          <a:pt x="0" y="0"/>
                        </a:moveTo>
                        <a:lnTo>
                          <a:pt x="114129" y="69461"/>
                        </a:lnTo>
                        <a:lnTo>
                          <a:pt x="114129" y="215954"/>
                        </a:lnTo>
                        <a:lnTo>
                          <a:pt x="0" y="14442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E472A"/>
                  </a:solidFill>
                  <a:ln w="7600" cap="flat">
                    <a:solidFill>
                      <a:srgbClr val="EE472A"/>
                    </a:solidFill>
                    <a:bevel/>
                  </a:ln>
                </p:spPr>
              </p:sp>
              <p:sp>
                <p:nvSpPr>
                  <p:cNvPr id="157" name="任意多边形 156"/>
                  <p:cNvSpPr/>
                  <p:nvPr/>
                </p:nvSpPr>
                <p:spPr>
                  <a:xfrm flipH="1">
                    <a:off x="1312824" y="3560785"/>
                    <a:ext cx="114129" cy="22214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4129" h="222143">
                        <a:moveTo>
                          <a:pt x="0" y="0"/>
                        </a:moveTo>
                        <a:lnTo>
                          <a:pt x="114129" y="75649"/>
                        </a:lnTo>
                        <a:lnTo>
                          <a:pt x="114129" y="222143"/>
                        </a:lnTo>
                        <a:lnTo>
                          <a:pt x="0" y="14442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E472A"/>
                  </a:solidFill>
                  <a:ln w="7600" cap="flat">
                    <a:solidFill>
                      <a:srgbClr val="EE472A"/>
                    </a:solidFill>
                    <a:bevel/>
                  </a:ln>
                </p:spPr>
              </p:sp>
            </p:grpSp>
            <p:sp>
              <p:nvSpPr>
                <p:cNvPr id="154" name="Text 247"/>
                <p:cNvSpPr txBox="1"/>
                <p:nvPr/>
              </p:nvSpPr>
              <p:spPr>
                <a:xfrm>
                  <a:off x="944945" y="3970820"/>
                  <a:ext cx="718110" cy="1436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1F6391"/>
                      </a:solidFill>
                      <a:latin typeface="Arial"/>
                    </a:rPr>
                    <a:t>Java</a:t>
                  </a:r>
                </a:p>
              </p:txBody>
            </p:sp>
          </p:grpSp>
          <p:grpSp>
            <p:nvGrpSpPr>
              <p:cNvPr id="143" name="nodeJS"/>
              <p:cNvGrpSpPr/>
              <p:nvPr/>
            </p:nvGrpSpPr>
            <p:grpSpPr>
              <a:xfrm>
                <a:off x="1066330" y="1799520"/>
                <a:ext cx="475341" cy="642361"/>
                <a:chOff x="1066330" y="1799520"/>
                <a:chExt cx="475341" cy="642361"/>
              </a:xfrm>
            </p:grpSpPr>
            <p:sp>
              <p:nvSpPr>
                <p:cNvPr id="144" name="任意多边形 143"/>
                <p:cNvSpPr/>
                <p:nvPr/>
              </p:nvSpPr>
              <p:spPr>
                <a:xfrm>
                  <a:off x="1066330" y="1799520"/>
                  <a:ext cx="475341" cy="64236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5341" h="642361">
                      <a:moveTo>
                        <a:pt x="237670" y="0"/>
                      </a:moveTo>
                      <a:lnTo>
                        <a:pt x="0" y="160590"/>
                      </a:lnTo>
                      <a:lnTo>
                        <a:pt x="0" y="481771"/>
                      </a:lnTo>
                      <a:lnTo>
                        <a:pt x="237670" y="642361"/>
                      </a:lnTo>
                      <a:lnTo>
                        <a:pt x="475341" y="481771"/>
                      </a:lnTo>
                      <a:lnTo>
                        <a:pt x="475341" y="160590"/>
                      </a:lnTo>
                      <a:lnTo>
                        <a:pt x="237670" y="0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 w="2500" cap="flat">
                  <a:solidFill>
                    <a:srgbClr val="3F3F3F"/>
                  </a:solidFill>
                  <a:bevel/>
                </a:ln>
              </p:spPr>
            </p:sp>
            <p:sp>
              <p:nvSpPr>
                <p:cNvPr id="145" name="任意多边形 144"/>
                <p:cNvSpPr/>
                <p:nvPr/>
              </p:nvSpPr>
              <p:spPr>
                <a:xfrm>
                  <a:off x="1083060" y="1821535"/>
                  <a:ext cx="441881" cy="59146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41881" h="591466">
                      <a:moveTo>
                        <a:pt x="6545" y="144428"/>
                      </a:moveTo>
                      <a:lnTo>
                        <a:pt x="220940" y="0"/>
                      </a:lnTo>
                      <a:lnTo>
                        <a:pt x="434822" y="144428"/>
                      </a:lnTo>
                      <a:lnTo>
                        <a:pt x="347166" y="202200"/>
                      </a:lnTo>
                      <a:lnTo>
                        <a:pt x="355991" y="209076"/>
                      </a:lnTo>
                      <a:lnTo>
                        <a:pt x="355991" y="220080"/>
                      </a:lnTo>
                      <a:lnTo>
                        <a:pt x="441881" y="160246"/>
                      </a:lnTo>
                      <a:lnTo>
                        <a:pt x="441881" y="449790"/>
                      </a:lnTo>
                      <a:lnTo>
                        <a:pt x="229508" y="591466"/>
                      </a:lnTo>
                      <a:lnTo>
                        <a:pt x="229508" y="473173"/>
                      </a:lnTo>
                      <a:lnTo>
                        <a:pt x="214212" y="480051"/>
                      </a:lnTo>
                      <a:lnTo>
                        <a:pt x="214212" y="591466"/>
                      </a:lnTo>
                      <a:lnTo>
                        <a:pt x="0" y="449790"/>
                      </a:lnTo>
                      <a:lnTo>
                        <a:pt x="0" y="160246"/>
                      </a:lnTo>
                      <a:lnTo>
                        <a:pt x="84200" y="216643"/>
                      </a:lnTo>
                      <a:lnTo>
                        <a:pt x="95377" y="202200"/>
                      </a:lnTo>
                      <a:lnTo>
                        <a:pt x="6545" y="1444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500" cap="flat">
                  <a:solidFill>
                    <a:srgbClr val="3F3F3F"/>
                  </a:solidFill>
                  <a:bevel/>
                </a:ln>
              </p:spPr>
            </p:sp>
            <p:grpSp>
              <p:nvGrpSpPr>
                <p:cNvPr id="146" name="组合 145"/>
                <p:cNvGrpSpPr/>
                <p:nvPr/>
              </p:nvGrpSpPr>
              <p:grpSpPr>
                <a:xfrm>
                  <a:off x="1183400" y="1963891"/>
                  <a:ext cx="243553" cy="309488"/>
                  <a:chOff x="1183400" y="1963891"/>
                  <a:chExt cx="243553" cy="309488"/>
                </a:xfrm>
              </p:grpSpPr>
              <p:sp>
                <p:nvSpPr>
                  <p:cNvPr id="148" name="任意多边形 147"/>
                  <p:cNvSpPr/>
                  <p:nvPr/>
                </p:nvSpPr>
                <p:spPr>
                  <a:xfrm>
                    <a:off x="1195166" y="1963891"/>
                    <a:ext cx="215316" cy="14305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15316" h="143053">
                        <a:moveTo>
                          <a:pt x="0" y="72214"/>
                        </a:moveTo>
                        <a:lnTo>
                          <a:pt x="109092" y="143053"/>
                        </a:lnTo>
                        <a:lnTo>
                          <a:pt x="215316" y="72214"/>
                        </a:lnTo>
                        <a:lnTo>
                          <a:pt x="109092" y="0"/>
                        </a:lnTo>
                        <a:lnTo>
                          <a:pt x="0" y="72214"/>
                        </a:lnTo>
                        <a:close/>
                      </a:path>
                    </a:pathLst>
                  </a:custGeom>
                  <a:solidFill>
                    <a:srgbClr val="8CC64F"/>
                  </a:solidFill>
                  <a:ln w="7600" cap="flat">
                    <a:solidFill>
                      <a:srgbClr val="8CC64F"/>
                    </a:solidFill>
                    <a:bevel/>
                  </a:ln>
                </p:spPr>
              </p:sp>
              <p:sp>
                <p:nvSpPr>
                  <p:cNvPr id="149" name="任意多边形 148"/>
                  <p:cNvSpPr/>
                  <p:nvPr/>
                </p:nvSpPr>
                <p:spPr>
                  <a:xfrm>
                    <a:off x="1183400" y="2057425"/>
                    <a:ext cx="114129" cy="21595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4129" h="215954">
                        <a:moveTo>
                          <a:pt x="0" y="0"/>
                        </a:moveTo>
                        <a:lnTo>
                          <a:pt x="114129" y="69461"/>
                        </a:lnTo>
                        <a:lnTo>
                          <a:pt x="114129" y="215954"/>
                        </a:lnTo>
                        <a:lnTo>
                          <a:pt x="0" y="14442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CC64F"/>
                  </a:solidFill>
                  <a:ln w="7600" cap="flat">
                    <a:solidFill>
                      <a:srgbClr val="8CC64F"/>
                    </a:solidFill>
                    <a:bevel/>
                  </a:ln>
                </p:spPr>
              </p:sp>
              <p:sp>
                <p:nvSpPr>
                  <p:cNvPr id="150" name="任意多边形 149"/>
                  <p:cNvSpPr/>
                  <p:nvPr/>
                </p:nvSpPr>
                <p:spPr>
                  <a:xfrm flipH="1">
                    <a:off x="1312824" y="2051235"/>
                    <a:ext cx="114129" cy="22214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4129" h="222143">
                        <a:moveTo>
                          <a:pt x="0" y="0"/>
                        </a:moveTo>
                        <a:lnTo>
                          <a:pt x="114129" y="75649"/>
                        </a:lnTo>
                        <a:lnTo>
                          <a:pt x="114129" y="222143"/>
                        </a:lnTo>
                        <a:lnTo>
                          <a:pt x="0" y="14442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CC64F"/>
                  </a:solidFill>
                  <a:ln w="7600" cap="flat">
                    <a:solidFill>
                      <a:srgbClr val="8CC64F"/>
                    </a:solidFill>
                    <a:bevel/>
                  </a:ln>
                </p:spPr>
              </p:sp>
            </p:grpSp>
            <p:sp>
              <p:nvSpPr>
                <p:cNvPr id="147" name="Text 248"/>
                <p:cNvSpPr txBox="1"/>
                <p:nvPr/>
              </p:nvSpPr>
              <p:spPr>
                <a:xfrm>
                  <a:off x="944945" y="2461270"/>
                  <a:ext cx="718110" cy="1436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1F6391"/>
                      </a:solidFill>
                      <a:latin typeface="Arial"/>
                    </a:rPr>
                    <a:t>RESTFul</a:t>
                  </a:r>
                </a:p>
              </p:txBody>
            </p:sp>
          </p:grpSp>
        </p:grpSp>
        <p:sp>
          <p:nvSpPr>
            <p:cNvPr id="8" name="Text 249"/>
            <p:cNvSpPr txBox="1"/>
            <p:nvPr/>
          </p:nvSpPr>
          <p:spPr>
            <a:xfrm>
              <a:off x="3293376" y="2407502"/>
              <a:ext cx="615600" cy="144400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912">
                  <a:solidFill>
                    <a:srgbClr val="000000"/>
                  </a:solidFill>
                  <a:latin typeface="Arial"/>
                </a:rPr>
                <a:t>列存+索引</a:t>
              </a:r>
            </a:p>
          </p:txBody>
        </p:sp>
        <p:sp>
          <p:nvSpPr>
            <p:cNvPr id="10" name="Rounded Rectangle"/>
            <p:cNvSpPr/>
            <p:nvPr/>
          </p:nvSpPr>
          <p:spPr>
            <a:xfrm>
              <a:off x="2483976" y="3228302"/>
              <a:ext cx="5920400" cy="1690544"/>
            </a:xfrm>
            <a:custGeom>
              <a:avLst/>
              <a:gdLst>
                <a:gd name="connsiteX0" fmla="*/ 2960200 w 5920400"/>
                <a:gd name="connsiteY0" fmla="*/ 1690544 h 1690544"/>
                <a:gd name="connsiteX1" fmla="*/ 2960200 w 5920400"/>
                <a:gd name="connsiteY1" fmla="*/ 0 h 1690544"/>
                <a:gd name="connsiteX2" fmla="*/ 5920400 w 5920400"/>
                <a:gd name="connsiteY2" fmla="*/ 845272 h 1690544"/>
                <a:gd name="connsiteX3" fmla="*/ 0 w 5920400"/>
                <a:gd name="connsiteY3" fmla="*/ 845272 h 1690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0" t="0" r="0" b="0"/>
              <a:pathLst>
                <a:path w="5920400" h="1690544">
                  <a:moveTo>
                    <a:pt x="5834224" y="1690544"/>
                  </a:moveTo>
                  <a:cubicBezTo>
                    <a:pt x="5881822" y="1690544"/>
                    <a:pt x="5920400" y="1651966"/>
                    <a:pt x="5920400" y="1604368"/>
                  </a:cubicBezTo>
                  <a:lnTo>
                    <a:pt x="5920400" y="86173"/>
                  </a:lnTo>
                  <a:cubicBezTo>
                    <a:pt x="5920400" y="38580"/>
                    <a:pt x="5881822" y="0"/>
                    <a:pt x="5834224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1604368"/>
                  </a:lnTo>
                  <a:cubicBezTo>
                    <a:pt x="0" y="1651966"/>
                    <a:pt x="38580" y="1690544"/>
                    <a:pt x="86173" y="1690544"/>
                  </a:cubicBezTo>
                  <a:lnTo>
                    <a:pt x="5834224" y="1690544"/>
                  </a:lnTo>
                  <a:close/>
                </a:path>
              </a:pathLst>
            </a:custGeom>
            <a:noFill/>
            <a:ln w="7600" cap="flat">
              <a:solidFill>
                <a:srgbClr val="000000"/>
              </a:solidFill>
              <a:custDash>
                <a:ds d="2500000" sp="500000"/>
                <a:ds d="600000" sp="500000"/>
              </a:custDash>
              <a:bevel/>
            </a:ln>
          </p:spPr>
        </p:sp>
        <p:grpSp>
          <p:nvGrpSpPr>
            <p:cNvPr id="11" name="组合 10"/>
            <p:cNvGrpSpPr/>
            <p:nvPr/>
          </p:nvGrpSpPr>
          <p:grpSpPr>
            <a:xfrm>
              <a:off x="2742376" y="5445374"/>
              <a:ext cx="0" cy="0"/>
              <a:chOff x="2742376" y="5445374"/>
              <a:chExt cx="0" cy="0"/>
            </a:xfrm>
          </p:grpSpPr>
        </p:grpSp>
        <p:sp>
          <p:nvSpPr>
            <p:cNvPr id="12" name="Curved connector"/>
            <p:cNvSpPr/>
            <p:nvPr/>
          </p:nvSpPr>
          <p:spPr>
            <a:xfrm flipH="1" flipV="1">
              <a:off x="4345976" y="1729430"/>
              <a:ext cx="1284400" cy="310536"/>
            </a:xfrm>
            <a:custGeom>
              <a:avLst/>
              <a:gdLst/>
              <a:ahLst/>
              <a:cxnLst/>
              <a:rect l="0" t="0" r="0" b="0"/>
              <a:pathLst>
                <a:path w="1284400" h="310536" fill="none">
                  <a:moveTo>
                    <a:pt x="0" y="0"/>
                  </a:moveTo>
                  <a:cubicBezTo>
                    <a:pt x="963300" y="0"/>
                    <a:pt x="321100" y="310536"/>
                    <a:pt x="1284400" y="310536"/>
                  </a:cubicBezTo>
                </a:path>
              </a:pathLst>
            </a:custGeom>
            <a:noFill/>
            <a:ln w="20267" cap="flat">
              <a:solidFill>
                <a:srgbClr val="236EA1"/>
              </a:solidFill>
              <a:custDash>
                <a:ds d="2500000" sp="500000"/>
                <a:ds d="600000" sp="500000"/>
              </a:custDash>
              <a:bevel/>
            </a:ln>
          </p:spPr>
        </p:sp>
        <p:sp>
          <p:nvSpPr>
            <p:cNvPr id="13" name="Curved connector 2"/>
            <p:cNvSpPr/>
            <p:nvPr/>
          </p:nvSpPr>
          <p:spPr>
            <a:xfrm flipV="1">
              <a:off x="4345976" y="1418894"/>
              <a:ext cx="1284400" cy="310536"/>
            </a:xfrm>
            <a:custGeom>
              <a:avLst/>
              <a:gdLst/>
              <a:ahLst/>
              <a:cxnLst/>
              <a:rect l="0" t="0" r="0" b="0"/>
              <a:pathLst>
                <a:path w="1284400" h="310536" fill="none">
                  <a:moveTo>
                    <a:pt x="0" y="0"/>
                  </a:moveTo>
                  <a:cubicBezTo>
                    <a:pt x="963300" y="0"/>
                    <a:pt x="321100" y="310536"/>
                    <a:pt x="1284400" y="310536"/>
                  </a:cubicBezTo>
                </a:path>
              </a:pathLst>
            </a:custGeom>
            <a:noFill/>
            <a:ln w="20267" cap="flat">
              <a:solidFill>
                <a:srgbClr val="236EA1"/>
              </a:solidFill>
              <a:custDash>
                <a:ds d="1100000" sp="500000"/>
                <a:ds d="250000" sp="500000"/>
              </a:custDash>
              <a:bevel/>
              <a:tailEnd type="triangle" w="med" len="med"/>
            </a:ln>
          </p:spPr>
        </p:sp>
        <p:sp>
          <p:nvSpPr>
            <p:cNvPr id="14" name="Rounded Rectangle"/>
            <p:cNvSpPr/>
            <p:nvPr/>
          </p:nvSpPr>
          <p:spPr>
            <a:xfrm>
              <a:off x="5394776" y="3438974"/>
              <a:ext cx="2872800" cy="1269200"/>
            </a:xfrm>
            <a:custGeom>
              <a:avLst/>
              <a:gdLst>
                <a:gd name="connsiteX0" fmla="*/ 1436400 w 2872800"/>
                <a:gd name="connsiteY0" fmla="*/ 1269200 h 1269200"/>
                <a:gd name="connsiteX1" fmla="*/ 1436400 w 2872800"/>
                <a:gd name="connsiteY1" fmla="*/ 0 h 1269200"/>
                <a:gd name="connsiteX2" fmla="*/ 2872800 w 2872800"/>
                <a:gd name="connsiteY2" fmla="*/ 634600 h 1269200"/>
                <a:gd name="connsiteX3" fmla="*/ 0 w 2872800"/>
                <a:gd name="connsiteY3" fmla="*/ 634600 h 12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0" t="0" r="0" b="0"/>
              <a:pathLst>
                <a:path w="2872800" h="1269200">
                  <a:moveTo>
                    <a:pt x="2786624" y="1269200"/>
                  </a:moveTo>
                  <a:cubicBezTo>
                    <a:pt x="2834222" y="1269200"/>
                    <a:pt x="2872800" y="1230622"/>
                    <a:pt x="2872800" y="1183024"/>
                  </a:cubicBezTo>
                  <a:lnTo>
                    <a:pt x="2872800" y="86173"/>
                  </a:lnTo>
                  <a:cubicBezTo>
                    <a:pt x="2872800" y="38580"/>
                    <a:pt x="2834222" y="0"/>
                    <a:pt x="2786624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1183024"/>
                  </a:lnTo>
                  <a:cubicBezTo>
                    <a:pt x="0" y="1230622"/>
                    <a:pt x="38580" y="1269200"/>
                    <a:pt x="86173" y="1269200"/>
                  </a:cubicBezTo>
                  <a:lnTo>
                    <a:pt x="2786624" y="1269200"/>
                  </a:lnTo>
                  <a:close/>
                </a:path>
              </a:pathLst>
            </a:custGeom>
            <a:solidFill>
              <a:srgbClr val="E7F4F0"/>
            </a:solidFill>
            <a:ln w="7600" cap="flat">
              <a:solidFill>
                <a:srgbClr val="7ECCB6"/>
              </a:solidFill>
              <a:bevel/>
            </a:ln>
          </p:spPr>
        </p:sp>
        <p:grpSp>
          <p:nvGrpSpPr>
            <p:cNvPr id="15" name="组合 14"/>
            <p:cNvGrpSpPr/>
            <p:nvPr/>
          </p:nvGrpSpPr>
          <p:grpSpPr>
            <a:xfrm>
              <a:off x="5394776" y="1094830"/>
              <a:ext cx="2872800" cy="1269200"/>
              <a:chOff x="5394776" y="1094830"/>
              <a:chExt cx="2872800" cy="1269200"/>
            </a:xfrm>
          </p:grpSpPr>
          <p:sp>
            <p:nvSpPr>
              <p:cNvPr id="108" name="Rounded Rectangle"/>
              <p:cNvSpPr/>
              <p:nvPr/>
            </p:nvSpPr>
            <p:spPr>
              <a:xfrm>
                <a:off x="5394776" y="1094830"/>
                <a:ext cx="2872800" cy="1269200"/>
              </a:xfrm>
              <a:custGeom>
                <a:avLst/>
                <a:gdLst>
                  <a:gd name="connsiteX0" fmla="*/ 1436400 w 2872800"/>
                  <a:gd name="connsiteY0" fmla="*/ 1269200 h 1269200"/>
                  <a:gd name="connsiteX1" fmla="*/ 1436400 w 2872800"/>
                  <a:gd name="connsiteY1" fmla="*/ 0 h 1269200"/>
                  <a:gd name="connsiteX2" fmla="*/ 2872800 w 2872800"/>
                  <a:gd name="connsiteY2" fmla="*/ 634600 h 1269200"/>
                  <a:gd name="connsiteX3" fmla="*/ 0 w 2872800"/>
                  <a:gd name="connsiteY3" fmla="*/ 634600 h 1269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0" t="0" r="0" b="0"/>
                <a:pathLst>
                  <a:path w="2872800" h="1269200">
                    <a:moveTo>
                      <a:pt x="2786624" y="1269200"/>
                    </a:moveTo>
                    <a:cubicBezTo>
                      <a:pt x="2834222" y="1269200"/>
                      <a:pt x="2872800" y="1230622"/>
                      <a:pt x="2872800" y="1183024"/>
                    </a:cubicBezTo>
                    <a:lnTo>
                      <a:pt x="2872800" y="86173"/>
                    </a:lnTo>
                    <a:cubicBezTo>
                      <a:pt x="2872800" y="38580"/>
                      <a:pt x="2834222" y="0"/>
                      <a:pt x="2786624" y="0"/>
                    </a:cubicBezTo>
                    <a:lnTo>
                      <a:pt x="86173" y="0"/>
                    </a:lnTo>
                    <a:cubicBezTo>
                      <a:pt x="38580" y="0"/>
                      <a:pt x="0" y="38580"/>
                      <a:pt x="0" y="86173"/>
                    </a:cubicBezTo>
                    <a:lnTo>
                      <a:pt x="0" y="1183024"/>
                    </a:lnTo>
                    <a:cubicBezTo>
                      <a:pt x="0" y="1230622"/>
                      <a:pt x="38580" y="1269200"/>
                      <a:pt x="86173" y="1269200"/>
                    </a:cubicBezTo>
                    <a:lnTo>
                      <a:pt x="2786624" y="1269200"/>
                    </a:lnTo>
                    <a:close/>
                  </a:path>
                </a:pathLst>
              </a:custGeom>
              <a:solidFill>
                <a:srgbClr val="E7F4F0"/>
              </a:solidFill>
              <a:ln w="7600" cap="flat">
                <a:solidFill>
                  <a:srgbClr val="7ECCB6"/>
                </a:solidFill>
                <a:bevel/>
              </a:ln>
            </p:spPr>
          </p:sp>
          <p:grpSp>
            <p:nvGrpSpPr>
              <p:cNvPr id="109" name="组合 108"/>
              <p:cNvGrpSpPr/>
              <p:nvPr/>
            </p:nvGrpSpPr>
            <p:grpSpPr>
              <a:xfrm>
                <a:off x="7440696" y="1440630"/>
                <a:ext cx="635359" cy="577600"/>
                <a:chOff x="7440696" y="1440630"/>
                <a:chExt cx="635359" cy="577600"/>
              </a:xfrm>
            </p:grpSpPr>
            <p:sp>
              <p:nvSpPr>
                <p:cNvPr id="132" name="任意多边形 131"/>
                <p:cNvSpPr/>
                <p:nvPr/>
              </p:nvSpPr>
              <p:spPr>
                <a:xfrm>
                  <a:off x="7440696" y="1440630"/>
                  <a:ext cx="635359" cy="577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5359" h="577600">
                      <a:moveTo>
                        <a:pt x="627730" y="259200"/>
                      </a:moveTo>
                      <a:lnTo>
                        <a:pt x="497187" y="29525"/>
                      </a:lnTo>
                      <a:cubicBezTo>
                        <a:pt x="487199" y="11605"/>
                        <a:pt x="468580" y="0"/>
                        <a:pt x="448246" y="0"/>
                      </a:cubicBezTo>
                      <a:lnTo>
                        <a:pt x="187111" y="0"/>
                      </a:lnTo>
                      <a:cubicBezTo>
                        <a:pt x="166775" y="0"/>
                        <a:pt x="148151" y="11598"/>
                        <a:pt x="138170" y="29525"/>
                      </a:cubicBezTo>
                      <a:lnTo>
                        <a:pt x="7577" y="258597"/>
                      </a:lnTo>
                      <a:cubicBezTo>
                        <a:pt x="-2526" y="276381"/>
                        <a:pt x="-2526" y="298257"/>
                        <a:pt x="7577" y="316041"/>
                      </a:cubicBezTo>
                      <a:lnTo>
                        <a:pt x="138119" y="547020"/>
                      </a:lnTo>
                      <a:cubicBezTo>
                        <a:pt x="147999" y="565195"/>
                        <a:pt x="166574" y="576800"/>
                        <a:pt x="187061" y="577600"/>
                      </a:cubicBezTo>
                      <a:lnTo>
                        <a:pt x="448196" y="577600"/>
                      </a:lnTo>
                      <a:cubicBezTo>
                        <a:pt x="468684" y="576889"/>
                        <a:pt x="487291" y="565331"/>
                        <a:pt x="497187" y="547171"/>
                      </a:cubicBezTo>
                      <a:lnTo>
                        <a:pt x="627730" y="317497"/>
                      </a:lnTo>
                      <a:cubicBezTo>
                        <a:pt x="637901" y="299426"/>
                        <a:pt x="637901" y="277269"/>
                        <a:pt x="627730" y="259200"/>
                      </a:cubicBezTo>
                      <a:close/>
                    </a:path>
                  </a:pathLst>
                </a:custGeom>
                <a:solidFill>
                  <a:srgbClr val="4285F4"/>
                </a:solidFill>
                <a:ln w="7600" cap="flat">
                  <a:noFill/>
                  <a:bevel/>
                </a:ln>
              </p:spPr>
            </p:sp>
            <p:sp>
              <p:nvSpPr>
                <p:cNvPr id="133" name="任意多边形 132"/>
                <p:cNvSpPr/>
                <p:nvPr/>
              </p:nvSpPr>
              <p:spPr>
                <a:xfrm>
                  <a:off x="7651533" y="1662220"/>
                  <a:ext cx="377085" cy="3558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77085" h="355859">
                      <a:moveTo>
                        <a:pt x="213584" y="0"/>
                      </a:moveTo>
                      <a:lnTo>
                        <a:pt x="166380" y="4168"/>
                      </a:lnTo>
                      <a:lnTo>
                        <a:pt x="166380" y="35149"/>
                      </a:lnTo>
                      <a:lnTo>
                        <a:pt x="131635" y="0"/>
                      </a:lnTo>
                      <a:lnTo>
                        <a:pt x="85870" y="5021"/>
                      </a:lnTo>
                      <a:lnTo>
                        <a:pt x="85870" y="35702"/>
                      </a:lnTo>
                      <a:lnTo>
                        <a:pt x="50629" y="0"/>
                      </a:lnTo>
                      <a:lnTo>
                        <a:pt x="0" y="51770"/>
                      </a:lnTo>
                      <a:lnTo>
                        <a:pt x="31568" y="83705"/>
                      </a:lnTo>
                      <a:lnTo>
                        <a:pt x="943" y="84860"/>
                      </a:lnTo>
                      <a:lnTo>
                        <a:pt x="0" y="134370"/>
                      </a:lnTo>
                      <a:lnTo>
                        <a:pt x="219243" y="355859"/>
                      </a:lnTo>
                      <a:lnTo>
                        <a:pt x="237359" y="355859"/>
                      </a:lnTo>
                      <a:cubicBezTo>
                        <a:pt x="257846" y="355148"/>
                        <a:pt x="276454" y="343591"/>
                        <a:pt x="286351" y="325430"/>
                      </a:cubicBezTo>
                      <a:lnTo>
                        <a:pt x="377085" y="165753"/>
                      </a:lnTo>
                      <a:lnTo>
                        <a:pt x="213584" y="0"/>
                      </a:lnTo>
                      <a:close/>
                    </a:path>
                  </a:pathLst>
                </a:custGeom>
                <a:solidFill>
                  <a:srgbClr val="3D7CE3"/>
                </a:solidFill>
                <a:ln w="7600" cap="flat">
                  <a:noFill/>
                  <a:bevel/>
                </a:ln>
              </p:spPr>
            </p:sp>
            <p:sp>
              <p:nvSpPr>
                <p:cNvPr id="134" name="任意多边形 133"/>
                <p:cNvSpPr/>
                <p:nvPr/>
              </p:nvSpPr>
              <p:spPr>
                <a:xfrm>
                  <a:off x="7649746" y="1660664"/>
                  <a:ext cx="54252" cy="5508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4252" h="55084">
                      <a:moveTo>
                        <a:pt x="48246" y="0"/>
                      </a:moveTo>
                      <a:lnTo>
                        <a:pt x="6006" y="0"/>
                      </a:lnTo>
                      <a:cubicBezTo>
                        <a:pt x="2689" y="0"/>
                        <a:pt x="0" y="2720"/>
                        <a:pt x="0" y="6076"/>
                      </a:cubicBezTo>
                      <a:lnTo>
                        <a:pt x="0" y="49008"/>
                      </a:lnTo>
                      <a:cubicBezTo>
                        <a:pt x="0" y="52363"/>
                        <a:pt x="2689" y="55084"/>
                        <a:pt x="6006" y="55084"/>
                      </a:cubicBezTo>
                      <a:lnTo>
                        <a:pt x="48246" y="55084"/>
                      </a:lnTo>
                      <a:cubicBezTo>
                        <a:pt x="51563" y="55084"/>
                        <a:pt x="54252" y="52363"/>
                        <a:pt x="54252" y="49008"/>
                      </a:cubicBezTo>
                      <a:lnTo>
                        <a:pt x="54252" y="6076"/>
                      </a:lnTo>
                      <a:cubicBezTo>
                        <a:pt x="54252" y="2732"/>
                        <a:pt x="51552" y="0"/>
                        <a:pt x="4824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135" name="任意多边形 134"/>
                <p:cNvSpPr/>
                <p:nvPr/>
              </p:nvSpPr>
              <p:spPr>
                <a:xfrm>
                  <a:off x="7731250" y="1743013"/>
                  <a:ext cx="54252" cy="5508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4252" h="55084">
                      <a:moveTo>
                        <a:pt x="48246" y="0"/>
                      </a:moveTo>
                      <a:lnTo>
                        <a:pt x="6006" y="0"/>
                      </a:lnTo>
                      <a:cubicBezTo>
                        <a:pt x="2689" y="0"/>
                        <a:pt x="0" y="2720"/>
                        <a:pt x="0" y="6076"/>
                      </a:cubicBezTo>
                      <a:lnTo>
                        <a:pt x="0" y="49008"/>
                      </a:lnTo>
                      <a:cubicBezTo>
                        <a:pt x="0" y="52363"/>
                        <a:pt x="2689" y="55084"/>
                        <a:pt x="6006" y="55084"/>
                      </a:cubicBezTo>
                      <a:lnTo>
                        <a:pt x="48246" y="55084"/>
                      </a:lnTo>
                      <a:cubicBezTo>
                        <a:pt x="51563" y="55084"/>
                        <a:pt x="54252" y="52363"/>
                        <a:pt x="54252" y="49008"/>
                      </a:cubicBezTo>
                      <a:lnTo>
                        <a:pt x="54252" y="6076"/>
                      </a:lnTo>
                      <a:cubicBezTo>
                        <a:pt x="54252" y="2720"/>
                        <a:pt x="51563" y="0"/>
                        <a:pt x="4824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136" name="任意多边形 135"/>
                <p:cNvSpPr/>
                <p:nvPr/>
              </p:nvSpPr>
              <p:spPr>
                <a:xfrm>
                  <a:off x="7812651" y="1743013"/>
                  <a:ext cx="54252" cy="5508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4252" h="55084">
                      <a:moveTo>
                        <a:pt x="48296" y="0"/>
                      </a:moveTo>
                      <a:lnTo>
                        <a:pt x="6006" y="0"/>
                      </a:lnTo>
                      <a:cubicBezTo>
                        <a:pt x="2689" y="0"/>
                        <a:pt x="0" y="2720"/>
                        <a:pt x="0" y="6076"/>
                      </a:cubicBezTo>
                      <a:lnTo>
                        <a:pt x="0" y="49008"/>
                      </a:lnTo>
                      <a:cubicBezTo>
                        <a:pt x="0" y="52363"/>
                        <a:pt x="2689" y="55084"/>
                        <a:pt x="6006" y="55084"/>
                      </a:cubicBezTo>
                      <a:lnTo>
                        <a:pt x="48246" y="55084"/>
                      </a:lnTo>
                      <a:cubicBezTo>
                        <a:pt x="51563" y="55084"/>
                        <a:pt x="54252" y="52363"/>
                        <a:pt x="54252" y="49008"/>
                      </a:cubicBezTo>
                      <a:lnTo>
                        <a:pt x="54252" y="6076"/>
                      </a:lnTo>
                      <a:cubicBezTo>
                        <a:pt x="54252" y="2720"/>
                        <a:pt x="51563" y="0"/>
                        <a:pt x="48246" y="0"/>
                      </a:cubicBezTo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137" name="任意多边形 136"/>
                <p:cNvSpPr/>
                <p:nvPr/>
              </p:nvSpPr>
              <p:spPr>
                <a:xfrm>
                  <a:off x="7649745" y="1743013"/>
                  <a:ext cx="54005" cy="5508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4005" h="55084">
                      <a:moveTo>
                        <a:pt x="48246" y="0"/>
                      </a:moveTo>
                      <a:lnTo>
                        <a:pt x="6006" y="0"/>
                      </a:lnTo>
                      <a:cubicBezTo>
                        <a:pt x="2700" y="0"/>
                        <a:pt x="0" y="2732"/>
                        <a:pt x="0" y="6076"/>
                      </a:cubicBezTo>
                      <a:lnTo>
                        <a:pt x="0" y="49008"/>
                      </a:lnTo>
                      <a:cubicBezTo>
                        <a:pt x="0" y="52363"/>
                        <a:pt x="2689" y="55084"/>
                        <a:pt x="6006" y="55084"/>
                      </a:cubicBezTo>
                      <a:lnTo>
                        <a:pt x="48246" y="55084"/>
                      </a:lnTo>
                      <a:cubicBezTo>
                        <a:pt x="51486" y="54948"/>
                        <a:pt x="54005" y="52237"/>
                        <a:pt x="54005" y="48958"/>
                      </a:cubicBezTo>
                      <a:lnTo>
                        <a:pt x="54005" y="6076"/>
                      </a:lnTo>
                      <a:cubicBezTo>
                        <a:pt x="54005" y="2732"/>
                        <a:pt x="51304" y="0"/>
                        <a:pt x="47998" y="0"/>
                      </a:cubicBezTo>
                      <a:moveTo>
                        <a:pt x="41943" y="42781"/>
                      </a:moveTo>
                      <a:lnTo>
                        <a:pt x="12062" y="42781"/>
                      </a:lnTo>
                      <a:lnTo>
                        <a:pt x="12062" y="12252"/>
                      </a:lnTo>
                      <a:lnTo>
                        <a:pt x="42240" y="12252"/>
                      </a:lnTo>
                      <a:lnTo>
                        <a:pt x="41943" y="4278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138" name="任意多边形 137"/>
                <p:cNvSpPr/>
                <p:nvPr/>
              </p:nvSpPr>
              <p:spPr>
                <a:xfrm>
                  <a:off x="7731250" y="1660664"/>
                  <a:ext cx="54252" cy="5508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4252" h="55084">
                      <a:moveTo>
                        <a:pt x="48246" y="0"/>
                      </a:moveTo>
                      <a:lnTo>
                        <a:pt x="6006" y="0"/>
                      </a:lnTo>
                      <a:cubicBezTo>
                        <a:pt x="2689" y="0"/>
                        <a:pt x="0" y="2720"/>
                        <a:pt x="0" y="6076"/>
                      </a:cubicBezTo>
                      <a:lnTo>
                        <a:pt x="0" y="49008"/>
                      </a:lnTo>
                      <a:cubicBezTo>
                        <a:pt x="0" y="52363"/>
                        <a:pt x="2689" y="55084"/>
                        <a:pt x="6006" y="55084"/>
                      </a:cubicBezTo>
                      <a:lnTo>
                        <a:pt x="48246" y="55084"/>
                      </a:lnTo>
                      <a:cubicBezTo>
                        <a:pt x="51563" y="55084"/>
                        <a:pt x="54252" y="52363"/>
                        <a:pt x="54252" y="49008"/>
                      </a:cubicBezTo>
                      <a:lnTo>
                        <a:pt x="54252" y="6076"/>
                      </a:lnTo>
                      <a:cubicBezTo>
                        <a:pt x="54252" y="2720"/>
                        <a:pt x="51563" y="0"/>
                        <a:pt x="48246" y="0"/>
                      </a:cubicBezTo>
                      <a:close/>
                      <a:moveTo>
                        <a:pt x="42042" y="42781"/>
                      </a:moveTo>
                      <a:lnTo>
                        <a:pt x="12260" y="42781"/>
                      </a:lnTo>
                      <a:lnTo>
                        <a:pt x="12260" y="12252"/>
                      </a:lnTo>
                      <a:lnTo>
                        <a:pt x="42042" y="12252"/>
                      </a:lnTo>
                      <a:lnTo>
                        <a:pt x="42042" y="4278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139" name="任意多边形 138"/>
                <p:cNvSpPr/>
                <p:nvPr/>
              </p:nvSpPr>
              <p:spPr>
                <a:xfrm>
                  <a:off x="7812701" y="1660664"/>
                  <a:ext cx="54252" cy="5508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4252" h="55084">
                      <a:moveTo>
                        <a:pt x="48246" y="0"/>
                      </a:moveTo>
                      <a:lnTo>
                        <a:pt x="6006" y="0"/>
                      </a:lnTo>
                      <a:cubicBezTo>
                        <a:pt x="2689" y="0"/>
                        <a:pt x="0" y="2720"/>
                        <a:pt x="0" y="6076"/>
                      </a:cubicBezTo>
                      <a:lnTo>
                        <a:pt x="0" y="49008"/>
                      </a:lnTo>
                      <a:cubicBezTo>
                        <a:pt x="0" y="52363"/>
                        <a:pt x="2689" y="55084"/>
                        <a:pt x="6006" y="55084"/>
                      </a:cubicBezTo>
                      <a:lnTo>
                        <a:pt x="48246" y="55084"/>
                      </a:lnTo>
                      <a:cubicBezTo>
                        <a:pt x="51563" y="55084"/>
                        <a:pt x="54252" y="52363"/>
                        <a:pt x="54252" y="49008"/>
                      </a:cubicBezTo>
                      <a:lnTo>
                        <a:pt x="54252" y="6076"/>
                      </a:lnTo>
                      <a:cubicBezTo>
                        <a:pt x="54252" y="2732"/>
                        <a:pt x="51552" y="0"/>
                        <a:pt x="48246" y="0"/>
                      </a:cubicBezTo>
                      <a:close/>
                      <a:moveTo>
                        <a:pt x="42191" y="42781"/>
                      </a:moveTo>
                      <a:lnTo>
                        <a:pt x="12012" y="42781"/>
                      </a:lnTo>
                      <a:lnTo>
                        <a:pt x="12012" y="12252"/>
                      </a:lnTo>
                      <a:lnTo>
                        <a:pt x="42191" y="12252"/>
                      </a:lnTo>
                      <a:lnTo>
                        <a:pt x="42191" y="4278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140" name="Text 250"/>
                <p:cNvSpPr txBox="1"/>
                <p:nvPr/>
              </p:nvSpPr>
              <p:spPr>
                <a:xfrm>
                  <a:off x="7378376" y="2033430"/>
                  <a:ext cx="760000" cy="152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000000"/>
                      </a:solidFill>
                      <a:latin typeface="Arial"/>
                    </a:rPr>
                    <a:t>流处理</a:t>
                  </a:r>
                </a:p>
              </p:txBody>
            </p:sp>
          </p:grpSp>
          <p:grpSp>
            <p:nvGrpSpPr>
              <p:cNvPr id="110" name="组合 109"/>
              <p:cNvGrpSpPr/>
              <p:nvPr/>
            </p:nvGrpSpPr>
            <p:grpSpPr>
              <a:xfrm>
                <a:off x="6494336" y="1553794"/>
                <a:ext cx="386399" cy="351272"/>
                <a:chOff x="6494336" y="1553794"/>
                <a:chExt cx="386399" cy="351272"/>
              </a:xfrm>
            </p:grpSpPr>
            <p:sp>
              <p:nvSpPr>
                <p:cNvPr id="122" name="任意多边形 121"/>
                <p:cNvSpPr/>
                <p:nvPr/>
              </p:nvSpPr>
              <p:spPr>
                <a:xfrm>
                  <a:off x="6494336" y="1553794"/>
                  <a:ext cx="386399" cy="35127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6399" h="351272">
                      <a:moveTo>
                        <a:pt x="289857" y="351272"/>
                      </a:moveTo>
                      <a:lnTo>
                        <a:pt x="386399" y="175277"/>
                      </a:lnTo>
                      <a:lnTo>
                        <a:pt x="289857" y="0"/>
                      </a:lnTo>
                      <a:lnTo>
                        <a:pt x="96926" y="0"/>
                      </a:lnTo>
                      <a:lnTo>
                        <a:pt x="0" y="175277"/>
                      </a:lnTo>
                      <a:lnTo>
                        <a:pt x="96926" y="351272"/>
                      </a:lnTo>
                      <a:lnTo>
                        <a:pt x="289857" y="351272"/>
                      </a:lnTo>
                      <a:close/>
                    </a:path>
                  </a:pathLst>
                </a:custGeom>
                <a:solidFill>
                  <a:srgbClr val="4285F4"/>
                </a:solidFill>
                <a:ln w="7600" cap="rnd">
                  <a:solidFill>
                    <a:srgbClr val="4285F4"/>
                  </a:solidFill>
                  <a:bevel/>
                </a:ln>
              </p:spPr>
            </p:sp>
            <p:grpSp>
              <p:nvGrpSpPr>
                <p:cNvPr id="123" name="组合 122"/>
                <p:cNvGrpSpPr/>
                <p:nvPr/>
              </p:nvGrpSpPr>
              <p:grpSpPr>
                <a:xfrm>
                  <a:off x="6533013" y="1633095"/>
                  <a:ext cx="309047" cy="181327"/>
                  <a:chOff x="6533013" y="1633095"/>
                  <a:chExt cx="309047" cy="181327"/>
                </a:xfrm>
              </p:grpSpPr>
              <p:sp>
                <p:nvSpPr>
                  <p:cNvPr id="124" name="任意多边形 123"/>
                  <p:cNvSpPr/>
                  <p:nvPr/>
                </p:nvSpPr>
                <p:spPr>
                  <a:xfrm>
                    <a:off x="6646703" y="1638777"/>
                    <a:ext cx="81666" cy="9066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81666" h="90663">
                        <a:moveTo>
                          <a:pt x="40833" y="90663"/>
                        </a:moveTo>
                        <a:cubicBezTo>
                          <a:pt x="18404" y="90663"/>
                          <a:pt x="0" y="70490"/>
                          <a:pt x="0" y="45332"/>
                        </a:cubicBezTo>
                        <a:cubicBezTo>
                          <a:pt x="0" y="20573"/>
                          <a:pt x="18404" y="0"/>
                          <a:pt x="40833" y="0"/>
                        </a:cubicBezTo>
                        <a:cubicBezTo>
                          <a:pt x="63262" y="0"/>
                          <a:pt x="81666" y="20573"/>
                          <a:pt x="81666" y="45332"/>
                        </a:cubicBezTo>
                        <a:cubicBezTo>
                          <a:pt x="81666" y="70490"/>
                          <a:pt x="63262" y="90663"/>
                          <a:pt x="40833" y="90663"/>
                        </a:cubicBezTo>
                        <a:close/>
                        <a:moveTo>
                          <a:pt x="40833" y="8851"/>
                        </a:moveTo>
                        <a:cubicBezTo>
                          <a:pt x="22774" y="8851"/>
                          <a:pt x="8128" y="25118"/>
                          <a:pt x="8128" y="45332"/>
                        </a:cubicBezTo>
                        <a:cubicBezTo>
                          <a:pt x="8128" y="65466"/>
                          <a:pt x="22774" y="81812"/>
                          <a:pt x="40833" y="81812"/>
                        </a:cubicBezTo>
                        <a:cubicBezTo>
                          <a:pt x="59198" y="81812"/>
                          <a:pt x="73844" y="65466"/>
                          <a:pt x="73844" y="45332"/>
                        </a:cubicBezTo>
                        <a:cubicBezTo>
                          <a:pt x="73844" y="25118"/>
                          <a:pt x="59198" y="8851"/>
                          <a:pt x="40833" y="885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rnd">
                    <a:noFill/>
                    <a:bevel/>
                  </a:ln>
                </p:spPr>
              </p:sp>
              <p:sp>
                <p:nvSpPr>
                  <p:cNvPr id="125" name="任意多边形 124"/>
                  <p:cNvSpPr/>
                  <p:nvPr/>
                </p:nvSpPr>
                <p:spPr>
                  <a:xfrm>
                    <a:off x="6745175" y="1633095"/>
                    <a:ext cx="52985" cy="6802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2985" h="68022">
                        <a:moveTo>
                          <a:pt x="2166" y="32217"/>
                        </a:moveTo>
                        <a:cubicBezTo>
                          <a:pt x="4160" y="34370"/>
                          <a:pt x="7610" y="34370"/>
                          <a:pt x="9297" y="32217"/>
                        </a:cubicBezTo>
                        <a:cubicBezTo>
                          <a:pt x="21566" y="19856"/>
                          <a:pt x="21566" y="19856"/>
                          <a:pt x="21566" y="19856"/>
                        </a:cubicBezTo>
                        <a:cubicBezTo>
                          <a:pt x="21566" y="62679"/>
                          <a:pt x="21566" y="62679"/>
                          <a:pt x="21566" y="62679"/>
                        </a:cubicBezTo>
                        <a:cubicBezTo>
                          <a:pt x="21566" y="65868"/>
                          <a:pt x="23560" y="68022"/>
                          <a:pt x="26321" y="68022"/>
                        </a:cubicBezTo>
                        <a:cubicBezTo>
                          <a:pt x="27318" y="68022"/>
                          <a:pt x="27318" y="68022"/>
                          <a:pt x="27318" y="68022"/>
                        </a:cubicBezTo>
                        <a:cubicBezTo>
                          <a:pt x="30385" y="68022"/>
                          <a:pt x="32455" y="65868"/>
                          <a:pt x="32455" y="62679"/>
                        </a:cubicBezTo>
                        <a:cubicBezTo>
                          <a:pt x="32455" y="19856"/>
                          <a:pt x="32455" y="19856"/>
                          <a:pt x="32455" y="19856"/>
                        </a:cubicBezTo>
                        <a:cubicBezTo>
                          <a:pt x="44341" y="32217"/>
                          <a:pt x="44341" y="32217"/>
                          <a:pt x="44341" y="32217"/>
                        </a:cubicBezTo>
                        <a:cubicBezTo>
                          <a:pt x="46028" y="34370"/>
                          <a:pt x="49402" y="34370"/>
                          <a:pt x="51472" y="32217"/>
                        </a:cubicBezTo>
                        <a:cubicBezTo>
                          <a:pt x="52162" y="31499"/>
                          <a:pt x="52162" y="31499"/>
                          <a:pt x="52162" y="31499"/>
                        </a:cubicBezTo>
                        <a:cubicBezTo>
                          <a:pt x="53849" y="29425"/>
                          <a:pt x="53849" y="26236"/>
                          <a:pt x="52162" y="24083"/>
                        </a:cubicBezTo>
                        <a:cubicBezTo>
                          <a:pt x="31765" y="2472"/>
                          <a:pt x="31765" y="2472"/>
                          <a:pt x="31765" y="2472"/>
                        </a:cubicBezTo>
                        <a:cubicBezTo>
                          <a:pt x="31765" y="2472"/>
                          <a:pt x="31382" y="2472"/>
                          <a:pt x="31382" y="2153"/>
                        </a:cubicBezTo>
                        <a:cubicBezTo>
                          <a:pt x="30385" y="1037"/>
                          <a:pt x="29005" y="0"/>
                          <a:pt x="27318" y="0"/>
                        </a:cubicBezTo>
                        <a:cubicBezTo>
                          <a:pt x="26321" y="0"/>
                          <a:pt x="26321" y="0"/>
                          <a:pt x="26321" y="0"/>
                        </a:cubicBezTo>
                        <a:cubicBezTo>
                          <a:pt x="24940" y="0"/>
                          <a:pt x="23944" y="0"/>
                          <a:pt x="22870" y="1754"/>
                        </a:cubicBezTo>
                        <a:cubicBezTo>
                          <a:pt x="22563" y="2153"/>
                          <a:pt x="22257" y="2153"/>
                          <a:pt x="21873" y="2472"/>
                        </a:cubicBezTo>
                        <a:cubicBezTo>
                          <a:pt x="1476" y="24083"/>
                          <a:pt x="1476" y="24083"/>
                          <a:pt x="1476" y="24083"/>
                        </a:cubicBezTo>
                        <a:cubicBezTo>
                          <a:pt x="0" y="26236"/>
                          <a:pt x="0" y="29425"/>
                          <a:pt x="2166" y="3221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rnd">
                    <a:noFill/>
                    <a:bevel/>
                  </a:ln>
                </p:spPr>
              </p:sp>
              <p:sp>
                <p:nvSpPr>
                  <p:cNvPr id="126" name="任意多边形 125"/>
                  <p:cNvSpPr/>
                  <p:nvPr/>
                </p:nvSpPr>
                <p:spPr>
                  <a:xfrm>
                    <a:off x="6581904" y="1633095"/>
                    <a:ext cx="52982" cy="6802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2982" h="68022">
                        <a:moveTo>
                          <a:pt x="21567" y="62679"/>
                        </a:moveTo>
                        <a:cubicBezTo>
                          <a:pt x="21567" y="65868"/>
                          <a:pt x="23560" y="68022"/>
                          <a:pt x="26321" y="68022"/>
                        </a:cubicBezTo>
                        <a:cubicBezTo>
                          <a:pt x="27625" y="68022"/>
                          <a:pt x="27625" y="68022"/>
                          <a:pt x="27625" y="68022"/>
                        </a:cubicBezTo>
                        <a:cubicBezTo>
                          <a:pt x="30385" y="68022"/>
                          <a:pt x="32456" y="65868"/>
                          <a:pt x="32456" y="62679"/>
                        </a:cubicBezTo>
                        <a:cubicBezTo>
                          <a:pt x="32456" y="19856"/>
                          <a:pt x="32456" y="19856"/>
                          <a:pt x="32456" y="19856"/>
                        </a:cubicBezTo>
                        <a:cubicBezTo>
                          <a:pt x="44341" y="32217"/>
                          <a:pt x="44341" y="32217"/>
                          <a:pt x="44341" y="32217"/>
                        </a:cubicBezTo>
                        <a:cubicBezTo>
                          <a:pt x="46028" y="34370"/>
                          <a:pt x="49402" y="34370"/>
                          <a:pt x="51473" y="32217"/>
                        </a:cubicBezTo>
                        <a:cubicBezTo>
                          <a:pt x="52163" y="31499"/>
                          <a:pt x="52163" y="31499"/>
                          <a:pt x="52163" y="31499"/>
                        </a:cubicBezTo>
                        <a:cubicBezTo>
                          <a:pt x="53850" y="29425"/>
                          <a:pt x="53850" y="26236"/>
                          <a:pt x="52163" y="24083"/>
                        </a:cubicBezTo>
                        <a:cubicBezTo>
                          <a:pt x="31765" y="2472"/>
                          <a:pt x="31765" y="2472"/>
                          <a:pt x="31765" y="2472"/>
                        </a:cubicBezTo>
                        <a:cubicBezTo>
                          <a:pt x="31765" y="2472"/>
                          <a:pt x="31765" y="2472"/>
                          <a:pt x="31382" y="2153"/>
                        </a:cubicBezTo>
                        <a:cubicBezTo>
                          <a:pt x="30385" y="1037"/>
                          <a:pt x="29005" y="0"/>
                          <a:pt x="27625" y="0"/>
                        </a:cubicBezTo>
                        <a:cubicBezTo>
                          <a:pt x="26321" y="0"/>
                          <a:pt x="26321" y="0"/>
                          <a:pt x="26321" y="0"/>
                        </a:cubicBezTo>
                        <a:cubicBezTo>
                          <a:pt x="24941" y="0"/>
                          <a:pt x="23944" y="0"/>
                          <a:pt x="22870" y="1754"/>
                        </a:cubicBezTo>
                        <a:cubicBezTo>
                          <a:pt x="22564" y="2153"/>
                          <a:pt x="22564" y="2153"/>
                          <a:pt x="21873" y="2472"/>
                        </a:cubicBezTo>
                        <a:cubicBezTo>
                          <a:pt x="1783" y="24083"/>
                          <a:pt x="1783" y="24083"/>
                          <a:pt x="1783" y="24083"/>
                        </a:cubicBezTo>
                        <a:cubicBezTo>
                          <a:pt x="0" y="26236"/>
                          <a:pt x="0" y="29425"/>
                          <a:pt x="1783" y="31499"/>
                        </a:cubicBezTo>
                        <a:cubicBezTo>
                          <a:pt x="2166" y="32217"/>
                          <a:pt x="2166" y="32217"/>
                          <a:pt x="2166" y="32217"/>
                        </a:cubicBezTo>
                        <a:cubicBezTo>
                          <a:pt x="4543" y="34370"/>
                          <a:pt x="7611" y="34370"/>
                          <a:pt x="9604" y="32217"/>
                        </a:cubicBezTo>
                        <a:cubicBezTo>
                          <a:pt x="21567" y="19856"/>
                          <a:pt x="21567" y="19856"/>
                          <a:pt x="21567" y="19856"/>
                        </a:cubicBezTo>
                        <a:lnTo>
                          <a:pt x="21567" y="6267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rnd">
                    <a:noFill/>
                    <a:bevel/>
                  </a:ln>
                </p:spPr>
              </p:sp>
              <p:sp>
                <p:nvSpPr>
                  <p:cNvPr id="127" name="任意多边形 126"/>
                  <p:cNvSpPr/>
                  <p:nvPr/>
                </p:nvSpPr>
                <p:spPr>
                  <a:xfrm>
                    <a:off x="6663459" y="1746400"/>
                    <a:ext cx="53041" cy="6802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3041" h="68022">
                        <a:moveTo>
                          <a:pt x="51549" y="35805"/>
                        </a:moveTo>
                        <a:cubicBezTo>
                          <a:pt x="49479" y="34011"/>
                          <a:pt x="46105" y="34011"/>
                          <a:pt x="44418" y="35805"/>
                        </a:cubicBezTo>
                        <a:cubicBezTo>
                          <a:pt x="32532" y="48484"/>
                          <a:pt x="32532" y="48484"/>
                          <a:pt x="32532" y="48484"/>
                        </a:cubicBezTo>
                        <a:cubicBezTo>
                          <a:pt x="32532" y="5343"/>
                          <a:pt x="32532" y="5343"/>
                          <a:pt x="32532" y="5343"/>
                        </a:cubicBezTo>
                        <a:cubicBezTo>
                          <a:pt x="32532" y="2472"/>
                          <a:pt x="30462" y="0"/>
                          <a:pt x="27395" y="0"/>
                        </a:cubicBezTo>
                        <a:cubicBezTo>
                          <a:pt x="26398" y="0"/>
                          <a:pt x="26398" y="0"/>
                          <a:pt x="26398" y="0"/>
                        </a:cubicBezTo>
                        <a:cubicBezTo>
                          <a:pt x="23637" y="0"/>
                          <a:pt x="21260" y="2472"/>
                          <a:pt x="21260" y="5343"/>
                        </a:cubicBezTo>
                        <a:cubicBezTo>
                          <a:pt x="21260" y="48484"/>
                          <a:pt x="21260" y="48484"/>
                          <a:pt x="21260" y="48484"/>
                        </a:cubicBezTo>
                        <a:cubicBezTo>
                          <a:pt x="9374" y="35805"/>
                          <a:pt x="9374" y="35805"/>
                          <a:pt x="9374" y="35805"/>
                        </a:cubicBezTo>
                        <a:cubicBezTo>
                          <a:pt x="7687" y="34011"/>
                          <a:pt x="4237" y="34011"/>
                          <a:pt x="2243" y="35805"/>
                        </a:cubicBezTo>
                        <a:cubicBezTo>
                          <a:pt x="1553" y="36842"/>
                          <a:pt x="1553" y="36842"/>
                          <a:pt x="1553" y="36842"/>
                        </a:cubicBezTo>
                        <a:cubicBezTo>
                          <a:pt x="0" y="38596"/>
                          <a:pt x="0" y="42184"/>
                          <a:pt x="1553" y="44258"/>
                        </a:cubicBezTo>
                        <a:cubicBezTo>
                          <a:pt x="21950" y="65868"/>
                          <a:pt x="21950" y="65868"/>
                          <a:pt x="21950" y="65868"/>
                        </a:cubicBezTo>
                        <a:cubicBezTo>
                          <a:pt x="22334" y="66187"/>
                          <a:pt x="22640" y="66586"/>
                          <a:pt x="22947" y="66586"/>
                        </a:cubicBezTo>
                        <a:cubicBezTo>
                          <a:pt x="23637" y="67623"/>
                          <a:pt x="25017" y="68022"/>
                          <a:pt x="26398" y="68022"/>
                        </a:cubicBezTo>
                        <a:cubicBezTo>
                          <a:pt x="27395" y="68022"/>
                          <a:pt x="27395" y="68022"/>
                          <a:pt x="27395" y="68022"/>
                        </a:cubicBezTo>
                        <a:cubicBezTo>
                          <a:pt x="29081" y="68022"/>
                          <a:pt x="30462" y="67304"/>
                          <a:pt x="31152" y="66187"/>
                        </a:cubicBezTo>
                        <a:cubicBezTo>
                          <a:pt x="31459" y="66187"/>
                          <a:pt x="31842" y="65868"/>
                          <a:pt x="31842" y="65868"/>
                        </a:cubicBezTo>
                        <a:cubicBezTo>
                          <a:pt x="52239" y="44258"/>
                          <a:pt x="52239" y="44258"/>
                          <a:pt x="52239" y="44258"/>
                        </a:cubicBezTo>
                        <a:cubicBezTo>
                          <a:pt x="53926" y="42184"/>
                          <a:pt x="53926" y="38596"/>
                          <a:pt x="51549" y="3580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rnd">
                    <a:noFill/>
                    <a:bevel/>
                  </a:ln>
                </p:spPr>
              </p:sp>
              <p:sp>
                <p:nvSpPr>
                  <p:cNvPr id="128" name="任意多边形 127"/>
                  <p:cNvSpPr/>
                  <p:nvPr/>
                </p:nvSpPr>
                <p:spPr>
                  <a:xfrm>
                    <a:off x="6533013" y="1718881"/>
                    <a:ext cx="53216" cy="8403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3216" h="84035">
                        <a:moveTo>
                          <a:pt x="50704" y="961"/>
                        </a:moveTo>
                        <a:cubicBezTo>
                          <a:pt x="49707" y="0"/>
                          <a:pt x="49707" y="0"/>
                          <a:pt x="49707" y="0"/>
                        </a:cubicBezTo>
                        <a:cubicBezTo>
                          <a:pt x="47330" y="0"/>
                          <a:pt x="44263" y="0"/>
                          <a:pt x="43189" y="3114"/>
                        </a:cubicBezTo>
                        <a:cubicBezTo>
                          <a:pt x="15661" y="63640"/>
                          <a:pt x="15661" y="63640"/>
                          <a:pt x="15661" y="63640"/>
                        </a:cubicBezTo>
                        <a:cubicBezTo>
                          <a:pt x="10216" y="46973"/>
                          <a:pt x="10216" y="46973"/>
                          <a:pt x="10216" y="46973"/>
                        </a:cubicBezTo>
                        <a:cubicBezTo>
                          <a:pt x="9526" y="44182"/>
                          <a:pt x="6842" y="42747"/>
                          <a:pt x="4465" y="43783"/>
                        </a:cubicBezTo>
                        <a:cubicBezTo>
                          <a:pt x="3391" y="44182"/>
                          <a:pt x="3391" y="44182"/>
                          <a:pt x="3391" y="44182"/>
                        </a:cubicBezTo>
                        <a:cubicBezTo>
                          <a:pt x="0" y="45219"/>
                          <a:pt x="0" y="48089"/>
                          <a:pt x="0" y="50562"/>
                        </a:cubicBezTo>
                        <a:cubicBezTo>
                          <a:pt x="9526" y="79190"/>
                          <a:pt x="9526" y="79190"/>
                          <a:pt x="9526" y="79190"/>
                        </a:cubicBezTo>
                        <a:cubicBezTo>
                          <a:pt x="9526" y="79589"/>
                          <a:pt x="9909" y="79907"/>
                          <a:pt x="9909" y="80306"/>
                        </a:cubicBezTo>
                        <a:cubicBezTo>
                          <a:pt x="10216" y="81742"/>
                          <a:pt x="11213" y="82379"/>
                          <a:pt x="12287" y="83097"/>
                        </a:cubicBezTo>
                        <a:cubicBezTo>
                          <a:pt x="13283" y="83496"/>
                          <a:pt x="13283" y="83496"/>
                          <a:pt x="13283" y="83496"/>
                        </a:cubicBezTo>
                        <a:cubicBezTo>
                          <a:pt x="14664" y="84214"/>
                          <a:pt x="15967" y="84214"/>
                          <a:pt x="17348" y="83496"/>
                        </a:cubicBezTo>
                        <a:cubicBezTo>
                          <a:pt x="17731" y="83496"/>
                          <a:pt x="17731" y="83496"/>
                          <a:pt x="17731" y="83496"/>
                        </a:cubicBezTo>
                        <a:cubicBezTo>
                          <a:pt x="44263" y="73927"/>
                          <a:pt x="44263" y="73927"/>
                          <a:pt x="44263" y="73927"/>
                        </a:cubicBezTo>
                        <a:cubicBezTo>
                          <a:pt x="46640" y="72890"/>
                          <a:pt x="47944" y="69700"/>
                          <a:pt x="46947" y="67228"/>
                        </a:cubicBezTo>
                        <a:cubicBezTo>
                          <a:pt x="46640" y="66112"/>
                          <a:pt x="46640" y="66112"/>
                          <a:pt x="46640" y="66112"/>
                        </a:cubicBezTo>
                        <a:cubicBezTo>
                          <a:pt x="45950" y="63321"/>
                          <a:pt x="42883" y="61885"/>
                          <a:pt x="40505" y="62922"/>
                        </a:cubicBezTo>
                        <a:cubicBezTo>
                          <a:pt x="25552" y="68584"/>
                          <a:pt x="25552" y="68584"/>
                          <a:pt x="25552" y="68584"/>
                        </a:cubicBezTo>
                        <a:cubicBezTo>
                          <a:pt x="52775" y="8058"/>
                          <a:pt x="52775" y="8058"/>
                          <a:pt x="52775" y="8058"/>
                        </a:cubicBezTo>
                        <a:cubicBezTo>
                          <a:pt x="53771" y="5187"/>
                          <a:pt x="53081" y="2396"/>
                          <a:pt x="50704" y="96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rnd">
                    <a:noFill/>
                    <a:bevel/>
                  </a:ln>
                </p:spPr>
              </p:sp>
              <p:sp>
                <p:nvSpPr>
                  <p:cNvPr id="129" name="任意多边形 128"/>
                  <p:cNvSpPr/>
                  <p:nvPr/>
                </p:nvSpPr>
                <p:spPr>
                  <a:xfrm>
                    <a:off x="6788959" y="1718881"/>
                    <a:ext cx="53406" cy="8403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3406" h="84035">
                        <a:moveTo>
                          <a:pt x="49855" y="44182"/>
                        </a:moveTo>
                        <a:cubicBezTo>
                          <a:pt x="48858" y="43783"/>
                          <a:pt x="48858" y="43783"/>
                          <a:pt x="48858" y="43783"/>
                        </a:cubicBezTo>
                        <a:cubicBezTo>
                          <a:pt x="46481" y="42747"/>
                          <a:pt x="43721" y="44182"/>
                          <a:pt x="42724" y="46973"/>
                        </a:cubicBezTo>
                        <a:cubicBezTo>
                          <a:pt x="37280" y="63640"/>
                          <a:pt x="37280" y="63640"/>
                          <a:pt x="37280" y="63640"/>
                        </a:cubicBezTo>
                        <a:cubicBezTo>
                          <a:pt x="10058" y="3114"/>
                          <a:pt x="10058" y="3114"/>
                          <a:pt x="10058" y="3114"/>
                        </a:cubicBezTo>
                        <a:cubicBezTo>
                          <a:pt x="9061" y="0"/>
                          <a:pt x="5994" y="0"/>
                          <a:pt x="3616" y="0"/>
                        </a:cubicBezTo>
                        <a:cubicBezTo>
                          <a:pt x="2926" y="961"/>
                          <a:pt x="2926" y="961"/>
                          <a:pt x="2926" y="961"/>
                        </a:cubicBezTo>
                        <a:cubicBezTo>
                          <a:pt x="0" y="2396"/>
                          <a:pt x="-831" y="5187"/>
                          <a:pt x="0" y="8058"/>
                        </a:cubicBezTo>
                        <a:cubicBezTo>
                          <a:pt x="27771" y="68584"/>
                          <a:pt x="27771" y="68584"/>
                          <a:pt x="27771" y="68584"/>
                        </a:cubicBezTo>
                        <a:cubicBezTo>
                          <a:pt x="12818" y="62922"/>
                          <a:pt x="12818" y="62922"/>
                          <a:pt x="12818" y="62922"/>
                        </a:cubicBezTo>
                        <a:cubicBezTo>
                          <a:pt x="10058" y="61885"/>
                          <a:pt x="7374" y="63321"/>
                          <a:pt x="6684" y="66112"/>
                        </a:cubicBezTo>
                        <a:cubicBezTo>
                          <a:pt x="6300" y="67228"/>
                          <a:pt x="6300" y="67228"/>
                          <a:pt x="6300" y="67228"/>
                        </a:cubicBezTo>
                        <a:cubicBezTo>
                          <a:pt x="5303" y="69700"/>
                          <a:pt x="6684" y="72890"/>
                          <a:pt x="9368" y="73927"/>
                        </a:cubicBezTo>
                        <a:cubicBezTo>
                          <a:pt x="35209" y="83496"/>
                          <a:pt x="35209" y="83496"/>
                          <a:pt x="35209" y="83496"/>
                        </a:cubicBezTo>
                        <a:cubicBezTo>
                          <a:pt x="35593" y="83496"/>
                          <a:pt x="35593" y="83496"/>
                          <a:pt x="35593" y="83496"/>
                        </a:cubicBezTo>
                        <a:cubicBezTo>
                          <a:pt x="36973" y="84214"/>
                          <a:pt x="38660" y="84214"/>
                          <a:pt x="40040" y="83496"/>
                        </a:cubicBezTo>
                        <a:cubicBezTo>
                          <a:pt x="41037" y="83097"/>
                          <a:pt x="41037" y="83097"/>
                          <a:pt x="41037" y="83097"/>
                        </a:cubicBezTo>
                        <a:cubicBezTo>
                          <a:pt x="42034" y="82379"/>
                          <a:pt x="42724" y="81742"/>
                          <a:pt x="43414" y="80306"/>
                        </a:cubicBezTo>
                        <a:cubicBezTo>
                          <a:pt x="43414" y="79907"/>
                          <a:pt x="43721" y="79589"/>
                          <a:pt x="43721" y="79190"/>
                        </a:cubicBezTo>
                        <a:cubicBezTo>
                          <a:pt x="52923" y="50562"/>
                          <a:pt x="52923" y="50562"/>
                          <a:pt x="52923" y="50562"/>
                        </a:cubicBezTo>
                        <a:cubicBezTo>
                          <a:pt x="53613" y="48089"/>
                          <a:pt x="52233" y="45219"/>
                          <a:pt x="49855" y="4418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rnd">
                    <a:noFill/>
                    <a:bevel/>
                  </a:ln>
                </p:spPr>
              </p:sp>
              <p:sp>
                <p:nvSpPr>
                  <p:cNvPr id="130" name="任意多边形 129"/>
                  <p:cNvSpPr/>
                  <p:nvPr/>
                </p:nvSpPr>
                <p:spPr>
                  <a:xfrm>
                    <a:off x="6729137" y="1735837"/>
                    <a:ext cx="52944" cy="7275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2944" h="72753">
                        <a:moveTo>
                          <a:pt x="50148" y="35707"/>
                        </a:moveTo>
                        <a:cubicBezTo>
                          <a:pt x="49458" y="35388"/>
                          <a:pt x="49458" y="35388"/>
                          <a:pt x="49458" y="35388"/>
                        </a:cubicBezTo>
                        <a:cubicBezTo>
                          <a:pt x="46774" y="33953"/>
                          <a:pt x="43706" y="34671"/>
                          <a:pt x="42326" y="37143"/>
                        </a:cubicBezTo>
                        <a:cubicBezTo>
                          <a:pt x="34198" y="52693"/>
                          <a:pt x="34198" y="52693"/>
                          <a:pt x="34198" y="52693"/>
                        </a:cubicBezTo>
                        <a:cubicBezTo>
                          <a:pt x="19552" y="3810"/>
                          <a:pt x="19552" y="3810"/>
                          <a:pt x="19552" y="3810"/>
                        </a:cubicBezTo>
                        <a:cubicBezTo>
                          <a:pt x="18862" y="1019"/>
                          <a:pt x="15794" y="0"/>
                          <a:pt x="13110" y="0"/>
                        </a:cubicBezTo>
                        <a:cubicBezTo>
                          <a:pt x="12037" y="0"/>
                          <a:pt x="12037" y="0"/>
                          <a:pt x="12037" y="0"/>
                        </a:cubicBezTo>
                        <a:cubicBezTo>
                          <a:pt x="9660" y="1338"/>
                          <a:pt x="7973" y="4209"/>
                          <a:pt x="8663" y="7000"/>
                        </a:cubicBezTo>
                        <a:cubicBezTo>
                          <a:pt x="22926" y="55564"/>
                          <a:pt x="22926" y="55564"/>
                          <a:pt x="22926" y="55564"/>
                        </a:cubicBezTo>
                        <a:cubicBezTo>
                          <a:pt x="7973" y="47430"/>
                          <a:pt x="7973" y="47430"/>
                          <a:pt x="7973" y="47430"/>
                        </a:cubicBezTo>
                        <a:cubicBezTo>
                          <a:pt x="5596" y="45994"/>
                          <a:pt x="2528" y="47031"/>
                          <a:pt x="1148" y="49503"/>
                        </a:cubicBezTo>
                        <a:cubicBezTo>
                          <a:pt x="841" y="50619"/>
                          <a:pt x="841" y="50619"/>
                          <a:pt x="841" y="50619"/>
                        </a:cubicBezTo>
                        <a:cubicBezTo>
                          <a:pt x="-846" y="53092"/>
                          <a:pt x="0" y="56281"/>
                          <a:pt x="2528" y="57637"/>
                        </a:cubicBezTo>
                        <a:cubicBezTo>
                          <a:pt x="28753" y="71831"/>
                          <a:pt x="28753" y="71831"/>
                          <a:pt x="28753" y="71831"/>
                        </a:cubicBezTo>
                        <a:cubicBezTo>
                          <a:pt x="29060" y="71831"/>
                          <a:pt x="29060" y="71831"/>
                          <a:pt x="29060" y="72150"/>
                        </a:cubicBezTo>
                        <a:cubicBezTo>
                          <a:pt x="30440" y="72868"/>
                          <a:pt x="31821" y="72868"/>
                          <a:pt x="33508" y="72549"/>
                        </a:cubicBezTo>
                        <a:cubicBezTo>
                          <a:pt x="34505" y="72150"/>
                          <a:pt x="34505" y="72150"/>
                          <a:pt x="34505" y="72150"/>
                        </a:cubicBezTo>
                        <a:cubicBezTo>
                          <a:pt x="35885" y="71831"/>
                          <a:pt x="36882" y="71114"/>
                          <a:pt x="37572" y="70077"/>
                        </a:cubicBezTo>
                        <a:cubicBezTo>
                          <a:pt x="37955" y="69678"/>
                          <a:pt x="37955" y="69359"/>
                          <a:pt x="38262" y="68961"/>
                        </a:cubicBezTo>
                        <a:cubicBezTo>
                          <a:pt x="52218" y="42805"/>
                          <a:pt x="52218" y="42805"/>
                          <a:pt x="52218" y="42805"/>
                        </a:cubicBezTo>
                        <a:cubicBezTo>
                          <a:pt x="53598" y="40333"/>
                          <a:pt x="52908" y="37143"/>
                          <a:pt x="50148" y="3570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rnd">
                    <a:noFill/>
                    <a:bevel/>
                  </a:ln>
                </p:spPr>
              </p:sp>
              <p:sp>
                <p:nvSpPr>
                  <p:cNvPr id="131" name="任意多边形 130"/>
                  <p:cNvSpPr/>
                  <p:nvPr/>
                </p:nvSpPr>
                <p:spPr>
                  <a:xfrm>
                    <a:off x="6598516" y="1735837"/>
                    <a:ext cx="52859" cy="7275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2859" h="72753">
                        <a:moveTo>
                          <a:pt x="51896" y="49503"/>
                        </a:moveTo>
                        <a:cubicBezTo>
                          <a:pt x="50516" y="47031"/>
                          <a:pt x="47449" y="45994"/>
                          <a:pt x="44688" y="47430"/>
                        </a:cubicBezTo>
                        <a:cubicBezTo>
                          <a:pt x="30119" y="55564"/>
                          <a:pt x="30119" y="55564"/>
                          <a:pt x="30119" y="55564"/>
                        </a:cubicBezTo>
                        <a:cubicBezTo>
                          <a:pt x="44382" y="7000"/>
                          <a:pt x="44382" y="7000"/>
                          <a:pt x="44382" y="7000"/>
                        </a:cubicBezTo>
                        <a:cubicBezTo>
                          <a:pt x="45379" y="4209"/>
                          <a:pt x="43691" y="1338"/>
                          <a:pt x="41008" y="0"/>
                        </a:cubicBezTo>
                        <a:cubicBezTo>
                          <a:pt x="39934" y="0"/>
                          <a:pt x="39934" y="0"/>
                          <a:pt x="39934" y="0"/>
                        </a:cubicBezTo>
                        <a:cubicBezTo>
                          <a:pt x="37250" y="0"/>
                          <a:pt x="34183" y="1019"/>
                          <a:pt x="33493" y="3810"/>
                        </a:cubicBezTo>
                        <a:cubicBezTo>
                          <a:pt x="18847" y="52693"/>
                          <a:pt x="18847" y="52693"/>
                          <a:pt x="18847" y="52693"/>
                        </a:cubicBezTo>
                        <a:cubicBezTo>
                          <a:pt x="10718" y="37143"/>
                          <a:pt x="10718" y="37143"/>
                          <a:pt x="10718" y="37143"/>
                        </a:cubicBezTo>
                        <a:cubicBezTo>
                          <a:pt x="9338" y="34671"/>
                          <a:pt x="6271" y="33953"/>
                          <a:pt x="3894" y="35388"/>
                        </a:cubicBezTo>
                        <a:cubicBezTo>
                          <a:pt x="2897" y="35707"/>
                          <a:pt x="2897" y="35707"/>
                          <a:pt x="2897" y="35707"/>
                        </a:cubicBezTo>
                        <a:cubicBezTo>
                          <a:pt x="0" y="37143"/>
                          <a:pt x="-861" y="40333"/>
                          <a:pt x="826" y="42805"/>
                        </a:cubicBezTo>
                        <a:cubicBezTo>
                          <a:pt x="14783" y="68961"/>
                          <a:pt x="14783" y="68961"/>
                          <a:pt x="14783" y="68961"/>
                        </a:cubicBezTo>
                        <a:cubicBezTo>
                          <a:pt x="15166" y="69359"/>
                          <a:pt x="15166" y="69678"/>
                          <a:pt x="15473" y="70077"/>
                        </a:cubicBezTo>
                        <a:cubicBezTo>
                          <a:pt x="16163" y="71114"/>
                          <a:pt x="17160" y="71831"/>
                          <a:pt x="18540" y="72150"/>
                        </a:cubicBezTo>
                        <a:cubicBezTo>
                          <a:pt x="19537" y="72549"/>
                          <a:pt x="19537" y="72549"/>
                          <a:pt x="19537" y="72549"/>
                        </a:cubicBezTo>
                        <a:cubicBezTo>
                          <a:pt x="21224" y="72868"/>
                          <a:pt x="22604" y="72868"/>
                          <a:pt x="23984" y="72150"/>
                        </a:cubicBezTo>
                        <a:cubicBezTo>
                          <a:pt x="23984" y="71831"/>
                          <a:pt x="24291" y="71831"/>
                          <a:pt x="24291" y="71831"/>
                        </a:cubicBezTo>
                        <a:cubicBezTo>
                          <a:pt x="50516" y="57637"/>
                          <a:pt x="50516" y="57637"/>
                          <a:pt x="50516" y="57637"/>
                        </a:cubicBezTo>
                        <a:cubicBezTo>
                          <a:pt x="52893" y="56281"/>
                          <a:pt x="53583" y="53092"/>
                          <a:pt x="51896" y="4950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rnd">
                    <a:noFill/>
                    <a:bevel/>
                  </a:ln>
                </p:spPr>
              </p:sp>
            </p:grpSp>
          </p:grpSp>
          <p:grpSp>
            <p:nvGrpSpPr>
              <p:cNvPr id="111" name="组合 110"/>
              <p:cNvGrpSpPr/>
              <p:nvPr/>
            </p:nvGrpSpPr>
            <p:grpSpPr>
              <a:xfrm>
                <a:off x="5630376" y="1244094"/>
                <a:ext cx="349600" cy="970672"/>
                <a:chOff x="5630376" y="1244094"/>
                <a:chExt cx="349600" cy="970672"/>
              </a:xfrm>
            </p:grpSpPr>
            <p:grpSp>
              <p:nvGrpSpPr>
                <p:cNvPr id="115" name="Files"/>
                <p:cNvGrpSpPr/>
                <p:nvPr/>
              </p:nvGrpSpPr>
              <p:grpSpPr>
                <a:xfrm>
                  <a:off x="5630376" y="1865166"/>
                  <a:ext cx="349600" cy="349600"/>
                  <a:chOff x="5630376" y="1865166"/>
                  <a:chExt cx="349600" cy="349600"/>
                </a:xfrm>
              </p:grpSpPr>
              <p:sp>
                <p:nvSpPr>
                  <p:cNvPr id="120" name="任意多边形 119"/>
                  <p:cNvSpPr/>
                  <p:nvPr/>
                </p:nvSpPr>
                <p:spPr>
                  <a:xfrm>
                    <a:off x="5630376" y="1865166"/>
                    <a:ext cx="349600" cy="3496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49600" h="349600">
                        <a:moveTo>
                          <a:pt x="303058" y="304357"/>
                        </a:moveTo>
                        <a:lnTo>
                          <a:pt x="256531" y="304357"/>
                        </a:lnTo>
                        <a:lnTo>
                          <a:pt x="256531" y="349600"/>
                        </a:lnTo>
                        <a:lnTo>
                          <a:pt x="0" y="349600"/>
                        </a:lnTo>
                        <a:lnTo>
                          <a:pt x="0" y="90256"/>
                        </a:lnTo>
                        <a:lnTo>
                          <a:pt x="46527" y="90256"/>
                        </a:lnTo>
                        <a:lnTo>
                          <a:pt x="46527" y="45014"/>
                        </a:lnTo>
                        <a:lnTo>
                          <a:pt x="93298" y="45014"/>
                        </a:lnTo>
                        <a:lnTo>
                          <a:pt x="93298" y="0"/>
                        </a:lnTo>
                        <a:lnTo>
                          <a:pt x="349600" y="0"/>
                        </a:lnTo>
                        <a:lnTo>
                          <a:pt x="349600" y="259344"/>
                        </a:lnTo>
                        <a:lnTo>
                          <a:pt x="303058" y="259344"/>
                        </a:lnTo>
                        <a:lnTo>
                          <a:pt x="303058" y="3043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83B3E3"/>
                    </a:solidFill>
                    <a:bevel/>
                  </a:ln>
                </p:spPr>
              </p:sp>
              <p:sp>
                <p:nvSpPr>
                  <p:cNvPr id="121" name="任意多边形 120"/>
                  <p:cNvSpPr/>
                  <p:nvPr/>
                </p:nvSpPr>
                <p:spPr>
                  <a:xfrm>
                    <a:off x="5630376" y="1865166"/>
                    <a:ext cx="349600" cy="3496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49600" h="349600">
                        <a:moveTo>
                          <a:pt x="303058" y="304357"/>
                        </a:moveTo>
                        <a:lnTo>
                          <a:pt x="256531" y="304357"/>
                        </a:lnTo>
                        <a:lnTo>
                          <a:pt x="256531" y="349600"/>
                        </a:lnTo>
                        <a:lnTo>
                          <a:pt x="0" y="349600"/>
                        </a:lnTo>
                        <a:lnTo>
                          <a:pt x="0" y="90256"/>
                        </a:lnTo>
                        <a:lnTo>
                          <a:pt x="46527" y="90256"/>
                        </a:lnTo>
                        <a:lnTo>
                          <a:pt x="46527" y="45014"/>
                        </a:lnTo>
                        <a:lnTo>
                          <a:pt x="93298" y="45014"/>
                        </a:lnTo>
                        <a:lnTo>
                          <a:pt x="93298" y="0"/>
                        </a:lnTo>
                        <a:lnTo>
                          <a:pt x="349600" y="0"/>
                        </a:lnTo>
                        <a:lnTo>
                          <a:pt x="349600" y="259344"/>
                        </a:lnTo>
                        <a:lnTo>
                          <a:pt x="303058" y="259344"/>
                        </a:lnTo>
                        <a:lnTo>
                          <a:pt x="303058" y="304357"/>
                        </a:lnTo>
                        <a:close/>
                        <a:moveTo>
                          <a:pt x="104880" y="11196"/>
                        </a:moveTo>
                        <a:lnTo>
                          <a:pt x="104880" y="45014"/>
                        </a:lnTo>
                        <a:lnTo>
                          <a:pt x="303058" y="45014"/>
                        </a:lnTo>
                        <a:lnTo>
                          <a:pt x="303058" y="248148"/>
                        </a:lnTo>
                        <a:lnTo>
                          <a:pt x="338033" y="248148"/>
                        </a:lnTo>
                        <a:lnTo>
                          <a:pt x="338033" y="11196"/>
                        </a:lnTo>
                        <a:lnTo>
                          <a:pt x="104880" y="11196"/>
                        </a:lnTo>
                        <a:close/>
                        <a:moveTo>
                          <a:pt x="58109" y="56210"/>
                        </a:moveTo>
                        <a:lnTo>
                          <a:pt x="58109" y="90256"/>
                        </a:lnTo>
                        <a:lnTo>
                          <a:pt x="256531" y="90256"/>
                        </a:lnTo>
                        <a:lnTo>
                          <a:pt x="256531" y="293162"/>
                        </a:lnTo>
                        <a:lnTo>
                          <a:pt x="291491" y="293162"/>
                        </a:lnTo>
                        <a:lnTo>
                          <a:pt x="291491" y="56210"/>
                        </a:lnTo>
                        <a:lnTo>
                          <a:pt x="58109" y="56210"/>
                        </a:lnTo>
                        <a:close/>
                        <a:moveTo>
                          <a:pt x="244950" y="101452"/>
                        </a:moveTo>
                        <a:lnTo>
                          <a:pt x="11567" y="101452"/>
                        </a:lnTo>
                        <a:lnTo>
                          <a:pt x="11567" y="338404"/>
                        </a:lnTo>
                        <a:lnTo>
                          <a:pt x="244950" y="338404"/>
                        </a:lnTo>
                        <a:lnTo>
                          <a:pt x="244950" y="101452"/>
                        </a:lnTo>
                        <a:close/>
                        <a:moveTo>
                          <a:pt x="209760" y="293162"/>
                        </a:moveTo>
                        <a:lnTo>
                          <a:pt x="209760" y="281965"/>
                        </a:lnTo>
                        <a:lnTo>
                          <a:pt x="46527" y="281965"/>
                        </a:lnTo>
                        <a:lnTo>
                          <a:pt x="46527" y="293162"/>
                        </a:lnTo>
                        <a:lnTo>
                          <a:pt x="209760" y="293162"/>
                        </a:lnTo>
                        <a:close/>
                        <a:moveTo>
                          <a:pt x="209760" y="248148"/>
                        </a:moveTo>
                        <a:lnTo>
                          <a:pt x="209760" y="236951"/>
                        </a:lnTo>
                        <a:lnTo>
                          <a:pt x="46527" y="236951"/>
                        </a:lnTo>
                        <a:lnTo>
                          <a:pt x="46527" y="248148"/>
                        </a:lnTo>
                        <a:lnTo>
                          <a:pt x="209760" y="248148"/>
                        </a:lnTo>
                        <a:close/>
                        <a:moveTo>
                          <a:pt x="209760" y="202905"/>
                        </a:moveTo>
                        <a:lnTo>
                          <a:pt x="209760" y="191708"/>
                        </a:lnTo>
                        <a:lnTo>
                          <a:pt x="46527" y="191708"/>
                        </a:lnTo>
                        <a:lnTo>
                          <a:pt x="46527" y="202905"/>
                        </a:lnTo>
                        <a:lnTo>
                          <a:pt x="209760" y="202905"/>
                        </a:lnTo>
                        <a:close/>
                        <a:moveTo>
                          <a:pt x="209760" y="157892"/>
                        </a:moveTo>
                        <a:lnTo>
                          <a:pt x="209760" y="146695"/>
                        </a:lnTo>
                        <a:lnTo>
                          <a:pt x="46527" y="146695"/>
                        </a:lnTo>
                        <a:lnTo>
                          <a:pt x="46527" y="157892"/>
                        </a:lnTo>
                        <a:lnTo>
                          <a:pt x="209760" y="157892"/>
                        </a:lnTo>
                        <a:close/>
                      </a:path>
                    </a:pathLst>
                  </a:custGeom>
                  <a:solidFill>
                    <a:srgbClr val="3498DB"/>
                  </a:solidFill>
                  <a:ln w="7600" cap="flat">
                    <a:solidFill>
                      <a:srgbClr val="3498DB"/>
                    </a:solidFill>
                    <a:bevel/>
                  </a:ln>
                </p:spPr>
              </p:sp>
            </p:grpSp>
            <p:grpSp>
              <p:nvGrpSpPr>
                <p:cNvPr id="116" name="Files"/>
                <p:cNvGrpSpPr/>
                <p:nvPr/>
              </p:nvGrpSpPr>
              <p:grpSpPr>
                <a:xfrm>
                  <a:off x="5630376" y="1244094"/>
                  <a:ext cx="349600" cy="349600"/>
                  <a:chOff x="5630376" y="1244094"/>
                  <a:chExt cx="349600" cy="349600"/>
                </a:xfrm>
              </p:grpSpPr>
              <p:sp>
                <p:nvSpPr>
                  <p:cNvPr id="117" name="任意多边形 116"/>
                  <p:cNvSpPr/>
                  <p:nvPr/>
                </p:nvSpPr>
                <p:spPr>
                  <a:xfrm>
                    <a:off x="5630376" y="1244094"/>
                    <a:ext cx="349600" cy="3496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49600" h="349600">
                        <a:moveTo>
                          <a:pt x="303058" y="304357"/>
                        </a:moveTo>
                        <a:lnTo>
                          <a:pt x="256531" y="304357"/>
                        </a:lnTo>
                        <a:lnTo>
                          <a:pt x="256531" y="349600"/>
                        </a:lnTo>
                        <a:lnTo>
                          <a:pt x="0" y="349600"/>
                        </a:lnTo>
                        <a:lnTo>
                          <a:pt x="0" y="90256"/>
                        </a:lnTo>
                        <a:lnTo>
                          <a:pt x="46527" y="90256"/>
                        </a:lnTo>
                        <a:lnTo>
                          <a:pt x="46527" y="45014"/>
                        </a:lnTo>
                        <a:lnTo>
                          <a:pt x="93298" y="45014"/>
                        </a:lnTo>
                        <a:lnTo>
                          <a:pt x="93298" y="0"/>
                        </a:lnTo>
                        <a:lnTo>
                          <a:pt x="349600" y="0"/>
                        </a:lnTo>
                        <a:lnTo>
                          <a:pt x="349600" y="259344"/>
                        </a:lnTo>
                        <a:lnTo>
                          <a:pt x="303058" y="259344"/>
                        </a:lnTo>
                        <a:lnTo>
                          <a:pt x="303058" y="3043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83B3E3"/>
                    </a:solidFill>
                    <a:bevel/>
                  </a:ln>
                </p:spPr>
              </p:sp>
              <p:sp>
                <p:nvSpPr>
                  <p:cNvPr id="118" name="任意多边形 117"/>
                  <p:cNvSpPr/>
                  <p:nvPr/>
                </p:nvSpPr>
                <p:spPr>
                  <a:xfrm>
                    <a:off x="5630376" y="1244094"/>
                    <a:ext cx="349600" cy="3496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49600" h="349600">
                        <a:moveTo>
                          <a:pt x="303058" y="304357"/>
                        </a:moveTo>
                        <a:lnTo>
                          <a:pt x="256531" y="304357"/>
                        </a:lnTo>
                        <a:lnTo>
                          <a:pt x="256531" y="349600"/>
                        </a:lnTo>
                        <a:lnTo>
                          <a:pt x="0" y="349600"/>
                        </a:lnTo>
                        <a:lnTo>
                          <a:pt x="0" y="90256"/>
                        </a:lnTo>
                        <a:lnTo>
                          <a:pt x="46527" y="90256"/>
                        </a:lnTo>
                        <a:lnTo>
                          <a:pt x="46527" y="45014"/>
                        </a:lnTo>
                        <a:lnTo>
                          <a:pt x="93298" y="45014"/>
                        </a:lnTo>
                        <a:lnTo>
                          <a:pt x="93298" y="0"/>
                        </a:lnTo>
                        <a:lnTo>
                          <a:pt x="349600" y="0"/>
                        </a:lnTo>
                        <a:lnTo>
                          <a:pt x="349600" y="259344"/>
                        </a:lnTo>
                        <a:lnTo>
                          <a:pt x="303058" y="259344"/>
                        </a:lnTo>
                        <a:lnTo>
                          <a:pt x="303058" y="304357"/>
                        </a:lnTo>
                        <a:close/>
                        <a:moveTo>
                          <a:pt x="104880" y="11196"/>
                        </a:moveTo>
                        <a:lnTo>
                          <a:pt x="104880" y="45014"/>
                        </a:lnTo>
                        <a:lnTo>
                          <a:pt x="303058" y="45014"/>
                        </a:lnTo>
                        <a:lnTo>
                          <a:pt x="303058" y="248148"/>
                        </a:lnTo>
                        <a:lnTo>
                          <a:pt x="338033" y="248148"/>
                        </a:lnTo>
                        <a:lnTo>
                          <a:pt x="338033" y="11196"/>
                        </a:lnTo>
                        <a:lnTo>
                          <a:pt x="104880" y="11196"/>
                        </a:lnTo>
                        <a:close/>
                        <a:moveTo>
                          <a:pt x="58109" y="56210"/>
                        </a:moveTo>
                        <a:lnTo>
                          <a:pt x="58109" y="90256"/>
                        </a:lnTo>
                        <a:lnTo>
                          <a:pt x="256531" y="90256"/>
                        </a:lnTo>
                        <a:lnTo>
                          <a:pt x="256531" y="293162"/>
                        </a:lnTo>
                        <a:lnTo>
                          <a:pt x="291491" y="293162"/>
                        </a:lnTo>
                        <a:lnTo>
                          <a:pt x="291491" y="56210"/>
                        </a:lnTo>
                        <a:lnTo>
                          <a:pt x="58109" y="56210"/>
                        </a:lnTo>
                        <a:close/>
                        <a:moveTo>
                          <a:pt x="244950" y="101452"/>
                        </a:moveTo>
                        <a:lnTo>
                          <a:pt x="11567" y="101452"/>
                        </a:lnTo>
                        <a:lnTo>
                          <a:pt x="11567" y="338404"/>
                        </a:lnTo>
                        <a:lnTo>
                          <a:pt x="244950" y="338404"/>
                        </a:lnTo>
                        <a:lnTo>
                          <a:pt x="244950" y="101452"/>
                        </a:lnTo>
                        <a:close/>
                        <a:moveTo>
                          <a:pt x="209760" y="293162"/>
                        </a:moveTo>
                        <a:lnTo>
                          <a:pt x="209760" y="281965"/>
                        </a:lnTo>
                        <a:lnTo>
                          <a:pt x="46527" y="281965"/>
                        </a:lnTo>
                        <a:lnTo>
                          <a:pt x="46527" y="293162"/>
                        </a:lnTo>
                        <a:lnTo>
                          <a:pt x="209760" y="293162"/>
                        </a:lnTo>
                        <a:close/>
                        <a:moveTo>
                          <a:pt x="209760" y="248148"/>
                        </a:moveTo>
                        <a:lnTo>
                          <a:pt x="209760" y="236951"/>
                        </a:lnTo>
                        <a:lnTo>
                          <a:pt x="46527" y="236951"/>
                        </a:lnTo>
                        <a:lnTo>
                          <a:pt x="46527" y="248148"/>
                        </a:lnTo>
                        <a:lnTo>
                          <a:pt x="209760" y="248148"/>
                        </a:lnTo>
                        <a:close/>
                        <a:moveTo>
                          <a:pt x="209760" y="202905"/>
                        </a:moveTo>
                        <a:lnTo>
                          <a:pt x="209760" y="191708"/>
                        </a:lnTo>
                        <a:lnTo>
                          <a:pt x="46527" y="191708"/>
                        </a:lnTo>
                        <a:lnTo>
                          <a:pt x="46527" y="202905"/>
                        </a:lnTo>
                        <a:lnTo>
                          <a:pt x="209760" y="202905"/>
                        </a:lnTo>
                        <a:close/>
                        <a:moveTo>
                          <a:pt x="209760" y="157892"/>
                        </a:moveTo>
                        <a:lnTo>
                          <a:pt x="209760" y="146695"/>
                        </a:lnTo>
                        <a:lnTo>
                          <a:pt x="46527" y="146695"/>
                        </a:lnTo>
                        <a:lnTo>
                          <a:pt x="46527" y="157892"/>
                        </a:lnTo>
                        <a:lnTo>
                          <a:pt x="209760" y="157892"/>
                        </a:lnTo>
                        <a:close/>
                      </a:path>
                    </a:pathLst>
                  </a:custGeom>
                  <a:solidFill>
                    <a:srgbClr val="3498DB"/>
                  </a:solidFill>
                  <a:ln w="7600" cap="flat">
                    <a:solidFill>
                      <a:srgbClr val="3498DB"/>
                    </a:solidFill>
                    <a:bevel/>
                  </a:ln>
                </p:spPr>
              </p:sp>
              <p:sp>
                <p:nvSpPr>
                  <p:cNvPr id="119" name="Text 251"/>
                  <p:cNvSpPr txBox="1"/>
                  <p:nvPr/>
                </p:nvSpPr>
                <p:spPr>
                  <a:xfrm>
                    <a:off x="5446121" y="1613083"/>
                    <a:ext cx="718110" cy="143622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0" rIns="3600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912">
                        <a:solidFill>
                          <a:srgbClr val="000000"/>
                        </a:solidFill>
                        <a:latin typeface="Arial"/>
                      </a:rPr>
                      <a:t>文件分片</a:t>
                    </a:r>
                  </a:p>
                </p:txBody>
              </p:sp>
            </p:grpSp>
          </p:grpSp>
          <p:sp>
            <p:nvSpPr>
              <p:cNvPr id="112" name="Line Connector"/>
              <p:cNvSpPr/>
              <p:nvPr/>
            </p:nvSpPr>
            <p:spPr>
              <a:xfrm rot="10800000">
                <a:off x="6880739" y="1729430"/>
                <a:ext cx="559961" cy="7600"/>
              </a:xfrm>
              <a:custGeom>
                <a:avLst/>
                <a:gdLst/>
                <a:ahLst/>
                <a:cxnLst/>
                <a:rect l="0" t="0" r="0" b="0"/>
                <a:pathLst>
                  <a:path w="559961" h="7600" fill="none">
                    <a:moveTo>
                      <a:pt x="0" y="0"/>
                    </a:moveTo>
                    <a:lnTo>
                      <a:pt x="559960" y="0"/>
                    </a:lnTo>
                  </a:path>
                </a:pathLst>
              </a:custGeom>
              <a:noFill/>
              <a:ln w="20267" cap="flat">
                <a:solidFill>
                  <a:srgbClr val="236EA1"/>
                </a:solidFill>
                <a:bevel/>
                <a:tailEnd type="triangle" w="med" len="med"/>
              </a:ln>
            </p:spPr>
          </p:sp>
          <p:sp>
            <p:nvSpPr>
              <p:cNvPr id="113" name="Line Connector"/>
              <p:cNvSpPr/>
              <p:nvPr/>
            </p:nvSpPr>
            <p:spPr>
              <a:xfrm rot="-8932740">
                <a:off x="6097244" y="1308316"/>
                <a:ext cx="514360" cy="310539"/>
              </a:xfrm>
              <a:custGeom>
                <a:avLst/>
                <a:gdLst/>
                <a:ahLst/>
                <a:cxnLst/>
                <a:rect l="0" t="0" r="0" b="0"/>
                <a:pathLst>
                  <a:path w="514360" h="310539" fill="none">
                    <a:moveTo>
                      <a:pt x="0" y="0"/>
                    </a:moveTo>
                    <a:lnTo>
                      <a:pt x="600832" y="0"/>
                    </a:lnTo>
                  </a:path>
                </a:pathLst>
              </a:custGeom>
              <a:noFill/>
              <a:ln w="20267" cap="flat">
                <a:solidFill>
                  <a:srgbClr val="236EA1"/>
                </a:solidFill>
                <a:bevel/>
                <a:tailEnd type="triangle" w="med" len="med"/>
              </a:ln>
            </p:spPr>
          </p:sp>
          <p:sp>
            <p:nvSpPr>
              <p:cNvPr id="114" name="Line Connector"/>
              <p:cNvSpPr/>
              <p:nvPr/>
            </p:nvSpPr>
            <p:spPr>
              <a:xfrm rot="8932740">
                <a:off x="5936743" y="1574160"/>
                <a:ext cx="514360" cy="310539"/>
              </a:xfrm>
              <a:custGeom>
                <a:avLst/>
                <a:gdLst/>
                <a:ahLst/>
                <a:cxnLst/>
                <a:rect l="0" t="0" r="0" b="0"/>
                <a:pathLst>
                  <a:path w="514360" h="310539" fill="none">
                    <a:moveTo>
                      <a:pt x="0" y="0"/>
                    </a:moveTo>
                    <a:lnTo>
                      <a:pt x="600832" y="0"/>
                    </a:lnTo>
                  </a:path>
                </a:pathLst>
              </a:custGeom>
              <a:noFill/>
              <a:ln w="20267" cap="flat">
                <a:solidFill>
                  <a:srgbClr val="236EA1"/>
                </a:solidFill>
                <a:bevel/>
                <a:tailEnd type="triangle" w="med" len="med"/>
              </a:ln>
            </p:spPr>
          </p:sp>
        </p:grpSp>
        <p:sp>
          <p:nvSpPr>
            <p:cNvPr id="16" name="任意多边形 15"/>
            <p:cNvSpPr/>
            <p:nvPr/>
          </p:nvSpPr>
          <p:spPr>
            <a:xfrm>
              <a:off x="7486296" y="3784774"/>
              <a:ext cx="635360" cy="577600"/>
            </a:xfrm>
            <a:custGeom>
              <a:avLst/>
              <a:gdLst>
                <a:gd name="connsiteX0" fmla="*/ 0 w 635360"/>
                <a:gd name="connsiteY0" fmla="*/ 288800 h 577600"/>
                <a:gd name="connsiteX1" fmla="*/ 317680 w 635360"/>
                <a:gd name="connsiteY1" fmla="*/ 0 h 577600"/>
                <a:gd name="connsiteX2" fmla="*/ 635360 w 635360"/>
                <a:gd name="connsiteY2" fmla="*/ 288800 h 577600"/>
                <a:gd name="connsiteX3" fmla="*/ 317680 w 635360"/>
                <a:gd name="connsiteY3" fmla="*/ 577600 h 577600"/>
                <a:gd name="rtl" fmla="*/ -62320 w 635360"/>
                <a:gd name="rtt" fmla="*/ 592800 h 577600"/>
                <a:gd name="rtr" fmla="*/ 697680 w 635360"/>
                <a:gd name="rtb" fmla="*/ 744800 h 57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rtl" t="rtt" r="rtr" b="rtb"/>
              <a:pathLst>
                <a:path w="635360" h="577600">
                  <a:moveTo>
                    <a:pt x="477777" y="0"/>
                  </a:moveTo>
                  <a:lnTo>
                    <a:pt x="159260" y="0"/>
                  </a:lnTo>
                  <a:lnTo>
                    <a:pt x="0" y="288800"/>
                  </a:lnTo>
                  <a:lnTo>
                    <a:pt x="159260" y="577600"/>
                  </a:lnTo>
                  <a:lnTo>
                    <a:pt x="476100" y="577600"/>
                  </a:lnTo>
                  <a:lnTo>
                    <a:pt x="635360" y="288800"/>
                  </a:lnTo>
                  <a:lnTo>
                    <a:pt x="477777" y="0"/>
                  </a:lnTo>
                  <a:close/>
                  <a:moveTo>
                    <a:pt x="303431" y="151444"/>
                  </a:moveTo>
                  <a:lnTo>
                    <a:pt x="377193" y="151444"/>
                  </a:lnTo>
                  <a:lnTo>
                    <a:pt x="377193" y="228926"/>
                  </a:lnTo>
                  <a:lnTo>
                    <a:pt x="303431" y="228926"/>
                  </a:lnTo>
                  <a:lnTo>
                    <a:pt x="303431" y="151444"/>
                  </a:lnTo>
                  <a:close/>
                  <a:moveTo>
                    <a:pt x="303431" y="248297"/>
                  </a:moveTo>
                  <a:lnTo>
                    <a:pt x="377193" y="248297"/>
                  </a:lnTo>
                  <a:lnTo>
                    <a:pt x="377193" y="325780"/>
                  </a:lnTo>
                  <a:lnTo>
                    <a:pt x="303431" y="325780"/>
                  </a:lnTo>
                  <a:lnTo>
                    <a:pt x="303431" y="248297"/>
                  </a:lnTo>
                  <a:close/>
                  <a:moveTo>
                    <a:pt x="303431" y="345151"/>
                  </a:moveTo>
                  <a:lnTo>
                    <a:pt x="377193" y="345151"/>
                  </a:lnTo>
                  <a:lnTo>
                    <a:pt x="377193" y="422634"/>
                  </a:lnTo>
                  <a:lnTo>
                    <a:pt x="303431" y="422634"/>
                  </a:lnTo>
                  <a:lnTo>
                    <a:pt x="303431" y="345151"/>
                  </a:lnTo>
                  <a:close/>
                  <a:moveTo>
                    <a:pt x="211228" y="151444"/>
                  </a:moveTo>
                  <a:lnTo>
                    <a:pt x="284990" y="151444"/>
                  </a:lnTo>
                  <a:lnTo>
                    <a:pt x="284990" y="228926"/>
                  </a:lnTo>
                  <a:lnTo>
                    <a:pt x="211228" y="228926"/>
                  </a:lnTo>
                  <a:lnTo>
                    <a:pt x="211228" y="151444"/>
                  </a:lnTo>
                  <a:close/>
                  <a:moveTo>
                    <a:pt x="211228" y="248297"/>
                  </a:moveTo>
                  <a:lnTo>
                    <a:pt x="284990" y="248297"/>
                  </a:lnTo>
                  <a:lnTo>
                    <a:pt x="284990" y="325780"/>
                  </a:lnTo>
                  <a:lnTo>
                    <a:pt x="211228" y="325780"/>
                  </a:lnTo>
                  <a:lnTo>
                    <a:pt x="211228" y="248297"/>
                  </a:lnTo>
                  <a:close/>
                  <a:moveTo>
                    <a:pt x="211228" y="345151"/>
                  </a:moveTo>
                  <a:lnTo>
                    <a:pt x="284990" y="345151"/>
                  </a:lnTo>
                  <a:lnTo>
                    <a:pt x="284990" y="422634"/>
                  </a:lnTo>
                  <a:lnTo>
                    <a:pt x="211228" y="422634"/>
                  </a:lnTo>
                  <a:lnTo>
                    <a:pt x="211228" y="345151"/>
                  </a:lnTo>
                  <a:close/>
                  <a:moveTo>
                    <a:pt x="467719" y="464897"/>
                  </a:moveTo>
                  <a:lnTo>
                    <a:pt x="167641" y="464897"/>
                  </a:lnTo>
                  <a:lnTo>
                    <a:pt x="167641" y="149683"/>
                  </a:lnTo>
                  <a:lnTo>
                    <a:pt x="187759" y="149683"/>
                  </a:lnTo>
                  <a:lnTo>
                    <a:pt x="187759" y="443766"/>
                  </a:lnTo>
                  <a:lnTo>
                    <a:pt x="467719" y="443766"/>
                  </a:lnTo>
                  <a:lnTo>
                    <a:pt x="467719" y="464897"/>
                  </a:lnTo>
                  <a:close/>
                  <a:moveTo>
                    <a:pt x="469395" y="422634"/>
                  </a:moveTo>
                  <a:lnTo>
                    <a:pt x="395633" y="422634"/>
                  </a:lnTo>
                  <a:lnTo>
                    <a:pt x="395633" y="345151"/>
                  </a:lnTo>
                  <a:lnTo>
                    <a:pt x="469395" y="345151"/>
                  </a:lnTo>
                  <a:lnTo>
                    <a:pt x="469395" y="422634"/>
                  </a:lnTo>
                  <a:close/>
                  <a:moveTo>
                    <a:pt x="469395" y="325780"/>
                  </a:moveTo>
                  <a:lnTo>
                    <a:pt x="395633" y="325780"/>
                  </a:lnTo>
                  <a:lnTo>
                    <a:pt x="395633" y="248297"/>
                  </a:lnTo>
                  <a:lnTo>
                    <a:pt x="469395" y="248297"/>
                  </a:lnTo>
                  <a:lnTo>
                    <a:pt x="469395" y="325780"/>
                  </a:lnTo>
                  <a:close/>
                  <a:moveTo>
                    <a:pt x="469395" y="228926"/>
                  </a:moveTo>
                  <a:lnTo>
                    <a:pt x="395633" y="228926"/>
                  </a:lnTo>
                  <a:lnTo>
                    <a:pt x="395633" y="151444"/>
                  </a:lnTo>
                  <a:lnTo>
                    <a:pt x="469395" y="151444"/>
                  </a:lnTo>
                  <a:lnTo>
                    <a:pt x="469395" y="228926"/>
                  </a:lnTo>
                  <a:close/>
                </a:path>
              </a:pathLst>
            </a:custGeom>
            <a:solidFill>
              <a:srgbClr val="4285F4"/>
            </a:solidFill>
            <a:ln w="7600" cap="flat">
              <a:solidFill>
                <a:srgbClr val="4285F4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912">
                  <a:solidFill>
                    <a:srgbClr val="000000"/>
                  </a:solidFill>
                  <a:latin typeface="Arial"/>
                </a:rPr>
                <a:t>HDFS</a:t>
              </a:r>
            </a:p>
          </p:txBody>
        </p:sp>
        <p:sp>
          <p:nvSpPr>
            <p:cNvPr id="17" name="Rounded Rectangle"/>
            <p:cNvSpPr/>
            <p:nvPr/>
          </p:nvSpPr>
          <p:spPr>
            <a:xfrm>
              <a:off x="2628376" y="3438974"/>
              <a:ext cx="1717600" cy="1269200"/>
            </a:xfrm>
            <a:custGeom>
              <a:avLst/>
              <a:gdLst>
                <a:gd name="connsiteX0" fmla="*/ 858800 w 1717600"/>
                <a:gd name="connsiteY0" fmla="*/ 1269200 h 1269200"/>
                <a:gd name="connsiteX1" fmla="*/ 858800 w 1717600"/>
                <a:gd name="connsiteY1" fmla="*/ 0 h 1269200"/>
                <a:gd name="connsiteX2" fmla="*/ 1717600 w 1717600"/>
                <a:gd name="connsiteY2" fmla="*/ 634600 h 1269200"/>
                <a:gd name="connsiteX3" fmla="*/ 0 w 1717600"/>
                <a:gd name="connsiteY3" fmla="*/ 634600 h 12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0" t="0" r="0" b="0"/>
              <a:pathLst>
                <a:path w="1717600" h="1269200">
                  <a:moveTo>
                    <a:pt x="1631424" y="1269200"/>
                  </a:moveTo>
                  <a:cubicBezTo>
                    <a:pt x="1679022" y="1269200"/>
                    <a:pt x="1717600" y="1230622"/>
                    <a:pt x="1717600" y="1183024"/>
                  </a:cubicBezTo>
                  <a:lnTo>
                    <a:pt x="1717600" y="86173"/>
                  </a:lnTo>
                  <a:cubicBezTo>
                    <a:pt x="1717600" y="38580"/>
                    <a:pt x="1679022" y="0"/>
                    <a:pt x="1631424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1183024"/>
                  </a:lnTo>
                  <a:cubicBezTo>
                    <a:pt x="0" y="1230622"/>
                    <a:pt x="38580" y="1269200"/>
                    <a:pt x="86173" y="1269200"/>
                  </a:cubicBezTo>
                  <a:lnTo>
                    <a:pt x="1631424" y="1269200"/>
                  </a:lnTo>
                  <a:close/>
                </a:path>
              </a:pathLst>
            </a:custGeom>
            <a:solidFill>
              <a:srgbClr val="E7F4F0"/>
            </a:solidFill>
            <a:ln w="7600" cap="flat">
              <a:solidFill>
                <a:srgbClr val="7ECCB6"/>
              </a:solidFill>
              <a:bevel/>
            </a:ln>
          </p:spPr>
        </p:sp>
        <p:sp>
          <p:nvSpPr>
            <p:cNvPr id="18" name="任意多边形 17"/>
            <p:cNvSpPr/>
            <p:nvPr/>
          </p:nvSpPr>
          <p:spPr>
            <a:xfrm>
              <a:off x="6634176" y="3897938"/>
              <a:ext cx="386399" cy="351272"/>
            </a:xfrm>
            <a:custGeom>
              <a:avLst/>
              <a:gdLst>
                <a:gd name="connsiteX0" fmla="*/ 0 w 386399"/>
                <a:gd name="connsiteY0" fmla="*/ 175636 h 351272"/>
                <a:gd name="connsiteX1" fmla="*/ 193200 w 386399"/>
                <a:gd name="connsiteY1" fmla="*/ 0 h 351272"/>
                <a:gd name="connsiteX2" fmla="*/ 386399 w 386399"/>
                <a:gd name="connsiteY2" fmla="*/ 175636 h 351272"/>
                <a:gd name="connsiteX3" fmla="*/ 193200 w 386399"/>
                <a:gd name="connsiteY3" fmla="*/ 351272 h 35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0" t="0" r="0" b="0"/>
              <a:pathLst>
                <a:path w="386399" h="351272">
                  <a:moveTo>
                    <a:pt x="241830" y="103534"/>
                  </a:moveTo>
                  <a:cubicBezTo>
                    <a:pt x="238029" y="111298"/>
                    <a:pt x="239624" y="120715"/>
                    <a:pt x="246628" y="127082"/>
                  </a:cubicBezTo>
                  <a:cubicBezTo>
                    <a:pt x="251167" y="131208"/>
                    <a:pt x="257113" y="133269"/>
                    <a:pt x="263060" y="133269"/>
                  </a:cubicBezTo>
                  <a:cubicBezTo>
                    <a:pt x="266288" y="133269"/>
                    <a:pt x="269519" y="132661"/>
                    <a:pt x="272523" y="131447"/>
                  </a:cubicBezTo>
                  <a:cubicBezTo>
                    <a:pt x="277568" y="138917"/>
                    <a:pt x="281370" y="147157"/>
                    <a:pt x="283674" y="155924"/>
                  </a:cubicBezTo>
                  <a:cubicBezTo>
                    <a:pt x="274952" y="158971"/>
                    <a:pt x="268758" y="166654"/>
                    <a:pt x="268759" y="175636"/>
                  </a:cubicBezTo>
                  <a:cubicBezTo>
                    <a:pt x="268759" y="184654"/>
                    <a:pt x="274947" y="192335"/>
                    <a:pt x="283674" y="195384"/>
                  </a:cubicBezTo>
                  <a:cubicBezTo>
                    <a:pt x="281356" y="204151"/>
                    <a:pt x="277549" y="212387"/>
                    <a:pt x="272500" y="219857"/>
                  </a:cubicBezTo>
                  <a:cubicBezTo>
                    <a:pt x="269501" y="218647"/>
                    <a:pt x="266281" y="218043"/>
                    <a:pt x="263060" y="218043"/>
                  </a:cubicBezTo>
                  <a:cubicBezTo>
                    <a:pt x="257113" y="218043"/>
                    <a:pt x="251166" y="220104"/>
                    <a:pt x="246629" y="224230"/>
                  </a:cubicBezTo>
                  <a:cubicBezTo>
                    <a:pt x="239635" y="230589"/>
                    <a:pt x="238034" y="239987"/>
                    <a:pt x="241815" y="247743"/>
                  </a:cubicBezTo>
                  <a:cubicBezTo>
                    <a:pt x="233597" y="252331"/>
                    <a:pt x="224538" y="255790"/>
                    <a:pt x="214893" y="257885"/>
                  </a:cubicBezTo>
                  <a:cubicBezTo>
                    <a:pt x="211535" y="249969"/>
                    <a:pt x="203092" y="244350"/>
                    <a:pt x="193200" y="244350"/>
                  </a:cubicBezTo>
                  <a:cubicBezTo>
                    <a:pt x="183308" y="244350"/>
                    <a:pt x="174864" y="249969"/>
                    <a:pt x="171506" y="257885"/>
                  </a:cubicBezTo>
                  <a:cubicBezTo>
                    <a:pt x="161862" y="255790"/>
                    <a:pt x="152802" y="252332"/>
                    <a:pt x="144585" y="247744"/>
                  </a:cubicBezTo>
                  <a:cubicBezTo>
                    <a:pt x="148366" y="239987"/>
                    <a:pt x="146764" y="230589"/>
                    <a:pt x="139771" y="224230"/>
                  </a:cubicBezTo>
                  <a:cubicBezTo>
                    <a:pt x="135232" y="220105"/>
                    <a:pt x="129287" y="218044"/>
                    <a:pt x="123340" y="218044"/>
                  </a:cubicBezTo>
                  <a:cubicBezTo>
                    <a:pt x="120119" y="218044"/>
                    <a:pt x="116897" y="218648"/>
                    <a:pt x="113900" y="219857"/>
                  </a:cubicBezTo>
                  <a:cubicBezTo>
                    <a:pt x="108850" y="212387"/>
                    <a:pt x="105043" y="204151"/>
                    <a:pt x="102725" y="195384"/>
                  </a:cubicBezTo>
                  <a:cubicBezTo>
                    <a:pt x="111452" y="192335"/>
                    <a:pt x="117641" y="184655"/>
                    <a:pt x="117641" y="175636"/>
                  </a:cubicBezTo>
                  <a:cubicBezTo>
                    <a:pt x="117641" y="166654"/>
                    <a:pt x="111448" y="158970"/>
                    <a:pt x="102725" y="155924"/>
                  </a:cubicBezTo>
                  <a:cubicBezTo>
                    <a:pt x="105028" y="147156"/>
                    <a:pt x="108832" y="138917"/>
                    <a:pt x="113876" y="131447"/>
                  </a:cubicBezTo>
                  <a:cubicBezTo>
                    <a:pt x="116881" y="132662"/>
                    <a:pt x="120110" y="133270"/>
                    <a:pt x="123340" y="133270"/>
                  </a:cubicBezTo>
                  <a:cubicBezTo>
                    <a:pt x="129287" y="133270"/>
                    <a:pt x="135233" y="131208"/>
                    <a:pt x="139772" y="127083"/>
                  </a:cubicBezTo>
                  <a:cubicBezTo>
                    <a:pt x="146776" y="120715"/>
                    <a:pt x="148372" y="111297"/>
                    <a:pt x="144569" y="103534"/>
                  </a:cubicBezTo>
                  <a:cubicBezTo>
                    <a:pt x="152786" y="98944"/>
                    <a:pt x="161846" y="95484"/>
                    <a:pt x="171489" y="93387"/>
                  </a:cubicBezTo>
                  <a:cubicBezTo>
                    <a:pt x="174837" y="101325"/>
                    <a:pt x="183293" y="106962"/>
                    <a:pt x="193200" y="106962"/>
                  </a:cubicBezTo>
                  <a:cubicBezTo>
                    <a:pt x="203108" y="106962"/>
                    <a:pt x="211564" y="101325"/>
                    <a:pt x="214911" y="93387"/>
                  </a:cubicBezTo>
                  <a:cubicBezTo>
                    <a:pt x="224555" y="95484"/>
                    <a:pt x="233616" y="98944"/>
                    <a:pt x="241830" y="103534"/>
                  </a:cubicBezTo>
                  <a:close/>
                  <a:moveTo>
                    <a:pt x="193624" y="220754"/>
                  </a:moveTo>
                  <a:cubicBezTo>
                    <a:pt x="221060" y="220754"/>
                    <a:pt x="243302" y="200535"/>
                    <a:pt x="243302" y="175636"/>
                  </a:cubicBezTo>
                  <a:cubicBezTo>
                    <a:pt x="243302" y="150651"/>
                    <a:pt x="221060" y="130431"/>
                    <a:pt x="193624" y="130431"/>
                  </a:cubicBezTo>
                  <a:cubicBezTo>
                    <a:pt x="166188" y="130431"/>
                    <a:pt x="143946" y="150651"/>
                    <a:pt x="143946" y="175636"/>
                  </a:cubicBezTo>
                  <a:cubicBezTo>
                    <a:pt x="143946" y="200535"/>
                    <a:pt x="166188" y="220754"/>
                    <a:pt x="193624" y="220754"/>
                  </a:cubicBezTo>
                  <a:close/>
                  <a:moveTo>
                    <a:pt x="76657" y="269811"/>
                  </a:moveTo>
                  <a:cubicBezTo>
                    <a:pt x="105217" y="298999"/>
                    <a:pt x="146846" y="317387"/>
                    <a:pt x="193200" y="317387"/>
                  </a:cubicBezTo>
                  <a:cubicBezTo>
                    <a:pt x="279315" y="317387"/>
                    <a:pt x="349126" y="253923"/>
                    <a:pt x="349126" y="175636"/>
                  </a:cubicBezTo>
                  <a:cubicBezTo>
                    <a:pt x="349126" y="175636"/>
                    <a:pt x="349125" y="175058"/>
                    <a:pt x="349123" y="174770"/>
                  </a:cubicBezTo>
                  <a:lnTo>
                    <a:pt x="386399" y="174770"/>
                  </a:lnTo>
                  <a:cubicBezTo>
                    <a:pt x="386399" y="175058"/>
                    <a:pt x="386399" y="175636"/>
                    <a:pt x="386399" y="175636"/>
                  </a:cubicBezTo>
                  <a:cubicBezTo>
                    <a:pt x="386399" y="272637"/>
                    <a:pt x="299901" y="351272"/>
                    <a:pt x="193200" y="351272"/>
                  </a:cubicBezTo>
                  <a:cubicBezTo>
                    <a:pt x="136555" y="351272"/>
                    <a:pt x="85603" y="329110"/>
                    <a:pt x="50264" y="293805"/>
                  </a:cubicBezTo>
                  <a:lnTo>
                    <a:pt x="23581" y="318062"/>
                  </a:lnTo>
                  <a:cubicBezTo>
                    <a:pt x="19240" y="318062"/>
                    <a:pt x="15721" y="314863"/>
                    <a:pt x="15721" y="310916"/>
                  </a:cubicBezTo>
                  <a:lnTo>
                    <a:pt x="15721" y="249585"/>
                  </a:lnTo>
                  <a:cubicBezTo>
                    <a:pt x="15721" y="245638"/>
                    <a:pt x="19240" y="242439"/>
                    <a:pt x="23581" y="242439"/>
                  </a:cubicBezTo>
                  <a:lnTo>
                    <a:pt x="91046" y="242439"/>
                  </a:lnTo>
                  <a:cubicBezTo>
                    <a:pt x="95387" y="242439"/>
                    <a:pt x="98906" y="245638"/>
                    <a:pt x="98906" y="249585"/>
                  </a:cubicBezTo>
                  <a:lnTo>
                    <a:pt x="76657" y="269811"/>
                  </a:lnTo>
                  <a:close/>
                  <a:moveTo>
                    <a:pt x="0" y="176502"/>
                  </a:moveTo>
                  <a:lnTo>
                    <a:pt x="37276" y="176502"/>
                  </a:lnTo>
                  <a:cubicBezTo>
                    <a:pt x="37274" y="176214"/>
                    <a:pt x="37274" y="175636"/>
                    <a:pt x="37274" y="175636"/>
                  </a:cubicBezTo>
                  <a:cubicBezTo>
                    <a:pt x="37274" y="97349"/>
                    <a:pt x="107084" y="33885"/>
                    <a:pt x="193200" y="33885"/>
                  </a:cubicBezTo>
                  <a:cubicBezTo>
                    <a:pt x="237582" y="33885"/>
                    <a:pt x="277633" y="50742"/>
                    <a:pt x="306029" y="77797"/>
                  </a:cubicBezTo>
                  <a:lnTo>
                    <a:pt x="283681" y="98114"/>
                  </a:lnTo>
                  <a:cubicBezTo>
                    <a:pt x="283681" y="102060"/>
                    <a:pt x="287200" y="105260"/>
                    <a:pt x="291541" y="105260"/>
                  </a:cubicBezTo>
                  <a:lnTo>
                    <a:pt x="359006" y="105260"/>
                  </a:lnTo>
                  <a:cubicBezTo>
                    <a:pt x="362497" y="105260"/>
                    <a:pt x="365457" y="103189"/>
                    <a:pt x="366482" y="100325"/>
                  </a:cubicBezTo>
                  <a:cubicBezTo>
                    <a:pt x="367478" y="99735"/>
                    <a:pt x="367166" y="99146"/>
                    <a:pt x="366850" y="98560"/>
                  </a:cubicBezTo>
                  <a:cubicBezTo>
                    <a:pt x="366860" y="98412"/>
                    <a:pt x="366865" y="98263"/>
                    <a:pt x="366865" y="98114"/>
                  </a:cubicBezTo>
                  <a:lnTo>
                    <a:pt x="366865" y="36783"/>
                  </a:lnTo>
                  <a:cubicBezTo>
                    <a:pt x="366865" y="32836"/>
                    <a:pt x="363346" y="29637"/>
                    <a:pt x="359006" y="29637"/>
                  </a:cubicBezTo>
                  <a:lnTo>
                    <a:pt x="332391" y="53832"/>
                  </a:lnTo>
                  <a:cubicBezTo>
                    <a:pt x="297245" y="20647"/>
                    <a:pt x="247875" y="0"/>
                    <a:pt x="193200" y="0"/>
                  </a:cubicBezTo>
                  <a:cubicBezTo>
                    <a:pt x="86499" y="0"/>
                    <a:pt x="0" y="78635"/>
                    <a:pt x="0" y="175636"/>
                  </a:cubicBezTo>
                  <a:cubicBezTo>
                    <a:pt x="0" y="175636"/>
                    <a:pt x="0" y="176214"/>
                    <a:pt x="0" y="176502"/>
                  </a:cubicBezTo>
                  <a:close/>
                </a:path>
              </a:pathLst>
            </a:custGeom>
            <a:solidFill>
              <a:srgbClr val="002060"/>
            </a:solidFill>
            <a:ln w="7600" cap="flat">
              <a:solidFill>
                <a:srgbClr val="002060"/>
              </a:solidFill>
              <a:bevel/>
            </a:ln>
          </p:spPr>
        </p:sp>
        <p:grpSp>
          <p:nvGrpSpPr>
            <p:cNvPr id="19" name="组合 18"/>
            <p:cNvGrpSpPr/>
            <p:nvPr/>
          </p:nvGrpSpPr>
          <p:grpSpPr>
            <a:xfrm>
              <a:off x="5533096" y="3784774"/>
              <a:ext cx="635359" cy="577600"/>
              <a:chOff x="5533096" y="3784774"/>
              <a:chExt cx="635359" cy="577600"/>
            </a:xfrm>
          </p:grpSpPr>
          <p:sp>
            <p:nvSpPr>
              <p:cNvPr id="100" name="任意多边形 99"/>
              <p:cNvSpPr/>
              <p:nvPr/>
            </p:nvSpPr>
            <p:spPr>
              <a:xfrm>
                <a:off x="5533096" y="3784774"/>
                <a:ext cx="635359" cy="577600"/>
              </a:xfrm>
              <a:custGeom>
                <a:avLst/>
                <a:gdLst/>
                <a:ahLst/>
                <a:cxnLst/>
                <a:rect l="0" t="0" r="0" b="0"/>
                <a:pathLst>
                  <a:path w="635359" h="577600">
                    <a:moveTo>
                      <a:pt x="627730" y="259200"/>
                    </a:moveTo>
                    <a:lnTo>
                      <a:pt x="497187" y="29525"/>
                    </a:lnTo>
                    <a:cubicBezTo>
                      <a:pt x="487199" y="11605"/>
                      <a:pt x="468580" y="0"/>
                      <a:pt x="448246" y="0"/>
                    </a:cubicBezTo>
                    <a:lnTo>
                      <a:pt x="187111" y="0"/>
                    </a:lnTo>
                    <a:cubicBezTo>
                      <a:pt x="166775" y="0"/>
                      <a:pt x="148151" y="11598"/>
                      <a:pt x="138170" y="29525"/>
                    </a:cubicBezTo>
                    <a:lnTo>
                      <a:pt x="7577" y="258597"/>
                    </a:lnTo>
                    <a:cubicBezTo>
                      <a:pt x="-2526" y="276381"/>
                      <a:pt x="-2526" y="298257"/>
                      <a:pt x="7577" y="316041"/>
                    </a:cubicBezTo>
                    <a:lnTo>
                      <a:pt x="138119" y="547020"/>
                    </a:lnTo>
                    <a:cubicBezTo>
                      <a:pt x="147999" y="565195"/>
                      <a:pt x="166574" y="576800"/>
                      <a:pt x="187061" y="577600"/>
                    </a:cubicBezTo>
                    <a:lnTo>
                      <a:pt x="448196" y="577600"/>
                    </a:lnTo>
                    <a:cubicBezTo>
                      <a:pt x="468684" y="576889"/>
                      <a:pt x="487291" y="565331"/>
                      <a:pt x="497187" y="547171"/>
                    </a:cubicBezTo>
                    <a:lnTo>
                      <a:pt x="627730" y="317497"/>
                    </a:lnTo>
                    <a:cubicBezTo>
                      <a:pt x="637901" y="299426"/>
                      <a:pt x="637901" y="277269"/>
                      <a:pt x="627730" y="259200"/>
                    </a:cubicBezTo>
                    <a:close/>
                  </a:path>
                </a:pathLst>
              </a:custGeom>
              <a:solidFill>
                <a:srgbClr val="4285F4"/>
              </a:solidFill>
              <a:ln w="7600" cap="flat">
                <a:noFill/>
                <a:bevel/>
              </a:ln>
            </p:spPr>
          </p:sp>
          <p:sp>
            <p:nvSpPr>
              <p:cNvPr id="101" name="任意多边形 100"/>
              <p:cNvSpPr/>
              <p:nvPr/>
            </p:nvSpPr>
            <p:spPr>
              <a:xfrm>
                <a:off x="5692857" y="3990597"/>
                <a:ext cx="447271" cy="371626"/>
              </a:xfrm>
              <a:custGeom>
                <a:avLst/>
                <a:gdLst/>
                <a:ahLst/>
                <a:cxnLst/>
                <a:rect l="0" t="0" r="0" b="0"/>
                <a:pathLst>
                  <a:path w="447271" h="371626">
                    <a:moveTo>
                      <a:pt x="337426" y="341197"/>
                    </a:moveTo>
                    <a:lnTo>
                      <a:pt x="447271" y="148179"/>
                    </a:lnTo>
                    <a:lnTo>
                      <a:pt x="300199" y="0"/>
                    </a:lnTo>
                    <a:lnTo>
                      <a:pt x="109348" y="8687"/>
                    </a:lnTo>
                    <a:lnTo>
                      <a:pt x="103292" y="40723"/>
                    </a:lnTo>
                    <a:lnTo>
                      <a:pt x="123147" y="61260"/>
                    </a:lnTo>
                    <a:lnTo>
                      <a:pt x="109497" y="61260"/>
                    </a:lnTo>
                    <a:lnTo>
                      <a:pt x="76539" y="27667"/>
                    </a:lnTo>
                    <a:lnTo>
                      <a:pt x="26109" y="45895"/>
                    </a:lnTo>
                    <a:lnTo>
                      <a:pt x="50083" y="70147"/>
                    </a:lnTo>
                    <a:lnTo>
                      <a:pt x="0" y="91740"/>
                    </a:lnTo>
                    <a:lnTo>
                      <a:pt x="26952" y="119005"/>
                    </a:lnTo>
                    <a:lnTo>
                      <a:pt x="26158" y="137584"/>
                    </a:lnTo>
                    <a:lnTo>
                      <a:pt x="257512" y="371626"/>
                    </a:lnTo>
                    <a:lnTo>
                      <a:pt x="288435" y="371626"/>
                    </a:lnTo>
                    <a:cubicBezTo>
                      <a:pt x="308922" y="370915"/>
                      <a:pt x="327530" y="359357"/>
                      <a:pt x="337426" y="341197"/>
                    </a:cubicBezTo>
                    <a:close/>
                  </a:path>
                </a:pathLst>
              </a:custGeom>
              <a:solidFill>
                <a:srgbClr val="3D7CE3"/>
              </a:solidFill>
              <a:ln w="7600" cap="flat">
                <a:noFill/>
                <a:bevel/>
              </a:ln>
            </p:spPr>
          </p:sp>
          <p:sp>
            <p:nvSpPr>
              <p:cNvPr id="102" name="任意多边形 101"/>
              <p:cNvSpPr/>
              <p:nvPr/>
            </p:nvSpPr>
            <p:spPr>
              <a:xfrm>
                <a:off x="5794511" y="3989091"/>
                <a:ext cx="200183" cy="43635"/>
              </a:xfrm>
              <a:custGeom>
                <a:avLst/>
                <a:gdLst/>
                <a:ahLst/>
                <a:cxnLst/>
                <a:rect l="0" t="0" r="0" b="0"/>
                <a:pathLst>
                  <a:path w="200183" h="43635">
                    <a:moveTo>
                      <a:pt x="195219" y="0"/>
                    </a:moveTo>
                    <a:lnTo>
                      <a:pt x="4964" y="0"/>
                    </a:lnTo>
                    <a:cubicBezTo>
                      <a:pt x="2222" y="0"/>
                      <a:pt x="0" y="2248"/>
                      <a:pt x="0" y="5021"/>
                    </a:cubicBezTo>
                    <a:lnTo>
                      <a:pt x="0" y="38614"/>
                    </a:lnTo>
                    <a:cubicBezTo>
                      <a:pt x="0" y="41387"/>
                      <a:pt x="2222" y="43635"/>
                      <a:pt x="4964" y="43635"/>
                    </a:cubicBezTo>
                    <a:lnTo>
                      <a:pt x="195219" y="43635"/>
                    </a:lnTo>
                    <a:cubicBezTo>
                      <a:pt x="197960" y="43635"/>
                      <a:pt x="200183" y="41387"/>
                      <a:pt x="200183" y="38614"/>
                    </a:cubicBezTo>
                    <a:lnTo>
                      <a:pt x="200183" y="5072"/>
                    </a:lnTo>
                    <a:cubicBezTo>
                      <a:pt x="200183" y="3731"/>
                      <a:pt x="199679" y="2441"/>
                      <a:pt x="198747" y="1488"/>
                    </a:cubicBezTo>
                    <a:cubicBezTo>
                      <a:pt x="197814" y="536"/>
                      <a:pt x="196544" y="0"/>
                      <a:pt x="195219" y="0"/>
                    </a:cubicBezTo>
                    <a:close/>
                    <a:moveTo>
                      <a:pt x="23825" y="33241"/>
                    </a:moveTo>
                    <a:cubicBezTo>
                      <a:pt x="17849" y="33241"/>
                      <a:pt x="13005" y="28340"/>
                      <a:pt x="13005" y="22295"/>
                    </a:cubicBezTo>
                    <a:cubicBezTo>
                      <a:pt x="13005" y="16249"/>
                      <a:pt x="17849" y="11348"/>
                      <a:pt x="23825" y="11348"/>
                    </a:cubicBezTo>
                    <a:cubicBezTo>
                      <a:pt x="29801" y="11348"/>
                      <a:pt x="34646" y="16249"/>
                      <a:pt x="34646" y="22295"/>
                    </a:cubicBezTo>
                    <a:cubicBezTo>
                      <a:pt x="34646" y="28340"/>
                      <a:pt x="29801" y="33241"/>
                      <a:pt x="23825" y="332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103" name="任意多边形 102"/>
              <p:cNvSpPr/>
              <p:nvPr/>
            </p:nvSpPr>
            <p:spPr>
              <a:xfrm>
                <a:off x="5794511" y="4051857"/>
                <a:ext cx="200182" cy="43434"/>
              </a:xfrm>
              <a:custGeom>
                <a:avLst/>
                <a:gdLst/>
                <a:ahLst/>
                <a:cxnLst/>
                <a:rect l="0" t="0" r="0" b="0"/>
                <a:pathLst>
                  <a:path w="200182" h="43434">
                    <a:moveTo>
                      <a:pt x="195219" y="0"/>
                    </a:moveTo>
                    <a:lnTo>
                      <a:pt x="4964" y="0"/>
                    </a:lnTo>
                    <a:cubicBezTo>
                      <a:pt x="2222" y="0"/>
                      <a:pt x="0" y="2248"/>
                      <a:pt x="0" y="5021"/>
                    </a:cubicBezTo>
                    <a:lnTo>
                      <a:pt x="0" y="38413"/>
                    </a:lnTo>
                    <a:cubicBezTo>
                      <a:pt x="0" y="41186"/>
                      <a:pt x="2222" y="43434"/>
                      <a:pt x="4964" y="43434"/>
                    </a:cubicBezTo>
                    <a:lnTo>
                      <a:pt x="195219" y="43434"/>
                    </a:lnTo>
                    <a:cubicBezTo>
                      <a:pt x="197960" y="43434"/>
                      <a:pt x="200182" y="41186"/>
                      <a:pt x="200182" y="38413"/>
                    </a:cubicBezTo>
                    <a:lnTo>
                      <a:pt x="200182" y="4971"/>
                    </a:lnTo>
                    <a:cubicBezTo>
                      <a:pt x="200182" y="2218"/>
                      <a:pt x="197940" y="0"/>
                      <a:pt x="195219" y="0"/>
                    </a:cubicBezTo>
                    <a:close/>
                    <a:moveTo>
                      <a:pt x="23825" y="33392"/>
                    </a:moveTo>
                    <a:cubicBezTo>
                      <a:pt x="17849" y="33392"/>
                      <a:pt x="13005" y="28491"/>
                      <a:pt x="13005" y="22445"/>
                    </a:cubicBezTo>
                    <a:cubicBezTo>
                      <a:pt x="13005" y="16400"/>
                      <a:pt x="17849" y="11499"/>
                      <a:pt x="23825" y="11499"/>
                    </a:cubicBezTo>
                    <a:cubicBezTo>
                      <a:pt x="29801" y="11499"/>
                      <a:pt x="34646" y="16400"/>
                      <a:pt x="34646" y="22445"/>
                    </a:cubicBezTo>
                    <a:cubicBezTo>
                      <a:pt x="34646" y="28491"/>
                      <a:pt x="29801" y="33392"/>
                      <a:pt x="23825" y="33392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104" name="任意多边形 103"/>
              <p:cNvSpPr/>
              <p:nvPr/>
            </p:nvSpPr>
            <p:spPr>
              <a:xfrm>
                <a:off x="5795405" y="4114322"/>
                <a:ext cx="199983" cy="43635"/>
              </a:xfrm>
              <a:custGeom>
                <a:avLst/>
                <a:gdLst/>
                <a:ahLst/>
                <a:cxnLst/>
                <a:rect l="0" t="0" r="0" b="0"/>
                <a:pathLst>
                  <a:path w="199983" h="43635">
                    <a:moveTo>
                      <a:pt x="195020" y="0"/>
                    </a:moveTo>
                    <a:lnTo>
                      <a:pt x="4964" y="0"/>
                    </a:lnTo>
                    <a:cubicBezTo>
                      <a:pt x="2222" y="0"/>
                      <a:pt x="0" y="2248"/>
                      <a:pt x="0" y="5021"/>
                    </a:cubicBezTo>
                    <a:lnTo>
                      <a:pt x="0" y="38614"/>
                    </a:lnTo>
                    <a:cubicBezTo>
                      <a:pt x="0" y="41387"/>
                      <a:pt x="2222" y="43635"/>
                      <a:pt x="4964" y="43635"/>
                    </a:cubicBezTo>
                    <a:lnTo>
                      <a:pt x="195020" y="43635"/>
                    </a:lnTo>
                    <a:cubicBezTo>
                      <a:pt x="197761" y="43635"/>
                      <a:pt x="199983" y="41387"/>
                      <a:pt x="199983" y="38614"/>
                    </a:cubicBezTo>
                    <a:lnTo>
                      <a:pt x="199983" y="4971"/>
                    </a:lnTo>
                    <a:cubicBezTo>
                      <a:pt x="199983" y="2218"/>
                      <a:pt x="197742" y="0"/>
                      <a:pt x="195020" y="0"/>
                    </a:cubicBezTo>
                    <a:close/>
                    <a:moveTo>
                      <a:pt x="23776" y="33040"/>
                    </a:moveTo>
                    <a:cubicBezTo>
                      <a:pt x="17800" y="33040"/>
                      <a:pt x="12955" y="28139"/>
                      <a:pt x="12955" y="22094"/>
                    </a:cubicBezTo>
                    <a:cubicBezTo>
                      <a:pt x="12955" y="16048"/>
                      <a:pt x="17800" y="11147"/>
                      <a:pt x="23776" y="11147"/>
                    </a:cubicBezTo>
                    <a:cubicBezTo>
                      <a:pt x="29752" y="11147"/>
                      <a:pt x="34596" y="16048"/>
                      <a:pt x="34596" y="22094"/>
                    </a:cubicBezTo>
                    <a:cubicBezTo>
                      <a:pt x="34596" y="28139"/>
                      <a:pt x="29752" y="33040"/>
                      <a:pt x="23776" y="330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105" name="任意多边形 104"/>
              <p:cNvSpPr/>
              <p:nvPr/>
            </p:nvSpPr>
            <p:spPr>
              <a:xfrm>
                <a:off x="5713770" y="4015050"/>
                <a:ext cx="61021" cy="25381"/>
              </a:xfrm>
              <a:custGeom>
                <a:avLst/>
                <a:gdLst/>
                <a:ahLst/>
                <a:cxnLst/>
                <a:rect l="0" t="0" r="0" b="0"/>
                <a:pathLst>
                  <a:path w="61021" h="25381">
                    <a:moveTo>
                      <a:pt x="46940" y="25207"/>
                    </a:moveTo>
                    <a:lnTo>
                      <a:pt x="14081" y="25207"/>
                    </a:lnTo>
                    <a:cubicBezTo>
                      <a:pt x="9273" y="25824"/>
                      <a:pt x="4546" y="23575"/>
                      <a:pt x="1948" y="19436"/>
                    </a:cubicBezTo>
                    <a:cubicBezTo>
                      <a:pt x="-649" y="15296"/>
                      <a:pt x="-649" y="10012"/>
                      <a:pt x="1948" y="5872"/>
                    </a:cubicBezTo>
                    <a:cubicBezTo>
                      <a:pt x="4546" y="1733"/>
                      <a:pt x="9273" y="-516"/>
                      <a:pt x="14081" y="0"/>
                    </a:cubicBezTo>
                    <a:lnTo>
                      <a:pt x="46940" y="0"/>
                    </a:lnTo>
                    <a:cubicBezTo>
                      <a:pt x="51748" y="-516"/>
                      <a:pt x="56475" y="1733"/>
                      <a:pt x="59073" y="5872"/>
                    </a:cubicBezTo>
                    <a:cubicBezTo>
                      <a:pt x="61670" y="10012"/>
                      <a:pt x="61670" y="15296"/>
                      <a:pt x="59073" y="19436"/>
                    </a:cubicBezTo>
                    <a:cubicBezTo>
                      <a:pt x="56475" y="23575"/>
                      <a:pt x="51748" y="25824"/>
                      <a:pt x="46940" y="25207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106" name="任意多边形 105"/>
              <p:cNvSpPr/>
              <p:nvPr/>
            </p:nvSpPr>
            <p:spPr>
              <a:xfrm>
                <a:off x="5687761" y="4060920"/>
                <a:ext cx="87030" cy="25381"/>
              </a:xfrm>
              <a:custGeom>
                <a:avLst/>
                <a:gdLst/>
                <a:ahLst/>
                <a:cxnLst/>
                <a:rect l="0" t="0" r="0" b="0"/>
                <a:pathLst>
                  <a:path w="87030" h="25381">
                    <a:moveTo>
                      <a:pt x="72949" y="25207"/>
                    </a:moveTo>
                    <a:lnTo>
                      <a:pt x="14081" y="25207"/>
                    </a:lnTo>
                    <a:cubicBezTo>
                      <a:pt x="9273" y="25824"/>
                      <a:pt x="4546" y="23575"/>
                      <a:pt x="1948" y="19436"/>
                    </a:cubicBezTo>
                    <a:cubicBezTo>
                      <a:pt x="-649" y="15296"/>
                      <a:pt x="-649" y="10012"/>
                      <a:pt x="1948" y="5872"/>
                    </a:cubicBezTo>
                    <a:cubicBezTo>
                      <a:pt x="4546" y="1733"/>
                      <a:pt x="9273" y="-516"/>
                      <a:pt x="14081" y="0"/>
                    </a:cubicBezTo>
                    <a:lnTo>
                      <a:pt x="72949" y="0"/>
                    </a:lnTo>
                    <a:cubicBezTo>
                      <a:pt x="77757" y="-516"/>
                      <a:pt x="82485" y="1733"/>
                      <a:pt x="85082" y="5872"/>
                    </a:cubicBezTo>
                    <a:cubicBezTo>
                      <a:pt x="87680" y="10012"/>
                      <a:pt x="87680" y="15296"/>
                      <a:pt x="85082" y="19436"/>
                    </a:cubicBezTo>
                    <a:cubicBezTo>
                      <a:pt x="82485" y="23575"/>
                      <a:pt x="77757" y="25824"/>
                      <a:pt x="72949" y="25207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107" name="任意多边形 106"/>
              <p:cNvSpPr/>
              <p:nvPr/>
            </p:nvSpPr>
            <p:spPr>
              <a:xfrm>
                <a:off x="5713770" y="4106689"/>
                <a:ext cx="61021" cy="25381"/>
              </a:xfrm>
              <a:custGeom>
                <a:avLst/>
                <a:gdLst/>
                <a:ahLst/>
                <a:cxnLst/>
                <a:rect l="0" t="0" r="0" b="0"/>
                <a:pathLst>
                  <a:path w="61021" h="25381">
                    <a:moveTo>
                      <a:pt x="46940" y="25207"/>
                    </a:moveTo>
                    <a:lnTo>
                      <a:pt x="14081" y="25207"/>
                    </a:lnTo>
                    <a:cubicBezTo>
                      <a:pt x="9273" y="25824"/>
                      <a:pt x="4546" y="23575"/>
                      <a:pt x="1948" y="19436"/>
                    </a:cubicBezTo>
                    <a:cubicBezTo>
                      <a:pt x="-649" y="15296"/>
                      <a:pt x="-649" y="10012"/>
                      <a:pt x="1948" y="5872"/>
                    </a:cubicBezTo>
                    <a:cubicBezTo>
                      <a:pt x="4546" y="1733"/>
                      <a:pt x="9273" y="-516"/>
                      <a:pt x="14081" y="0"/>
                    </a:cubicBezTo>
                    <a:lnTo>
                      <a:pt x="46940" y="0"/>
                    </a:lnTo>
                    <a:cubicBezTo>
                      <a:pt x="51748" y="-516"/>
                      <a:pt x="56475" y="1733"/>
                      <a:pt x="59073" y="5872"/>
                    </a:cubicBezTo>
                    <a:cubicBezTo>
                      <a:pt x="61670" y="10012"/>
                      <a:pt x="61670" y="15296"/>
                      <a:pt x="59073" y="19436"/>
                    </a:cubicBezTo>
                    <a:cubicBezTo>
                      <a:pt x="56475" y="23575"/>
                      <a:pt x="51748" y="25824"/>
                      <a:pt x="46940" y="25207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</p:grpSp>
        <p:grpSp>
          <p:nvGrpSpPr>
            <p:cNvPr id="20" name="组合 19"/>
            <p:cNvGrpSpPr/>
            <p:nvPr/>
          </p:nvGrpSpPr>
          <p:grpSpPr>
            <a:xfrm>
              <a:off x="3848176" y="4231502"/>
              <a:ext cx="288800" cy="288800"/>
              <a:chOff x="3848176" y="4231502"/>
              <a:chExt cx="288800" cy="288800"/>
            </a:xfrm>
          </p:grpSpPr>
          <p:sp>
            <p:nvSpPr>
              <p:cNvPr id="93" name="任意多边形 92"/>
              <p:cNvSpPr/>
              <p:nvPr/>
            </p:nvSpPr>
            <p:spPr>
              <a:xfrm>
                <a:off x="4056416" y="4328277"/>
                <a:ext cx="46360" cy="22860"/>
              </a:xfrm>
              <a:custGeom>
                <a:avLst/>
                <a:gdLst/>
                <a:ahLst/>
                <a:cxnLst/>
                <a:rect l="0" t="0" r="0" b="0"/>
                <a:pathLst>
                  <a:path w="46360" h="22860">
                    <a:moveTo>
                      <a:pt x="0" y="0"/>
                    </a:moveTo>
                    <a:lnTo>
                      <a:pt x="46360" y="0"/>
                    </a:lnTo>
                    <a:lnTo>
                      <a:pt x="46360" y="22860"/>
                    </a:lnTo>
                    <a:lnTo>
                      <a:pt x="0" y="228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2723B"/>
              </a:solidFill>
              <a:ln w="7600" cap="flat">
                <a:noFill/>
                <a:bevel/>
              </a:ln>
            </p:spPr>
          </p:sp>
          <p:sp>
            <p:nvSpPr>
              <p:cNvPr id="94" name="任意多边形 93"/>
              <p:cNvSpPr/>
              <p:nvPr/>
            </p:nvSpPr>
            <p:spPr>
              <a:xfrm>
                <a:off x="4056416" y="4293987"/>
                <a:ext cx="46360" cy="22860"/>
              </a:xfrm>
              <a:custGeom>
                <a:avLst/>
                <a:gdLst/>
                <a:ahLst/>
                <a:cxnLst/>
                <a:rect l="0" t="0" r="0" b="0"/>
                <a:pathLst>
                  <a:path w="46360" h="22860">
                    <a:moveTo>
                      <a:pt x="0" y="0"/>
                    </a:moveTo>
                    <a:lnTo>
                      <a:pt x="46360" y="0"/>
                    </a:lnTo>
                    <a:lnTo>
                      <a:pt x="46360" y="22860"/>
                    </a:lnTo>
                    <a:lnTo>
                      <a:pt x="0" y="228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2723B"/>
              </a:solidFill>
              <a:ln w="7600" cap="flat">
                <a:noFill/>
                <a:bevel/>
              </a:ln>
            </p:spPr>
          </p:sp>
          <p:sp>
            <p:nvSpPr>
              <p:cNvPr id="95" name="任意多边形 94"/>
              <p:cNvSpPr/>
              <p:nvPr/>
            </p:nvSpPr>
            <p:spPr>
              <a:xfrm>
                <a:off x="4056416" y="4363329"/>
                <a:ext cx="46360" cy="22860"/>
              </a:xfrm>
              <a:custGeom>
                <a:avLst/>
                <a:gdLst/>
                <a:ahLst/>
                <a:cxnLst/>
                <a:rect l="0" t="0" r="0" b="0"/>
                <a:pathLst>
                  <a:path w="46360" h="22860">
                    <a:moveTo>
                      <a:pt x="0" y="0"/>
                    </a:moveTo>
                    <a:lnTo>
                      <a:pt x="46360" y="0"/>
                    </a:lnTo>
                    <a:lnTo>
                      <a:pt x="46360" y="22860"/>
                    </a:lnTo>
                    <a:lnTo>
                      <a:pt x="0" y="228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2723B"/>
              </a:solidFill>
              <a:ln w="7600" cap="flat">
                <a:noFill/>
                <a:bevel/>
              </a:ln>
            </p:spPr>
          </p:sp>
          <p:sp>
            <p:nvSpPr>
              <p:cNvPr id="96" name="任意多边形 95"/>
              <p:cNvSpPr/>
              <p:nvPr/>
            </p:nvSpPr>
            <p:spPr>
              <a:xfrm>
                <a:off x="4056416" y="4397619"/>
                <a:ext cx="46360" cy="22860"/>
              </a:xfrm>
              <a:custGeom>
                <a:avLst/>
                <a:gdLst/>
                <a:ahLst/>
                <a:cxnLst/>
                <a:rect l="0" t="0" r="0" b="0"/>
                <a:pathLst>
                  <a:path w="46360" h="22860">
                    <a:moveTo>
                      <a:pt x="0" y="0"/>
                    </a:moveTo>
                    <a:lnTo>
                      <a:pt x="46360" y="0"/>
                    </a:lnTo>
                    <a:lnTo>
                      <a:pt x="46360" y="22860"/>
                    </a:lnTo>
                    <a:lnTo>
                      <a:pt x="0" y="228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2723B"/>
              </a:solidFill>
              <a:ln w="7600" cap="flat">
                <a:noFill/>
                <a:bevel/>
              </a:ln>
            </p:spPr>
          </p:sp>
          <p:sp>
            <p:nvSpPr>
              <p:cNvPr id="97" name="任意多边形 96"/>
              <p:cNvSpPr/>
              <p:nvPr/>
            </p:nvSpPr>
            <p:spPr>
              <a:xfrm>
                <a:off x="4056416" y="4432671"/>
                <a:ext cx="46360" cy="22860"/>
              </a:xfrm>
              <a:custGeom>
                <a:avLst/>
                <a:gdLst/>
                <a:ahLst/>
                <a:cxnLst/>
                <a:rect l="0" t="0" r="0" b="0"/>
                <a:pathLst>
                  <a:path w="46360" h="22860">
                    <a:moveTo>
                      <a:pt x="0" y="0"/>
                    </a:moveTo>
                    <a:lnTo>
                      <a:pt x="46360" y="0"/>
                    </a:lnTo>
                    <a:lnTo>
                      <a:pt x="46360" y="22860"/>
                    </a:lnTo>
                    <a:lnTo>
                      <a:pt x="0" y="228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2723B"/>
              </a:solidFill>
              <a:ln w="7600" cap="flat">
                <a:noFill/>
                <a:bevel/>
              </a:ln>
            </p:spPr>
          </p:sp>
          <p:sp>
            <p:nvSpPr>
              <p:cNvPr id="98" name="任意多边形 97"/>
              <p:cNvSpPr/>
              <p:nvPr/>
            </p:nvSpPr>
            <p:spPr>
              <a:xfrm>
                <a:off x="3848176" y="4231502"/>
                <a:ext cx="288800" cy="288800"/>
              </a:xfrm>
              <a:custGeom>
                <a:avLst/>
                <a:gdLst/>
                <a:ahLst/>
                <a:cxnLst/>
                <a:rect l="0" t="0" r="0" b="0"/>
                <a:pathLst>
                  <a:path w="288800" h="288800">
                    <a:moveTo>
                      <a:pt x="281200" y="31242"/>
                    </a:moveTo>
                    <a:lnTo>
                      <a:pt x="169480" y="31242"/>
                    </a:lnTo>
                    <a:lnTo>
                      <a:pt x="169480" y="0"/>
                    </a:lnTo>
                    <a:lnTo>
                      <a:pt x="0" y="29718"/>
                    </a:lnTo>
                    <a:lnTo>
                      <a:pt x="0" y="259844"/>
                    </a:lnTo>
                    <a:lnTo>
                      <a:pt x="169480" y="288800"/>
                    </a:lnTo>
                    <a:lnTo>
                      <a:pt x="169480" y="253748"/>
                    </a:lnTo>
                    <a:lnTo>
                      <a:pt x="281200" y="253748"/>
                    </a:lnTo>
                    <a:cubicBezTo>
                      <a:pt x="285760" y="253748"/>
                      <a:pt x="288800" y="249937"/>
                      <a:pt x="288800" y="246128"/>
                    </a:cubicBezTo>
                    <a:lnTo>
                      <a:pt x="288800" y="38862"/>
                    </a:lnTo>
                    <a:cubicBezTo>
                      <a:pt x="288800" y="35052"/>
                      <a:pt x="285760" y="31242"/>
                      <a:pt x="281200" y="31242"/>
                    </a:cubicBezTo>
                    <a:close/>
                    <a:moveTo>
                      <a:pt x="95760" y="195835"/>
                    </a:moveTo>
                    <a:cubicBezTo>
                      <a:pt x="95760" y="195835"/>
                      <a:pt x="79800" y="154687"/>
                      <a:pt x="79800" y="153925"/>
                    </a:cubicBezTo>
                    <a:cubicBezTo>
                      <a:pt x="79040" y="154687"/>
                      <a:pt x="63080" y="193549"/>
                      <a:pt x="63080" y="193549"/>
                    </a:cubicBezTo>
                    <a:lnTo>
                      <a:pt x="41800" y="192025"/>
                    </a:lnTo>
                    <a:lnTo>
                      <a:pt x="66880" y="142495"/>
                    </a:lnTo>
                    <a:lnTo>
                      <a:pt x="44080" y="92965"/>
                    </a:lnTo>
                    <a:lnTo>
                      <a:pt x="65360" y="91441"/>
                    </a:lnTo>
                    <a:cubicBezTo>
                      <a:pt x="65360" y="91441"/>
                      <a:pt x="79800" y="129541"/>
                      <a:pt x="79800" y="130303"/>
                    </a:cubicBezTo>
                    <a:cubicBezTo>
                      <a:pt x="80560" y="129541"/>
                      <a:pt x="96520" y="89916"/>
                      <a:pt x="96520" y="89916"/>
                    </a:cubicBezTo>
                    <a:lnTo>
                      <a:pt x="118560" y="88393"/>
                    </a:lnTo>
                    <a:lnTo>
                      <a:pt x="91960" y="142495"/>
                    </a:lnTo>
                    <a:lnTo>
                      <a:pt x="119320" y="196598"/>
                    </a:lnTo>
                    <a:lnTo>
                      <a:pt x="95760" y="195835"/>
                    </a:lnTo>
                    <a:close/>
                    <a:moveTo>
                      <a:pt x="278920" y="245366"/>
                    </a:moveTo>
                    <a:lnTo>
                      <a:pt x="169480" y="245366"/>
                    </a:lnTo>
                    <a:lnTo>
                      <a:pt x="169480" y="224030"/>
                    </a:lnTo>
                    <a:lnTo>
                      <a:pt x="196080" y="224030"/>
                    </a:lnTo>
                    <a:lnTo>
                      <a:pt x="196080" y="201170"/>
                    </a:lnTo>
                    <a:lnTo>
                      <a:pt x="169480" y="201170"/>
                    </a:lnTo>
                    <a:lnTo>
                      <a:pt x="169480" y="189739"/>
                    </a:lnTo>
                    <a:lnTo>
                      <a:pt x="196080" y="189739"/>
                    </a:lnTo>
                    <a:lnTo>
                      <a:pt x="196080" y="166879"/>
                    </a:lnTo>
                    <a:lnTo>
                      <a:pt x="169480" y="166879"/>
                    </a:lnTo>
                    <a:lnTo>
                      <a:pt x="169480" y="155449"/>
                    </a:lnTo>
                    <a:lnTo>
                      <a:pt x="196080" y="155449"/>
                    </a:lnTo>
                    <a:lnTo>
                      <a:pt x="196080" y="132589"/>
                    </a:lnTo>
                    <a:lnTo>
                      <a:pt x="169480" y="132589"/>
                    </a:lnTo>
                    <a:lnTo>
                      <a:pt x="169480" y="121158"/>
                    </a:lnTo>
                    <a:lnTo>
                      <a:pt x="196080" y="121158"/>
                    </a:lnTo>
                    <a:lnTo>
                      <a:pt x="196080" y="98298"/>
                    </a:lnTo>
                    <a:lnTo>
                      <a:pt x="169480" y="98298"/>
                    </a:lnTo>
                    <a:lnTo>
                      <a:pt x="169480" y="86869"/>
                    </a:lnTo>
                    <a:lnTo>
                      <a:pt x="196080" y="86869"/>
                    </a:lnTo>
                    <a:lnTo>
                      <a:pt x="196080" y="64008"/>
                    </a:lnTo>
                    <a:lnTo>
                      <a:pt x="169480" y="64008"/>
                    </a:lnTo>
                    <a:lnTo>
                      <a:pt x="169480" y="41148"/>
                    </a:lnTo>
                    <a:lnTo>
                      <a:pt x="278920" y="41148"/>
                    </a:lnTo>
                    <a:lnTo>
                      <a:pt x="278920" y="245366"/>
                    </a:lnTo>
                    <a:close/>
                  </a:path>
                </a:pathLst>
              </a:custGeom>
              <a:solidFill>
                <a:srgbClr val="02723B"/>
              </a:solidFill>
              <a:ln w="7600" cap="flat">
                <a:noFill/>
                <a:bevel/>
              </a:ln>
            </p:spPr>
          </p:sp>
          <p:sp>
            <p:nvSpPr>
              <p:cNvPr id="99" name="Text 252"/>
              <p:cNvSpPr txBox="1"/>
              <p:nvPr/>
            </p:nvSpPr>
            <p:spPr>
              <a:xfrm>
                <a:off x="3612576" y="4535502"/>
                <a:ext cx="760000" cy="1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000000"/>
                    </a:solidFill>
                    <a:latin typeface="Arial"/>
                  </a:rPr>
                  <a:t>csv</a:t>
                </a:r>
              </a:p>
            </p:txBody>
          </p:sp>
        </p:grpSp>
        <p:sp>
          <p:nvSpPr>
            <p:cNvPr id="21" name="ConnectLine"/>
            <p:cNvSpPr/>
            <p:nvPr/>
          </p:nvSpPr>
          <p:spPr>
            <a:xfrm>
              <a:off x="1944376" y="1715902"/>
              <a:ext cx="539600" cy="13528"/>
            </a:xfrm>
            <a:custGeom>
              <a:avLst/>
              <a:gdLst>
                <a:gd name="rtl" fmla="*/ 117800 w 539600"/>
                <a:gd name="rtt" fmla="*/ -96596 h 13528"/>
                <a:gd name="rtr" fmla="*/ 421800 w 539600"/>
                <a:gd name="rtb" fmla="*/ 110124 h 13528"/>
              </a:gdLst>
              <a:ahLst/>
              <a:cxnLst/>
              <a:rect l="rtl" t="rtt" r="rtr" b="rtb"/>
              <a:pathLst>
                <a:path w="539600" h="13528" fill="none">
                  <a:moveTo>
                    <a:pt x="0" y="0"/>
                  </a:moveTo>
                  <a:lnTo>
                    <a:pt x="539600" y="13528"/>
                  </a:lnTo>
                </a:path>
              </a:pathLst>
            </a:custGeom>
            <a:noFill/>
            <a:ln w="20267" cap="flat">
              <a:solidFill>
                <a:srgbClr val="236EA1"/>
              </a:solidFill>
              <a:custDash>
                <a:ds d="1100000" sp="500000"/>
                <a:ds d="250000" sp="500000"/>
              </a:custDash>
              <a:bevel/>
              <a:tailEnd type="triangle" w="med" len="med"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912">
                  <a:solidFill>
                    <a:srgbClr val="000000"/>
                  </a:solidFill>
                  <a:latin typeface="Arial"/>
                </a:rPr>
                <a:t>查询</a:t>
              </a: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2879776" y="3784774"/>
              <a:ext cx="635359" cy="577600"/>
              <a:chOff x="2879776" y="3784774"/>
              <a:chExt cx="635359" cy="577600"/>
            </a:xfrm>
          </p:grpSpPr>
          <p:sp>
            <p:nvSpPr>
              <p:cNvPr id="86" name="任意多边形 85"/>
              <p:cNvSpPr/>
              <p:nvPr/>
            </p:nvSpPr>
            <p:spPr>
              <a:xfrm>
                <a:off x="2879776" y="3784774"/>
                <a:ext cx="635359" cy="577600"/>
              </a:xfrm>
              <a:custGeom>
                <a:avLst/>
                <a:gdLst/>
                <a:ahLst/>
                <a:cxnLst/>
                <a:rect l="0" t="0" r="0" b="0"/>
                <a:pathLst>
                  <a:path w="635359" h="577600">
                    <a:moveTo>
                      <a:pt x="627730" y="259200"/>
                    </a:moveTo>
                    <a:lnTo>
                      <a:pt x="497187" y="29525"/>
                    </a:lnTo>
                    <a:cubicBezTo>
                      <a:pt x="487199" y="11605"/>
                      <a:pt x="468580" y="0"/>
                      <a:pt x="448246" y="0"/>
                    </a:cubicBezTo>
                    <a:lnTo>
                      <a:pt x="187111" y="0"/>
                    </a:lnTo>
                    <a:cubicBezTo>
                      <a:pt x="166775" y="0"/>
                      <a:pt x="148151" y="11598"/>
                      <a:pt x="138170" y="29525"/>
                    </a:cubicBezTo>
                    <a:lnTo>
                      <a:pt x="7577" y="258597"/>
                    </a:lnTo>
                    <a:cubicBezTo>
                      <a:pt x="-2526" y="276381"/>
                      <a:pt x="-2526" y="298257"/>
                      <a:pt x="7577" y="316041"/>
                    </a:cubicBezTo>
                    <a:lnTo>
                      <a:pt x="138119" y="547020"/>
                    </a:lnTo>
                    <a:cubicBezTo>
                      <a:pt x="147999" y="565195"/>
                      <a:pt x="166574" y="576800"/>
                      <a:pt x="187061" y="577600"/>
                    </a:cubicBezTo>
                    <a:lnTo>
                      <a:pt x="448196" y="577600"/>
                    </a:lnTo>
                    <a:cubicBezTo>
                      <a:pt x="468684" y="576889"/>
                      <a:pt x="487291" y="565331"/>
                      <a:pt x="497187" y="547171"/>
                    </a:cubicBezTo>
                    <a:lnTo>
                      <a:pt x="627730" y="317497"/>
                    </a:lnTo>
                    <a:cubicBezTo>
                      <a:pt x="637901" y="299426"/>
                      <a:pt x="637901" y="277269"/>
                      <a:pt x="627730" y="259200"/>
                    </a:cubicBezTo>
                    <a:close/>
                  </a:path>
                </a:pathLst>
              </a:custGeom>
              <a:solidFill>
                <a:srgbClr val="4285F4"/>
              </a:solidFill>
              <a:ln w="7600" cap="flat">
                <a:noFill/>
                <a:bevel/>
              </a:ln>
            </p:spPr>
          </p:sp>
          <p:sp>
            <p:nvSpPr>
              <p:cNvPr id="87" name="任意多边形 86"/>
              <p:cNvSpPr/>
              <p:nvPr/>
            </p:nvSpPr>
            <p:spPr>
              <a:xfrm>
                <a:off x="3098158" y="3949221"/>
                <a:ext cx="375348" cy="413002"/>
              </a:xfrm>
              <a:custGeom>
                <a:avLst/>
                <a:gdLst/>
                <a:ahLst/>
                <a:cxnLst/>
                <a:rect l="0" t="0" r="0" b="0"/>
                <a:pathLst>
                  <a:path w="375348" h="413002">
                    <a:moveTo>
                      <a:pt x="198545" y="33291"/>
                    </a:moveTo>
                    <a:lnTo>
                      <a:pt x="102598" y="0"/>
                    </a:lnTo>
                    <a:lnTo>
                      <a:pt x="1042" y="77629"/>
                    </a:lnTo>
                    <a:lnTo>
                      <a:pt x="64527" y="141852"/>
                    </a:lnTo>
                    <a:lnTo>
                      <a:pt x="844" y="148129"/>
                    </a:lnTo>
                    <a:lnTo>
                      <a:pt x="60407" y="208384"/>
                    </a:lnTo>
                    <a:lnTo>
                      <a:pt x="0" y="215916"/>
                    </a:lnTo>
                    <a:lnTo>
                      <a:pt x="194921" y="413002"/>
                    </a:lnTo>
                    <a:lnTo>
                      <a:pt x="229666" y="413002"/>
                    </a:lnTo>
                    <a:cubicBezTo>
                      <a:pt x="250152" y="412291"/>
                      <a:pt x="268760" y="400733"/>
                      <a:pt x="278657" y="382573"/>
                    </a:cubicBezTo>
                    <a:lnTo>
                      <a:pt x="375348" y="212451"/>
                    </a:lnTo>
                    <a:lnTo>
                      <a:pt x="198545" y="33291"/>
                    </a:lnTo>
                    <a:close/>
                  </a:path>
                </a:pathLst>
              </a:custGeom>
              <a:solidFill>
                <a:srgbClr val="3D7CE3"/>
              </a:solidFill>
              <a:ln w="7600" cap="flat">
                <a:noFill/>
                <a:bevel/>
              </a:ln>
            </p:spPr>
          </p:sp>
          <p:grpSp>
            <p:nvGrpSpPr>
              <p:cNvPr id="88" name="组合 87"/>
              <p:cNvGrpSpPr/>
              <p:nvPr/>
            </p:nvGrpSpPr>
            <p:grpSpPr>
              <a:xfrm>
                <a:off x="3098184" y="3924090"/>
                <a:ext cx="198544" cy="298969"/>
                <a:chOff x="3098184" y="3924090"/>
                <a:chExt cx="198544" cy="298969"/>
              </a:xfrm>
            </p:grpSpPr>
            <p:sp>
              <p:nvSpPr>
                <p:cNvPr id="90" name="任意多边形 89"/>
                <p:cNvSpPr/>
                <p:nvPr/>
              </p:nvSpPr>
              <p:spPr>
                <a:xfrm>
                  <a:off x="3098184" y="3924090"/>
                  <a:ext cx="198544" cy="16078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8544" h="160782">
                      <a:moveTo>
                        <a:pt x="99272" y="0"/>
                      </a:moveTo>
                      <a:lnTo>
                        <a:pt x="0" y="57996"/>
                      </a:lnTo>
                      <a:lnTo>
                        <a:pt x="0" y="102836"/>
                      </a:lnTo>
                      <a:lnTo>
                        <a:pt x="99272" y="160782"/>
                      </a:lnTo>
                      <a:lnTo>
                        <a:pt x="198544" y="102836"/>
                      </a:lnTo>
                      <a:lnTo>
                        <a:pt x="198544" y="57996"/>
                      </a:lnTo>
                      <a:lnTo>
                        <a:pt x="99272" y="0"/>
                      </a:lnTo>
                      <a:close/>
                      <a:moveTo>
                        <a:pt x="158587" y="79738"/>
                      </a:moveTo>
                      <a:lnTo>
                        <a:pt x="99272" y="114335"/>
                      </a:lnTo>
                      <a:lnTo>
                        <a:pt x="40007" y="79738"/>
                      </a:lnTo>
                      <a:lnTo>
                        <a:pt x="99272" y="45091"/>
                      </a:lnTo>
                      <a:lnTo>
                        <a:pt x="158587" y="797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91" name="任意多边形 90"/>
                <p:cNvSpPr/>
                <p:nvPr/>
              </p:nvSpPr>
              <p:spPr>
                <a:xfrm>
                  <a:off x="3098184" y="4052233"/>
                  <a:ext cx="198544" cy="10283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8544" h="102836">
                      <a:moveTo>
                        <a:pt x="0" y="0"/>
                      </a:moveTo>
                      <a:lnTo>
                        <a:pt x="0" y="44840"/>
                      </a:lnTo>
                      <a:lnTo>
                        <a:pt x="99272" y="102836"/>
                      </a:lnTo>
                      <a:lnTo>
                        <a:pt x="198544" y="44840"/>
                      </a:lnTo>
                      <a:lnTo>
                        <a:pt x="198544" y="0"/>
                      </a:lnTo>
                      <a:lnTo>
                        <a:pt x="99272" y="579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92" name="任意多边形 91"/>
                <p:cNvSpPr/>
                <p:nvPr/>
              </p:nvSpPr>
              <p:spPr>
                <a:xfrm>
                  <a:off x="3098184" y="4120222"/>
                  <a:ext cx="198544" cy="10283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8544" h="102836">
                      <a:moveTo>
                        <a:pt x="0" y="0"/>
                      </a:moveTo>
                      <a:lnTo>
                        <a:pt x="0" y="44840"/>
                      </a:lnTo>
                      <a:lnTo>
                        <a:pt x="99272" y="102836"/>
                      </a:lnTo>
                      <a:lnTo>
                        <a:pt x="198544" y="44840"/>
                      </a:lnTo>
                      <a:lnTo>
                        <a:pt x="198544" y="0"/>
                      </a:lnTo>
                      <a:lnTo>
                        <a:pt x="99272" y="579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</p:grpSp>
          <p:sp>
            <p:nvSpPr>
              <p:cNvPr id="89" name="Text 253"/>
              <p:cNvSpPr txBox="1"/>
              <p:nvPr/>
            </p:nvSpPr>
            <p:spPr>
              <a:xfrm>
                <a:off x="2817456" y="4377574"/>
                <a:ext cx="760000" cy="1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000000"/>
                    </a:solidFill>
                    <a:latin typeface="Arial"/>
                  </a:rPr>
                  <a:t>文件服务</a:t>
                </a:r>
              </a:p>
            </p:txBody>
          </p:sp>
        </p:grpSp>
        <p:sp>
          <p:nvSpPr>
            <p:cNvPr id="23" name="ConnectLine"/>
            <p:cNvSpPr/>
            <p:nvPr/>
          </p:nvSpPr>
          <p:spPr>
            <a:xfrm>
              <a:off x="3515144" y="4073574"/>
              <a:ext cx="2017960" cy="7600"/>
            </a:xfrm>
            <a:custGeom>
              <a:avLst/>
              <a:gdLst>
                <a:gd name="rtl" fmla="*/ 944376 w 2017960"/>
                <a:gd name="rtt" fmla="*/ -100320 h 7600"/>
                <a:gd name="rtr" fmla="*/ 1073576 w 2017960"/>
                <a:gd name="rtb" fmla="*/ 100320 h 7600"/>
              </a:gdLst>
              <a:ahLst/>
              <a:cxnLst/>
              <a:rect l="rtl" t="rtt" r="rtr" b="rtb"/>
              <a:pathLst>
                <a:path w="2017960" h="7600" fill="none">
                  <a:moveTo>
                    <a:pt x="0" y="0"/>
                  </a:moveTo>
                  <a:lnTo>
                    <a:pt x="2017960" y="0"/>
                  </a:lnTo>
                </a:path>
              </a:pathLst>
            </a:custGeom>
            <a:noFill/>
            <a:ln w="20267" cap="flat">
              <a:solidFill>
                <a:srgbClr val="236EA1"/>
              </a:solidFill>
              <a:custDash>
                <a:ds d="1100000" sp="500000"/>
                <a:ds d="250000" sp="500000"/>
              </a:custDash>
              <a:bevel/>
              <a:tailEnd type="triangle" w="med" len="med"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912" b="1">
                  <a:solidFill>
                    <a:srgbClr val="FF0000"/>
                  </a:solidFill>
                  <a:latin typeface="Arial"/>
                </a:rPr>
                <a:t>1</a:t>
              </a:r>
            </a:p>
          </p:txBody>
        </p:sp>
        <p:sp>
          <p:nvSpPr>
            <p:cNvPr id="24" name="ConnectLine"/>
            <p:cNvSpPr/>
            <p:nvPr/>
          </p:nvSpPr>
          <p:spPr>
            <a:xfrm>
              <a:off x="6168460" y="4073574"/>
              <a:ext cx="465720" cy="7600"/>
            </a:xfrm>
            <a:custGeom>
              <a:avLst/>
              <a:gdLst>
                <a:gd name="rtl" fmla="*/ 168260 w 465720"/>
                <a:gd name="rtt" fmla="*/ -100320 h 7600"/>
                <a:gd name="rtr" fmla="*/ 297460 w 465720"/>
                <a:gd name="rtb" fmla="*/ 100320 h 7600"/>
              </a:gdLst>
              <a:ahLst/>
              <a:cxnLst/>
              <a:rect l="rtl" t="rtt" r="rtr" b="rtb"/>
              <a:pathLst>
                <a:path w="465720" h="7600" fill="none">
                  <a:moveTo>
                    <a:pt x="0" y="0"/>
                  </a:moveTo>
                  <a:lnTo>
                    <a:pt x="465720" y="0"/>
                  </a:lnTo>
                </a:path>
              </a:pathLst>
            </a:custGeom>
            <a:noFill/>
            <a:ln w="20267" cap="flat">
              <a:solidFill>
                <a:srgbClr val="236EA1"/>
              </a:solidFill>
              <a:custDash>
                <a:ds d="1100000" sp="500000"/>
                <a:ds d="250000" sp="500000"/>
              </a:custDash>
              <a:bevel/>
              <a:tailEnd type="triangle" w="med" len="med"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912" b="1">
                  <a:solidFill>
                    <a:srgbClr val="FF0000"/>
                  </a:solidFill>
                  <a:latin typeface="Arial"/>
                </a:rPr>
                <a:t>2</a:t>
              </a:r>
            </a:p>
          </p:txBody>
        </p:sp>
        <p:sp>
          <p:nvSpPr>
            <p:cNvPr id="25" name="ConnectLine"/>
            <p:cNvSpPr/>
            <p:nvPr/>
          </p:nvSpPr>
          <p:spPr>
            <a:xfrm>
              <a:off x="7020579" y="4073574"/>
              <a:ext cx="465720" cy="7600"/>
            </a:xfrm>
            <a:custGeom>
              <a:avLst/>
              <a:gdLst>
                <a:gd name="rtl" fmla="*/ 168260 w 465720"/>
                <a:gd name="rtt" fmla="*/ -100320 h 7600"/>
                <a:gd name="rtr" fmla="*/ 297460 w 465720"/>
                <a:gd name="rtb" fmla="*/ 100320 h 7600"/>
              </a:gdLst>
              <a:ahLst/>
              <a:cxnLst/>
              <a:rect l="rtl" t="rtt" r="rtr" b="rtb"/>
              <a:pathLst>
                <a:path w="465720" h="7600" fill="none">
                  <a:moveTo>
                    <a:pt x="0" y="0"/>
                  </a:moveTo>
                  <a:lnTo>
                    <a:pt x="465720" y="0"/>
                  </a:lnTo>
                </a:path>
              </a:pathLst>
            </a:custGeom>
            <a:noFill/>
            <a:ln w="20267" cap="flat">
              <a:solidFill>
                <a:srgbClr val="236EA1"/>
              </a:solidFill>
              <a:custDash>
                <a:ds d="1100000" sp="500000"/>
                <a:ds d="250000" sp="500000"/>
              </a:custDash>
              <a:bevel/>
              <a:tailEnd type="triangle" w="med" len="med"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912" b="1">
                  <a:solidFill>
                    <a:srgbClr val="FF0000"/>
                  </a:solidFill>
                  <a:latin typeface="Arial"/>
                </a:rPr>
                <a:t>3</a:t>
              </a:r>
            </a:p>
          </p:txBody>
        </p:sp>
        <p:sp>
          <p:nvSpPr>
            <p:cNvPr id="26" name="Line"/>
            <p:cNvSpPr/>
            <p:nvPr/>
          </p:nvSpPr>
          <p:spPr>
            <a:xfrm rot="10638240">
              <a:off x="4131061" y="3997797"/>
              <a:ext cx="2690398" cy="314863"/>
            </a:xfrm>
            <a:custGeom>
              <a:avLst/>
              <a:gdLst/>
              <a:ahLst/>
              <a:cxnLst/>
              <a:rect l="0" t="0" r="0" b="0"/>
              <a:pathLst>
                <a:path w="2690398" h="314863" fill="none">
                  <a:moveTo>
                    <a:pt x="0" y="0"/>
                  </a:moveTo>
                  <a:cubicBezTo>
                    <a:pt x="96418" y="-333381"/>
                    <a:pt x="1749239" y="-358126"/>
                    <a:pt x="2693379" y="0"/>
                  </a:cubicBezTo>
                </a:path>
              </a:pathLst>
            </a:custGeom>
            <a:noFill/>
            <a:ln w="20267" cap="flat">
              <a:solidFill>
                <a:srgbClr val="236EA1"/>
              </a:solidFill>
              <a:custDash>
                <a:ds d="1100000" sp="500000"/>
                <a:ds d="250000" sp="500000"/>
              </a:custDash>
              <a:bevel/>
              <a:tailEnd type="triangle" w="med" len="med"/>
            </a:ln>
          </p:spPr>
        </p:sp>
        <p:sp>
          <p:nvSpPr>
            <p:cNvPr id="27" name="Text 254"/>
            <p:cNvSpPr txBox="1"/>
            <p:nvPr/>
          </p:nvSpPr>
          <p:spPr>
            <a:xfrm>
              <a:off x="4961576" y="4444302"/>
              <a:ext cx="615600" cy="144400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912">
                  <a:solidFill>
                    <a:srgbClr val="FF0000"/>
                  </a:solidFill>
                  <a:latin typeface="Arial"/>
                </a:rPr>
                <a:t>4</a:t>
              </a:r>
            </a:p>
          </p:txBody>
        </p:sp>
        <p:sp>
          <p:nvSpPr>
            <p:cNvPr id="28" name="ConnectLine"/>
            <p:cNvSpPr/>
            <p:nvPr/>
          </p:nvSpPr>
          <p:spPr>
            <a:xfrm>
              <a:off x="1898776" y="4087102"/>
              <a:ext cx="539600" cy="13528"/>
            </a:xfrm>
            <a:custGeom>
              <a:avLst/>
              <a:gdLst>
                <a:gd name="rtl" fmla="*/ 117800 w 539600"/>
                <a:gd name="rtt" fmla="*/ -110124 h 13528"/>
                <a:gd name="rtr" fmla="*/ 421800 w 539600"/>
                <a:gd name="rtb" fmla="*/ 96596 h 13528"/>
              </a:gdLst>
              <a:ahLst/>
              <a:cxnLst/>
              <a:rect l="rtl" t="rtt" r="rtr" b="rtb"/>
              <a:pathLst>
                <a:path w="539600" h="13528" fill="none">
                  <a:moveTo>
                    <a:pt x="0" y="0"/>
                  </a:moveTo>
                  <a:lnTo>
                    <a:pt x="539600" y="-13528"/>
                  </a:lnTo>
                </a:path>
              </a:pathLst>
            </a:custGeom>
            <a:noFill/>
            <a:ln w="20267" cap="flat">
              <a:solidFill>
                <a:srgbClr val="236EA1"/>
              </a:solidFill>
              <a:custDash>
                <a:ds d="1100000" sp="500000"/>
                <a:ds d="250000" sp="500000"/>
              </a:custDash>
              <a:bevel/>
              <a:tailEnd type="triangle" w="med" len="med"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912">
                  <a:solidFill>
                    <a:srgbClr val="000000"/>
                  </a:solidFill>
                  <a:latin typeface="Arial"/>
                </a:rPr>
                <a:t>下载</a:t>
              </a:r>
            </a:p>
          </p:txBody>
        </p:sp>
        <p:sp>
          <p:nvSpPr>
            <p:cNvPr id="29" name="Text 255"/>
            <p:cNvSpPr txBox="1"/>
            <p:nvPr/>
          </p:nvSpPr>
          <p:spPr>
            <a:xfrm>
              <a:off x="4383976" y="1559403"/>
              <a:ext cx="615600" cy="144400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912">
                  <a:solidFill>
                    <a:srgbClr val="FF0000"/>
                  </a:solidFill>
                  <a:latin typeface="Arial"/>
                </a:rPr>
                <a:t>2</a:t>
              </a: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2628376" y="1094830"/>
              <a:ext cx="1717600" cy="1269200"/>
              <a:chOff x="2628376" y="1094830"/>
              <a:chExt cx="1717600" cy="1269200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2628376" y="1094830"/>
                <a:ext cx="1717600" cy="1269200"/>
                <a:chOff x="2628376" y="1094830"/>
                <a:chExt cx="1717600" cy="1269200"/>
              </a:xfrm>
            </p:grpSpPr>
            <p:sp>
              <p:nvSpPr>
                <p:cNvPr id="42" name="Rounded Rectangle"/>
                <p:cNvSpPr/>
                <p:nvPr/>
              </p:nvSpPr>
              <p:spPr>
                <a:xfrm>
                  <a:off x="2628376" y="1094830"/>
                  <a:ext cx="1717600" cy="1269200"/>
                </a:xfrm>
                <a:custGeom>
                  <a:avLst/>
                  <a:gdLst>
                    <a:gd name="connsiteX0" fmla="*/ 858800 w 1717600"/>
                    <a:gd name="connsiteY0" fmla="*/ 1269200 h 1269200"/>
                    <a:gd name="connsiteX1" fmla="*/ 858800 w 1717600"/>
                    <a:gd name="connsiteY1" fmla="*/ 0 h 1269200"/>
                    <a:gd name="connsiteX2" fmla="*/ 1717600 w 1717600"/>
                    <a:gd name="connsiteY2" fmla="*/ 634600 h 1269200"/>
                    <a:gd name="connsiteX3" fmla="*/ 0 w 1717600"/>
                    <a:gd name="connsiteY3" fmla="*/ 634600 h 1269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0" t="0" r="0" b="0"/>
                  <a:pathLst>
                    <a:path w="1717600" h="1269200">
                      <a:moveTo>
                        <a:pt x="1631424" y="1269200"/>
                      </a:moveTo>
                      <a:cubicBezTo>
                        <a:pt x="1679022" y="1269200"/>
                        <a:pt x="1717600" y="1230622"/>
                        <a:pt x="1717600" y="1183024"/>
                      </a:cubicBezTo>
                      <a:lnTo>
                        <a:pt x="1717600" y="86173"/>
                      </a:lnTo>
                      <a:cubicBezTo>
                        <a:pt x="1717600" y="38580"/>
                        <a:pt x="1679022" y="0"/>
                        <a:pt x="1631424" y="0"/>
                      </a:cubicBezTo>
                      <a:lnTo>
                        <a:pt x="86173" y="0"/>
                      </a:lnTo>
                      <a:cubicBezTo>
                        <a:pt x="38580" y="0"/>
                        <a:pt x="0" y="38580"/>
                        <a:pt x="0" y="86173"/>
                      </a:cubicBezTo>
                      <a:lnTo>
                        <a:pt x="0" y="1183024"/>
                      </a:lnTo>
                      <a:cubicBezTo>
                        <a:pt x="0" y="1230622"/>
                        <a:pt x="38580" y="1269200"/>
                        <a:pt x="86173" y="1269200"/>
                      </a:cubicBezTo>
                      <a:lnTo>
                        <a:pt x="1631424" y="1269200"/>
                      </a:lnTo>
                      <a:close/>
                    </a:path>
                  </a:pathLst>
                </a:custGeom>
                <a:solidFill>
                  <a:srgbClr val="E7F4F0"/>
                </a:solidFill>
                <a:ln w="7600" cap="flat">
                  <a:solidFill>
                    <a:srgbClr val="7ECCB6"/>
                  </a:solidFill>
                  <a:bevel/>
                </a:ln>
              </p:spPr>
            </p:sp>
            <p:grpSp>
              <p:nvGrpSpPr>
                <p:cNvPr id="43" name="组合 42"/>
                <p:cNvGrpSpPr/>
                <p:nvPr/>
              </p:nvGrpSpPr>
              <p:grpSpPr>
                <a:xfrm>
                  <a:off x="2778096" y="1440593"/>
                  <a:ext cx="1430480" cy="577674"/>
                  <a:chOff x="2778096" y="1440593"/>
                  <a:chExt cx="1430480" cy="577674"/>
                </a:xfrm>
              </p:grpSpPr>
              <p:grpSp>
                <p:nvGrpSpPr>
                  <p:cNvPr id="44" name="Global Secondary Indexes"/>
                  <p:cNvGrpSpPr/>
                  <p:nvPr/>
                </p:nvGrpSpPr>
                <p:grpSpPr>
                  <a:xfrm>
                    <a:off x="3560896" y="1440593"/>
                    <a:ext cx="635361" cy="577674"/>
                    <a:chOff x="3560896" y="1440593"/>
                    <a:chExt cx="635361" cy="577674"/>
                  </a:xfrm>
                </p:grpSpPr>
                <p:grpSp>
                  <p:nvGrpSpPr>
                    <p:cNvPr id="50" name="组合 49"/>
                    <p:cNvGrpSpPr/>
                    <p:nvPr/>
                  </p:nvGrpSpPr>
                  <p:grpSpPr>
                    <a:xfrm>
                      <a:off x="3560465" y="1440590"/>
                      <a:ext cx="96694" cy="116889"/>
                      <a:chOff x="3560465" y="1440590"/>
                      <a:chExt cx="96694" cy="116889"/>
                    </a:xfrm>
                  </p:grpSpPr>
                  <p:sp>
                    <p:nvSpPr>
                      <p:cNvPr id="84" name="任意多边形 83"/>
                      <p:cNvSpPr/>
                      <p:nvPr/>
                    </p:nvSpPr>
                    <p:spPr>
                      <a:xfrm>
                        <a:off x="3560897" y="1484431"/>
                        <a:ext cx="96694" cy="73051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96694" h="73051">
                            <a:moveTo>
                              <a:pt x="0" y="0"/>
                            </a:moveTo>
                            <a:lnTo>
                              <a:pt x="96694" y="0"/>
                            </a:lnTo>
                            <a:lnTo>
                              <a:pt x="96694" y="73051"/>
                            </a:lnTo>
                            <a:lnTo>
                              <a:pt x="0" y="7305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956A2"/>
                      </a:solidFill>
                      <a:ln w="2500" cap="flat">
                        <a:solidFill>
                          <a:srgbClr val="1B4A78"/>
                        </a:solidFill>
                        <a:bevel/>
                      </a:ln>
                    </p:spPr>
                  </p:sp>
                  <p:sp>
                    <p:nvSpPr>
                      <p:cNvPr id="85" name="任意多边形 84"/>
                      <p:cNvSpPr/>
                      <p:nvPr/>
                    </p:nvSpPr>
                    <p:spPr>
                      <a:xfrm>
                        <a:off x="3560897" y="1440593"/>
                        <a:ext cx="96694" cy="93922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96694" h="93922">
                            <a:moveTo>
                              <a:pt x="0" y="0"/>
                            </a:moveTo>
                            <a:lnTo>
                              <a:pt x="96694" y="0"/>
                            </a:lnTo>
                            <a:lnTo>
                              <a:pt x="96694" y="93922"/>
                            </a:lnTo>
                            <a:lnTo>
                              <a:pt x="0" y="93922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4285F4"/>
                      </a:solidFill>
                      <a:ln w="2500" cap="flat">
                        <a:solidFill>
                          <a:srgbClr val="2E73B7"/>
                        </a:solidFill>
                        <a:bevel/>
                      </a:ln>
                    </p:spPr>
                  </p:sp>
                </p:grpSp>
                <p:grpSp>
                  <p:nvGrpSpPr>
                    <p:cNvPr id="51" name="组合 50"/>
                    <p:cNvGrpSpPr/>
                    <p:nvPr/>
                  </p:nvGrpSpPr>
                  <p:grpSpPr>
                    <a:xfrm>
                      <a:off x="3698698" y="1440590"/>
                      <a:ext cx="96694" cy="116889"/>
                      <a:chOff x="3698698" y="1440590"/>
                      <a:chExt cx="96694" cy="116889"/>
                    </a:xfrm>
                  </p:grpSpPr>
                  <p:sp>
                    <p:nvSpPr>
                      <p:cNvPr id="82" name="任意多边形 81"/>
                      <p:cNvSpPr/>
                      <p:nvPr/>
                    </p:nvSpPr>
                    <p:spPr>
                      <a:xfrm>
                        <a:off x="3699129" y="1484431"/>
                        <a:ext cx="96694" cy="73051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96694" h="73051">
                            <a:moveTo>
                              <a:pt x="0" y="0"/>
                            </a:moveTo>
                            <a:lnTo>
                              <a:pt x="96694" y="0"/>
                            </a:lnTo>
                            <a:lnTo>
                              <a:pt x="96694" y="73051"/>
                            </a:lnTo>
                            <a:lnTo>
                              <a:pt x="0" y="7305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956A2"/>
                      </a:solidFill>
                      <a:ln w="2500" cap="flat">
                        <a:solidFill>
                          <a:srgbClr val="1B4A78"/>
                        </a:solidFill>
                        <a:bevel/>
                      </a:ln>
                    </p:spPr>
                  </p:sp>
                  <p:sp>
                    <p:nvSpPr>
                      <p:cNvPr id="83" name="任意多边形 82"/>
                      <p:cNvSpPr/>
                      <p:nvPr/>
                    </p:nvSpPr>
                    <p:spPr>
                      <a:xfrm>
                        <a:off x="3699129" y="1440593"/>
                        <a:ext cx="96694" cy="93922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96694" h="93922">
                            <a:moveTo>
                              <a:pt x="0" y="0"/>
                            </a:moveTo>
                            <a:lnTo>
                              <a:pt x="96694" y="0"/>
                            </a:lnTo>
                            <a:lnTo>
                              <a:pt x="96694" y="93922"/>
                            </a:lnTo>
                            <a:lnTo>
                              <a:pt x="0" y="93922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4285F4"/>
                      </a:solidFill>
                      <a:ln w="2500" cap="flat">
                        <a:solidFill>
                          <a:srgbClr val="2E73B7"/>
                        </a:solidFill>
                        <a:bevel/>
                      </a:ln>
                    </p:spPr>
                  </p:sp>
                </p:grpSp>
                <p:grpSp>
                  <p:nvGrpSpPr>
                    <p:cNvPr id="52" name="组合 51"/>
                    <p:cNvGrpSpPr/>
                    <p:nvPr/>
                  </p:nvGrpSpPr>
                  <p:grpSpPr>
                    <a:xfrm>
                      <a:off x="3838489" y="1440810"/>
                      <a:ext cx="354602" cy="116451"/>
                      <a:chOff x="3838489" y="1440810"/>
                      <a:chExt cx="354602" cy="116451"/>
                    </a:xfrm>
                  </p:grpSpPr>
                  <p:sp>
                    <p:nvSpPr>
                      <p:cNvPr id="80" name="任意多边形 79"/>
                      <p:cNvSpPr/>
                      <p:nvPr/>
                    </p:nvSpPr>
                    <p:spPr>
                      <a:xfrm>
                        <a:off x="3840071" y="1484487"/>
                        <a:ext cx="354602" cy="72777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354602" h="72777">
                            <a:moveTo>
                              <a:pt x="0" y="0"/>
                            </a:moveTo>
                            <a:lnTo>
                              <a:pt x="354602" y="0"/>
                            </a:lnTo>
                            <a:lnTo>
                              <a:pt x="354602" y="72777"/>
                            </a:lnTo>
                            <a:lnTo>
                              <a:pt x="0" y="7277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956A2"/>
                      </a:solidFill>
                      <a:ln w="2500" cap="flat">
                        <a:solidFill>
                          <a:srgbClr val="1B4A78"/>
                        </a:solidFill>
                        <a:bevel/>
                      </a:ln>
                    </p:spPr>
                  </p:sp>
                  <p:sp>
                    <p:nvSpPr>
                      <p:cNvPr id="81" name="任意多边形 80"/>
                      <p:cNvSpPr/>
                      <p:nvPr/>
                    </p:nvSpPr>
                    <p:spPr>
                      <a:xfrm>
                        <a:off x="3840071" y="1440812"/>
                        <a:ext cx="354602" cy="93570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354602" h="93570">
                            <a:moveTo>
                              <a:pt x="0" y="0"/>
                            </a:moveTo>
                            <a:lnTo>
                              <a:pt x="354602" y="0"/>
                            </a:lnTo>
                            <a:lnTo>
                              <a:pt x="354602" y="93570"/>
                            </a:lnTo>
                            <a:lnTo>
                              <a:pt x="0" y="9357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4285F4"/>
                      </a:solidFill>
                      <a:ln w="2500" cap="flat">
                        <a:solidFill>
                          <a:srgbClr val="2E73B7"/>
                        </a:solidFill>
                        <a:bevel/>
                      </a:ln>
                    </p:spPr>
                  </p:sp>
                </p:grpSp>
                <p:grpSp>
                  <p:nvGrpSpPr>
                    <p:cNvPr id="53" name="组合 52"/>
                    <p:cNvGrpSpPr/>
                    <p:nvPr/>
                  </p:nvGrpSpPr>
                  <p:grpSpPr>
                    <a:xfrm>
                      <a:off x="3560897" y="1588766"/>
                      <a:ext cx="96693" cy="133550"/>
                      <a:chOff x="3560897" y="1588766"/>
                      <a:chExt cx="96693" cy="133550"/>
                    </a:xfrm>
                  </p:grpSpPr>
                  <p:sp>
                    <p:nvSpPr>
                      <p:cNvPr id="78" name="任意多边形 77"/>
                      <p:cNvSpPr/>
                      <p:nvPr/>
                    </p:nvSpPr>
                    <p:spPr>
                      <a:xfrm>
                        <a:off x="3560897" y="1649327"/>
                        <a:ext cx="96693" cy="73016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96693" h="73016">
                            <a:moveTo>
                              <a:pt x="0" y="0"/>
                            </a:moveTo>
                            <a:lnTo>
                              <a:pt x="96693" y="0"/>
                            </a:lnTo>
                            <a:lnTo>
                              <a:pt x="96693" y="73016"/>
                            </a:lnTo>
                            <a:lnTo>
                              <a:pt x="0" y="73016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956A2"/>
                      </a:solidFill>
                      <a:ln w="2500" cap="flat">
                        <a:solidFill>
                          <a:srgbClr val="1B4A78"/>
                        </a:solidFill>
                        <a:bevel/>
                      </a:ln>
                    </p:spPr>
                  </p:sp>
                  <p:sp>
                    <p:nvSpPr>
                      <p:cNvPr id="79" name="任意多边形 78"/>
                      <p:cNvSpPr/>
                      <p:nvPr/>
                    </p:nvSpPr>
                    <p:spPr>
                      <a:xfrm>
                        <a:off x="3560897" y="1588793"/>
                        <a:ext cx="96693" cy="110566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96693" h="110566">
                            <a:moveTo>
                              <a:pt x="0" y="0"/>
                            </a:moveTo>
                            <a:lnTo>
                              <a:pt x="96693" y="0"/>
                            </a:lnTo>
                            <a:lnTo>
                              <a:pt x="96693" y="110566"/>
                            </a:lnTo>
                            <a:lnTo>
                              <a:pt x="0" y="110566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4285F4"/>
                      </a:solidFill>
                      <a:ln w="2500" cap="flat">
                        <a:solidFill>
                          <a:srgbClr val="2E73B7"/>
                        </a:solidFill>
                        <a:bevel/>
                      </a:ln>
                    </p:spPr>
                  </p:sp>
                </p:grpSp>
                <p:grpSp>
                  <p:nvGrpSpPr>
                    <p:cNvPr id="54" name="组合 53"/>
                    <p:cNvGrpSpPr/>
                    <p:nvPr/>
                  </p:nvGrpSpPr>
                  <p:grpSpPr>
                    <a:xfrm>
                      <a:off x="3560464" y="1753200"/>
                      <a:ext cx="96694" cy="116889"/>
                      <a:chOff x="3560464" y="1753200"/>
                      <a:chExt cx="96694" cy="116889"/>
                    </a:xfrm>
                  </p:grpSpPr>
                  <p:sp>
                    <p:nvSpPr>
                      <p:cNvPr id="76" name="任意多边形 75"/>
                      <p:cNvSpPr/>
                      <p:nvPr/>
                    </p:nvSpPr>
                    <p:spPr>
                      <a:xfrm>
                        <a:off x="3560896" y="1797041"/>
                        <a:ext cx="96694" cy="73051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96694" h="73051">
                            <a:moveTo>
                              <a:pt x="0" y="0"/>
                            </a:moveTo>
                            <a:lnTo>
                              <a:pt x="96694" y="0"/>
                            </a:lnTo>
                            <a:lnTo>
                              <a:pt x="96694" y="73051"/>
                            </a:lnTo>
                            <a:lnTo>
                              <a:pt x="0" y="7305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956A2"/>
                      </a:solidFill>
                      <a:ln w="2500" cap="flat">
                        <a:solidFill>
                          <a:srgbClr val="1B4A78"/>
                        </a:solidFill>
                        <a:bevel/>
                      </a:ln>
                    </p:spPr>
                  </p:sp>
                  <p:sp>
                    <p:nvSpPr>
                      <p:cNvPr id="77" name="任意多边形 76"/>
                      <p:cNvSpPr/>
                      <p:nvPr/>
                    </p:nvSpPr>
                    <p:spPr>
                      <a:xfrm>
                        <a:off x="3560896" y="1753202"/>
                        <a:ext cx="96694" cy="93922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96694" h="93922">
                            <a:moveTo>
                              <a:pt x="0" y="0"/>
                            </a:moveTo>
                            <a:lnTo>
                              <a:pt x="96694" y="0"/>
                            </a:lnTo>
                            <a:lnTo>
                              <a:pt x="96694" y="93922"/>
                            </a:lnTo>
                            <a:lnTo>
                              <a:pt x="0" y="93922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4285F4"/>
                      </a:solidFill>
                      <a:ln w="2500" cap="flat">
                        <a:solidFill>
                          <a:srgbClr val="2E73B7"/>
                        </a:solidFill>
                        <a:bevel/>
                      </a:ln>
                    </p:spPr>
                  </p:sp>
                </p:grpSp>
                <p:grpSp>
                  <p:nvGrpSpPr>
                    <p:cNvPr id="55" name="组合 54"/>
                    <p:cNvGrpSpPr/>
                    <p:nvPr/>
                  </p:nvGrpSpPr>
                  <p:grpSpPr>
                    <a:xfrm>
                      <a:off x="3698698" y="1753200"/>
                      <a:ext cx="96694" cy="116889"/>
                      <a:chOff x="3698698" y="1753200"/>
                      <a:chExt cx="96694" cy="116889"/>
                    </a:xfrm>
                  </p:grpSpPr>
                  <p:sp>
                    <p:nvSpPr>
                      <p:cNvPr id="74" name="任意多边形 73"/>
                      <p:cNvSpPr/>
                      <p:nvPr/>
                    </p:nvSpPr>
                    <p:spPr>
                      <a:xfrm>
                        <a:off x="3699129" y="1797041"/>
                        <a:ext cx="96694" cy="73051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96694" h="73051">
                            <a:moveTo>
                              <a:pt x="0" y="0"/>
                            </a:moveTo>
                            <a:lnTo>
                              <a:pt x="96694" y="0"/>
                            </a:lnTo>
                            <a:lnTo>
                              <a:pt x="96694" y="73051"/>
                            </a:lnTo>
                            <a:lnTo>
                              <a:pt x="0" y="7305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956A2"/>
                      </a:solidFill>
                      <a:ln w="2500" cap="flat">
                        <a:solidFill>
                          <a:srgbClr val="1B4A78"/>
                        </a:solidFill>
                        <a:bevel/>
                      </a:ln>
                    </p:spPr>
                  </p:sp>
                  <p:sp>
                    <p:nvSpPr>
                      <p:cNvPr id="75" name="任意多边形 74"/>
                      <p:cNvSpPr/>
                      <p:nvPr/>
                    </p:nvSpPr>
                    <p:spPr>
                      <a:xfrm>
                        <a:off x="3699129" y="1753202"/>
                        <a:ext cx="96694" cy="93922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96694" h="93922">
                            <a:moveTo>
                              <a:pt x="0" y="0"/>
                            </a:moveTo>
                            <a:lnTo>
                              <a:pt x="96694" y="0"/>
                            </a:lnTo>
                            <a:lnTo>
                              <a:pt x="96694" y="93922"/>
                            </a:lnTo>
                            <a:lnTo>
                              <a:pt x="0" y="93922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4285F4"/>
                      </a:solidFill>
                      <a:ln w="2500" cap="flat">
                        <a:solidFill>
                          <a:srgbClr val="2E73B7"/>
                        </a:solidFill>
                        <a:bevel/>
                      </a:ln>
                    </p:spPr>
                  </p:sp>
                </p:grpSp>
                <p:grpSp>
                  <p:nvGrpSpPr>
                    <p:cNvPr id="56" name="组合 55"/>
                    <p:cNvGrpSpPr/>
                    <p:nvPr/>
                  </p:nvGrpSpPr>
                  <p:grpSpPr>
                    <a:xfrm>
                      <a:off x="3838489" y="1753558"/>
                      <a:ext cx="354602" cy="116459"/>
                      <a:chOff x="3838489" y="1753558"/>
                      <a:chExt cx="354602" cy="116459"/>
                    </a:xfrm>
                  </p:grpSpPr>
                  <p:sp>
                    <p:nvSpPr>
                      <p:cNvPr id="72" name="任意多边形 71"/>
                      <p:cNvSpPr/>
                      <p:nvPr/>
                    </p:nvSpPr>
                    <p:spPr>
                      <a:xfrm>
                        <a:off x="3840071" y="1797237"/>
                        <a:ext cx="354602" cy="72782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354602" h="72782">
                            <a:moveTo>
                              <a:pt x="0" y="0"/>
                            </a:moveTo>
                            <a:lnTo>
                              <a:pt x="354602" y="0"/>
                            </a:lnTo>
                            <a:lnTo>
                              <a:pt x="354602" y="72782"/>
                            </a:lnTo>
                            <a:lnTo>
                              <a:pt x="0" y="72782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956A2"/>
                      </a:solidFill>
                      <a:ln w="2500" cap="flat">
                        <a:solidFill>
                          <a:srgbClr val="1B4A78"/>
                        </a:solidFill>
                        <a:bevel/>
                      </a:ln>
                    </p:spPr>
                  </p:sp>
                  <p:sp>
                    <p:nvSpPr>
                      <p:cNvPr id="73" name="任意多边形 72"/>
                      <p:cNvSpPr/>
                      <p:nvPr/>
                    </p:nvSpPr>
                    <p:spPr>
                      <a:xfrm>
                        <a:off x="3840071" y="1753561"/>
                        <a:ext cx="354602" cy="93577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354602" h="93577">
                            <a:moveTo>
                              <a:pt x="0" y="0"/>
                            </a:moveTo>
                            <a:lnTo>
                              <a:pt x="354602" y="0"/>
                            </a:lnTo>
                            <a:lnTo>
                              <a:pt x="354602" y="93577"/>
                            </a:lnTo>
                            <a:lnTo>
                              <a:pt x="0" y="9357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4285F4"/>
                      </a:solidFill>
                      <a:ln w="2500" cap="flat">
                        <a:solidFill>
                          <a:srgbClr val="2E73B7"/>
                        </a:solidFill>
                        <a:bevel/>
                      </a:ln>
                    </p:spPr>
                  </p:sp>
                </p:grpSp>
                <p:grpSp>
                  <p:nvGrpSpPr>
                    <p:cNvPr id="57" name="组合 56"/>
                    <p:cNvGrpSpPr/>
                    <p:nvPr/>
                  </p:nvGrpSpPr>
                  <p:grpSpPr>
                    <a:xfrm>
                      <a:off x="3560464" y="1901375"/>
                      <a:ext cx="96694" cy="116889"/>
                      <a:chOff x="3560464" y="1901375"/>
                      <a:chExt cx="96694" cy="116889"/>
                    </a:xfrm>
                  </p:grpSpPr>
                  <p:sp>
                    <p:nvSpPr>
                      <p:cNvPr id="70" name="任意多边形 69"/>
                      <p:cNvSpPr/>
                      <p:nvPr/>
                    </p:nvSpPr>
                    <p:spPr>
                      <a:xfrm>
                        <a:off x="3560896" y="1945216"/>
                        <a:ext cx="96694" cy="73051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96694" h="73051">
                            <a:moveTo>
                              <a:pt x="0" y="0"/>
                            </a:moveTo>
                            <a:lnTo>
                              <a:pt x="96694" y="0"/>
                            </a:lnTo>
                            <a:lnTo>
                              <a:pt x="96694" y="73051"/>
                            </a:lnTo>
                            <a:lnTo>
                              <a:pt x="0" y="7305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956A2"/>
                      </a:solidFill>
                      <a:ln w="2500" cap="flat">
                        <a:solidFill>
                          <a:srgbClr val="1B4A78"/>
                        </a:solidFill>
                        <a:bevel/>
                      </a:ln>
                    </p:spPr>
                  </p:sp>
                  <p:sp>
                    <p:nvSpPr>
                      <p:cNvPr id="71" name="任意多边形 70"/>
                      <p:cNvSpPr/>
                      <p:nvPr/>
                    </p:nvSpPr>
                    <p:spPr>
                      <a:xfrm>
                        <a:off x="3560896" y="1901378"/>
                        <a:ext cx="96694" cy="93922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96694" h="93922">
                            <a:moveTo>
                              <a:pt x="0" y="0"/>
                            </a:moveTo>
                            <a:lnTo>
                              <a:pt x="96694" y="0"/>
                            </a:lnTo>
                            <a:lnTo>
                              <a:pt x="96694" y="93922"/>
                            </a:lnTo>
                            <a:lnTo>
                              <a:pt x="0" y="93922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4285F4"/>
                      </a:solidFill>
                      <a:ln w="2500" cap="flat">
                        <a:solidFill>
                          <a:srgbClr val="2E73B7"/>
                        </a:solidFill>
                        <a:bevel/>
                      </a:ln>
                    </p:spPr>
                  </p:sp>
                </p:grpSp>
                <p:grpSp>
                  <p:nvGrpSpPr>
                    <p:cNvPr id="58" name="组合 57"/>
                    <p:cNvGrpSpPr/>
                    <p:nvPr/>
                  </p:nvGrpSpPr>
                  <p:grpSpPr>
                    <a:xfrm>
                      <a:off x="3698698" y="1901375"/>
                      <a:ext cx="96694" cy="116889"/>
                      <a:chOff x="3698698" y="1901375"/>
                      <a:chExt cx="96694" cy="116889"/>
                    </a:xfrm>
                  </p:grpSpPr>
                  <p:sp>
                    <p:nvSpPr>
                      <p:cNvPr id="68" name="任意多边形 67"/>
                      <p:cNvSpPr/>
                      <p:nvPr/>
                    </p:nvSpPr>
                    <p:spPr>
                      <a:xfrm>
                        <a:off x="3699129" y="1945216"/>
                        <a:ext cx="96694" cy="73051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96694" h="73051">
                            <a:moveTo>
                              <a:pt x="0" y="0"/>
                            </a:moveTo>
                            <a:lnTo>
                              <a:pt x="96694" y="0"/>
                            </a:lnTo>
                            <a:lnTo>
                              <a:pt x="96694" y="73051"/>
                            </a:lnTo>
                            <a:lnTo>
                              <a:pt x="0" y="7305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956A2"/>
                      </a:solidFill>
                      <a:ln w="2500" cap="flat">
                        <a:solidFill>
                          <a:srgbClr val="1B4A78"/>
                        </a:solidFill>
                        <a:bevel/>
                      </a:ln>
                    </p:spPr>
                  </p:sp>
                  <p:sp>
                    <p:nvSpPr>
                      <p:cNvPr id="69" name="任意多边形 68"/>
                      <p:cNvSpPr/>
                      <p:nvPr/>
                    </p:nvSpPr>
                    <p:spPr>
                      <a:xfrm>
                        <a:off x="3699129" y="1901378"/>
                        <a:ext cx="96694" cy="93922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96694" h="93922">
                            <a:moveTo>
                              <a:pt x="0" y="0"/>
                            </a:moveTo>
                            <a:lnTo>
                              <a:pt x="96694" y="0"/>
                            </a:lnTo>
                            <a:lnTo>
                              <a:pt x="96694" y="93922"/>
                            </a:lnTo>
                            <a:lnTo>
                              <a:pt x="0" y="93922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4285F4"/>
                      </a:solidFill>
                      <a:ln w="2500" cap="flat">
                        <a:solidFill>
                          <a:srgbClr val="2E73B7"/>
                        </a:solidFill>
                        <a:bevel/>
                      </a:ln>
                    </p:spPr>
                  </p:sp>
                </p:grpSp>
                <p:grpSp>
                  <p:nvGrpSpPr>
                    <p:cNvPr id="59" name="组合 58"/>
                    <p:cNvGrpSpPr/>
                    <p:nvPr/>
                  </p:nvGrpSpPr>
                  <p:grpSpPr>
                    <a:xfrm>
                      <a:off x="3838489" y="1901591"/>
                      <a:ext cx="354602" cy="116459"/>
                      <a:chOff x="3838489" y="1901591"/>
                      <a:chExt cx="354602" cy="116459"/>
                    </a:xfrm>
                  </p:grpSpPr>
                  <p:sp>
                    <p:nvSpPr>
                      <p:cNvPr id="66" name="任意多边形 65"/>
                      <p:cNvSpPr/>
                      <p:nvPr/>
                    </p:nvSpPr>
                    <p:spPr>
                      <a:xfrm>
                        <a:off x="3840071" y="1945270"/>
                        <a:ext cx="354602" cy="72782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354602" h="72782">
                            <a:moveTo>
                              <a:pt x="0" y="0"/>
                            </a:moveTo>
                            <a:lnTo>
                              <a:pt x="354602" y="0"/>
                            </a:lnTo>
                            <a:lnTo>
                              <a:pt x="354602" y="72782"/>
                            </a:lnTo>
                            <a:lnTo>
                              <a:pt x="0" y="72782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956A2"/>
                      </a:solidFill>
                      <a:ln w="2500" cap="flat">
                        <a:solidFill>
                          <a:srgbClr val="1B4A78"/>
                        </a:solidFill>
                        <a:bevel/>
                      </a:ln>
                    </p:spPr>
                  </p:sp>
                  <p:sp>
                    <p:nvSpPr>
                      <p:cNvPr id="67" name="任意多边形 66"/>
                      <p:cNvSpPr/>
                      <p:nvPr/>
                    </p:nvSpPr>
                    <p:spPr>
                      <a:xfrm>
                        <a:off x="3840071" y="1901593"/>
                        <a:ext cx="354602" cy="93577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354602" h="93577">
                            <a:moveTo>
                              <a:pt x="0" y="0"/>
                            </a:moveTo>
                            <a:lnTo>
                              <a:pt x="354602" y="0"/>
                            </a:lnTo>
                            <a:lnTo>
                              <a:pt x="354602" y="93577"/>
                            </a:lnTo>
                            <a:lnTo>
                              <a:pt x="0" y="9357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4285F4"/>
                      </a:solidFill>
                      <a:ln w="2500" cap="flat">
                        <a:solidFill>
                          <a:srgbClr val="2E73B7"/>
                        </a:solidFill>
                        <a:bevel/>
                      </a:ln>
                    </p:spPr>
                  </p:sp>
                </p:grpSp>
                <p:grpSp>
                  <p:nvGrpSpPr>
                    <p:cNvPr id="60" name="组合 59"/>
                    <p:cNvGrpSpPr/>
                    <p:nvPr/>
                  </p:nvGrpSpPr>
                  <p:grpSpPr>
                    <a:xfrm>
                      <a:off x="3699130" y="1588766"/>
                      <a:ext cx="96693" cy="133550"/>
                      <a:chOff x="3699130" y="1588766"/>
                      <a:chExt cx="96693" cy="133550"/>
                    </a:xfrm>
                  </p:grpSpPr>
                  <p:sp>
                    <p:nvSpPr>
                      <p:cNvPr id="64" name="任意多边形 63"/>
                      <p:cNvSpPr/>
                      <p:nvPr/>
                    </p:nvSpPr>
                    <p:spPr>
                      <a:xfrm>
                        <a:off x="3699130" y="1649327"/>
                        <a:ext cx="96693" cy="73016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96693" h="73016">
                            <a:moveTo>
                              <a:pt x="0" y="0"/>
                            </a:moveTo>
                            <a:lnTo>
                              <a:pt x="96693" y="0"/>
                            </a:lnTo>
                            <a:lnTo>
                              <a:pt x="96693" y="73016"/>
                            </a:lnTo>
                            <a:lnTo>
                              <a:pt x="0" y="73016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956A2"/>
                      </a:solidFill>
                      <a:ln w="2500" cap="flat">
                        <a:solidFill>
                          <a:srgbClr val="1B4A78"/>
                        </a:solidFill>
                        <a:bevel/>
                      </a:ln>
                    </p:spPr>
                  </p:sp>
                  <p:sp>
                    <p:nvSpPr>
                      <p:cNvPr id="65" name="任意多边形 64"/>
                      <p:cNvSpPr/>
                      <p:nvPr/>
                    </p:nvSpPr>
                    <p:spPr>
                      <a:xfrm>
                        <a:off x="3699130" y="1588793"/>
                        <a:ext cx="96693" cy="110566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96693" h="110566">
                            <a:moveTo>
                              <a:pt x="0" y="0"/>
                            </a:moveTo>
                            <a:lnTo>
                              <a:pt x="96693" y="0"/>
                            </a:lnTo>
                            <a:lnTo>
                              <a:pt x="96693" y="110566"/>
                            </a:lnTo>
                            <a:lnTo>
                              <a:pt x="0" y="110566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4285F4"/>
                      </a:solidFill>
                      <a:ln w="2500" cap="flat">
                        <a:solidFill>
                          <a:srgbClr val="2E73B7"/>
                        </a:solidFill>
                        <a:bevel/>
                      </a:ln>
                    </p:spPr>
                  </p:sp>
                </p:grpSp>
                <p:grpSp>
                  <p:nvGrpSpPr>
                    <p:cNvPr id="61" name="组合 60"/>
                    <p:cNvGrpSpPr/>
                    <p:nvPr/>
                  </p:nvGrpSpPr>
                  <p:grpSpPr>
                    <a:xfrm>
                      <a:off x="3838489" y="1590898"/>
                      <a:ext cx="357768" cy="133550"/>
                      <a:chOff x="3838489" y="1590898"/>
                      <a:chExt cx="357768" cy="133550"/>
                    </a:xfrm>
                  </p:grpSpPr>
                  <p:sp>
                    <p:nvSpPr>
                      <p:cNvPr id="62" name="任意多边形 61"/>
                      <p:cNvSpPr/>
                      <p:nvPr/>
                    </p:nvSpPr>
                    <p:spPr>
                      <a:xfrm>
                        <a:off x="3838489" y="1651459"/>
                        <a:ext cx="357768" cy="73016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357768" h="73016">
                            <a:moveTo>
                              <a:pt x="0" y="0"/>
                            </a:moveTo>
                            <a:lnTo>
                              <a:pt x="357768" y="0"/>
                            </a:lnTo>
                            <a:lnTo>
                              <a:pt x="357768" y="73016"/>
                            </a:lnTo>
                            <a:lnTo>
                              <a:pt x="0" y="73016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956A2"/>
                      </a:solidFill>
                      <a:ln w="2500" cap="flat">
                        <a:solidFill>
                          <a:srgbClr val="1B4A78"/>
                        </a:solidFill>
                        <a:bevel/>
                      </a:ln>
                    </p:spPr>
                  </p:sp>
                  <p:sp>
                    <p:nvSpPr>
                      <p:cNvPr id="63" name="任意多边形 62"/>
                      <p:cNvSpPr/>
                      <p:nvPr/>
                    </p:nvSpPr>
                    <p:spPr>
                      <a:xfrm>
                        <a:off x="3838489" y="1590925"/>
                        <a:ext cx="357768" cy="110566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357768" h="110566">
                            <a:moveTo>
                              <a:pt x="0" y="0"/>
                            </a:moveTo>
                            <a:lnTo>
                              <a:pt x="357768" y="0"/>
                            </a:lnTo>
                            <a:lnTo>
                              <a:pt x="357768" y="110566"/>
                            </a:lnTo>
                            <a:lnTo>
                              <a:pt x="0" y="110566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4285F4"/>
                      </a:solidFill>
                      <a:ln w="2500" cap="flat">
                        <a:solidFill>
                          <a:srgbClr val="2E73B7"/>
                        </a:solidFill>
                        <a:bevel/>
                      </a:ln>
                    </p:spPr>
                  </p:sp>
                </p:grpSp>
              </p:grpSp>
              <p:grpSp>
                <p:nvGrpSpPr>
                  <p:cNvPr id="45" name="ElastiCache Memcache"/>
                  <p:cNvGrpSpPr/>
                  <p:nvPr/>
                </p:nvGrpSpPr>
                <p:grpSpPr>
                  <a:xfrm>
                    <a:off x="2765776" y="1553794"/>
                    <a:ext cx="386399" cy="351297"/>
                    <a:chOff x="2765776" y="1553794"/>
                    <a:chExt cx="386399" cy="351297"/>
                  </a:xfrm>
                </p:grpSpPr>
                <p:sp>
                  <p:nvSpPr>
                    <p:cNvPr id="46" name="任意多边形 45"/>
                    <p:cNvSpPr/>
                    <p:nvPr/>
                  </p:nvSpPr>
                  <p:spPr>
                    <a:xfrm>
                      <a:off x="2765776" y="1846792"/>
                      <a:ext cx="386399" cy="58254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86399" h="58254">
                          <a:moveTo>
                            <a:pt x="386399" y="0"/>
                          </a:moveTo>
                          <a:lnTo>
                            <a:pt x="386399" y="25870"/>
                          </a:lnTo>
                          <a:cubicBezTo>
                            <a:pt x="386399" y="43755"/>
                            <a:pt x="369396" y="58254"/>
                            <a:pt x="348420" y="58254"/>
                          </a:cubicBezTo>
                          <a:lnTo>
                            <a:pt x="37935" y="58254"/>
                          </a:lnTo>
                          <a:cubicBezTo>
                            <a:pt x="16960" y="58254"/>
                            <a:pt x="0" y="43755"/>
                            <a:pt x="0" y="25870"/>
                          </a:cubicBezTo>
                          <a:lnTo>
                            <a:pt x="0" y="5398"/>
                          </a:lnTo>
                          <a:lnTo>
                            <a:pt x="386399" y="0"/>
                          </a:lnTo>
                          <a:close/>
                        </a:path>
                      </a:pathLst>
                    </a:custGeom>
                    <a:solidFill>
                      <a:srgbClr val="1B4A78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id="47" name="任意多边形 46"/>
                    <p:cNvSpPr/>
                    <p:nvPr/>
                  </p:nvSpPr>
                  <p:spPr>
                    <a:xfrm>
                      <a:off x="2765776" y="1553749"/>
                      <a:ext cx="386399" cy="333522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86399" h="333522">
                          <a:moveTo>
                            <a:pt x="37935" y="0"/>
                          </a:moveTo>
                          <a:lnTo>
                            <a:pt x="348420" y="0"/>
                          </a:lnTo>
                          <a:cubicBezTo>
                            <a:pt x="369395" y="0"/>
                            <a:pt x="386399" y="14461"/>
                            <a:pt x="386399" y="32347"/>
                          </a:cubicBezTo>
                          <a:lnTo>
                            <a:pt x="386399" y="301138"/>
                          </a:lnTo>
                          <a:cubicBezTo>
                            <a:pt x="386399" y="319024"/>
                            <a:pt x="369395" y="333522"/>
                            <a:pt x="348420" y="333522"/>
                          </a:cubicBezTo>
                          <a:lnTo>
                            <a:pt x="37935" y="333522"/>
                          </a:lnTo>
                          <a:cubicBezTo>
                            <a:pt x="16960" y="333522"/>
                            <a:pt x="0" y="319024"/>
                            <a:pt x="0" y="301138"/>
                          </a:cubicBezTo>
                          <a:lnTo>
                            <a:pt x="0" y="32347"/>
                          </a:lnTo>
                          <a:cubicBezTo>
                            <a:pt x="0" y="14461"/>
                            <a:pt x="16960" y="0"/>
                            <a:pt x="37935" y="0"/>
                          </a:cubicBezTo>
                          <a:close/>
                        </a:path>
                      </a:pathLst>
                    </a:custGeom>
                    <a:solidFill>
                      <a:srgbClr val="2E73B7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  <p:sp>
                  <p:nvSpPr>
                    <p:cNvPr id="48" name="任意多边形 47"/>
                    <p:cNvSpPr/>
                    <p:nvPr/>
                  </p:nvSpPr>
                  <p:spPr>
                    <a:xfrm>
                      <a:off x="2817161" y="1610876"/>
                      <a:ext cx="279472" cy="23710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79472" h="237109">
                          <a:moveTo>
                            <a:pt x="0" y="30893"/>
                          </a:moveTo>
                          <a:lnTo>
                            <a:pt x="36413" y="30893"/>
                          </a:lnTo>
                          <a:lnTo>
                            <a:pt x="36413" y="0"/>
                          </a:lnTo>
                          <a:lnTo>
                            <a:pt x="65987" y="0"/>
                          </a:lnTo>
                          <a:lnTo>
                            <a:pt x="65987" y="30893"/>
                          </a:lnTo>
                          <a:lnTo>
                            <a:pt x="80404" y="30893"/>
                          </a:lnTo>
                          <a:lnTo>
                            <a:pt x="80404" y="0"/>
                          </a:lnTo>
                          <a:lnTo>
                            <a:pt x="109978" y="0"/>
                          </a:lnTo>
                          <a:lnTo>
                            <a:pt x="109978" y="30893"/>
                          </a:lnTo>
                          <a:lnTo>
                            <a:pt x="125504" y="30893"/>
                          </a:lnTo>
                          <a:lnTo>
                            <a:pt x="125504" y="0"/>
                          </a:lnTo>
                          <a:lnTo>
                            <a:pt x="155077" y="0"/>
                          </a:lnTo>
                          <a:lnTo>
                            <a:pt x="155077" y="30893"/>
                          </a:lnTo>
                          <a:lnTo>
                            <a:pt x="170603" y="30893"/>
                          </a:lnTo>
                          <a:lnTo>
                            <a:pt x="170603" y="0"/>
                          </a:lnTo>
                          <a:lnTo>
                            <a:pt x="200177" y="0"/>
                          </a:lnTo>
                          <a:lnTo>
                            <a:pt x="200177" y="30893"/>
                          </a:lnTo>
                          <a:lnTo>
                            <a:pt x="213486" y="30893"/>
                          </a:lnTo>
                          <a:lnTo>
                            <a:pt x="213486" y="0"/>
                          </a:lnTo>
                          <a:lnTo>
                            <a:pt x="243059" y="0"/>
                          </a:lnTo>
                          <a:lnTo>
                            <a:pt x="243059" y="30893"/>
                          </a:lnTo>
                          <a:lnTo>
                            <a:pt x="279472" y="30893"/>
                          </a:lnTo>
                          <a:lnTo>
                            <a:pt x="279472" y="55984"/>
                          </a:lnTo>
                          <a:lnTo>
                            <a:pt x="243059" y="55984"/>
                          </a:lnTo>
                          <a:lnTo>
                            <a:pt x="243059" y="68216"/>
                          </a:lnTo>
                          <a:lnTo>
                            <a:pt x="279472" y="68216"/>
                          </a:lnTo>
                          <a:lnTo>
                            <a:pt x="279472" y="93306"/>
                          </a:lnTo>
                          <a:lnTo>
                            <a:pt x="243059" y="93306"/>
                          </a:lnTo>
                          <a:lnTo>
                            <a:pt x="243059" y="106479"/>
                          </a:lnTo>
                          <a:lnTo>
                            <a:pt x="279472" y="106479"/>
                          </a:lnTo>
                          <a:lnTo>
                            <a:pt x="279472" y="131570"/>
                          </a:lnTo>
                          <a:lnTo>
                            <a:pt x="243059" y="131570"/>
                          </a:lnTo>
                          <a:lnTo>
                            <a:pt x="243059" y="144743"/>
                          </a:lnTo>
                          <a:lnTo>
                            <a:pt x="279472" y="144743"/>
                          </a:lnTo>
                          <a:lnTo>
                            <a:pt x="279472" y="169833"/>
                          </a:lnTo>
                          <a:lnTo>
                            <a:pt x="243059" y="169833"/>
                          </a:lnTo>
                          <a:lnTo>
                            <a:pt x="243059" y="181125"/>
                          </a:lnTo>
                          <a:lnTo>
                            <a:pt x="279472" y="181125"/>
                          </a:lnTo>
                          <a:lnTo>
                            <a:pt x="279472" y="206215"/>
                          </a:lnTo>
                          <a:lnTo>
                            <a:pt x="243059" y="206215"/>
                          </a:lnTo>
                          <a:lnTo>
                            <a:pt x="243059" y="237109"/>
                          </a:lnTo>
                          <a:lnTo>
                            <a:pt x="213486" y="237109"/>
                          </a:lnTo>
                          <a:lnTo>
                            <a:pt x="213486" y="206215"/>
                          </a:lnTo>
                          <a:lnTo>
                            <a:pt x="200177" y="206215"/>
                          </a:lnTo>
                          <a:lnTo>
                            <a:pt x="200177" y="237109"/>
                          </a:lnTo>
                          <a:lnTo>
                            <a:pt x="170603" y="237109"/>
                          </a:lnTo>
                          <a:lnTo>
                            <a:pt x="170604" y="206215"/>
                          </a:lnTo>
                          <a:lnTo>
                            <a:pt x="155077" y="206215"/>
                          </a:lnTo>
                          <a:lnTo>
                            <a:pt x="155077" y="237109"/>
                          </a:lnTo>
                          <a:lnTo>
                            <a:pt x="125504" y="237109"/>
                          </a:lnTo>
                          <a:lnTo>
                            <a:pt x="125504" y="206215"/>
                          </a:lnTo>
                          <a:lnTo>
                            <a:pt x="109978" y="206215"/>
                          </a:lnTo>
                          <a:lnTo>
                            <a:pt x="109978" y="237109"/>
                          </a:lnTo>
                          <a:lnTo>
                            <a:pt x="80404" y="237109"/>
                          </a:lnTo>
                          <a:lnTo>
                            <a:pt x="80404" y="206215"/>
                          </a:lnTo>
                          <a:lnTo>
                            <a:pt x="65987" y="206215"/>
                          </a:lnTo>
                          <a:lnTo>
                            <a:pt x="65987" y="237109"/>
                          </a:lnTo>
                          <a:lnTo>
                            <a:pt x="36413" y="237109"/>
                          </a:lnTo>
                          <a:lnTo>
                            <a:pt x="36413" y="206215"/>
                          </a:lnTo>
                          <a:lnTo>
                            <a:pt x="0" y="206215"/>
                          </a:lnTo>
                          <a:lnTo>
                            <a:pt x="0" y="181125"/>
                          </a:lnTo>
                          <a:lnTo>
                            <a:pt x="36413" y="181125"/>
                          </a:lnTo>
                          <a:lnTo>
                            <a:pt x="36413" y="169833"/>
                          </a:lnTo>
                          <a:lnTo>
                            <a:pt x="0" y="169833"/>
                          </a:lnTo>
                          <a:lnTo>
                            <a:pt x="0" y="144743"/>
                          </a:lnTo>
                          <a:lnTo>
                            <a:pt x="36413" y="144743"/>
                          </a:lnTo>
                          <a:lnTo>
                            <a:pt x="36413" y="131570"/>
                          </a:lnTo>
                          <a:lnTo>
                            <a:pt x="0" y="131570"/>
                          </a:lnTo>
                          <a:lnTo>
                            <a:pt x="0" y="106479"/>
                          </a:lnTo>
                          <a:lnTo>
                            <a:pt x="36413" y="106479"/>
                          </a:lnTo>
                          <a:lnTo>
                            <a:pt x="36413" y="93306"/>
                          </a:lnTo>
                          <a:lnTo>
                            <a:pt x="0" y="93307"/>
                          </a:lnTo>
                          <a:lnTo>
                            <a:pt x="0" y="68216"/>
                          </a:lnTo>
                          <a:lnTo>
                            <a:pt x="36413" y="68216"/>
                          </a:lnTo>
                          <a:lnTo>
                            <a:pt x="36413" y="55984"/>
                          </a:lnTo>
                          <a:lnTo>
                            <a:pt x="0" y="55984"/>
                          </a:lnTo>
                          <a:lnTo>
                            <a:pt x="0" y="30893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25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49" name="任意多边形 48"/>
                    <p:cNvSpPr/>
                    <p:nvPr/>
                  </p:nvSpPr>
                  <p:spPr>
                    <a:xfrm>
                      <a:off x="2892340" y="1678412"/>
                      <a:ext cx="130913" cy="10203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30913" h="102036">
                          <a:moveTo>
                            <a:pt x="0" y="0"/>
                          </a:moveTo>
                          <a:lnTo>
                            <a:pt x="0" y="102036"/>
                          </a:lnTo>
                          <a:lnTo>
                            <a:pt x="24447" y="102036"/>
                          </a:lnTo>
                          <a:lnTo>
                            <a:pt x="24447" y="32116"/>
                          </a:lnTo>
                          <a:lnTo>
                            <a:pt x="54810" y="102036"/>
                          </a:lnTo>
                          <a:lnTo>
                            <a:pt x="74526" y="102036"/>
                          </a:lnTo>
                          <a:lnTo>
                            <a:pt x="104888" y="31447"/>
                          </a:lnTo>
                          <a:lnTo>
                            <a:pt x="104888" y="102036"/>
                          </a:lnTo>
                          <a:lnTo>
                            <a:pt x="130913" y="102036"/>
                          </a:lnTo>
                          <a:lnTo>
                            <a:pt x="130913" y="0"/>
                          </a:lnTo>
                          <a:lnTo>
                            <a:pt x="93453" y="0"/>
                          </a:lnTo>
                          <a:lnTo>
                            <a:pt x="66442" y="69418"/>
                          </a:lnTo>
                          <a:lnTo>
                            <a:pt x="3746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E73B7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</p:grpSp>
            </p:grpSp>
          </p:grpSp>
          <p:sp>
            <p:nvSpPr>
              <p:cNvPr id="41" name="ConnectLine"/>
              <p:cNvSpPr/>
              <p:nvPr/>
            </p:nvSpPr>
            <p:spPr>
              <a:xfrm>
                <a:off x="3161136" y="1757001"/>
                <a:ext cx="357217" cy="7600"/>
              </a:xfrm>
              <a:custGeom>
                <a:avLst/>
                <a:gdLst>
                  <a:gd name="rtl" fmla="*/ 114008 w 357217"/>
                  <a:gd name="rtt" fmla="*/ -100320 h 7600"/>
                  <a:gd name="rtr" fmla="*/ 243208 w 357217"/>
                  <a:gd name="rtb" fmla="*/ 100320 h 7600"/>
                </a:gdLst>
                <a:ahLst/>
                <a:cxnLst/>
                <a:rect l="rtl" t="rtt" r="rtr" b="rtb"/>
                <a:pathLst>
                  <a:path w="357217" h="7600" fill="none">
                    <a:moveTo>
                      <a:pt x="0" y="0"/>
                    </a:moveTo>
                    <a:lnTo>
                      <a:pt x="357217" y="0"/>
                    </a:lnTo>
                  </a:path>
                </a:pathLst>
              </a:custGeom>
              <a:noFill/>
              <a:ln w="20267" cap="flat">
                <a:solidFill>
                  <a:srgbClr val="236EA1"/>
                </a:solidFill>
                <a:custDash>
                  <a:ds d="1100000" sp="500000"/>
                  <a:ds d="250000" sp="500000"/>
                </a:custDash>
                <a:bevel/>
                <a:tailEnd type="triangle" w="med" len="med"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912" b="1">
                    <a:solidFill>
                      <a:srgbClr val="FF0000"/>
                    </a:solidFill>
                    <a:latin typeface="Arial"/>
                  </a:rPr>
                  <a:t>1</a:t>
                </a:r>
              </a:p>
            </p:txBody>
          </p:sp>
        </p:grpSp>
        <p:sp>
          <p:nvSpPr>
            <p:cNvPr id="31" name="Text 256"/>
            <p:cNvSpPr txBox="1"/>
            <p:nvPr/>
          </p:nvSpPr>
          <p:spPr>
            <a:xfrm>
              <a:off x="732024" y="876558"/>
              <a:ext cx="7679952" cy="1020977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l">
                <a:lnSpc>
                  <a:spcPct val="100000"/>
                </a:lnSpc>
              </a:pPr>
              <a:endParaRPr/>
            </a:p>
          </p:txBody>
        </p:sp>
        <p:sp>
          <p:nvSpPr>
            <p:cNvPr id="32" name="Text 257"/>
            <p:cNvSpPr txBox="1"/>
            <p:nvPr/>
          </p:nvSpPr>
          <p:spPr>
            <a:xfrm>
              <a:off x="732024" y="2918511"/>
              <a:ext cx="7679952" cy="1020977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ctr">
                <a:lnSpc>
                  <a:spcPct val="100000"/>
                </a:lnSpc>
              </a:pPr>
              <a:endParaRPr/>
            </a:p>
          </p:txBody>
        </p:sp>
        <p:sp>
          <p:nvSpPr>
            <p:cNvPr id="33" name="Text 258"/>
            <p:cNvSpPr txBox="1"/>
            <p:nvPr/>
          </p:nvSpPr>
          <p:spPr>
            <a:xfrm>
              <a:off x="732024" y="4960465"/>
              <a:ext cx="7679952" cy="1020977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r">
                <a:lnSpc>
                  <a:spcPct val="100000"/>
                </a:lnSpc>
              </a:pPr>
              <a:endParaRPr/>
            </a:p>
          </p:txBody>
        </p:sp>
        <p:sp>
          <p:nvSpPr>
            <p:cNvPr id="34" name="Text 259"/>
            <p:cNvSpPr txBox="1"/>
            <p:nvPr/>
          </p:nvSpPr>
          <p:spPr>
            <a:xfrm>
              <a:off x="732024" y="876558"/>
              <a:ext cx="7679952" cy="1020977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l">
                <a:lnSpc>
                  <a:spcPct val="100000"/>
                </a:lnSpc>
              </a:pPr>
              <a:endParaRPr/>
            </a:p>
          </p:txBody>
        </p:sp>
        <p:sp>
          <p:nvSpPr>
            <p:cNvPr id="35" name="Text 260"/>
            <p:cNvSpPr txBox="1"/>
            <p:nvPr/>
          </p:nvSpPr>
          <p:spPr>
            <a:xfrm>
              <a:off x="732024" y="2918511"/>
              <a:ext cx="7679952" cy="1020977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ctr">
                <a:lnSpc>
                  <a:spcPct val="100000"/>
                </a:lnSpc>
              </a:pPr>
              <a:endParaRPr/>
            </a:p>
          </p:txBody>
        </p:sp>
        <p:sp>
          <p:nvSpPr>
            <p:cNvPr id="36" name="Text 261"/>
            <p:cNvSpPr txBox="1"/>
            <p:nvPr/>
          </p:nvSpPr>
          <p:spPr>
            <a:xfrm>
              <a:off x="732024" y="4960465"/>
              <a:ext cx="7679952" cy="1020977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r">
                <a:lnSpc>
                  <a:spcPct val="100000"/>
                </a:lnSpc>
              </a:pPr>
              <a:endParaRPr/>
            </a:p>
          </p:txBody>
        </p:sp>
        <p:sp>
          <p:nvSpPr>
            <p:cNvPr id="37" name="Text 262"/>
            <p:cNvSpPr txBox="1"/>
            <p:nvPr/>
          </p:nvSpPr>
          <p:spPr>
            <a:xfrm>
              <a:off x="732024" y="876558"/>
              <a:ext cx="7679952" cy="1020977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l">
                <a:lnSpc>
                  <a:spcPct val="100000"/>
                </a:lnSpc>
              </a:pPr>
              <a:endParaRPr/>
            </a:p>
          </p:txBody>
        </p:sp>
        <p:sp>
          <p:nvSpPr>
            <p:cNvPr id="38" name="Text 263"/>
            <p:cNvSpPr txBox="1"/>
            <p:nvPr/>
          </p:nvSpPr>
          <p:spPr>
            <a:xfrm>
              <a:off x="732024" y="2918511"/>
              <a:ext cx="7679952" cy="1020977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ctr">
                <a:lnSpc>
                  <a:spcPct val="100000"/>
                </a:lnSpc>
              </a:pPr>
              <a:endParaRPr/>
            </a:p>
          </p:txBody>
        </p:sp>
        <p:sp>
          <p:nvSpPr>
            <p:cNvPr id="39" name="Text 264"/>
            <p:cNvSpPr txBox="1"/>
            <p:nvPr/>
          </p:nvSpPr>
          <p:spPr>
            <a:xfrm>
              <a:off x="732024" y="4960465"/>
              <a:ext cx="7679952" cy="1020977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r">
                <a:lnSpc>
                  <a:spcPct val="100000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6045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7191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99</Words>
  <Application>Microsoft Office PowerPoint</Application>
  <PresentationFormat>宽屏</PresentationFormat>
  <Paragraphs>57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等线</vt:lpstr>
      <vt:lpstr>等线 Light</vt:lpstr>
      <vt:lpstr>Microsoft YaHei</vt:lpstr>
      <vt:lpstr>Microsoft YaHei</vt:lpstr>
      <vt:lpstr>Microsoft YaHei Light</vt:lpstr>
      <vt:lpstr>宋体</vt:lpstr>
      <vt:lpstr>Arial</vt:lpstr>
      <vt:lpstr>Calibri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黎何飞</dc:creator>
  <cp:lastModifiedBy>黎何飞</cp:lastModifiedBy>
  <cp:revision>39</cp:revision>
  <dcterms:created xsi:type="dcterms:W3CDTF">2019-09-04T07:07:56Z</dcterms:created>
  <dcterms:modified xsi:type="dcterms:W3CDTF">2019-11-21T09:26:08Z</dcterms:modified>
</cp:coreProperties>
</file>