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178a11ef65fb45b5" Type="http://schemas.microsoft.com/office/2006/relationships/txt" Target="udata/data.dat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9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235"/>
          <p:cNvGrpSpPr/>
          <p:nvPr/>
        </p:nvGrpSpPr>
        <p:grpSpPr>
          <a:xfrm>
            <a:off x="1162780" y="162732"/>
            <a:ext cx="7400033" cy="6532536"/>
            <a:chOff x="1751716" y="-470636"/>
            <a:chExt cx="5640568" cy="7799272"/>
          </a:xfrm>
        </p:grpSpPr>
        <p:sp>
          <p:nvSpPr>
            <p:cNvPr id="668" name="Rounded Rectangle"/>
            <p:cNvSpPr/>
            <p:nvPr/>
          </p:nvSpPr>
          <p:spPr>
            <a:xfrm>
              <a:off x="1759316" y="-463036"/>
              <a:ext cx="5625368" cy="1079200"/>
            </a:xfrm>
            <a:custGeom>
              <a:avLst/>
              <a:gdLst>
                <a:gd name="connsiteX0" fmla="*/ 2812684 w 5625368"/>
                <a:gd name="connsiteY0" fmla="*/ 1079200 h 1079200"/>
                <a:gd name="connsiteX1" fmla="*/ 2812684 w 5625368"/>
                <a:gd name="connsiteY1" fmla="*/ 0 h 1079200"/>
                <a:gd name="connsiteX2" fmla="*/ 5625368 w 5625368"/>
                <a:gd name="connsiteY2" fmla="*/ 539600 h 1079200"/>
                <a:gd name="connsiteX3" fmla="*/ 0 w 5625368"/>
                <a:gd name="connsiteY3" fmla="*/ 539600 h 107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5625368" h="1079200">
                  <a:moveTo>
                    <a:pt x="5539192" y="1079200"/>
                  </a:moveTo>
                  <a:cubicBezTo>
                    <a:pt x="5586790" y="1079200"/>
                    <a:pt x="5625368" y="1040622"/>
                    <a:pt x="5625368" y="993024"/>
                  </a:cubicBezTo>
                  <a:lnTo>
                    <a:pt x="5625368" y="86173"/>
                  </a:lnTo>
                  <a:cubicBezTo>
                    <a:pt x="5625368" y="38580"/>
                    <a:pt x="5586790" y="0"/>
                    <a:pt x="5539192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993024"/>
                  </a:lnTo>
                  <a:cubicBezTo>
                    <a:pt x="0" y="1040622"/>
                    <a:pt x="38580" y="1079200"/>
                    <a:pt x="86173" y="1079200"/>
                  </a:cubicBezTo>
                  <a:lnTo>
                    <a:pt x="5539192" y="1079200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d="2500000" sp="500000"/>
                <a:ds d="600000" sp="500000"/>
              </a:custDash>
              <a:bevel/>
            </a:ln>
          </p:spPr>
        </p:sp>
        <p:grpSp>
          <p:nvGrpSpPr>
            <p:cNvPr id="514" name="Process 3"/>
            <p:cNvGrpSpPr/>
            <p:nvPr/>
          </p:nvGrpSpPr>
          <p:grpSpPr>
            <a:xfrm>
              <a:off x="1980605" y="-166636"/>
              <a:ext cx="866400" cy="486400"/>
              <a:chOff x="1980605" y="-166636"/>
              <a:chExt cx="866400" cy="486400"/>
            </a:xfrm>
          </p:grpSpPr>
          <p:sp>
            <p:nvSpPr>
              <p:cNvPr id="515" name="Rectangle balloon"/>
              <p:cNvSpPr/>
              <p:nvPr/>
            </p:nvSpPr>
            <p:spPr>
              <a:xfrm>
                <a:off x="1980605" y="-166636"/>
                <a:ext cx="866400" cy="486400"/>
              </a:xfrm>
              <a:custGeom>
                <a:avLst/>
                <a:gdLst/>
                <a:ahLst/>
                <a:cxnLst/>
                <a:rect l="0" t="0" r="0" b="0"/>
                <a:pathLst>
                  <a:path w="866400" h="486400">
                    <a:moveTo>
                      <a:pt x="91200" y="0"/>
                    </a:moveTo>
                    <a:lnTo>
                      <a:pt x="775200" y="0"/>
                    </a:lnTo>
                    <a:cubicBezTo>
                      <a:pt x="825573" y="0"/>
                      <a:pt x="866400" y="40830"/>
                      <a:pt x="866400" y="91200"/>
                    </a:cubicBezTo>
                    <a:lnTo>
                      <a:pt x="866400" y="395200"/>
                    </a:lnTo>
                    <a:cubicBezTo>
                      <a:pt x="866400" y="445570"/>
                      <a:pt x="825573" y="486400"/>
                      <a:pt x="775200" y="486400"/>
                    </a:cubicBezTo>
                    <a:lnTo>
                      <a:pt x="91200" y="486400"/>
                    </a:lnTo>
                    <a:cubicBezTo>
                      <a:pt x="40830" y="486400"/>
                      <a:pt x="0" y="445570"/>
                      <a:pt x="0" y="395200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solidFill>
                  <a:srgbClr val="4285F4"/>
                </a:solidFill>
                <a:bevel/>
              </a:ln>
            </p:spPr>
          </p:sp>
          <p:sp>
            <p:nvSpPr>
              <p:cNvPr id="516" name="Multi-Style Rectangle"/>
              <p:cNvSpPr/>
              <p:nvPr/>
            </p:nvSpPr>
            <p:spPr>
              <a:xfrm>
                <a:off x="2003405" y="-143836"/>
                <a:ext cx="820800" cy="228608"/>
              </a:xfrm>
              <a:custGeom>
                <a:avLst/>
                <a:gdLst/>
                <a:ahLst/>
                <a:cxnLst/>
                <a:rect l="0" t="0" r="0" b="0"/>
                <a:pathLst>
                  <a:path w="820800" h="228608">
                    <a:moveTo>
                      <a:pt x="91200" y="0"/>
                    </a:moveTo>
                    <a:lnTo>
                      <a:pt x="729600" y="0"/>
                    </a:lnTo>
                    <a:cubicBezTo>
                      <a:pt x="779973" y="0"/>
                      <a:pt x="820800" y="40830"/>
                      <a:pt x="820800" y="91200"/>
                    </a:cubicBezTo>
                    <a:lnTo>
                      <a:pt x="820800" y="137408"/>
                    </a:lnTo>
                    <a:cubicBezTo>
                      <a:pt x="820800" y="187778"/>
                      <a:pt x="779973" y="228608"/>
                      <a:pt x="729600" y="228608"/>
                    </a:cubicBezTo>
                    <a:lnTo>
                      <a:pt x="91200" y="228608"/>
                    </a:lnTo>
                    <a:cubicBezTo>
                      <a:pt x="40830" y="228608"/>
                      <a:pt x="0" y="187778"/>
                      <a:pt x="0" y="137408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236" name="Text 236"/>
              <p:cNvSpPr txBox="1"/>
              <p:nvPr/>
            </p:nvSpPr>
            <p:spPr>
              <a:xfrm>
                <a:off x="1980605" y="-166636"/>
                <a:ext cx="866400" cy="486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16">
                    <a:solidFill>
                      <a:srgbClr val="FFFFFF"/>
                    </a:solidFill>
                    <a:latin typeface="Arial"/>
                  </a:rPr>
                  <a:t>清结算</a:t>
                </a:r>
              </a:p>
            </p:txBody>
          </p:sp>
        </p:grpSp>
        <p:grpSp>
          <p:nvGrpSpPr>
            <p:cNvPr id="525" name="Data"/>
            <p:cNvGrpSpPr/>
            <p:nvPr/>
          </p:nvGrpSpPr>
          <p:grpSpPr>
            <a:xfrm>
              <a:off x="3401334" y="-166636"/>
              <a:ext cx="1280725" cy="486625"/>
              <a:chOff x="3401334" y="-166636"/>
              <a:chExt cx="1280725" cy="486625"/>
            </a:xfrm>
          </p:grpSpPr>
          <p:sp>
            <p:nvSpPr>
              <p:cNvPr id="526" name="任意多边形 525"/>
              <p:cNvSpPr/>
              <p:nvPr/>
            </p:nvSpPr>
            <p:spPr>
              <a:xfrm>
                <a:off x="3401334" y="-166636"/>
                <a:ext cx="1280725" cy="486625"/>
              </a:xfrm>
              <a:custGeom>
                <a:avLst/>
                <a:gdLst/>
                <a:ahLst/>
                <a:cxnLst/>
                <a:rect l="0" t="0" r="0" b="0"/>
                <a:pathLst>
                  <a:path w="1280725" h="486625">
                    <a:moveTo>
                      <a:pt x="8633" y="471353"/>
                    </a:moveTo>
                    <a:cubicBezTo>
                      <a:pt x="-8274" y="452404"/>
                      <a:pt x="4704" y="433689"/>
                      <a:pt x="4704" y="433689"/>
                    </a:cubicBezTo>
                    <a:lnTo>
                      <a:pt x="253573" y="41859"/>
                    </a:lnTo>
                    <a:cubicBezTo>
                      <a:pt x="253573" y="41859"/>
                      <a:pt x="264178" y="21639"/>
                      <a:pt x="289501" y="8996"/>
                    </a:cubicBezTo>
                    <a:cubicBezTo>
                      <a:pt x="314826" y="-3647"/>
                      <a:pt x="342453" y="677"/>
                      <a:pt x="342453" y="677"/>
                    </a:cubicBezTo>
                    <a:lnTo>
                      <a:pt x="1226503" y="677"/>
                    </a:lnTo>
                    <a:cubicBezTo>
                      <a:pt x="1226503" y="677"/>
                      <a:pt x="1255330" y="-1265"/>
                      <a:pt x="1272544" y="18026"/>
                    </a:cubicBezTo>
                    <a:cubicBezTo>
                      <a:pt x="1288656" y="36087"/>
                      <a:pt x="1275835" y="55443"/>
                      <a:pt x="1275835" y="55443"/>
                    </a:cubicBezTo>
                    <a:lnTo>
                      <a:pt x="1032787" y="438718"/>
                    </a:lnTo>
                    <a:cubicBezTo>
                      <a:pt x="1032787" y="438718"/>
                      <a:pt x="1025719" y="457278"/>
                      <a:pt x="1003185" y="473159"/>
                    </a:cubicBezTo>
                    <a:cubicBezTo>
                      <a:pt x="980651" y="489041"/>
                      <a:pt x="936419" y="486400"/>
                      <a:pt x="936419" y="486400"/>
                    </a:cubicBezTo>
                    <a:lnTo>
                      <a:pt x="45468" y="486400"/>
                    </a:lnTo>
                    <a:cubicBezTo>
                      <a:pt x="45468" y="486400"/>
                      <a:pt x="24749" y="489411"/>
                      <a:pt x="8633" y="471353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solidFill>
                  <a:srgbClr val="4285F4"/>
                </a:solidFill>
                <a:bevel/>
              </a:ln>
            </p:spPr>
          </p:sp>
          <p:sp>
            <p:nvSpPr>
              <p:cNvPr id="527" name="任意多边形 526"/>
              <p:cNvSpPr/>
              <p:nvPr/>
            </p:nvSpPr>
            <p:spPr>
              <a:xfrm>
                <a:off x="3420543" y="-159340"/>
                <a:ext cx="1242302" cy="472026"/>
              </a:xfrm>
              <a:custGeom>
                <a:avLst/>
                <a:gdLst/>
                <a:ahLst/>
                <a:cxnLst/>
                <a:rect l="0" t="0" r="0" b="0"/>
                <a:pathLst>
                  <a:path w="1242302" h="472026" stroke="0">
                    <a:moveTo>
                      <a:pt x="8374" y="457212"/>
                    </a:moveTo>
                    <a:cubicBezTo>
                      <a:pt x="-8026" y="438832"/>
                      <a:pt x="4563" y="420677"/>
                      <a:pt x="4563" y="420677"/>
                    </a:cubicBezTo>
                    <a:lnTo>
                      <a:pt x="245966" y="40604"/>
                    </a:lnTo>
                    <a:cubicBezTo>
                      <a:pt x="245966" y="40604"/>
                      <a:pt x="256252" y="20989"/>
                      <a:pt x="280816" y="8726"/>
                    </a:cubicBezTo>
                    <a:cubicBezTo>
                      <a:pt x="305382" y="-3537"/>
                      <a:pt x="332179" y="657"/>
                      <a:pt x="332179" y="657"/>
                    </a:cubicBezTo>
                    <a:lnTo>
                      <a:pt x="1189704" y="657"/>
                    </a:lnTo>
                    <a:cubicBezTo>
                      <a:pt x="1189704" y="657"/>
                      <a:pt x="1217672" y="-1227"/>
                      <a:pt x="1234362" y="17486"/>
                    </a:cubicBezTo>
                    <a:cubicBezTo>
                      <a:pt x="1249995" y="35005"/>
                      <a:pt x="1237561" y="53779"/>
                      <a:pt x="1237561" y="53779"/>
                    </a:cubicBezTo>
                    <a:lnTo>
                      <a:pt x="1001809" y="425556"/>
                    </a:lnTo>
                    <a:cubicBezTo>
                      <a:pt x="1001809" y="425556"/>
                      <a:pt x="994946" y="443559"/>
                      <a:pt x="973089" y="458964"/>
                    </a:cubicBezTo>
                    <a:cubicBezTo>
                      <a:pt x="951231" y="474370"/>
                      <a:pt x="908329" y="471808"/>
                      <a:pt x="908329" y="471808"/>
                    </a:cubicBezTo>
                    <a:lnTo>
                      <a:pt x="44104" y="471808"/>
                    </a:lnTo>
                    <a:cubicBezTo>
                      <a:pt x="44104" y="471808"/>
                      <a:pt x="24006" y="474729"/>
                      <a:pt x="8374" y="457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49000"/>
                    </a:srgbClr>
                  </a:gs>
                  <a:gs pos="87000">
                    <a:srgbClr val="FFFFFF">
                      <a:alpha val="15000"/>
                    </a:srgbClr>
                  </a:gs>
                  <a:gs pos="100000">
                    <a:srgbClr val="FFFFFF">
                      <a:alpha val="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7600" cap="flat">
                <a:solidFill>
                  <a:srgbClr val="366092"/>
                </a:solidFill>
                <a:bevel/>
              </a:ln>
            </p:spPr>
          </p:sp>
          <p:sp>
            <p:nvSpPr>
              <p:cNvPr id="528" name="任意多边形 527"/>
              <p:cNvSpPr/>
              <p:nvPr/>
            </p:nvSpPr>
            <p:spPr>
              <a:xfrm>
                <a:off x="3535797" y="-159340"/>
                <a:ext cx="1126857" cy="243236"/>
              </a:xfrm>
              <a:custGeom>
                <a:avLst/>
                <a:gdLst/>
                <a:ahLst/>
                <a:cxnLst/>
                <a:rect l="0" t="0" r="0" b="0"/>
                <a:pathLst>
                  <a:path w="1126857" h="243236" stroke="0">
                    <a:moveTo>
                      <a:pt x="53923" y="200015"/>
                    </a:moveTo>
                    <a:cubicBezTo>
                      <a:pt x="29978" y="212043"/>
                      <a:pt x="0" y="243200"/>
                      <a:pt x="0" y="243200"/>
                    </a:cubicBezTo>
                    <a:lnTo>
                      <a:pt x="127780" y="41737"/>
                    </a:lnTo>
                    <a:cubicBezTo>
                      <a:pt x="127780" y="41737"/>
                      <a:pt x="138095" y="21575"/>
                      <a:pt x="162730" y="8970"/>
                    </a:cubicBezTo>
                    <a:cubicBezTo>
                      <a:pt x="187364" y="-3636"/>
                      <a:pt x="214236" y="675"/>
                      <a:pt x="214236" y="675"/>
                    </a:cubicBezTo>
                    <a:lnTo>
                      <a:pt x="1074169" y="675"/>
                    </a:lnTo>
                    <a:cubicBezTo>
                      <a:pt x="1074169" y="675"/>
                      <a:pt x="1102213" y="-1262"/>
                      <a:pt x="1118948" y="17974"/>
                    </a:cubicBezTo>
                    <a:cubicBezTo>
                      <a:pt x="1134627" y="35982"/>
                      <a:pt x="1122155" y="55282"/>
                      <a:pt x="1122155" y="55282"/>
                    </a:cubicBezTo>
                    <a:lnTo>
                      <a:pt x="1003686" y="243200"/>
                    </a:lnTo>
                    <a:cubicBezTo>
                      <a:pt x="1003686" y="241146"/>
                      <a:pt x="1008596" y="216451"/>
                      <a:pt x="991420" y="204124"/>
                    </a:cubicBezTo>
                    <a:cubicBezTo>
                      <a:pt x="969441" y="188351"/>
                      <a:pt x="934975" y="187688"/>
                      <a:pt x="934975" y="187688"/>
                    </a:cubicBezTo>
                    <a:lnTo>
                      <a:pt x="104234" y="186661"/>
                    </a:lnTo>
                    <a:cubicBezTo>
                      <a:pt x="104334" y="187049"/>
                      <a:pt x="78465" y="187688"/>
                      <a:pt x="53923" y="20001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600" cap="flat">
                <a:solidFill>
                  <a:srgbClr val="366092"/>
                </a:solidFill>
                <a:bevel/>
              </a:ln>
            </p:spPr>
          </p:sp>
          <p:sp>
            <p:nvSpPr>
              <p:cNvPr id="529" name="任意多边形 528"/>
              <p:cNvSpPr/>
              <p:nvPr/>
            </p:nvSpPr>
            <p:spPr>
              <a:xfrm>
                <a:off x="3709183" y="-149612"/>
                <a:ext cx="934838" cy="24320"/>
              </a:xfrm>
              <a:custGeom>
                <a:avLst/>
                <a:gdLst/>
                <a:ahLst/>
                <a:cxnLst/>
                <a:rect l="0" t="0" r="0" b="0"/>
                <a:pathLst>
                  <a:path w="934838" h="24320" stroke="0">
                    <a:moveTo>
                      <a:pt x="21145" y="0"/>
                    </a:moveTo>
                    <a:lnTo>
                      <a:pt x="913695" y="0"/>
                    </a:lnTo>
                    <a:cubicBezTo>
                      <a:pt x="925368" y="0"/>
                      <a:pt x="934838" y="5444"/>
                      <a:pt x="934838" y="12160"/>
                    </a:cubicBezTo>
                    <a:cubicBezTo>
                      <a:pt x="934838" y="18876"/>
                      <a:pt x="925368" y="24320"/>
                      <a:pt x="913695" y="24320"/>
                    </a:cubicBezTo>
                    <a:lnTo>
                      <a:pt x="21145" y="24320"/>
                    </a:lnTo>
                    <a:cubicBezTo>
                      <a:pt x="9467" y="24320"/>
                      <a:pt x="0" y="18876"/>
                      <a:pt x="0" y="12160"/>
                    </a:cubicBezTo>
                    <a:cubicBezTo>
                      <a:pt x="0" y="5444"/>
                      <a:pt x="9467" y="0"/>
                      <a:pt x="21145" y="0"/>
                    </a:cubicBezTo>
                    <a:close/>
                  </a:path>
                </a:pathLst>
              </a:custGeom>
              <a:solidFill>
                <a:srgbClr val="FFFFFF">
                  <a:alpha val="69000"/>
                </a:srgbClr>
              </a:solidFill>
              <a:ln w="7600" cap="flat">
                <a:solidFill>
                  <a:srgbClr val="366092"/>
                </a:solidFill>
                <a:bevel/>
              </a:ln>
            </p:spPr>
          </p:sp>
          <p:sp>
            <p:nvSpPr>
              <p:cNvPr id="237" name="Text 237"/>
              <p:cNvSpPr txBox="1"/>
              <p:nvPr/>
            </p:nvSpPr>
            <p:spPr>
              <a:xfrm>
                <a:off x="3401334" y="-166636"/>
                <a:ext cx="1280600" cy="4864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40">
                    <a:solidFill>
                      <a:srgbClr val="FFFFFF"/>
                    </a:solidFill>
                    <a:latin typeface="Arial"/>
                  </a:rPr>
                  <a:t>财务流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1140">
                    <a:solidFill>
                      <a:srgbClr val="FFFFFF"/>
                    </a:solidFill>
                    <a:latin typeface="Arial"/>
                  </a:rPr>
                  <a:t>流水消息</a:t>
                </a:r>
              </a:p>
            </p:txBody>
          </p:sp>
        </p:grpSp>
        <p:sp>
          <p:nvSpPr>
            <p:cNvPr id="530" name="ConnectLine"/>
            <p:cNvSpPr/>
            <p:nvPr/>
          </p:nvSpPr>
          <p:spPr>
            <a:xfrm>
              <a:off x="2847007" y="76564"/>
              <a:ext cx="682385" cy="7600"/>
            </a:xfrm>
            <a:custGeom>
              <a:avLst/>
              <a:gdLst/>
              <a:ahLst/>
              <a:cxnLst/>
              <a:rect l="0" t="0" r="0" b="0"/>
              <a:pathLst>
                <a:path w="682385" h="7600" fill="none">
                  <a:moveTo>
                    <a:pt x="0" y="0"/>
                  </a:moveTo>
                  <a:lnTo>
                    <a:pt x="682385" y="0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tailEnd type="triangle" w="med" len="med"/>
            </a:ln>
          </p:spPr>
        </p:sp>
        <p:sp>
          <p:nvSpPr>
            <p:cNvPr id="101" name="Rounded Rectangle"/>
            <p:cNvSpPr/>
            <p:nvPr/>
          </p:nvSpPr>
          <p:spPr>
            <a:xfrm>
              <a:off x="1759316" y="1090199"/>
              <a:ext cx="5625368" cy="1690544"/>
            </a:xfrm>
            <a:custGeom>
              <a:avLst/>
              <a:gdLst>
                <a:gd name="connsiteX0" fmla="*/ 2812684 w 5625368"/>
                <a:gd name="connsiteY0" fmla="*/ 1690544 h 1690544"/>
                <a:gd name="connsiteX1" fmla="*/ 2812684 w 5625368"/>
                <a:gd name="connsiteY1" fmla="*/ 0 h 1690544"/>
                <a:gd name="connsiteX2" fmla="*/ 5625368 w 5625368"/>
                <a:gd name="connsiteY2" fmla="*/ 845272 h 1690544"/>
                <a:gd name="connsiteX3" fmla="*/ 0 w 5625368"/>
                <a:gd name="connsiteY3" fmla="*/ 845272 h 169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5625368" h="1690544">
                  <a:moveTo>
                    <a:pt x="5539192" y="1690544"/>
                  </a:moveTo>
                  <a:cubicBezTo>
                    <a:pt x="5586790" y="1690544"/>
                    <a:pt x="5625368" y="1651966"/>
                    <a:pt x="5625368" y="1604368"/>
                  </a:cubicBezTo>
                  <a:lnTo>
                    <a:pt x="5625368" y="86173"/>
                  </a:lnTo>
                  <a:cubicBezTo>
                    <a:pt x="5625368" y="38580"/>
                    <a:pt x="5586790" y="0"/>
                    <a:pt x="5539192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604368"/>
                  </a:lnTo>
                  <a:cubicBezTo>
                    <a:pt x="0" y="1651966"/>
                    <a:pt x="38580" y="1690544"/>
                    <a:pt x="86173" y="1690544"/>
                  </a:cubicBezTo>
                  <a:lnTo>
                    <a:pt x="5539192" y="1690544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d="2500000" sp="500000"/>
                <a:ds d="600000" sp="500000"/>
              </a:custDash>
              <a:bevel/>
            </a:ln>
          </p:spPr>
        </p:sp>
        <p:grpSp>
          <p:nvGrpSpPr>
            <p:cNvPr id="609" name="组合 608"/>
            <p:cNvGrpSpPr/>
            <p:nvPr/>
          </p:nvGrpSpPr>
          <p:grpSpPr>
            <a:xfrm>
              <a:off x="1931000" y="1300871"/>
              <a:ext cx="5282000" cy="1269200"/>
              <a:chOff x="1931000" y="1300871"/>
              <a:chExt cx="5282000" cy="1269200"/>
            </a:xfrm>
          </p:grpSpPr>
          <p:sp>
            <p:nvSpPr>
              <p:cNvPr id="579" name="Rounded Rectangle"/>
              <p:cNvSpPr/>
              <p:nvPr/>
            </p:nvSpPr>
            <p:spPr>
              <a:xfrm>
                <a:off x="1931000" y="1300871"/>
                <a:ext cx="5282000" cy="1269200"/>
              </a:xfrm>
              <a:custGeom>
                <a:avLst/>
                <a:gdLst>
                  <a:gd name="connsiteX0" fmla="*/ 2641000 w 5282000"/>
                  <a:gd name="connsiteY0" fmla="*/ 1269200 h 1269200"/>
                  <a:gd name="connsiteX1" fmla="*/ 2641000 w 5282000"/>
                  <a:gd name="connsiteY1" fmla="*/ 0 h 1269200"/>
                  <a:gd name="connsiteX2" fmla="*/ 5282000 w 5282000"/>
                  <a:gd name="connsiteY2" fmla="*/ 634600 h 1269200"/>
                  <a:gd name="connsiteX3" fmla="*/ 0 w 5282000"/>
                  <a:gd name="connsiteY3" fmla="*/ 634600 h 1269200"/>
                  <a:gd name="rtl" fmla="*/ 2261000 w 5282000"/>
                  <a:gd name="rtt" fmla="*/ 1284400 h 1269200"/>
                  <a:gd name="rtr" fmla="*/ 3021000 w 5282000"/>
                  <a:gd name="rtb" fmla="*/ 1436400 h 126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rtl" t="rtt" r="rtr" b="rtb"/>
                <a:pathLst>
                  <a:path w="5282000" h="1269200">
                    <a:moveTo>
                      <a:pt x="5195824" y="1269200"/>
                    </a:moveTo>
                    <a:cubicBezTo>
                      <a:pt x="5243422" y="1269200"/>
                      <a:pt x="5282000" y="1230622"/>
                      <a:pt x="5282000" y="1183024"/>
                    </a:cubicBezTo>
                    <a:lnTo>
                      <a:pt x="5282000" y="86173"/>
                    </a:lnTo>
                    <a:cubicBezTo>
                      <a:pt x="5282000" y="38580"/>
                      <a:pt x="5243422" y="0"/>
                      <a:pt x="5195824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1183024"/>
                    </a:lnTo>
                    <a:cubicBezTo>
                      <a:pt x="0" y="1230622"/>
                      <a:pt x="38580" y="1269200"/>
                      <a:pt x="86173" y="1269200"/>
                    </a:cubicBezTo>
                    <a:lnTo>
                      <a:pt x="5195824" y="1269200"/>
                    </a:lnTo>
                    <a:close/>
                  </a:path>
                </a:pathLst>
              </a:custGeom>
              <a:solidFill>
                <a:srgbClr val="E7F4F0"/>
              </a:solidFill>
              <a:ln w="7600" cap="flat">
                <a:solidFill>
                  <a:srgbClr val="7ECCB6"/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0000"/>
                    </a:solidFill>
                    <a:latin typeface="Arial"/>
                  </a:rPr>
                  <a:t>Kafka 集群</a:t>
                </a:r>
              </a:p>
            </p:txBody>
          </p:sp>
          <p:grpSp>
            <p:nvGrpSpPr>
              <p:cNvPr id="608" name="组合 607"/>
              <p:cNvGrpSpPr/>
              <p:nvPr/>
            </p:nvGrpSpPr>
            <p:grpSpPr>
              <a:xfrm>
                <a:off x="2299813" y="1433871"/>
                <a:ext cx="4544374" cy="1003200"/>
                <a:chOff x="2299813" y="1433871"/>
                <a:chExt cx="4544374" cy="1003200"/>
              </a:xfrm>
            </p:grpSpPr>
            <p:grpSp>
              <p:nvGrpSpPr>
                <p:cNvPr id="586" name="组合 585"/>
                <p:cNvGrpSpPr/>
                <p:nvPr/>
              </p:nvGrpSpPr>
              <p:grpSpPr>
                <a:xfrm>
                  <a:off x="3543682" y="1433871"/>
                  <a:ext cx="812774" cy="1003200"/>
                  <a:chOff x="3543682" y="1433871"/>
                  <a:chExt cx="812774" cy="1003200"/>
                </a:xfrm>
              </p:grpSpPr>
              <p:sp>
                <p:nvSpPr>
                  <p:cNvPr id="581" name="Rounded Rectangle"/>
                  <p:cNvSpPr/>
                  <p:nvPr/>
                </p:nvSpPr>
                <p:spPr>
                  <a:xfrm>
                    <a:off x="3543682" y="1433871"/>
                    <a:ext cx="812774" cy="1003200"/>
                  </a:xfrm>
                  <a:custGeom>
                    <a:avLst/>
                    <a:gdLst>
                      <a:gd name="connsiteX0" fmla="*/ 406387 w 812774"/>
                      <a:gd name="connsiteY0" fmla="*/ 1003200 h 1003200"/>
                      <a:gd name="connsiteX1" fmla="*/ 406387 w 812774"/>
                      <a:gd name="connsiteY1" fmla="*/ 0 h 1003200"/>
                      <a:gd name="connsiteX2" fmla="*/ 812774 w 812774"/>
                      <a:gd name="connsiteY2" fmla="*/ 501600 h 1003200"/>
                      <a:gd name="connsiteX3" fmla="*/ 0 w 812774"/>
                      <a:gd name="connsiteY3" fmla="*/ 501600 h 1003200"/>
                      <a:gd name="rtl" fmla="*/ 26387 w 812774"/>
                      <a:gd name="rtt" fmla="*/ 836000 h 1003200"/>
                      <a:gd name="rtr" fmla="*/ 786387 w 812774"/>
                      <a:gd name="rtb" fmla="*/ 988000 h 1003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rtl" t="rtt" r="rtr" b="rtb"/>
                    <a:pathLst>
                      <a:path w="812774" h="1003200">
                        <a:moveTo>
                          <a:pt x="726601" y="1003200"/>
                        </a:moveTo>
                        <a:cubicBezTo>
                          <a:pt x="774197" y="1003200"/>
                          <a:pt x="812774" y="964622"/>
                          <a:pt x="812774" y="917024"/>
                        </a:cubicBezTo>
                        <a:lnTo>
                          <a:pt x="812774" y="86173"/>
                        </a:lnTo>
                        <a:cubicBezTo>
                          <a:pt x="812774" y="38580"/>
                          <a:pt x="774197" y="0"/>
                          <a:pt x="726601" y="0"/>
                        </a:cubicBezTo>
                        <a:lnTo>
                          <a:pt x="86173" y="0"/>
                        </a:lnTo>
                        <a:cubicBezTo>
                          <a:pt x="38580" y="0"/>
                          <a:pt x="0" y="38580"/>
                          <a:pt x="0" y="86173"/>
                        </a:cubicBezTo>
                        <a:lnTo>
                          <a:pt x="0" y="917024"/>
                        </a:lnTo>
                        <a:cubicBezTo>
                          <a:pt x="0" y="964622"/>
                          <a:pt x="38580" y="1003200"/>
                          <a:pt x="86173" y="1003200"/>
                        </a:cubicBezTo>
                        <a:lnTo>
                          <a:pt x="726601" y="1003200"/>
                        </a:lnTo>
                        <a:close/>
                      </a:path>
                    </a:pathLst>
                  </a:custGeom>
                  <a:solidFill>
                    <a:srgbClr val="236EA1"/>
                  </a:solidFill>
                  <a:ln w="7600" cap="flat">
                    <a:solidFill>
                      <a:srgbClr val="236EA1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 b="1">
                        <a:solidFill>
                          <a:srgbClr val="FFFFFF"/>
                        </a:solidFill>
                        <a:latin typeface="Arial"/>
                      </a:rPr>
                      <a:t>Group 2</a:t>
                    </a:r>
                  </a:p>
                </p:txBody>
              </p:sp>
              <p:sp>
                <p:nvSpPr>
                  <p:cNvPr id="583" name="圆盒子"/>
                  <p:cNvSpPr/>
                  <p:nvPr/>
                </p:nvSpPr>
                <p:spPr>
                  <a:xfrm>
                    <a:off x="3623269" y="1594066"/>
                    <a:ext cx="653600" cy="216003"/>
                  </a:xfrm>
                  <a:custGeom>
                    <a:avLst/>
                    <a:gdLst>
                      <a:gd name="connsiteX0" fmla="*/ 0 w 653600"/>
                      <a:gd name="connsiteY0" fmla="*/ 108002 h 216003"/>
                      <a:gd name="connsiteX1" fmla="*/ 327512 w 653600"/>
                      <a:gd name="connsiteY1" fmla="*/ 0 h 216003"/>
                      <a:gd name="connsiteX2" fmla="*/ 653600 w 653600"/>
                      <a:gd name="connsiteY2" fmla="*/ 108002 h 216003"/>
                      <a:gd name="connsiteX3" fmla="*/ 327512 w 653600"/>
                      <a:gd name="connsiteY3" fmla="*/ 216003 h 216003"/>
                      <a:gd name="connsiteX4" fmla="*/ 0 w 653600"/>
                      <a:gd name="connsiteY4" fmla="*/ 108002 h 216003"/>
                      <a:gd name="connsiteX5" fmla="*/ 326800 w 653600"/>
                      <a:gd name="connsiteY5" fmla="*/ 0 h 216003"/>
                      <a:gd name="connsiteX6" fmla="*/ 653600 w 653600"/>
                      <a:gd name="connsiteY6" fmla="*/ 108002 h 216003"/>
                      <a:gd name="connsiteX7" fmla="*/ 326800 w 653600"/>
                      <a:gd name="connsiteY7" fmla="*/ 216003 h 21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53600" h="216003">
                        <a:moveTo>
                          <a:pt x="0" y="0"/>
                        </a:moveTo>
                        <a:lnTo>
                          <a:pt x="653600" y="0"/>
                        </a:lnTo>
                        <a:lnTo>
                          <a:pt x="653600" y="216003"/>
                        </a:lnTo>
                        <a:lnTo>
                          <a:pt x="0" y="2160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EEE"/>
                  </a:solidFill>
                  <a:ln w="7600" cap="flat">
                    <a:solidFill>
                      <a:srgbClr val="00AEEE"/>
                    </a:solidFill>
                    <a:bevel/>
                  </a:ln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主题 1</a:t>
                    </a:r>
                  </a:p>
                </p:txBody>
              </p:sp>
              <p:sp>
                <p:nvSpPr>
                  <p:cNvPr id="585" name="圆盒子"/>
                  <p:cNvSpPr/>
                  <p:nvPr/>
                </p:nvSpPr>
                <p:spPr>
                  <a:xfrm>
                    <a:off x="3623269" y="1954472"/>
                    <a:ext cx="653600" cy="216003"/>
                  </a:xfrm>
                  <a:custGeom>
                    <a:avLst/>
                    <a:gdLst>
                      <a:gd name="connsiteX0" fmla="*/ 0 w 653600"/>
                      <a:gd name="connsiteY0" fmla="*/ 108002 h 216003"/>
                      <a:gd name="connsiteX1" fmla="*/ 327512 w 653600"/>
                      <a:gd name="connsiteY1" fmla="*/ 0 h 216003"/>
                      <a:gd name="connsiteX2" fmla="*/ 653600 w 653600"/>
                      <a:gd name="connsiteY2" fmla="*/ 108002 h 216003"/>
                      <a:gd name="connsiteX3" fmla="*/ 327512 w 653600"/>
                      <a:gd name="connsiteY3" fmla="*/ 216003 h 216003"/>
                      <a:gd name="connsiteX4" fmla="*/ 0 w 653600"/>
                      <a:gd name="connsiteY4" fmla="*/ 108002 h 216003"/>
                      <a:gd name="connsiteX5" fmla="*/ 326800 w 653600"/>
                      <a:gd name="connsiteY5" fmla="*/ 0 h 216003"/>
                      <a:gd name="connsiteX6" fmla="*/ 653600 w 653600"/>
                      <a:gd name="connsiteY6" fmla="*/ 108002 h 216003"/>
                      <a:gd name="connsiteX7" fmla="*/ 326800 w 653600"/>
                      <a:gd name="connsiteY7" fmla="*/ 216003 h 21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53600" h="216003">
                        <a:moveTo>
                          <a:pt x="0" y="0"/>
                        </a:moveTo>
                        <a:lnTo>
                          <a:pt x="653600" y="0"/>
                        </a:lnTo>
                        <a:lnTo>
                          <a:pt x="653600" y="216003"/>
                        </a:lnTo>
                        <a:lnTo>
                          <a:pt x="0" y="2160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EEE"/>
                  </a:solidFill>
                  <a:ln w="7600" cap="flat">
                    <a:solidFill>
                      <a:srgbClr val="00AEEE"/>
                    </a:solidFill>
                    <a:bevel/>
                  </a:ln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主题 2</a:t>
                    </a:r>
                  </a:p>
                </p:txBody>
              </p:sp>
            </p:grpSp>
            <p:grpSp>
              <p:nvGrpSpPr>
                <p:cNvPr id="587" name="组合 586"/>
                <p:cNvGrpSpPr/>
                <p:nvPr/>
              </p:nvGrpSpPr>
              <p:grpSpPr>
                <a:xfrm>
                  <a:off x="6031413" y="1433871"/>
                  <a:ext cx="812774" cy="1003200"/>
                  <a:chOff x="6031413" y="1433871"/>
                  <a:chExt cx="812774" cy="1003200"/>
                </a:xfrm>
              </p:grpSpPr>
              <p:sp>
                <p:nvSpPr>
                  <p:cNvPr id="588" name="Rounded Rectangle"/>
                  <p:cNvSpPr/>
                  <p:nvPr/>
                </p:nvSpPr>
                <p:spPr>
                  <a:xfrm>
                    <a:off x="6031413" y="1433871"/>
                    <a:ext cx="812774" cy="1003200"/>
                  </a:xfrm>
                  <a:custGeom>
                    <a:avLst/>
                    <a:gdLst>
                      <a:gd name="connsiteX0" fmla="*/ 406387 w 812774"/>
                      <a:gd name="connsiteY0" fmla="*/ 1003200 h 1003200"/>
                      <a:gd name="connsiteX1" fmla="*/ 406387 w 812774"/>
                      <a:gd name="connsiteY1" fmla="*/ 0 h 1003200"/>
                      <a:gd name="connsiteX2" fmla="*/ 812774 w 812774"/>
                      <a:gd name="connsiteY2" fmla="*/ 501600 h 1003200"/>
                      <a:gd name="connsiteX3" fmla="*/ 0 w 812774"/>
                      <a:gd name="connsiteY3" fmla="*/ 501600 h 1003200"/>
                      <a:gd name="rtl" fmla="*/ 26387 w 812774"/>
                      <a:gd name="rtt" fmla="*/ 836000 h 1003200"/>
                      <a:gd name="rtr" fmla="*/ 786387 w 812774"/>
                      <a:gd name="rtb" fmla="*/ 988000 h 1003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rtl" t="rtt" r="rtr" b="rtb"/>
                    <a:pathLst>
                      <a:path w="812774" h="1003200">
                        <a:moveTo>
                          <a:pt x="726601" y="1003200"/>
                        </a:moveTo>
                        <a:cubicBezTo>
                          <a:pt x="774197" y="1003200"/>
                          <a:pt x="812774" y="964622"/>
                          <a:pt x="812774" y="917024"/>
                        </a:cubicBezTo>
                        <a:lnTo>
                          <a:pt x="812774" y="86173"/>
                        </a:lnTo>
                        <a:cubicBezTo>
                          <a:pt x="812774" y="38580"/>
                          <a:pt x="774197" y="0"/>
                          <a:pt x="726601" y="0"/>
                        </a:cubicBezTo>
                        <a:lnTo>
                          <a:pt x="86173" y="0"/>
                        </a:lnTo>
                        <a:cubicBezTo>
                          <a:pt x="38580" y="0"/>
                          <a:pt x="0" y="38580"/>
                          <a:pt x="0" y="86173"/>
                        </a:cubicBezTo>
                        <a:lnTo>
                          <a:pt x="0" y="917024"/>
                        </a:lnTo>
                        <a:cubicBezTo>
                          <a:pt x="0" y="964622"/>
                          <a:pt x="38580" y="1003200"/>
                          <a:pt x="86173" y="1003200"/>
                        </a:cubicBezTo>
                        <a:lnTo>
                          <a:pt x="726601" y="1003200"/>
                        </a:lnTo>
                        <a:close/>
                      </a:path>
                    </a:pathLst>
                  </a:custGeom>
                  <a:solidFill>
                    <a:srgbClr val="236EA1"/>
                  </a:solidFill>
                  <a:ln w="7600" cap="flat">
                    <a:solidFill>
                      <a:srgbClr val="236EA1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 b="1">
                        <a:solidFill>
                          <a:srgbClr val="FFFFFF"/>
                        </a:solidFill>
                        <a:latin typeface="Arial"/>
                      </a:rPr>
                      <a:t>Group N</a:t>
                    </a:r>
                  </a:p>
                </p:txBody>
              </p:sp>
              <p:sp>
                <p:nvSpPr>
                  <p:cNvPr id="589" name="圆盒子"/>
                  <p:cNvSpPr/>
                  <p:nvPr/>
                </p:nvSpPr>
                <p:spPr>
                  <a:xfrm>
                    <a:off x="6111000" y="1594067"/>
                    <a:ext cx="653600" cy="216003"/>
                  </a:xfrm>
                  <a:custGeom>
                    <a:avLst/>
                    <a:gdLst>
                      <a:gd name="connsiteX0" fmla="*/ 0 w 653600"/>
                      <a:gd name="connsiteY0" fmla="*/ 108001 h 216003"/>
                      <a:gd name="connsiteX1" fmla="*/ 327511 w 653600"/>
                      <a:gd name="connsiteY1" fmla="*/ 0 h 216003"/>
                      <a:gd name="connsiteX2" fmla="*/ 653600 w 653600"/>
                      <a:gd name="connsiteY2" fmla="*/ 108001 h 216003"/>
                      <a:gd name="connsiteX3" fmla="*/ 327511 w 653600"/>
                      <a:gd name="connsiteY3" fmla="*/ 216003 h 216003"/>
                      <a:gd name="connsiteX4" fmla="*/ 0 w 653600"/>
                      <a:gd name="connsiteY4" fmla="*/ 108001 h 216003"/>
                      <a:gd name="connsiteX5" fmla="*/ 326800 w 653600"/>
                      <a:gd name="connsiteY5" fmla="*/ 0 h 216003"/>
                      <a:gd name="connsiteX6" fmla="*/ 653600 w 653600"/>
                      <a:gd name="connsiteY6" fmla="*/ 108001 h 216003"/>
                      <a:gd name="connsiteX7" fmla="*/ 326800 w 653600"/>
                      <a:gd name="connsiteY7" fmla="*/ 216003 h 21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53600" h="216003">
                        <a:moveTo>
                          <a:pt x="0" y="0"/>
                        </a:moveTo>
                        <a:lnTo>
                          <a:pt x="653600" y="0"/>
                        </a:lnTo>
                        <a:lnTo>
                          <a:pt x="653600" y="216003"/>
                        </a:lnTo>
                        <a:lnTo>
                          <a:pt x="0" y="2160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EEE"/>
                  </a:solidFill>
                  <a:ln w="7600" cap="flat">
                    <a:solidFill>
                      <a:srgbClr val="00AEEE"/>
                    </a:solidFill>
                    <a:bevel/>
                  </a:ln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主题 1</a:t>
                    </a:r>
                  </a:p>
                </p:txBody>
              </p:sp>
              <p:sp>
                <p:nvSpPr>
                  <p:cNvPr id="590" name="圆盒子"/>
                  <p:cNvSpPr/>
                  <p:nvPr/>
                </p:nvSpPr>
                <p:spPr>
                  <a:xfrm>
                    <a:off x="6111000" y="1954472"/>
                    <a:ext cx="653600" cy="216003"/>
                  </a:xfrm>
                  <a:custGeom>
                    <a:avLst/>
                    <a:gdLst>
                      <a:gd name="connsiteX0" fmla="*/ 0 w 653600"/>
                      <a:gd name="connsiteY0" fmla="*/ 108001 h 216003"/>
                      <a:gd name="connsiteX1" fmla="*/ 327511 w 653600"/>
                      <a:gd name="connsiteY1" fmla="*/ 0 h 216003"/>
                      <a:gd name="connsiteX2" fmla="*/ 653600 w 653600"/>
                      <a:gd name="connsiteY2" fmla="*/ 108001 h 216003"/>
                      <a:gd name="connsiteX3" fmla="*/ 327511 w 653600"/>
                      <a:gd name="connsiteY3" fmla="*/ 216003 h 216003"/>
                      <a:gd name="connsiteX4" fmla="*/ 0 w 653600"/>
                      <a:gd name="connsiteY4" fmla="*/ 108001 h 216003"/>
                      <a:gd name="connsiteX5" fmla="*/ 326800 w 653600"/>
                      <a:gd name="connsiteY5" fmla="*/ 0 h 216003"/>
                      <a:gd name="connsiteX6" fmla="*/ 653600 w 653600"/>
                      <a:gd name="connsiteY6" fmla="*/ 108001 h 216003"/>
                      <a:gd name="connsiteX7" fmla="*/ 326800 w 653600"/>
                      <a:gd name="connsiteY7" fmla="*/ 216003 h 21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53600" h="216003">
                        <a:moveTo>
                          <a:pt x="0" y="0"/>
                        </a:moveTo>
                        <a:lnTo>
                          <a:pt x="653600" y="0"/>
                        </a:lnTo>
                        <a:lnTo>
                          <a:pt x="653600" y="216003"/>
                        </a:lnTo>
                        <a:lnTo>
                          <a:pt x="0" y="2160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EEE"/>
                  </a:solidFill>
                  <a:ln w="7600" cap="flat">
                    <a:solidFill>
                      <a:srgbClr val="00AEEE"/>
                    </a:solidFill>
                    <a:bevel/>
                  </a:ln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主题 2</a:t>
                    </a:r>
                  </a:p>
                </p:txBody>
              </p:sp>
            </p:grpSp>
            <p:grpSp>
              <p:nvGrpSpPr>
                <p:cNvPr id="591" name="组合 590"/>
                <p:cNvGrpSpPr/>
                <p:nvPr/>
              </p:nvGrpSpPr>
              <p:grpSpPr>
                <a:xfrm>
                  <a:off x="2299813" y="1433871"/>
                  <a:ext cx="812774" cy="1003200"/>
                  <a:chOff x="2299813" y="1433871"/>
                  <a:chExt cx="812774" cy="1003200"/>
                </a:xfrm>
              </p:grpSpPr>
              <p:sp>
                <p:nvSpPr>
                  <p:cNvPr id="592" name="Rounded Rectangle"/>
                  <p:cNvSpPr/>
                  <p:nvPr/>
                </p:nvSpPr>
                <p:spPr>
                  <a:xfrm>
                    <a:off x="2299813" y="1433871"/>
                    <a:ext cx="812774" cy="1003200"/>
                  </a:xfrm>
                  <a:custGeom>
                    <a:avLst/>
                    <a:gdLst>
                      <a:gd name="connsiteX0" fmla="*/ 406387 w 812774"/>
                      <a:gd name="connsiteY0" fmla="*/ 1003200 h 1003200"/>
                      <a:gd name="connsiteX1" fmla="*/ 406387 w 812774"/>
                      <a:gd name="connsiteY1" fmla="*/ 0 h 1003200"/>
                      <a:gd name="connsiteX2" fmla="*/ 812774 w 812774"/>
                      <a:gd name="connsiteY2" fmla="*/ 501600 h 1003200"/>
                      <a:gd name="connsiteX3" fmla="*/ 0 w 812774"/>
                      <a:gd name="connsiteY3" fmla="*/ 501600 h 1003200"/>
                      <a:gd name="rtl" fmla="*/ 26387 w 812774"/>
                      <a:gd name="rtt" fmla="*/ 836000 h 1003200"/>
                      <a:gd name="rtr" fmla="*/ 786387 w 812774"/>
                      <a:gd name="rtb" fmla="*/ 988000 h 1003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rtl" t="rtt" r="rtr" b="rtb"/>
                    <a:pathLst>
                      <a:path w="812774" h="1003200">
                        <a:moveTo>
                          <a:pt x="726601" y="1003200"/>
                        </a:moveTo>
                        <a:cubicBezTo>
                          <a:pt x="774197" y="1003200"/>
                          <a:pt x="812774" y="964622"/>
                          <a:pt x="812774" y="917024"/>
                        </a:cubicBezTo>
                        <a:lnTo>
                          <a:pt x="812774" y="86173"/>
                        </a:lnTo>
                        <a:cubicBezTo>
                          <a:pt x="812774" y="38580"/>
                          <a:pt x="774197" y="0"/>
                          <a:pt x="726601" y="0"/>
                        </a:cubicBezTo>
                        <a:lnTo>
                          <a:pt x="86173" y="0"/>
                        </a:lnTo>
                        <a:cubicBezTo>
                          <a:pt x="38580" y="0"/>
                          <a:pt x="0" y="38580"/>
                          <a:pt x="0" y="86173"/>
                        </a:cubicBezTo>
                        <a:lnTo>
                          <a:pt x="0" y="917024"/>
                        </a:lnTo>
                        <a:cubicBezTo>
                          <a:pt x="0" y="964622"/>
                          <a:pt x="38580" y="1003200"/>
                          <a:pt x="86173" y="1003200"/>
                        </a:cubicBezTo>
                        <a:lnTo>
                          <a:pt x="726601" y="1003200"/>
                        </a:lnTo>
                        <a:close/>
                      </a:path>
                    </a:pathLst>
                  </a:custGeom>
                  <a:solidFill>
                    <a:srgbClr val="236EA1"/>
                  </a:solidFill>
                  <a:ln w="7600" cap="flat">
                    <a:solidFill>
                      <a:srgbClr val="236EA1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 b="1">
                        <a:solidFill>
                          <a:srgbClr val="FFFFFF"/>
                        </a:solidFill>
                        <a:latin typeface="Arial"/>
                      </a:rPr>
                      <a:t>Group 1</a:t>
                    </a:r>
                  </a:p>
                </p:txBody>
              </p:sp>
              <p:sp>
                <p:nvSpPr>
                  <p:cNvPr id="593" name="圆盒子"/>
                  <p:cNvSpPr/>
                  <p:nvPr/>
                </p:nvSpPr>
                <p:spPr>
                  <a:xfrm>
                    <a:off x="2379400" y="1594067"/>
                    <a:ext cx="653600" cy="216003"/>
                  </a:xfrm>
                  <a:custGeom>
                    <a:avLst/>
                    <a:gdLst>
                      <a:gd name="connsiteX0" fmla="*/ 0 w 653600"/>
                      <a:gd name="connsiteY0" fmla="*/ 108001 h 216003"/>
                      <a:gd name="connsiteX1" fmla="*/ 327511 w 653600"/>
                      <a:gd name="connsiteY1" fmla="*/ 0 h 216003"/>
                      <a:gd name="connsiteX2" fmla="*/ 653600 w 653600"/>
                      <a:gd name="connsiteY2" fmla="*/ 108001 h 216003"/>
                      <a:gd name="connsiteX3" fmla="*/ 327511 w 653600"/>
                      <a:gd name="connsiteY3" fmla="*/ 216003 h 216003"/>
                      <a:gd name="connsiteX4" fmla="*/ 0 w 653600"/>
                      <a:gd name="connsiteY4" fmla="*/ 108001 h 216003"/>
                      <a:gd name="connsiteX5" fmla="*/ 326800 w 653600"/>
                      <a:gd name="connsiteY5" fmla="*/ 0 h 216003"/>
                      <a:gd name="connsiteX6" fmla="*/ 653600 w 653600"/>
                      <a:gd name="connsiteY6" fmla="*/ 108001 h 216003"/>
                      <a:gd name="connsiteX7" fmla="*/ 326800 w 653600"/>
                      <a:gd name="connsiteY7" fmla="*/ 216003 h 21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53600" h="216003">
                        <a:moveTo>
                          <a:pt x="0" y="0"/>
                        </a:moveTo>
                        <a:lnTo>
                          <a:pt x="653600" y="0"/>
                        </a:lnTo>
                        <a:lnTo>
                          <a:pt x="653600" y="216003"/>
                        </a:lnTo>
                        <a:lnTo>
                          <a:pt x="0" y="2160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EEE"/>
                  </a:solidFill>
                  <a:ln w="7600" cap="flat">
                    <a:solidFill>
                      <a:srgbClr val="00AEEE"/>
                    </a:solidFill>
                    <a:bevel/>
                  </a:ln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主题 1</a:t>
                    </a:r>
                  </a:p>
                </p:txBody>
              </p:sp>
              <p:sp>
                <p:nvSpPr>
                  <p:cNvPr id="594" name="圆盒子"/>
                  <p:cNvSpPr/>
                  <p:nvPr/>
                </p:nvSpPr>
                <p:spPr>
                  <a:xfrm>
                    <a:off x="2379400" y="1954472"/>
                    <a:ext cx="653600" cy="216003"/>
                  </a:xfrm>
                  <a:custGeom>
                    <a:avLst/>
                    <a:gdLst>
                      <a:gd name="connsiteX0" fmla="*/ 0 w 653600"/>
                      <a:gd name="connsiteY0" fmla="*/ 108001 h 216003"/>
                      <a:gd name="connsiteX1" fmla="*/ 327511 w 653600"/>
                      <a:gd name="connsiteY1" fmla="*/ 0 h 216003"/>
                      <a:gd name="connsiteX2" fmla="*/ 653600 w 653600"/>
                      <a:gd name="connsiteY2" fmla="*/ 108001 h 216003"/>
                      <a:gd name="connsiteX3" fmla="*/ 327511 w 653600"/>
                      <a:gd name="connsiteY3" fmla="*/ 216003 h 216003"/>
                      <a:gd name="connsiteX4" fmla="*/ 0 w 653600"/>
                      <a:gd name="connsiteY4" fmla="*/ 108001 h 216003"/>
                      <a:gd name="connsiteX5" fmla="*/ 326800 w 653600"/>
                      <a:gd name="connsiteY5" fmla="*/ 0 h 216003"/>
                      <a:gd name="connsiteX6" fmla="*/ 653600 w 653600"/>
                      <a:gd name="connsiteY6" fmla="*/ 108001 h 216003"/>
                      <a:gd name="connsiteX7" fmla="*/ 326800 w 653600"/>
                      <a:gd name="connsiteY7" fmla="*/ 216003 h 21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53600" h="216003">
                        <a:moveTo>
                          <a:pt x="0" y="0"/>
                        </a:moveTo>
                        <a:lnTo>
                          <a:pt x="653600" y="0"/>
                        </a:lnTo>
                        <a:lnTo>
                          <a:pt x="653600" y="216003"/>
                        </a:lnTo>
                        <a:lnTo>
                          <a:pt x="0" y="2160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EEE"/>
                  </a:solidFill>
                  <a:ln w="7600" cap="flat">
                    <a:solidFill>
                      <a:srgbClr val="00AEEE"/>
                    </a:solidFill>
                    <a:bevel/>
                  </a:ln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主题 2</a:t>
                    </a:r>
                  </a:p>
                </p:txBody>
              </p:sp>
            </p:grpSp>
            <p:grpSp>
              <p:nvGrpSpPr>
                <p:cNvPr id="604" name="组合 603"/>
                <p:cNvGrpSpPr/>
                <p:nvPr/>
              </p:nvGrpSpPr>
              <p:grpSpPr>
                <a:xfrm>
                  <a:off x="4787544" y="1433871"/>
                  <a:ext cx="812774" cy="1003200"/>
                  <a:chOff x="4787544" y="1433871"/>
                  <a:chExt cx="812774" cy="1003200"/>
                </a:xfrm>
              </p:grpSpPr>
              <p:sp>
                <p:nvSpPr>
                  <p:cNvPr id="605" name="Rounded Rectangle"/>
                  <p:cNvSpPr/>
                  <p:nvPr/>
                </p:nvSpPr>
                <p:spPr>
                  <a:xfrm>
                    <a:off x="4787544" y="1433871"/>
                    <a:ext cx="812774" cy="1003200"/>
                  </a:xfrm>
                  <a:custGeom>
                    <a:avLst/>
                    <a:gdLst>
                      <a:gd name="connsiteX0" fmla="*/ 406387 w 812774"/>
                      <a:gd name="connsiteY0" fmla="*/ 1003200 h 1003200"/>
                      <a:gd name="connsiteX1" fmla="*/ 406387 w 812774"/>
                      <a:gd name="connsiteY1" fmla="*/ 0 h 1003200"/>
                      <a:gd name="connsiteX2" fmla="*/ 812774 w 812774"/>
                      <a:gd name="connsiteY2" fmla="*/ 501600 h 1003200"/>
                      <a:gd name="connsiteX3" fmla="*/ 0 w 812774"/>
                      <a:gd name="connsiteY3" fmla="*/ 501600 h 1003200"/>
                      <a:gd name="rtl" fmla="*/ 26387 w 812774"/>
                      <a:gd name="rtt" fmla="*/ 836000 h 1003200"/>
                      <a:gd name="rtr" fmla="*/ 786387 w 812774"/>
                      <a:gd name="rtb" fmla="*/ 988000 h 1003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rtl" t="rtt" r="rtr" b="rtb"/>
                    <a:pathLst>
                      <a:path w="812774" h="1003200">
                        <a:moveTo>
                          <a:pt x="726601" y="1003200"/>
                        </a:moveTo>
                        <a:cubicBezTo>
                          <a:pt x="774197" y="1003200"/>
                          <a:pt x="812774" y="964622"/>
                          <a:pt x="812774" y="917024"/>
                        </a:cubicBezTo>
                        <a:lnTo>
                          <a:pt x="812774" y="86173"/>
                        </a:lnTo>
                        <a:cubicBezTo>
                          <a:pt x="812774" y="38580"/>
                          <a:pt x="774197" y="0"/>
                          <a:pt x="726601" y="0"/>
                        </a:cubicBezTo>
                        <a:lnTo>
                          <a:pt x="86173" y="0"/>
                        </a:lnTo>
                        <a:cubicBezTo>
                          <a:pt x="38580" y="0"/>
                          <a:pt x="0" y="38580"/>
                          <a:pt x="0" y="86173"/>
                        </a:cubicBezTo>
                        <a:lnTo>
                          <a:pt x="0" y="917024"/>
                        </a:lnTo>
                        <a:cubicBezTo>
                          <a:pt x="0" y="964622"/>
                          <a:pt x="38580" y="1003200"/>
                          <a:pt x="86173" y="1003200"/>
                        </a:cubicBezTo>
                        <a:lnTo>
                          <a:pt x="726601" y="1003200"/>
                        </a:lnTo>
                        <a:close/>
                      </a:path>
                    </a:pathLst>
                  </a:custGeom>
                  <a:solidFill>
                    <a:srgbClr val="236EA1"/>
                  </a:solidFill>
                  <a:ln w="7600" cap="flat">
                    <a:solidFill>
                      <a:srgbClr val="236EA1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760" b="1">
                        <a:solidFill>
                          <a:srgbClr val="FFFFFF"/>
                        </a:solidFill>
                        <a:latin typeface="Arial"/>
                      </a:rPr>
                      <a:t>Group 3</a:t>
                    </a:r>
                  </a:p>
                </p:txBody>
              </p:sp>
              <p:sp>
                <p:nvSpPr>
                  <p:cNvPr id="606" name="圆盒子"/>
                  <p:cNvSpPr/>
                  <p:nvPr/>
                </p:nvSpPr>
                <p:spPr>
                  <a:xfrm>
                    <a:off x="4867131" y="1594067"/>
                    <a:ext cx="653600" cy="216003"/>
                  </a:xfrm>
                  <a:custGeom>
                    <a:avLst/>
                    <a:gdLst>
                      <a:gd name="connsiteX0" fmla="*/ 0 w 653600"/>
                      <a:gd name="connsiteY0" fmla="*/ 108001 h 216003"/>
                      <a:gd name="connsiteX1" fmla="*/ 327511 w 653600"/>
                      <a:gd name="connsiteY1" fmla="*/ 0 h 216003"/>
                      <a:gd name="connsiteX2" fmla="*/ 653600 w 653600"/>
                      <a:gd name="connsiteY2" fmla="*/ 108001 h 216003"/>
                      <a:gd name="connsiteX3" fmla="*/ 327511 w 653600"/>
                      <a:gd name="connsiteY3" fmla="*/ 216003 h 216003"/>
                      <a:gd name="connsiteX4" fmla="*/ 0 w 653600"/>
                      <a:gd name="connsiteY4" fmla="*/ 108001 h 216003"/>
                      <a:gd name="connsiteX5" fmla="*/ 326800 w 653600"/>
                      <a:gd name="connsiteY5" fmla="*/ 0 h 216003"/>
                      <a:gd name="connsiteX6" fmla="*/ 653600 w 653600"/>
                      <a:gd name="connsiteY6" fmla="*/ 108001 h 216003"/>
                      <a:gd name="connsiteX7" fmla="*/ 326800 w 653600"/>
                      <a:gd name="connsiteY7" fmla="*/ 216003 h 21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53600" h="216003">
                        <a:moveTo>
                          <a:pt x="0" y="0"/>
                        </a:moveTo>
                        <a:lnTo>
                          <a:pt x="653600" y="0"/>
                        </a:lnTo>
                        <a:lnTo>
                          <a:pt x="653600" y="216003"/>
                        </a:lnTo>
                        <a:lnTo>
                          <a:pt x="0" y="2160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EEE"/>
                  </a:solidFill>
                  <a:ln w="7600" cap="flat">
                    <a:solidFill>
                      <a:srgbClr val="00AEEE"/>
                    </a:solidFill>
                    <a:bevel/>
                  </a:ln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主题 1</a:t>
                    </a:r>
                  </a:p>
                </p:txBody>
              </p:sp>
              <p:sp>
                <p:nvSpPr>
                  <p:cNvPr id="607" name="圆盒子"/>
                  <p:cNvSpPr/>
                  <p:nvPr/>
                </p:nvSpPr>
                <p:spPr>
                  <a:xfrm>
                    <a:off x="4867131" y="1954472"/>
                    <a:ext cx="653600" cy="216003"/>
                  </a:xfrm>
                  <a:custGeom>
                    <a:avLst/>
                    <a:gdLst>
                      <a:gd name="connsiteX0" fmla="*/ 0 w 653600"/>
                      <a:gd name="connsiteY0" fmla="*/ 108001 h 216003"/>
                      <a:gd name="connsiteX1" fmla="*/ 327511 w 653600"/>
                      <a:gd name="connsiteY1" fmla="*/ 0 h 216003"/>
                      <a:gd name="connsiteX2" fmla="*/ 653600 w 653600"/>
                      <a:gd name="connsiteY2" fmla="*/ 108001 h 216003"/>
                      <a:gd name="connsiteX3" fmla="*/ 327511 w 653600"/>
                      <a:gd name="connsiteY3" fmla="*/ 216003 h 216003"/>
                      <a:gd name="connsiteX4" fmla="*/ 0 w 653600"/>
                      <a:gd name="connsiteY4" fmla="*/ 108001 h 216003"/>
                      <a:gd name="connsiteX5" fmla="*/ 326800 w 653600"/>
                      <a:gd name="connsiteY5" fmla="*/ 0 h 216003"/>
                      <a:gd name="connsiteX6" fmla="*/ 653600 w 653600"/>
                      <a:gd name="connsiteY6" fmla="*/ 108001 h 216003"/>
                      <a:gd name="connsiteX7" fmla="*/ 326800 w 653600"/>
                      <a:gd name="connsiteY7" fmla="*/ 216003 h 2160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53600" h="216003">
                        <a:moveTo>
                          <a:pt x="0" y="0"/>
                        </a:moveTo>
                        <a:lnTo>
                          <a:pt x="653600" y="0"/>
                        </a:lnTo>
                        <a:lnTo>
                          <a:pt x="653600" y="216003"/>
                        </a:lnTo>
                        <a:lnTo>
                          <a:pt x="0" y="2160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AEEE"/>
                  </a:solidFill>
                  <a:ln w="7600" cap="flat">
                    <a:solidFill>
                      <a:srgbClr val="00AEEE"/>
                    </a:solidFill>
                    <a:bevel/>
                  </a:ln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064">
                        <a:solidFill>
                          <a:srgbClr val="FFFFFF"/>
                        </a:solidFill>
                        <a:latin typeface="Arial"/>
                      </a:rPr>
                      <a:t>主题 2</a:t>
                    </a:r>
                  </a:p>
                </p:txBody>
              </p:sp>
            </p:grpSp>
          </p:grpSp>
        </p:grpSp>
        <p:sp>
          <p:nvSpPr>
            <p:cNvPr id="675" name="ConnectLine"/>
            <p:cNvSpPr/>
            <p:nvPr/>
          </p:nvSpPr>
          <p:spPr>
            <a:xfrm>
              <a:off x="4041632" y="319766"/>
              <a:ext cx="237975" cy="770435"/>
            </a:xfrm>
            <a:custGeom>
              <a:avLst/>
              <a:gdLst/>
              <a:ahLst/>
              <a:cxnLst/>
              <a:rect l="0" t="0" r="0" b="0"/>
              <a:pathLst>
                <a:path w="237975" h="770435" fill="none">
                  <a:moveTo>
                    <a:pt x="0" y="0"/>
                  </a:moveTo>
                  <a:lnTo>
                    <a:pt x="0" y="391400"/>
                  </a:lnTo>
                  <a:cubicBezTo>
                    <a:pt x="0" y="420766"/>
                    <a:pt x="23834" y="444600"/>
                    <a:pt x="53200" y="444600"/>
                  </a:cubicBezTo>
                  <a:lnTo>
                    <a:pt x="184775" y="444600"/>
                  </a:lnTo>
                  <a:cubicBezTo>
                    <a:pt x="214141" y="444600"/>
                    <a:pt x="237975" y="468434"/>
                    <a:pt x="237975" y="497800"/>
                  </a:cubicBezTo>
                  <a:lnTo>
                    <a:pt x="237975" y="770435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tailEnd type="triangle" w="med" len="med"/>
            </a:ln>
          </p:spPr>
        </p:sp>
        <p:sp>
          <p:nvSpPr>
            <p:cNvPr id="728" name="Rounded Rectangle"/>
            <p:cNvSpPr/>
            <p:nvPr/>
          </p:nvSpPr>
          <p:spPr>
            <a:xfrm>
              <a:off x="1759316" y="5419364"/>
              <a:ext cx="5625368" cy="1690544"/>
            </a:xfrm>
            <a:custGeom>
              <a:avLst/>
              <a:gdLst>
                <a:gd name="connsiteX0" fmla="*/ 2812684 w 5625368"/>
                <a:gd name="connsiteY0" fmla="*/ 1690544 h 1690544"/>
                <a:gd name="connsiteX1" fmla="*/ 2812684 w 5625368"/>
                <a:gd name="connsiteY1" fmla="*/ 0 h 1690544"/>
                <a:gd name="connsiteX2" fmla="*/ 5625368 w 5625368"/>
                <a:gd name="connsiteY2" fmla="*/ 845272 h 1690544"/>
                <a:gd name="connsiteX3" fmla="*/ 0 w 5625368"/>
                <a:gd name="connsiteY3" fmla="*/ 845272 h 169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5625368" h="1690544">
                  <a:moveTo>
                    <a:pt x="5539192" y="1690544"/>
                  </a:moveTo>
                  <a:cubicBezTo>
                    <a:pt x="5586790" y="1690544"/>
                    <a:pt x="5625368" y="1651966"/>
                    <a:pt x="5625368" y="1604368"/>
                  </a:cubicBezTo>
                  <a:lnTo>
                    <a:pt x="5625368" y="86173"/>
                  </a:lnTo>
                  <a:cubicBezTo>
                    <a:pt x="5625368" y="38580"/>
                    <a:pt x="5586790" y="0"/>
                    <a:pt x="5539192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604368"/>
                  </a:lnTo>
                  <a:cubicBezTo>
                    <a:pt x="0" y="1651966"/>
                    <a:pt x="38580" y="1690544"/>
                    <a:pt x="86173" y="1690544"/>
                  </a:cubicBezTo>
                  <a:lnTo>
                    <a:pt x="5539192" y="1690544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d="2500000" sp="500000"/>
                <a:ds d="600000" sp="500000"/>
              </a:custDash>
              <a:bevel/>
            </a:ln>
          </p:spPr>
        </p:sp>
        <p:sp>
          <p:nvSpPr>
            <p:cNvPr id="531" name="Rounded Rectangle"/>
            <p:cNvSpPr/>
            <p:nvPr/>
          </p:nvSpPr>
          <p:spPr>
            <a:xfrm>
              <a:off x="1759316" y="3254785"/>
              <a:ext cx="5625368" cy="1690544"/>
            </a:xfrm>
            <a:custGeom>
              <a:avLst/>
              <a:gdLst>
                <a:gd name="connsiteX0" fmla="*/ 2812684 w 5625368"/>
                <a:gd name="connsiteY0" fmla="*/ 1690544 h 1690544"/>
                <a:gd name="connsiteX1" fmla="*/ 2812684 w 5625368"/>
                <a:gd name="connsiteY1" fmla="*/ 0 h 1690544"/>
                <a:gd name="connsiteX2" fmla="*/ 5625368 w 5625368"/>
                <a:gd name="connsiteY2" fmla="*/ 845272 h 1690544"/>
                <a:gd name="connsiteX3" fmla="*/ 0 w 5625368"/>
                <a:gd name="connsiteY3" fmla="*/ 845272 h 169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5625368" h="1690544">
                  <a:moveTo>
                    <a:pt x="5539192" y="1690544"/>
                  </a:moveTo>
                  <a:cubicBezTo>
                    <a:pt x="5586790" y="1690544"/>
                    <a:pt x="5625368" y="1651966"/>
                    <a:pt x="5625368" y="1604368"/>
                  </a:cubicBezTo>
                  <a:lnTo>
                    <a:pt x="5625368" y="86173"/>
                  </a:lnTo>
                  <a:cubicBezTo>
                    <a:pt x="5625368" y="38580"/>
                    <a:pt x="5586790" y="0"/>
                    <a:pt x="5539192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604368"/>
                  </a:lnTo>
                  <a:cubicBezTo>
                    <a:pt x="0" y="1651966"/>
                    <a:pt x="38580" y="1690544"/>
                    <a:pt x="86173" y="1690544"/>
                  </a:cubicBezTo>
                  <a:lnTo>
                    <a:pt x="5539192" y="1690544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d="2500000" sp="500000"/>
                <a:ds d="600000" sp="500000"/>
              </a:custDash>
              <a:bevel/>
            </a:ln>
          </p:spPr>
        </p:sp>
        <p:grpSp>
          <p:nvGrpSpPr>
            <p:cNvPr id="800" name="组合 799"/>
            <p:cNvGrpSpPr/>
            <p:nvPr/>
          </p:nvGrpSpPr>
          <p:grpSpPr>
            <a:xfrm>
              <a:off x="1931000" y="5630036"/>
              <a:ext cx="5282000" cy="1269200"/>
              <a:chOff x="1931000" y="5630036"/>
              <a:chExt cx="5282000" cy="1269200"/>
            </a:xfrm>
          </p:grpSpPr>
          <p:sp>
            <p:nvSpPr>
              <p:cNvPr id="555" name="Rounded Rectangle"/>
              <p:cNvSpPr/>
              <p:nvPr/>
            </p:nvSpPr>
            <p:spPr>
              <a:xfrm>
                <a:off x="5495400" y="5630036"/>
                <a:ext cx="1717600" cy="1269200"/>
              </a:xfrm>
              <a:custGeom>
                <a:avLst/>
                <a:gdLst>
                  <a:gd name="connsiteX0" fmla="*/ 858800 w 1717600"/>
                  <a:gd name="connsiteY0" fmla="*/ 1269200 h 1269200"/>
                  <a:gd name="connsiteX1" fmla="*/ 858800 w 1717600"/>
                  <a:gd name="connsiteY1" fmla="*/ 0 h 1269200"/>
                  <a:gd name="connsiteX2" fmla="*/ 1717600 w 1717600"/>
                  <a:gd name="connsiteY2" fmla="*/ 634600 h 1269200"/>
                  <a:gd name="connsiteX3" fmla="*/ 0 w 1717600"/>
                  <a:gd name="connsiteY3" fmla="*/ 634600 h 126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1717600" h="1269200">
                    <a:moveTo>
                      <a:pt x="1631424" y="1269200"/>
                    </a:moveTo>
                    <a:cubicBezTo>
                      <a:pt x="1679022" y="1269200"/>
                      <a:pt x="1717600" y="1230622"/>
                      <a:pt x="1717600" y="1183024"/>
                    </a:cubicBezTo>
                    <a:lnTo>
                      <a:pt x="1717600" y="86173"/>
                    </a:lnTo>
                    <a:cubicBezTo>
                      <a:pt x="1717600" y="38580"/>
                      <a:pt x="1679022" y="0"/>
                      <a:pt x="1631424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1183024"/>
                    </a:lnTo>
                    <a:cubicBezTo>
                      <a:pt x="0" y="1230622"/>
                      <a:pt x="38580" y="1269200"/>
                      <a:pt x="86173" y="1269200"/>
                    </a:cubicBezTo>
                    <a:lnTo>
                      <a:pt x="1631424" y="1269200"/>
                    </a:lnTo>
                    <a:close/>
                  </a:path>
                </a:pathLst>
              </a:custGeom>
              <a:solidFill>
                <a:srgbClr val="E7F4F0"/>
              </a:solidFill>
              <a:ln w="7600" cap="flat">
                <a:solidFill>
                  <a:srgbClr val="7ECCB6"/>
                </a:solidFill>
                <a:bevel/>
              </a:ln>
            </p:spPr>
          </p:sp>
          <p:grpSp>
            <p:nvGrpSpPr>
              <p:cNvPr id="761" name="组合 760"/>
              <p:cNvGrpSpPr/>
              <p:nvPr/>
            </p:nvGrpSpPr>
            <p:grpSpPr>
              <a:xfrm>
                <a:off x="1931000" y="5630036"/>
                <a:ext cx="2872800" cy="1269200"/>
                <a:chOff x="1931000" y="5630036"/>
                <a:chExt cx="2872800" cy="1269200"/>
              </a:xfrm>
            </p:grpSpPr>
            <p:sp>
              <p:nvSpPr>
                <p:cNvPr id="731" name="Rounded Rectangle"/>
                <p:cNvSpPr/>
                <p:nvPr/>
              </p:nvSpPr>
              <p:spPr>
                <a:xfrm>
                  <a:off x="1931000" y="5630036"/>
                  <a:ext cx="2872800" cy="1269200"/>
                </a:xfrm>
                <a:custGeom>
                  <a:avLst/>
                  <a:gdLst>
                    <a:gd name="connsiteX0" fmla="*/ 1436400 w 2872800"/>
                    <a:gd name="connsiteY0" fmla="*/ 1269200 h 1269200"/>
                    <a:gd name="connsiteX1" fmla="*/ 1436400 w 2872800"/>
                    <a:gd name="connsiteY1" fmla="*/ 0 h 1269200"/>
                    <a:gd name="connsiteX2" fmla="*/ 2872800 w 2872800"/>
                    <a:gd name="connsiteY2" fmla="*/ 634600 h 1269200"/>
                    <a:gd name="connsiteX3" fmla="*/ 0 w 2872800"/>
                    <a:gd name="connsiteY3" fmla="*/ 634600 h 1269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0" t="0" r="0" b="0"/>
                  <a:pathLst>
                    <a:path w="2872800" h="1269200">
                      <a:moveTo>
                        <a:pt x="2786624" y="1269200"/>
                      </a:moveTo>
                      <a:cubicBezTo>
                        <a:pt x="2834222" y="1269200"/>
                        <a:pt x="2872800" y="1230622"/>
                        <a:pt x="2872800" y="1183024"/>
                      </a:cubicBezTo>
                      <a:lnTo>
                        <a:pt x="2872800" y="86173"/>
                      </a:lnTo>
                      <a:cubicBezTo>
                        <a:pt x="2872800" y="38580"/>
                        <a:pt x="2834222" y="0"/>
                        <a:pt x="2786624" y="0"/>
                      </a:cubicBezTo>
                      <a:lnTo>
                        <a:pt x="86173" y="0"/>
                      </a:lnTo>
                      <a:cubicBezTo>
                        <a:pt x="38580" y="0"/>
                        <a:pt x="0" y="38580"/>
                        <a:pt x="0" y="86173"/>
                      </a:cubicBezTo>
                      <a:lnTo>
                        <a:pt x="0" y="1183024"/>
                      </a:lnTo>
                      <a:cubicBezTo>
                        <a:pt x="0" y="1230622"/>
                        <a:pt x="38580" y="1269200"/>
                        <a:pt x="86173" y="1269200"/>
                      </a:cubicBezTo>
                      <a:lnTo>
                        <a:pt x="2786624" y="1269200"/>
                      </a:lnTo>
                      <a:close/>
                    </a:path>
                  </a:pathLst>
                </a:custGeom>
                <a:solidFill>
                  <a:srgbClr val="E7F4F0"/>
                </a:solidFill>
                <a:ln w="7600" cap="flat">
                  <a:solidFill>
                    <a:srgbClr val="7ECCB6"/>
                  </a:solidFill>
                  <a:bevel/>
                </a:ln>
              </p:spPr>
            </p:sp>
            <p:grpSp>
              <p:nvGrpSpPr>
                <p:cNvPr id="759" name="组合 758"/>
                <p:cNvGrpSpPr/>
                <p:nvPr/>
              </p:nvGrpSpPr>
              <p:grpSpPr>
                <a:xfrm>
                  <a:off x="2233100" y="5837843"/>
                  <a:ext cx="2405569" cy="853586"/>
                  <a:chOff x="2233100" y="5837843"/>
                  <a:chExt cx="2405569" cy="853586"/>
                </a:xfrm>
              </p:grpSpPr>
              <p:sp>
                <p:nvSpPr>
                  <p:cNvPr id="733" name="任意多边形 732"/>
                  <p:cNvSpPr/>
                  <p:nvPr/>
                </p:nvSpPr>
                <p:spPr>
                  <a:xfrm>
                    <a:off x="3046004" y="5837843"/>
                    <a:ext cx="385257" cy="85358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85257" h="853586">
                        <a:moveTo>
                          <a:pt x="231087" y="834442"/>
                        </a:moveTo>
                        <a:lnTo>
                          <a:pt x="385257" y="834442"/>
                        </a:lnTo>
                        <a:lnTo>
                          <a:pt x="385257" y="853586"/>
                        </a:lnTo>
                        <a:lnTo>
                          <a:pt x="212126" y="853586"/>
                        </a:lnTo>
                        <a:lnTo>
                          <a:pt x="212126" y="481426"/>
                        </a:lnTo>
                        <a:cubicBezTo>
                          <a:pt x="188748" y="479739"/>
                          <a:pt x="169711" y="462215"/>
                          <a:pt x="165485" y="439422"/>
                        </a:cubicBezTo>
                        <a:lnTo>
                          <a:pt x="0" y="439422"/>
                        </a:lnTo>
                        <a:lnTo>
                          <a:pt x="0" y="420280"/>
                        </a:lnTo>
                        <a:lnTo>
                          <a:pt x="165485" y="420280"/>
                        </a:lnTo>
                        <a:cubicBezTo>
                          <a:pt x="169711" y="397488"/>
                          <a:pt x="188748" y="379963"/>
                          <a:pt x="212126" y="378276"/>
                        </a:cubicBezTo>
                        <a:lnTo>
                          <a:pt x="212126" y="0"/>
                        </a:lnTo>
                        <a:lnTo>
                          <a:pt x="385257" y="0"/>
                        </a:lnTo>
                        <a:lnTo>
                          <a:pt x="385257" y="19142"/>
                        </a:lnTo>
                        <a:lnTo>
                          <a:pt x="231087" y="19142"/>
                        </a:lnTo>
                        <a:lnTo>
                          <a:pt x="231087" y="380476"/>
                        </a:lnTo>
                        <a:cubicBezTo>
                          <a:pt x="248987" y="386106"/>
                          <a:pt x="262672" y="401383"/>
                          <a:pt x="266175" y="420280"/>
                        </a:cubicBezTo>
                        <a:lnTo>
                          <a:pt x="266175" y="439422"/>
                        </a:lnTo>
                        <a:cubicBezTo>
                          <a:pt x="262672" y="458320"/>
                          <a:pt x="248987" y="473596"/>
                          <a:pt x="231087" y="479226"/>
                        </a:cubicBezTo>
                        <a:lnTo>
                          <a:pt x="231087" y="834442"/>
                        </a:lnTo>
                        <a:close/>
                      </a:path>
                    </a:pathLst>
                  </a:custGeom>
                  <a:solidFill>
                    <a:srgbClr val="717070"/>
                  </a:solidFill>
                  <a:ln w="7600" cap="flat">
                    <a:solidFill>
                      <a:srgbClr val="717070"/>
                    </a:solidFill>
                    <a:bevel/>
                  </a:ln>
                </p:spPr>
              </p:sp>
              <p:grpSp>
                <p:nvGrpSpPr>
                  <p:cNvPr id="739" name="组合 738"/>
                  <p:cNvGrpSpPr/>
                  <p:nvPr/>
                </p:nvGrpSpPr>
                <p:grpSpPr>
                  <a:xfrm>
                    <a:off x="3608806" y="5890265"/>
                    <a:ext cx="892894" cy="748742"/>
                    <a:chOff x="3608806" y="5890265"/>
                    <a:chExt cx="892894" cy="748742"/>
                  </a:xfrm>
                </p:grpSpPr>
                <p:sp>
                  <p:nvSpPr>
                    <p:cNvPr id="740" name="任意多边形 739"/>
                    <p:cNvSpPr/>
                    <p:nvPr/>
                  </p:nvSpPr>
                  <p:spPr>
                    <a:xfrm>
                      <a:off x="3608806" y="6293779"/>
                      <a:ext cx="892894" cy="8530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92894" h="85308">
                          <a:moveTo>
                            <a:pt x="0" y="85308"/>
                          </a:moveTo>
                          <a:lnTo>
                            <a:pt x="892894" y="85308"/>
                          </a:lnTo>
                          <a:lnTo>
                            <a:pt x="763283" y="0"/>
                          </a:lnTo>
                          <a:lnTo>
                            <a:pt x="86409" y="0"/>
                          </a:lnTo>
                          <a:lnTo>
                            <a:pt x="0" y="85308"/>
                          </a:lnTo>
                          <a:close/>
                        </a:path>
                      </a:pathLst>
                    </a:custGeom>
                    <a:solidFill>
                      <a:srgbClr val="717070"/>
                    </a:solidFill>
                    <a:ln w="7600" cap="flat">
                      <a:solidFill>
                        <a:srgbClr val="717070"/>
                      </a:solidFill>
                      <a:bevel/>
                    </a:ln>
                  </p:spPr>
                </p:sp>
                <p:sp>
                  <p:nvSpPr>
                    <p:cNvPr id="741" name="任意多边形 740"/>
                    <p:cNvSpPr/>
                    <p:nvPr/>
                  </p:nvSpPr>
                  <p:spPr>
                    <a:xfrm>
                      <a:off x="3608806" y="6146647"/>
                      <a:ext cx="892894" cy="8530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92894" h="85308">
                          <a:moveTo>
                            <a:pt x="0" y="85308"/>
                          </a:moveTo>
                          <a:lnTo>
                            <a:pt x="892894" y="85308"/>
                          </a:lnTo>
                          <a:lnTo>
                            <a:pt x="763283" y="0"/>
                          </a:lnTo>
                          <a:lnTo>
                            <a:pt x="86409" y="0"/>
                          </a:lnTo>
                          <a:lnTo>
                            <a:pt x="0" y="85308"/>
                          </a:lnTo>
                          <a:close/>
                        </a:path>
                      </a:pathLst>
                    </a:custGeom>
                    <a:solidFill>
                      <a:srgbClr val="717070"/>
                    </a:solidFill>
                    <a:ln w="7600" cap="flat">
                      <a:solidFill>
                        <a:srgbClr val="717070"/>
                      </a:solidFill>
                      <a:bevel/>
                    </a:ln>
                  </p:spPr>
                </p:sp>
                <p:sp>
                  <p:nvSpPr>
                    <p:cNvPr id="742" name="任意多边形 741"/>
                    <p:cNvSpPr/>
                    <p:nvPr/>
                  </p:nvSpPr>
                  <p:spPr>
                    <a:xfrm>
                      <a:off x="3608806" y="5890265"/>
                      <a:ext cx="892894" cy="19792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92894" h="197929">
                          <a:moveTo>
                            <a:pt x="207244" y="2853"/>
                          </a:moveTo>
                          <a:lnTo>
                            <a:pt x="728786" y="0"/>
                          </a:lnTo>
                          <a:lnTo>
                            <a:pt x="892894" y="197929"/>
                          </a:lnTo>
                          <a:lnTo>
                            <a:pt x="0" y="197929"/>
                          </a:lnTo>
                          <a:lnTo>
                            <a:pt x="207244" y="2853"/>
                          </a:lnTo>
                          <a:close/>
                          <a:moveTo>
                            <a:pt x="109774" y="154582"/>
                          </a:moveTo>
                          <a:lnTo>
                            <a:pt x="820663" y="154582"/>
                          </a:lnTo>
                          <a:lnTo>
                            <a:pt x="717470" y="139484"/>
                          </a:lnTo>
                          <a:lnTo>
                            <a:pt x="178569" y="139484"/>
                          </a:lnTo>
                          <a:lnTo>
                            <a:pt x="109774" y="154582"/>
                          </a:lnTo>
                          <a:close/>
                          <a:moveTo>
                            <a:pt x="168498" y="116875"/>
                          </a:moveTo>
                          <a:lnTo>
                            <a:pt x="761938" y="116875"/>
                          </a:lnTo>
                          <a:lnTo>
                            <a:pt x="675794" y="101777"/>
                          </a:lnTo>
                          <a:lnTo>
                            <a:pt x="225927" y="101777"/>
                          </a:lnTo>
                          <a:lnTo>
                            <a:pt x="168498" y="116875"/>
                          </a:lnTo>
                          <a:close/>
                          <a:moveTo>
                            <a:pt x="234025" y="82546"/>
                          </a:moveTo>
                          <a:lnTo>
                            <a:pt x="696412" y="82546"/>
                          </a:lnTo>
                          <a:lnTo>
                            <a:pt x="629291" y="67448"/>
                          </a:lnTo>
                          <a:lnTo>
                            <a:pt x="278772" y="67448"/>
                          </a:lnTo>
                          <a:lnTo>
                            <a:pt x="234025" y="82546"/>
                          </a:lnTo>
                          <a:close/>
                          <a:moveTo>
                            <a:pt x="299552" y="48154"/>
                          </a:moveTo>
                          <a:lnTo>
                            <a:pt x="630884" y="48154"/>
                          </a:lnTo>
                          <a:lnTo>
                            <a:pt x="582788" y="33056"/>
                          </a:lnTo>
                          <a:lnTo>
                            <a:pt x="331617" y="33056"/>
                          </a:lnTo>
                          <a:lnTo>
                            <a:pt x="299552" y="48154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7600" cap="flat">
                      <a:solidFill>
                        <a:srgbClr val="1BBC9D"/>
                      </a:solidFill>
                      <a:bevel/>
                    </a:ln>
                  </p:spPr>
                </p:sp>
                <p:sp>
                  <p:nvSpPr>
                    <p:cNvPr id="743" name="圆盒子"/>
                    <p:cNvSpPr/>
                    <p:nvPr/>
                  </p:nvSpPr>
                  <p:spPr>
                    <a:xfrm>
                      <a:off x="3608806" y="6470468"/>
                      <a:ext cx="892894" cy="168540"/>
                    </a:xfrm>
                    <a:custGeom>
                      <a:avLst/>
                      <a:gdLst>
                        <a:gd name="connsiteX0" fmla="*/ 0 w 892894"/>
                        <a:gd name="connsiteY0" fmla="*/ 84270 h 168540"/>
                        <a:gd name="connsiteX1" fmla="*/ 447420 w 892894"/>
                        <a:gd name="connsiteY1" fmla="*/ 0 h 168540"/>
                        <a:gd name="connsiteX2" fmla="*/ 892894 w 892894"/>
                        <a:gd name="connsiteY2" fmla="*/ 84270 h 168540"/>
                        <a:gd name="connsiteX3" fmla="*/ 447420 w 892894"/>
                        <a:gd name="connsiteY3" fmla="*/ 168540 h 168540"/>
                        <a:gd name="connsiteX4" fmla="*/ 0 w 892894"/>
                        <a:gd name="connsiteY4" fmla="*/ 84270 h 168540"/>
                        <a:gd name="connsiteX5" fmla="*/ 446448 w 892894"/>
                        <a:gd name="connsiteY5" fmla="*/ 0 h 168540"/>
                        <a:gd name="connsiteX6" fmla="*/ 892894 w 892894"/>
                        <a:gd name="connsiteY6" fmla="*/ 84270 h 168540"/>
                        <a:gd name="connsiteX7" fmla="*/ 446448 w 892894"/>
                        <a:gd name="connsiteY7" fmla="*/ 168540 h 1685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892894" h="168540">
                          <a:moveTo>
                            <a:pt x="0" y="0"/>
                          </a:moveTo>
                          <a:lnTo>
                            <a:pt x="892894" y="0"/>
                          </a:lnTo>
                          <a:lnTo>
                            <a:pt x="892894" y="168540"/>
                          </a:lnTo>
                          <a:lnTo>
                            <a:pt x="0" y="16854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7600" cap="flat">
                      <a:solidFill>
                        <a:srgbClr val="118972"/>
                      </a:solidFill>
                      <a:bevel/>
                    </a:ln>
                    <a:effectLst>
                      <a:outerShdw blurRad="20000" dist="10748" dir="2700000" algn="tl" rotWithShape="0">
                        <a:srgbClr val="000000">
                          <a:alpha val="20000"/>
                        </a:srgbClr>
                      </a:outerShdw>
                    </a:effectLst>
                  </p:spPr>
                  <p:txBody>
                    <a:bodyPr wrap="square" lIns="0" tIns="0" rIns="0" bIns="0" rtlCol="0" anchor="ctr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12" b="1">
                          <a:solidFill>
                            <a:srgbClr val="FFFFFF"/>
                          </a:solidFill>
                          <a:latin typeface="Arial"/>
                        </a:rPr>
                        <a:t>归档文件</a:t>
                      </a:r>
                    </a:p>
                  </p:txBody>
                </p:sp>
              </p:grpSp>
              <p:grpSp>
                <p:nvGrpSpPr>
                  <p:cNvPr id="756" name="组合 755"/>
                  <p:cNvGrpSpPr/>
                  <p:nvPr/>
                </p:nvGrpSpPr>
                <p:grpSpPr>
                  <a:xfrm>
                    <a:off x="2096131" y="5975836"/>
                    <a:ext cx="635360" cy="577600"/>
                    <a:chOff x="2096131" y="5975836"/>
                    <a:chExt cx="635360" cy="577600"/>
                  </a:xfrm>
                </p:grpSpPr>
                <p:sp>
                  <p:nvSpPr>
                    <p:cNvPr id="757" name="任意多边形 756"/>
                    <p:cNvSpPr/>
                    <p:nvPr/>
                  </p:nvSpPr>
                  <p:spPr>
                    <a:xfrm>
                      <a:off x="2279056" y="6116763"/>
                      <a:ext cx="266360" cy="29574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66360" h="295747">
                          <a:moveTo>
                            <a:pt x="214410" y="0"/>
                          </a:moveTo>
                          <a:lnTo>
                            <a:pt x="16687" y="0"/>
                          </a:lnTo>
                          <a:cubicBezTo>
                            <a:pt x="6612" y="0"/>
                            <a:pt x="0" y="8932"/>
                            <a:pt x="0" y="17533"/>
                          </a:cubicBezTo>
                          <a:lnTo>
                            <a:pt x="0" y="276229"/>
                          </a:lnTo>
                          <a:cubicBezTo>
                            <a:pt x="0" y="286815"/>
                            <a:pt x="8501" y="295747"/>
                            <a:pt x="16687" y="295747"/>
                          </a:cubicBezTo>
                          <a:lnTo>
                            <a:pt x="249673" y="295747"/>
                          </a:lnTo>
                          <a:cubicBezTo>
                            <a:pt x="259748" y="295747"/>
                            <a:pt x="266360" y="286815"/>
                            <a:pt x="266360" y="276229"/>
                          </a:cubicBezTo>
                          <a:lnTo>
                            <a:pt x="266360" y="57892"/>
                          </a:lnTo>
                          <a:lnTo>
                            <a:pt x="212836" y="57892"/>
                          </a:lnTo>
                          <a:lnTo>
                            <a:pt x="214410" y="0"/>
                          </a:lnTo>
                          <a:close/>
                          <a:moveTo>
                            <a:pt x="207798" y="223629"/>
                          </a:moveTo>
                          <a:lnTo>
                            <a:pt x="58561" y="223629"/>
                          </a:lnTo>
                          <a:lnTo>
                            <a:pt x="58561" y="193856"/>
                          </a:lnTo>
                          <a:lnTo>
                            <a:pt x="207798" y="193856"/>
                          </a:lnTo>
                          <a:lnTo>
                            <a:pt x="207798" y="223629"/>
                          </a:lnTo>
                          <a:close/>
                          <a:moveTo>
                            <a:pt x="207798" y="169045"/>
                          </a:moveTo>
                          <a:lnTo>
                            <a:pt x="58561" y="169045"/>
                          </a:lnTo>
                          <a:lnTo>
                            <a:pt x="58561" y="139272"/>
                          </a:lnTo>
                          <a:lnTo>
                            <a:pt x="207798" y="139272"/>
                          </a:lnTo>
                          <a:lnTo>
                            <a:pt x="207798" y="169045"/>
                          </a:lnTo>
                          <a:close/>
                          <a:moveTo>
                            <a:pt x="207798" y="112808"/>
                          </a:moveTo>
                          <a:lnTo>
                            <a:pt x="58561" y="112808"/>
                          </a:lnTo>
                          <a:lnTo>
                            <a:pt x="58561" y="83034"/>
                          </a:lnTo>
                          <a:lnTo>
                            <a:pt x="207798" y="83034"/>
                          </a:lnTo>
                          <a:lnTo>
                            <a:pt x="207798" y="112808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758" name="任意多边形 757"/>
                    <p:cNvSpPr/>
                    <p:nvPr/>
                  </p:nvSpPr>
                  <p:spPr>
                    <a:xfrm>
                      <a:off x="2096131" y="5975836"/>
                      <a:ext cx="635360" cy="5776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35360" h="577600">
                          <a:moveTo>
                            <a:pt x="476048" y="0"/>
                          </a:moveTo>
                          <a:lnTo>
                            <a:pt x="159312" y="0"/>
                          </a:lnTo>
                          <a:lnTo>
                            <a:pt x="0" y="288800"/>
                          </a:lnTo>
                          <a:lnTo>
                            <a:pt x="159312" y="577600"/>
                          </a:lnTo>
                          <a:lnTo>
                            <a:pt x="476048" y="577600"/>
                          </a:lnTo>
                          <a:lnTo>
                            <a:pt x="635360" y="288800"/>
                          </a:lnTo>
                          <a:lnTo>
                            <a:pt x="476048" y="0"/>
                          </a:lnTo>
                          <a:close/>
                          <a:moveTo>
                            <a:pt x="434174" y="464792"/>
                          </a:moveTo>
                          <a:lnTo>
                            <a:pt x="201186" y="464792"/>
                          </a:lnTo>
                          <a:cubicBezTo>
                            <a:pt x="175999" y="464792"/>
                            <a:pt x="155849" y="443620"/>
                            <a:pt x="155849" y="417156"/>
                          </a:cubicBezTo>
                          <a:lnTo>
                            <a:pt x="155849" y="158459"/>
                          </a:lnTo>
                          <a:cubicBezTo>
                            <a:pt x="155849" y="131995"/>
                            <a:pt x="175999" y="110822"/>
                            <a:pt x="201186" y="110822"/>
                          </a:cubicBezTo>
                          <a:lnTo>
                            <a:pt x="412449" y="110822"/>
                          </a:lnTo>
                          <a:lnTo>
                            <a:pt x="479511" y="181286"/>
                          </a:lnTo>
                          <a:lnTo>
                            <a:pt x="479511" y="417156"/>
                          </a:lnTo>
                          <a:cubicBezTo>
                            <a:pt x="479511" y="443620"/>
                            <a:pt x="459361" y="464792"/>
                            <a:pt x="434174" y="464792"/>
                          </a:cubicBez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7600" cap="flat">
                      <a:noFill/>
                      <a:bevel/>
                    </a:ln>
                  </p:spPr>
                </p:sp>
              </p:grpSp>
            </p:grpSp>
          </p:grpSp>
          <p:grpSp>
            <p:nvGrpSpPr>
              <p:cNvPr id="799" name="组合 798"/>
              <p:cNvGrpSpPr/>
              <p:nvPr/>
            </p:nvGrpSpPr>
            <p:grpSpPr>
              <a:xfrm>
                <a:off x="5632357" y="5975836"/>
                <a:ext cx="1443688" cy="577600"/>
                <a:chOff x="5632357" y="5975836"/>
                <a:chExt cx="1443688" cy="577600"/>
              </a:xfrm>
            </p:grpSpPr>
            <p:grpSp>
              <p:nvGrpSpPr>
                <p:cNvPr id="744" name="组合 743"/>
                <p:cNvGrpSpPr/>
                <p:nvPr/>
              </p:nvGrpSpPr>
              <p:grpSpPr>
                <a:xfrm>
                  <a:off x="6440685" y="5975836"/>
                  <a:ext cx="635360" cy="577600"/>
                  <a:chOff x="6440685" y="5975836"/>
                  <a:chExt cx="635360" cy="577600"/>
                </a:xfrm>
              </p:grpSpPr>
              <p:sp>
                <p:nvSpPr>
                  <p:cNvPr id="745" name="任意多边形 744"/>
                  <p:cNvSpPr/>
                  <p:nvPr/>
                </p:nvSpPr>
                <p:spPr>
                  <a:xfrm>
                    <a:off x="6440685" y="5975836"/>
                    <a:ext cx="635360" cy="577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35360" h="577600">
                        <a:moveTo>
                          <a:pt x="476615" y="577600"/>
                        </a:moveTo>
                        <a:lnTo>
                          <a:pt x="635360" y="288209"/>
                        </a:lnTo>
                        <a:lnTo>
                          <a:pt x="476615" y="0"/>
                        </a:lnTo>
                        <a:lnTo>
                          <a:pt x="159376" y="0"/>
                        </a:lnTo>
                        <a:lnTo>
                          <a:pt x="0" y="288209"/>
                        </a:lnTo>
                        <a:lnTo>
                          <a:pt x="159376" y="577600"/>
                        </a:lnTo>
                        <a:lnTo>
                          <a:pt x="476615" y="577600"/>
                        </a:lnTo>
                        <a:close/>
                      </a:path>
                    </a:pathLst>
                  </a:custGeom>
                  <a:solidFill>
                    <a:srgbClr val="4285F4"/>
                  </a:solidFill>
                  <a:ln w="7600" cap="rnd">
                    <a:solidFill>
                      <a:srgbClr val="4285F4"/>
                    </a:solidFill>
                    <a:bevel/>
                  </a:ln>
                </p:spPr>
              </p:sp>
              <p:grpSp>
                <p:nvGrpSpPr>
                  <p:cNvPr id="746" name="组合 745"/>
                  <p:cNvGrpSpPr/>
                  <p:nvPr/>
                </p:nvGrpSpPr>
                <p:grpSpPr>
                  <a:xfrm>
                    <a:off x="6504280" y="6106231"/>
                    <a:ext cx="508169" cy="298158"/>
                    <a:chOff x="6504280" y="6106231"/>
                    <a:chExt cx="508169" cy="298158"/>
                  </a:xfrm>
                </p:grpSpPr>
                <p:sp>
                  <p:nvSpPr>
                    <p:cNvPr id="747" name="任意多边形 746"/>
                    <p:cNvSpPr/>
                    <p:nvPr/>
                  </p:nvSpPr>
                  <p:spPr>
                    <a:xfrm>
                      <a:off x="6691223" y="6115574"/>
                      <a:ext cx="134284" cy="14907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34284" h="149079">
                          <a:moveTo>
                            <a:pt x="67142" y="149079"/>
                          </a:moveTo>
                          <a:cubicBezTo>
                            <a:pt x="30261" y="149079"/>
                            <a:pt x="0" y="115907"/>
                            <a:pt x="0" y="74540"/>
                          </a:cubicBezTo>
                          <a:cubicBezTo>
                            <a:pt x="0" y="33828"/>
                            <a:pt x="30261" y="0"/>
                            <a:pt x="67142" y="0"/>
                          </a:cubicBezTo>
                          <a:cubicBezTo>
                            <a:pt x="104023" y="0"/>
                            <a:pt x="134284" y="33828"/>
                            <a:pt x="134284" y="74540"/>
                          </a:cubicBezTo>
                          <a:cubicBezTo>
                            <a:pt x="134284" y="115907"/>
                            <a:pt x="104023" y="149079"/>
                            <a:pt x="67142" y="149079"/>
                          </a:cubicBezTo>
                          <a:close/>
                          <a:moveTo>
                            <a:pt x="67142" y="14554"/>
                          </a:moveTo>
                          <a:cubicBezTo>
                            <a:pt x="37448" y="14554"/>
                            <a:pt x="13365" y="41302"/>
                            <a:pt x="13365" y="74540"/>
                          </a:cubicBezTo>
                          <a:cubicBezTo>
                            <a:pt x="13365" y="107646"/>
                            <a:pt x="37448" y="134525"/>
                            <a:pt x="67142" y="134525"/>
                          </a:cubicBezTo>
                          <a:cubicBezTo>
                            <a:pt x="97340" y="134525"/>
                            <a:pt x="121423" y="107646"/>
                            <a:pt x="121423" y="74540"/>
                          </a:cubicBezTo>
                          <a:cubicBezTo>
                            <a:pt x="121423" y="41302"/>
                            <a:pt x="97340" y="14554"/>
                            <a:pt x="67142" y="14554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rnd">
                      <a:noFill/>
                      <a:bevel/>
                    </a:ln>
                  </p:spPr>
                </p:sp>
                <p:sp>
                  <p:nvSpPr>
                    <p:cNvPr id="748" name="任意多边形 747"/>
                    <p:cNvSpPr/>
                    <p:nvPr/>
                  </p:nvSpPr>
                  <p:spPr>
                    <a:xfrm>
                      <a:off x="6853141" y="6106231"/>
                      <a:ext cx="87123" cy="11184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7123" h="111848">
                          <a:moveTo>
                            <a:pt x="3561" y="52974"/>
                          </a:moveTo>
                          <a:cubicBezTo>
                            <a:pt x="6840" y="56514"/>
                            <a:pt x="12514" y="56514"/>
                            <a:pt x="15288" y="52974"/>
                          </a:cubicBezTo>
                          <a:cubicBezTo>
                            <a:pt x="35462" y="32650"/>
                            <a:pt x="35462" y="32650"/>
                            <a:pt x="35462" y="32650"/>
                          </a:cubicBezTo>
                          <a:cubicBezTo>
                            <a:pt x="35462" y="103063"/>
                            <a:pt x="35462" y="103063"/>
                            <a:pt x="35462" y="103063"/>
                          </a:cubicBezTo>
                          <a:cubicBezTo>
                            <a:pt x="35462" y="108308"/>
                            <a:pt x="38740" y="111848"/>
                            <a:pt x="43279" y="111848"/>
                          </a:cubicBezTo>
                          <a:cubicBezTo>
                            <a:pt x="44919" y="111848"/>
                            <a:pt x="44919" y="111848"/>
                            <a:pt x="44919" y="111848"/>
                          </a:cubicBezTo>
                          <a:cubicBezTo>
                            <a:pt x="49962" y="111848"/>
                            <a:pt x="53367" y="108308"/>
                            <a:pt x="53367" y="103063"/>
                          </a:cubicBezTo>
                          <a:cubicBezTo>
                            <a:pt x="53367" y="32650"/>
                            <a:pt x="53367" y="32650"/>
                            <a:pt x="53367" y="32650"/>
                          </a:cubicBezTo>
                          <a:cubicBezTo>
                            <a:pt x="72910" y="52974"/>
                            <a:pt x="72910" y="52974"/>
                            <a:pt x="72910" y="52974"/>
                          </a:cubicBezTo>
                          <a:cubicBezTo>
                            <a:pt x="75684" y="56514"/>
                            <a:pt x="81232" y="56514"/>
                            <a:pt x="84637" y="52974"/>
                          </a:cubicBezTo>
                          <a:cubicBezTo>
                            <a:pt x="85771" y="51794"/>
                            <a:pt x="85771" y="51794"/>
                            <a:pt x="85771" y="51794"/>
                          </a:cubicBezTo>
                          <a:cubicBezTo>
                            <a:pt x="88545" y="48385"/>
                            <a:pt x="88545" y="43140"/>
                            <a:pt x="85771" y="39599"/>
                          </a:cubicBezTo>
                          <a:cubicBezTo>
                            <a:pt x="52232" y="4065"/>
                            <a:pt x="52232" y="4065"/>
                            <a:pt x="52232" y="4065"/>
                          </a:cubicBezTo>
                          <a:cubicBezTo>
                            <a:pt x="52232" y="4065"/>
                            <a:pt x="51601" y="4065"/>
                            <a:pt x="51601" y="3540"/>
                          </a:cubicBezTo>
                          <a:cubicBezTo>
                            <a:pt x="49962" y="1705"/>
                            <a:pt x="47693" y="0"/>
                            <a:pt x="44919" y="0"/>
                          </a:cubicBezTo>
                          <a:cubicBezTo>
                            <a:pt x="43279" y="0"/>
                            <a:pt x="43279" y="0"/>
                            <a:pt x="43279" y="0"/>
                          </a:cubicBezTo>
                          <a:cubicBezTo>
                            <a:pt x="41010" y="0"/>
                            <a:pt x="39371" y="0"/>
                            <a:pt x="37605" y="2885"/>
                          </a:cubicBezTo>
                          <a:cubicBezTo>
                            <a:pt x="37101" y="3540"/>
                            <a:pt x="36597" y="3540"/>
                            <a:pt x="35966" y="4065"/>
                          </a:cubicBezTo>
                          <a:cubicBezTo>
                            <a:pt x="2427" y="39599"/>
                            <a:pt x="2427" y="39599"/>
                            <a:pt x="2427" y="39599"/>
                          </a:cubicBezTo>
                          <a:cubicBezTo>
                            <a:pt x="0" y="43140"/>
                            <a:pt x="0" y="48385"/>
                            <a:pt x="3561" y="52974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rnd">
                      <a:noFill/>
                      <a:bevel/>
                    </a:ln>
                  </p:spPr>
                </p:sp>
                <p:sp>
                  <p:nvSpPr>
                    <p:cNvPr id="749" name="任意多边形 748"/>
                    <p:cNvSpPr/>
                    <p:nvPr/>
                  </p:nvSpPr>
                  <p:spPr>
                    <a:xfrm>
                      <a:off x="6584672" y="6106231"/>
                      <a:ext cx="87119" cy="11184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7119" h="111848">
                          <a:moveTo>
                            <a:pt x="35462" y="103063"/>
                          </a:moveTo>
                          <a:cubicBezTo>
                            <a:pt x="35462" y="108308"/>
                            <a:pt x="38741" y="111848"/>
                            <a:pt x="43280" y="111848"/>
                          </a:cubicBezTo>
                          <a:cubicBezTo>
                            <a:pt x="45423" y="111848"/>
                            <a:pt x="45423" y="111848"/>
                            <a:pt x="45423" y="111848"/>
                          </a:cubicBezTo>
                          <a:cubicBezTo>
                            <a:pt x="49963" y="111848"/>
                            <a:pt x="53367" y="108308"/>
                            <a:pt x="53367" y="103063"/>
                          </a:cubicBezTo>
                          <a:cubicBezTo>
                            <a:pt x="53367" y="32650"/>
                            <a:pt x="53367" y="32650"/>
                            <a:pt x="53367" y="32650"/>
                          </a:cubicBezTo>
                          <a:cubicBezTo>
                            <a:pt x="72911" y="52974"/>
                            <a:pt x="72911" y="52974"/>
                            <a:pt x="72911" y="52974"/>
                          </a:cubicBezTo>
                          <a:cubicBezTo>
                            <a:pt x="75685" y="56514"/>
                            <a:pt x="81233" y="56514"/>
                            <a:pt x="84637" y="52974"/>
                          </a:cubicBezTo>
                          <a:cubicBezTo>
                            <a:pt x="85772" y="51794"/>
                            <a:pt x="85772" y="51794"/>
                            <a:pt x="85772" y="51794"/>
                          </a:cubicBezTo>
                          <a:cubicBezTo>
                            <a:pt x="88545" y="48385"/>
                            <a:pt x="88545" y="43140"/>
                            <a:pt x="85772" y="39599"/>
                          </a:cubicBezTo>
                          <a:cubicBezTo>
                            <a:pt x="52232" y="4065"/>
                            <a:pt x="52232" y="4065"/>
                            <a:pt x="52232" y="4065"/>
                          </a:cubicBezTo>
                          <a:cubicBezTo>
                            <a:pt x="52232" y="4065"/>
                            <a:pt x="52232" y="4065"/>
                            <a:pt x="51602" y="3540"/>
                          </a:cubicBezTo>
                          <a:cubicBezTo>
                            <a:pt x="49963" y="1705"/>
                            <a:pt x="47693" y="0"/>
                            <a:pt x="45423" y="0"/>
                          </a:cubicBezTo>
                          <a:cubicBezTo>
                            <a:pt x="43280" y="0"/>
                            <a:pt x="43280" y="0"/>
                            <a:pt x="43280" y="0"/>
                          </a:cubicBezTo>
                          <a:cubicBezTo>
                            <a:pt x="41010" y="0"/>
                            <a:pt x="39371" y="0"/>
                            <a:pt x="37606" y="2885"/>
                          </a:cubicBezTo>
                          <a:cubicBezTo>
                            <a:pt x="37102" y="3540"/>
                            <a:pt x="37102" y="3540"/>
                            <a:pt x="35967" y="4065"/>
                          </a:cubicBezTo>
                          <a:cubicBezTo>
                            <a:pt x="2932" y="39599"/>
                            <a:pt x="2932" y="39599"/>
                            <a:pt x="2932" y="39599"/>
                          </a:cubicBezTo>
                          <a:cubicBezTo>
                            <a:pt x="0" y="43140"/>
                            <a:pt x="0" y="48385"/>
                            <a:pt x="2932" y="51794"/>
                          </a:cubicBezTo>
                          <a:cubicBezTo>
                            <a:pt x="3562" y="52974"/>
                            <a:pt x="3562" y="52974"/>
                            <a:pt x="3562" y="52974"/>
                          </a:cubicBezTo>
                          <a:cubicBezTo>
                            <a:pt x="7471" y="56514"/>
                            <a:pt x="12514" y="56514"/>
                            <a:pt x="15793" y="52974"/>
                          </a:cubicBezTo>
                          <a:cubicBezTo>
                            <a:pt x="35462" y="32650"/>
                            <a:pt x="35462" y="32650"/>
                            <a:pt x="35462" y="32650"/>
                          </a:cubicBezTo>
                          <a:lnTo>
                            <a:pt x="35462" y="10306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rnd">
                      <a:noFill/>
                      <a:bevel/>
                    </a:ln>
                  </p:spPr>
                </p:sp>
                <p:sp>
                  <p:nvSpPr>
                    <p:cNvPr id="750" name="任意多边形 749"/>
                    <p:cNvSpPr/>
                    <p:nvPr/>
                  </p:nvSpPr>
                  <p:spPr>
                    <a:xfrm>
                      <a:off x="6718774" y="6292541"/>
                      <a:ext cx="87216" cy="11184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7216" h="111848">
                          <a:moveTo>
                            <a:pt x="84763" y="58874"/>
                          </a:moveTo>
                          <a:cubicBezTo>
                            <a:pt x="81358" y="55924"/>
                            <a:pt x="75811" y="55924"/>
                            <a:pt x="73037" y="58874"/>
                          </a:cubicBezTo>
                          <a:cubicBezTo>
                            <a:pt x="53493" y="79723"/>
                            <a:pt x="53493" y="79723"/>
                            <a:pt x="53493" y="79723"/>
                          </a:cubicBezTo>
                          <a:cubicBezTo>
                            <a:pt x="53493" y="8785"/>
                            <a:pt x="53493" y="8785"/>
                            <a:pt x="53493" y="8785"/>
                          </a:cubicBezTo>
                          <a:cubicBezTo>
                            <a:pt x="53493" y="4065"/>
                            <a:pt x="50089" y="0"/>
                            <a:pt x="45045" y="0"/>
                          </a:cubicBezTo>
                          <a:cubicBezTo>
                            <a:pt x="43406" y="0"/>
                            <a:pt x="43406" y="0"/>
                            <a:pt x="43406" y="0"/>
                          </a:cubicBezTo>
                          <a:cubicBezTo>
                            <a:pt x="38867" y="0"/>
                            <a:pt x="34958" y="4065"/>
                            <a:pt x="34958" y="8785"/>
                          </a:cubicBezTo>
                          <a:cubicBezTo>
                            <a:pt x="34958" y="79723"/>
                            <a:pt x="34958" y="79723"/>
                            <a:pt x="34958" y="79723"/>
                          </a:cubicBezTo>
                          <a:cubicBezTo>
                            <a:pt x="15414" y="58874"/>
                            <a:pt x="15414" y="58874"/>
                            <a:pt x="15414" y="58874"/>
                          </a:cubicBezTo>
                          <a:cubicBezTo>
                            <a:pt x="12640" y="55924"/>
                            <a:pt x="6966" y="55924"/>
                            <a:pt x="3688" y="58874"/>
                          </a:cubicBezTo>
                          <a:cubicBezTo>
                            <a:pt x="2553" y="60579"/>
                            <a:pt x="2553" y="60579"/>
                            <a:pt x="2553" y="60579"/>
                          </a:cubicBezTo>
                          <a:cubicBezTo>
                            <a:pt x="0" y="63464"/>
                            <a:pt x="0" y="69364"/>
                            <a:pt x="2553" y="72774"/>
                          </a:cubicBezTo>
                          <a:cubicBezTo>
                            <a:pt x="36093" y="108308"/>
                            <a:pt x="36093" y="108308"/>
                            <a:pt x="36093" y="108308"/>
                          </a:cubicBezTo>
                          <a:cubicBezTo>
                            <a:pt x="36723" y="108833"/>
                            <a:pt x="37228" y="109488"/>
                            <a:pt x="37732" y="109488"/>
                          </a:cubicBezTo>
                          <a:cubicBezTo>
                            <a:pt x="38867" y="111193"/>
                            <a:pt x="41136" y="111848"/>
                            <a:pt x="43406" y="111848"/>
                          </a:cubicBezTo>
                          <a:cubicBezTo>
                            <a:pt x="45045" y="111848"/>
                            <a:pt x="45045" y="111848"/>
                            <a:pt x="45045" y="111848"/>
                          </a:cubicBezTo>
                          <a:cubicBezTo>
                            <a:pt x="47819" y="111848"/>
                            <a:pt x="50089" y="110668"/>
                            <a:pt x="51223" y="108833"/>
                          </a:cubicBezTo>
                          <a:cubicBezTo>
                            <a:pt x="51728" y="108833"/>
                            <a:pt x="52358" y="108308"/>
                            <a:pt x="52358" y="108308"/>
                          </a:cubicBezTo>
                          <a:cubicBezTo>
                            <a:pt x="85897" y="72774"/>
                            <a:pt x="85897" y="72774"/>
                            <a:pt x="85897" y="72774"/>
                          </a:cubicBezTo>
                          <a:cubicBezTo>
                            <a:pt x="88671" y="69364"/>
                            <a:pt x="88671" y="63464"/>
                            <a:pt x="84763" y="58874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rnd">
                      <a:noFill/>
                      <a:bevel/>
                    </a:ln>
                  </p:spPr>
                </p:sp>
                <p:sp>
                  <p:nvSpPr>
                    <p:cNvPr id="751" name="任意多边形 750"/>
                    <p:cNvSpPr/>
                    <p:nvPr/>
                  </p:nvSpPr>
                  <p:spPr>
                    <a:xfrm>
                      <a:off x="6504280" y="6247289"/>
                      <a:ext cx="87504" cy="1381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7504" h="138178">
                          <a:moveTo>
                            <a:pt x="83374" y="1580"/>
                          </a:moveTo>
                          <a:cubicBezTo>
                            <a:pt x="81734" y="0"/>
                            <a:pt x="81734" y="0"/>
                            <a:pt x="81734" y="0"/>
                          </a:cubicBezTo>
                          <a:cubicBezTo>
                            <a:pt x="77826" y="0"/>
                            <a:pt x="72782" y="0"/>
                            <a:pt x="71017" y="5120"/>
                          </a:cubicBezTo>
                          <a:cubicBezTo>
                            <a:pt x="25751" y="104643"/>
                            <a:pt x="25751" y="104643"/>
                            <a:pt x="25751" y="104643"/>
                          </a:cubicBezTo>
                          <a:cubicBezTo>
                            <a:pt x="16799" y="77238"/>
                            <a:pt x="16799" y="77238"/>
                            <a:pt x="16799" y="77238"/>
                          </a:cubicBezTo>
                          <a:cubicBezTo>
                            <a:pt x="15664" y="72649"/>
                            <a:pt x="11251" y="70289"/>
                            <a:pt x="7342" y="71993"/>
                          </a:cubicBezTo>
                          <a:cubicBezTo>
                            <a:pt x="5577" y="72649"/>
                            <a:pt x="5577" y="72649"/>
                            <a:pt x="5577" y="72649"/>
                          </a:cubicBezTo>
                          <a:cubicBezTo>
                            <a:pt x="0" y="74354"/>
                            <a:pt x="0" y="79074"/>
                            <a:pt x="0" y="83139"/>
                          </a:cubicBezTo>
                          <a:cubicBezTo>
                            <a:pt x="15664" y="130212"/>
                            <a:pt x="15664" y="130212"/>
                            <a:pt x="15664" y="130212"/>
                          </a:cubicBezTo>
                          <a:cubicBezTo>
                            <a:pt x="15664" y="130868"/>
                            <a:pt x="16294" y="131393"/>
                            <a:pt x="16294" y="132048"/>
                          </a:cubicBezTo>
                          <a:cubicBezTo>
                            <a:pt x="16799" y="134408"/>
                            <a:pt x="18438" y="135457"/>
                            <a:pt x="20203" y="136637"/>
                          </a:cubicBezTo>
                          <a:cubicBezTo>
                            <a:pt x="21842" y="137293"/>
                            <a:pt x="21842" y="137293"/>
                            <a:pt x="21842" y="137293"/>
                          </a:cubicBezTo>
                          <a:cubicBezTo>
                            <a:pt x="24112" y="138474"/>
                            <a:pt x="26255" y="138474"/>
                            <a:pt x="28525" y="137293"/>
                          </a:cubicBezTo>
                          <a:cubicBezTo>
                            <a:pt x="29155" y="137293"/>
                            <a:pt x="29155" y="137293"/>
                            <a:pt x="29155" y="137293"/>
                          </a:cubicBezTo>
                          <a:cubicBezTo>
                            <a:pt x="72782" y="121558"/>
                            <a:pt x="72782" y="121558"/>
                            <a:pt x="72782" y="121558"/>
                          </a:cubicBezTo>
                          <a:cubicBezTo>
                            <a:pt x="76691" y="119854"/>
                            <a:pt x="78834" y="114609"/>
                            <a:pt x="77195" y="110544"/>
                          </a:cubicBezTo>
                          <a:cubicBezTo>
                            <a:pt x="76691" y="108708"/>
                            <a:pt x="76691" y="108708"/>
                            <a:pt x="76691" y="108708"/>
                          </a:cubicBezTo>
                          <a:cubicBezTo>
                            <a:pt x="75556" y="104118"/>
                            <a:pt x="70512" y="101759"/>
                            <a:pt x="66604" y="103463"/>
                          </a:cubicBezTo>
                          <a:cubicBezTo>
                            <a:pt x="42016" y="112773"/>
                            <a:pt x="42016" y="112773"/>
                            <a:pt x="42016" y="112773"/>
                          </a:cubicBezTo>
                          <a:cubicBezTo>
                            <a:pt x="86778" y="13250"/>
                            <a:pt x="86778" y="13250"/>
                            <a:pt x="86778" y="13250"/>
                          </a:cubicBezTo>
                          <a:cubicBezTo>
                            <a:pt x="88417" y="8529"/>
                            <a:pt x="87282" y="3940"/>
                            <a:pt x="83374" y="158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rnd">
                      <a:noFill/>
                      <a:bevel/>
                    </a:ln>
                  </p:spPr>
                </p:sp>
                <p:sp>
                  <p:nvSpPr>
                    <p:cNvPr id="752" name="任意多边形 751"/>
                    <p:cNvSpPr/>
                    <p:nvPr/>
                  </p:nvSpPr>
                  <p:spPr>
                    <a:xfrm>
                      <a:off x="6925135" y="6247289"/>
                      <a:ext cx="87816" cy="1381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7816" h="138178">
                          <a:moveTo>
                            <a:pt x="81977" y="72649"/>
                          </a:moveTo>
                          <a:cubicBezTo>
                            <a:pt x="80339" y="71993"/>
                            <a:pt x="80339" y="71993"/>
                            <a:pt x="80339" y="71993"/>
                          </a:cubicBezTo>
                          <a:cubicBezTo>
                            <a:pt x="76429" y="70289"/>
                            <a:pt x="71891" y="72649"/>
                            <a:pt x="70251" y="77238"/>
                          </a:cubicBezTo>
                          <a:cubicBezTo>
                            <a:pt x="61299" y="104643"/>
                            <a:pt x="61299" y="104643"/>
                            <a:pt x="61299" y="104643"/>
                          </a:cubicBezTo>
                          <a:cubicBezTo>
                            <a:pt x="16538" y="5120"/>
                            <a:pt x="16538" y="5120"/>
                            <a:pt x="16538" y="5120"/>
                          </a:cubicBezTo>
                          <a:cubicBezTo>
                            <a:pt x="14899" y="0"/>
                            <a:pt x="9855" y="0"/>
                            <a:pt x="5946" y="0"/>
                          </a:cubicBezTo>
                          <a:cubicBezTo>
                            <a:pt x="4812" y="1580"/>
                            <a:pt x="4812" y="1580"/>
                            <a:pt x="4812" y="1580"/>
                          </a:cubicBezTo>
                          <a:cubicBezTo>
                            <a:pt x="0" y="3940"/>
                            <a:pt x="-1367" y="8529"/>
                            <a:pt x="0" y="13250"/>
                          </a:cubicBezTo>
                          <a:cubicBezTo>
                            <a:pt x="45664" y="112773"/>
                            <a:pt x="45664" y="112773"/>
                            <a:pt x="45664" y="112773"/>
                          </a:cubicBezTo>
                          <a:cubicBezTo>
                            <a:pt x="21077" y="103463"/>
                            <a:pt x="21077" y="103463"/>
                            <a:pt x="21077" y="103463"/>
                          </a:cubicBezTo>
                          <a:cubicBezTo>
                            <a:pt x="16538" y="101759"/>
                            <a:pt x="12125" y="104118"/>
                            <a:pt x="10990" y="108708"/>
                          </a:cubicBezTo>
                          <a:cubicBezTo>
                            <a:pt x="10359" y="110544"/>
                            <a:pt x="10359" y="110544"/>
                            <a:pt x="10359" y="110544"/>
                          </a:cubicBezTo>
                          <a:cubicBezTo>
                            <a:pt x="8720" y="114609"/>
                            <a:pt x="10990" y="119854"/>
                            <a:pt x="15403" y="121558"/>
                          </a:cubicBezTo>
                          <a:cubicBezTo>
                            <a:pt x="57895" y="137293"/>
                            <a:pt x="57895" y="137293"/>
                            <a:pt x="57895" y="137293"/>
                          </a:cubicBezTo>
                          <a:cubicBezTo>
                            <a:pt x="58525" y="137293"/>
                            <a:pt x="58525" y="137293"/>
                            <a:pt x="58525" y="137293"/>
                          </a:cubicBezTo>
                          <a:cubicBezTo>
                            <a:pt x="60795" y="138474"/>
                            <a:pt x="63569" y="138474"/>
                            <a:pt x="65838" y="137293"/>
                          </a:cubicBezTo>
                          <a:cubicBezTo>
                            <a:pt x="67477" y="136637"/>
                            <a:pt x="67477" y="136637"/>
                            <a:pt x="67477" y="136637"/>
                          </a:cubicBezTo>
                          <a:cubicBezTo>
                            <a:pt x="69117" y="135457"/>
                            <a:pt x="70251" y="134408"/>
                            <a:pt x="71386" y="132048"/>
                          </a:cubicBezTo>
                          <a:cubicBezTo>
                            <a:pt x="71386" y="131393"/>
                            <a:pt x="71891" y="130868"/>
                            <a:pt x="71891" y="130212"/>
                          </a:cubicBezTo>
                          <a:cubicBezTo>
                            <a:pt x="87022" y="83139"/>
                            <a:pt x="87022" y="83139"/>
                            <a:pt x="87022" y="83139"/>
                          </a:cubicBezTo>
                          <a:cubicBezTo>
                            <a:pt x="88156" y="79074"/>
                            <a:pt x="85886" y="74354"/>
                            <a:pt x="81977" y="72649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rnd">
                      <a:noFill/>
                      <a:bevel/>
                    </a:ln>
                  </p:spPr>
                </p:sp>
                <p:sp>
                  <p:nvSpPr>
                    <p:cNvPr id="753" name="任意多边形 752"/>
                    <p:cNvSpPr/>
                    <p:nvPr/>
                  </p:nvSpPr>
                  <p:spPr>
                    <a:xfrm>
                      <a:off x="6826769" y="6275171"/>
                      <a:ext cx="87056" cy="11962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7056" h="119629">
                          <a:moveTo>
                            <a:pt x="82458" y="58714"/>
                          </a:moveTo>
                          <a:cubicBezTo>
                            <a:pt x="81324" y="58189"/>
                            <a:pt x="81324" y="58189"/>
                            <a:pt x="81324" y="58189"/>
                          </a:cubicBezTo>
                          <a:cubicBezTo>
                            <a:pt x="76910" y="55829"/>
                            <a:pt x="71867" y="57009"/>
                            <a:pt x="69597" y="61074"/>
                          </a:cubicBezTo>
                          <a:cubicBezTo>
                            <a:pt x="56232" y="86643"/>
                            <a:pt x="56232" y="86643"/>
                            <a:pt x="56232" y="86643"/>
                          </a:cubicBezTo>
                          <a:cubicBezTo>
                            <a:pt x="32149" y="6265"/>
                            <a:pt x="32149" y="6265"/>
                            <a:pt x="32149" y="6265"/>
                          </a:cubicBezTo>
                          <a:cubicBezTo>
                            <a:pt x="31014" y="1675"/>
                            <a:pt x="25971" y="0"/>
                            <a:pt x="21557" y="0"/>
                          </a:cubicBezTo>
                          <a:cubicBezTo>
                            <a:pt x="19792" y="0"/>
                            <a:pt x="19792" y="0"/>
                            <a:pt x="19792" y="0"/>
                          </a:cubicBezTo>
                          <a:cubicBezTo>
                            <a:pt x="15883" y="2200"/>
                            <a:pt x="13110" y="6920"/>
                            <a:pt x="14244" y="11510"/>
                          </a:cubicBezTo>
                          <a:cubicBezTo>
                            <a:pt x="37697" y="91364"/>
                            <a:pt x="37697" y="91364"/>
                            <a:pt x="37697" y="91364"/>
                          </a:cubicBezTo>
                          <a:cubicBezTo>
                            <a:pt x="13110" y="77989"/>
                            <a:pt x="13110" y="77989"/>
                            <a:pt x="13110" y="77989"/>
                          </a:cubicBezTo>
                          <a:cubicBezTo>
                            <a:pt x="9201" y="75629"/>
                            <a:pt x="4157" y="77334"/>
                            <a:pt x="1888" y="81398"/>
                          </a:cubicBezTo>
                          <a:cubicBezTo>
                            <a:pt x="1383" y="83234"/>
                            <a:pt x="1383" y="83234"/>
                            <a:pt x="1383" y="83234"/>
                          </a:cubicBezTo>
                          <a:cubicBezTo>
                            <a:pt x="-1391" y="87299"/>
                            <a:pt x="0" y="92544"/>
                            <a:pt x="4157" y="94773"/>
                          </a:cubicBezTo>
                          <a:cubicBezTo>
                            <a:pt x="47280" y="118113"/>
                            <a:pt x="47280" y="118113"/>
                            <a:pt x="47280" y="118113"/>
                          </a:cubicBezTo>
                          <a:cubicBezTo>
                            <a:pt x="47784" y="118113"/>
                            <a:pt x="47784" y="118113"/>
                            <a:pt x="47784" y="118638"/>
                          </a:cubicBezTo>
                          <a:cubicBezTo>
                            <a:pt x="50054" y="119818"/>
                            <a:pt x="52323" y="119818"/>
                            <a:pt x="55097" y="119293"/>
                          </a:cubicBezTo>
                          <a:cubicBezTo>
                            <a:pt x="56736" y="118638"/>
                            <a:pt x="56736" y="118638"/>
                            <a:pt x="56736" y="118638"/>
                          </a:cubicBezTo>
                          <a:cubicBezTo>
                            <a:pt x="59006" y="118113"/>
                            <a:pt x="60645" y="116933"/>
                            <a:pt x="61780" y="115228"/>
                          </a:cubicBezTo>
                          <a:cubicBezTo>
                            <a:pt x="62410" y="114573"/>
                            <a:pt x="62410" y="114049"/>
                            <a:pt x="62915" y="113393"/>
                          </a:cubicBezTo>
                          <a:cubicBezTo>
                            <a:pt x="85863" y="70384"/>
                            <a:pt x="85863" y="70384"/>
                            <a:pt x="85863" y="70384"/>
                          </a:cubicBezTo>
                          <a:cubicBezTo>
                            <a:pt x="88132" y="66319"/>
                            <a:pt x="86997" y="61074"/>
                            <a:pt x="82458" y="58714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rnd">
                      <a:noFill/>
                      <a:bevel/>
                    </a:ln>
                  </p:spPr>
                </p:sp>
                <p:sp>
                  <p:nvSpPr>
                    <p:cNvPr id="754" name="任意多边形 753"/>
                    <p:cNvSpPr/>
                    <p:nvPr/>
                  </p:nvSpPr>
                  <p:spPr>
                    <a:xfrm>
                      <a:off x="6611987" y="6275171"/>
                      <a:ext cx="86916" cy="11962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86916" h="119629">
                          <a:moveTo>
                            <a:pt x="85334" y="81398"/>
                          </a:moveTo>
                          <a:cubicBezTo>
                            <a:pt x="83064" y="77334"/>
                            <a:pt x="78021" y="75629"/>
                            <a:pt x="73482" y="77989"/>
                          </a:cubicBezTo>
                          <a:cubicBezTo>
                            <a:pt x="49525" y="91364"/>
                            <a:pt x="49525" y="91364"/>
                            <a:pt x="49525" y="91364"/>
                          </a:cubicBezTo>
                          <a:cubicBezTo>
                            <a:pt x="72977" y="11510"/>
                            <a:pt x="72977" y="11510"/>
                            <a:pt x="72977" y="11510"/>
                          </a:cubicBezTo>
                          <a:cubicBezTo>
                            <a:pt x="74616" y="6920"/>
                            <a:pt x="71842" y="2200"/>
                            <a:pt x="67429" y="0"/>
                          </a:cubicBezTo>
                          <a:cubicBezTo>
                            <a:pt x="65664" y="0"/>
                            <a:pt x="65664" y="0"/>
                            <a:pt x="65664" y="0"/>
                          </a:cubicBezTo>
                          <a:cubicBezTo>
                            <a:pt x="61251" y="0"/>
                            <a:pt x="56207" y="1675"/>
                            <a:pt x="55073" y="6265"/>
                          </a:cubicBezTo>
                          <a:cubicBezTo>
                            <a:pt x="30990" y="86643"/>
                            <a:pt x="30990" y="86643"/>
                            <a:pt x="30990" y="86643"/>
                          </a:cubicBezTo>
                          <a:cubicBezTo>
                            <a:pt x="17624" y="61074"/>
                            <a:pt x="17624" y="61074"/>
                            <a:pt x="17624" y="61074"/>
                          </a:cubicBezTo>
                          <a:cubicBezTo>
                            <a:pt x="15355" y="57009"/>
                            <a:pt x="10311" y="55829"/>
                            <a:pt x="6402" y="58189"/>
                          </a:cubicBezTo>
                          <a:cubicBezTo>
                            <a:pt x="4763" y="58714"/>
                            <a:pt x="4763" y="58714"/>
                            <a:pt x="4763" y="58714"/>
                          </a:cubicBezTo>
                          <a:cubicBezTo>
                            <a:pt x="0" y="61074"/>
                            <a:pt x="-1415" y="66319"/>
                            <a:pt x="1359" y="70384"/>
                          </a:cubicBezTo>
                          <a:cubicBezTo>
                            <a:pt x="24307" y="113393"/>
                            <a:pt x="24307" y="113393"/>
                            <a:pt x="24307" y="113393"/>
                          </a:cubicBezTo>
                          <a:cubicBezTo>
                            <a:pt x="24938" y="114049"/>
                            <a:pt x="24938" y="114573"/>
                            <a:pt x="25442" y="115228"/>
                          </a:cubicBezTo>
                          <a:cubicBezTo>
                            <a:pt x="26577" y="116933"/>
                            <a:pt x="28216" y="118113"/>
                            <a:pt x="30485" y="118638"/>
                          </a:cubicBezTo>
                          <a:cubicBezTo>
                            <a:pt x="32125" y="119293"/>
                            <a:pt x="32125" y="119293"/>
                            <a:pt x="32125" y="119293"/>
                          </a:cubicBezTo>
                          <a:cubicBezTo>
                            <a:pt x="34899" y="119818"/>
                            <a:pt x="37168" y="119818"/>
                            <a:pt x="39438" y="118638"/>
                          </a:cubicBezTo>
                          <a:cubicBezTo>
                            <a:pt x="39438" y="118113"/>
                            <a:pt x="39942" y="118113"/>
                            <a:pt x="39942" y="118113"/>
                          </a:cubicBezTo>
                          <a:cubicBezTo>
                            <a:pt x="83064" y="94773"/>
                            <a:pt x="83064" y="94773"/>
                            <a:pt x="83064" y="94773"/>
                          </a:cubicBezTo>
                          <a:cubicBezTo>
                            <a:pt x="86973" y="92544"/>
                            <a:pt x="88108" y="87299"/>
                            <a:pt x="85334" y="8139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600" cap="rnd">
                      <a:noFill/>
                      <a:bevel/>
                    </a:ln>
                  </p:spPr>
                </p:sp>
              </p:grpSp>
            </p:grpSp>
            <p:grpSp>
              <p:nvGrpSpPr>
                <p:cNvPr id="762" name="Global Secondary Indexes"/>
                <p:cNvGrpSpPr/>
                <p:nvPr/>
              </p:nvGrpSpPr>
              <p:grpSpPr>
                <a:xfrm>
                  <a:off x="5632357" y="5975836"/>
                  <a:ext cx="635361" cy="577600"/>
                  <a:chOff x="5632357" y="5975836"/>
                  <a:chExt cx="635361" cy="577600"/>
                </a:xfrm>
              </p:grpSpPr>
              <p:grpSp>
                <p:nvGrpSpPr>
                  <p:cNvPr id="763" name="组合 762"/>
                  <p:cNvGrpSpPr/>
                  <p:nvPr/>
                </p:nvGrpSpPr>
                <p:grpSpPr>
                  <a:xfrm>
                    <a:off x="5631926" y="5975834"/>
                    <a:ext cx="96694" cy="116874"/>
                    <a:chOff x="5631926" y="5975834"/>
                    <a:chExt cx="96694" cy="116874"/>
                  </a:xfrm>
                </p:grpSpPr>
                <p:sp>
                  <p:nvSpPr>
                    <p:cNvPr id="764" name="任意多边形 763"/>
                    <p:cNvSpPr/>
                    <p:nvPr/>
                  </p:nvSpPr>
                  <p:spPr>
                    <a:xfrm>
                      <a:off x="5632357" y="6019669"/>
                      <a:ext cx="96694" cy="7304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73041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73041"/>
                          </a:lnTo>
                          <a:lnTo>
                            <a:pt x="0" y="7304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765" name="任意多边形 764"/>
                    <p:cNvSpPr/>
                    <p:nvPr/>
                  </p:nvSpPr>
                  <p:spPr>
                    <a:xfrm>
                      <a:off x="5632357" y="5975836"/>
                      <a:ext cx="96694" cy="9391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93910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93910"/>
                          </a:lnTo>
                          <a:lnTo>
                            <a:pt x="0" y="939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766" name="组合 765"/>
                  <p:cNvGrpSpPr/>
                  <p:nvPr/>
                </p:nvGrpSpPr>
                <p:grpSpPr>
                  <a:xfrm>
                    <a:off x="5770158" y="5975834"/>
                    <a:ext cx="96694" cy="116874"/>
                    <a:chOff x="5770158" y="5975834"/>
                    <a:chExt cx="96694" cy="116874"/>
                  </a:xfrm>
                </p:grpSpPr>
                <p:sp>
                  <p:nvSpPr>
                    <p:cNvPr id="767" name="任意多边形 766"/>
                    <p:cNvSpPr/>
                    <p:nvPr/>
                  </p:nvSpPr>
                  <p:spPr>
                    <a:xfrm>
                      <a:off x="5770590" y="6019669"/>
                      <a:ext cx="96694" cy="7304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73041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73041"/>
                          </a:lnTo>
                          <a:lnTo>
                            <a:pt x="0" y="7304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768" name="任意多边形 767"/>
                    <p:cNvSpPr/>
                    <p:nvPr/>
                  </p:nvSpPr>
                  <p:spPr>
                    <a:xfrm>
                      <a:off x="5770590" y="5975836"/>
                      <a:ext cx="96694" cy="9391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93910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93910"/>
                          </a:lnTo>
                          <a:lnTo>
                            <a:pt x="0" y="939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769" name="组合 768"/>
                  <p:cNvGrpSpPr/>
                  <p:nvPr/>
                </p:nvGrpSpPr>
                <p:grpSpPr>
                  <a:xfrm>
                    <a:off x="5909950" y="5976053"/>
                    <a:ext cx="354602" cy="116437"/>
                    <a:chOff x="5909950" y="5976053"/>
                    <a:chExt cx="354602" cy="116437"/>
                  </a:xfrm>
                </p:grpSpPr>
                <p:sp>
                  <p:nvSpPr>
                    <p:cNvPr id="770" name="任意多边形 769"/>
                    <p:cNvSpPr/>
                    <p:nvPr/>
                  </p:nvSpPr>
                  <p:spPr>
                    <a:xfrm>
                      <a:off x="5911532" y="6019725"/>
                      <a:ext cx="354602" cy="7276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4602" h="72768">
                          <a:moveTo>
                            <a:pt x="0" y="0"/>
                          </a:moveTo>
                          <a:lnTo>
                            <a:pt x="354602" y="0"/>
                          </a:lnTo>
                          <a:lnTo>
                            <a:pt x="354602" y="72768"/>
                          </a:lnTo>
                          <a:lnTo>
                            <a:pt x="0" y="727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771" name="任意多边形 770"/>
                    <p:cNvSpPr/>
                    <p:nvPr/>
                  </p:nvSpPr>
                  <p:spPr>
                    <a:xfrm>
                      <a:off x="5911532" y="5976056"/>
                      <a:ext cx="354602" cy="9355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4602" h="93558">
                          <a:moveTo>
                            <a:pt x="0" y="0"/>
                          </a:moveTo>
                          <a:lnTo>
                            <a:pt x="354602" y="0"/>
                          </a:lnTo>
                          <a:lnTo>
                            <a:pt x="354602" y="93558"/>
                          </a:lnTo>
                          <a:lnTo>
                            <a:pt x="0" y="9355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772" name="组合 771"/>
                  <p:cNvGrpSpPr/>
                  <p:nvPr/>
                </p:nvGrpSpPr>
                <p:grpSpPr>
                  <a:xfrm>
                    <a:off x="5632357" y="6123990"/>
                    <a:ext cx="96693" cy="133533"/>
                    <a:chOff x="5632357" y="6123990"/>
                    <a:chExt cx="96693" cy="133533"/>
                  </a:xfrm>
                </p:grpSpPr>
                <p:sp>
                  <p:nvSpPr>
                    <p:cNvPr id="773" name="任意多边形 772"/>
                    <p:cNvSpPr/>
                    <p:nvPr/>
                  </p:nvSpPr>
                  <p:spPr>
                    <a:xfrm>
                      <a:off x="5632357" y="6184544"/>
                      <a:ext cx="96693" cy="7300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3" h="73006">
                          <a:moveTo>
                            <a:pt x="0" y="0"/>
                          </a:moveTo>
                          <a:lnTo>
                            <a:pt x="96693" y="0"/>
                          </a:lnTo>
                          <a:lnTo>
                            <a:pt x="96693" y="73006"/>
                          </a:lnTo>
                          <a:lnTo>
                            <a:pt x="0" y="7300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774" name="任意多边形 773"/>
                    <p:cNvSpPr/>
                    <p:nvPr/>
                  </p:nvSpPr>
                  <p:spPr>
                    <a:xfrm>
                      <a:off x="5632357" y="6124017"/>
                      <a:ext cx="96693" cy="11055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3" h="110552">
                          <a:moveTo>
                            <a:pt x="0" y="0"/>
                          </a:moveTo>
                          <a:lnTo>
                            <a:pt x="96693" y="0"/>
                          </a:lnTo>
                          <a:lnTo>
                            <a:pt x="96693" y="110552"/>
                          </a:lnTo>
                          <a:lnTo>
                            <a:pt x="0" y="11055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775" name="组合 774"/>
                  <p:cNvGrpSpPr/>
                  <p:nvPr/>
                </p:nvGrpSpPr>
                <p:grpSpPr>
                  <a:xfrm>
                    <a:off x="5631925" y="6288403"/>
                    <a:ext cx="96694" cy="116874"/>
                    <a:chOff x="5631925" y="6288403"/>
                    <a:chExt cx="96694" cy="116874"/>
                  </a:xfrm>
                </p:grpSpPr>
                <p:sp>
                  <p:nvSpPr>
                    <p:cNvPr id="776" name="任意多边形 775"/>
                    <p:cNvSpPr/>
                    <p:nvPr/>
                  </p:nvSpPr>
                  <p:spPr>
                    <a:xfrm>
                      <a:off x="5632356" y="6332238"/>
                      <a:ext cx="96694" cy="7304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73041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73041"/>
                          </a:lnTo>
                          <a:lnTo>
                            <a:pt x="0" y="7304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777" name="任意多边形 776"/>
                    <p:cNvSpPr/>
                    <p:nvPr/>
                  </p:nvSpPr>
                  <p:spPr>
                    <a:xfrm>
                      <a:off x="5632356" y="6288406"/>
                      <a:ext cx="96694" cy="9391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93910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93910"/>
                          </a:lnTo>
                          <a:lnTo>
                            <a:pt x="0" y="939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778" name="组合 777"/>
                  <p:cNvGrpSpPr/>
                  <p:nvPr/>
                </p:nvGrpSpPr>
                <p:grpSpPr>
                  <a:xfrm>
                    <a:off x="5770158" y="6288403"/>
                    <a:ext cx="96694" cy="116874"/>
                    <a:chOff x="5770158" y="6288403"/>
                    <a:chExt cx="96694" cy="116874"/>
                  </a:xfrm>
                </p:grpSpPr>
                <p:sp>
                  <p:nvSpPr>
                    <p:cNvPr id="779" name="任意多边形 778"/>
                    <p:cNvSpPr/>
                    <p:nvPr/>
                  </p:nvSpPr>
                  <p:spPr>
                    <a:xfrm>
                      <a:off x="5770590" y="6332238"/>
                      <a:ext cx="96694" cy="7304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73041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73041"/>
                          </a:lnTo>
                          <a:lnTo>
                            <a:pt x="0" y="7304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780" name="任意多边形 779"/>
                    <p:cNvSpPr/>
                    <p:nvPr/>
                  </p:nvSpPr>
                  <p:spPr>
                    <a:xfrm>
                      <a:off x="5770590" y="6288406"/>
                      <a:ext cx="96694" cy="9391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93910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93910"/>
                          </a:lnTo>
                          <a:lnTo>
                            <a:pt x="0" y="939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781" name="组合 780"/>
                  <p:cNvGrpSpPr/>
                  <p:nvPr/>
                </p:nvGrpSpPr>
                <p:grpSpPr>
                  <a:xfrm>
                    <a:off x="5909950" y="6288761"/>
                    <a:ext cx="354602" cy="116445"/>
                    <a:chOff x="5909950" y="6288761"/>
                    <a:chExt cx="354602" cy="116445"/>
                  </a:xfrm>
                </p:grpSpPr>
                <p:sp>
                  <p:nvSpPr>
                    <p:cNvPr id="782" name="任意多边形 781"/>
                    <p:cNvSpPr/>
                    <p:nvPr/>
                  </p:nvSpPr>
                  <p:spPr>
                    <a:xfrm>
                      <a:off x="5911532" y="6332435"/>
                      <a:ext cx="354602" cy="7277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4602" h="72773">
                          <a:moveTo>
                            <a:pt x="0" y="0"/>
                          </a:moveTo>
                          <a:lnTo>
                            <a:pt x="354602" y="0"/>
                          </a:lnTo>
                          <a:lnTo>
                            <a:pt x="354602" y="72773"/>
                          </a:lnTo>
                          <a:lnTo>
                            <a:pt x="0" y="7277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783" name="任意多边形 782"/>
                    <p:cNvSpPr/>
                    <p:nvPr/>
                  </p:nvSpPr>
                  <p:spPr>
                    <a:xfrm>
                      <a:off x="5911532" y="6288763"/>
                      <a:ext cx="354602" cy="9356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4602" h="93565">
                          <a:moveTo>
                            <a:pt x="0" y="0"/>
                          </a:moveTo>
                          <a:lnTo>
                            <a:pt x="354602" y="0"/>
                          </a:lnTo>
                          <a:lnTo>
                            <a:pt x="354602" y="93565"/>
                          </a:lnTo>
                          <a:lnTo>
                            <a:pt x="0" y="9356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784" name="组合 783"/>
                  <p:cNvGrpSpPr/>
                  <p:nvPr/>
                </p:nvGrpSpPr>
                <p:grpSpPr>
                  <a:xfrm>
                    <a:off x="5631925" y="6436560"/>
                    <a:ext cx="96694" cy="116874"/>
                    <a:chOff x="5631925" y="6436560"/>
                    <a:chExt cx="96694" cy="116874"/>
                  </a:xfrm>
                </p:grpSpPr>
                <p:sp>
                  <p:nvSpPr>
                    <p:cNvPr id="785" name="任意多边形 784"/>
                    <p:cNvSpPr/>
                    <p:nvPr/>
                  </p:nvSpPr>
                  <p:spPr>
                    <a:xfrm>
                      <a:off x="5632356" y="6480395"/>
                      <a:ext cx="96694" cy="7304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73041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73041"/>
                          </a:lnTo>
                          <a:lnTo>
                            <a:pt x="0" y="7304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786" name="任意多边形 785"/>
                    <p:cNvSpPr/>
                    <p:nvPr/>
                  </p:nvSpPr>
                  <p:spPr>
                    <a:xfrm>
                      <a:off x="5632356" y="6436563"/>
                      <a:ext cx="96694" cy="9391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93910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93910"/>
                          </a:lnTo>
                          <a:lnTo>
                            <a:pt x="0" y="939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787" name="组合 786"/>
                  <p:cNvGrpSpPr/>
                  <p:nvPr/>
                </p:nvGrpSpPr>
                <p:grpSpPr>
                  <a:xfrm>
                    <a:off x="5770158" y="6436560"/>
                    <a:ext cx="96694" cy="116874"/>
                    <a:chOff x="5770158" y="6436560"/>
                    <a:chExt cx="96694" cy="116874"/>
                  </a:xfrm>
                </p:grpSpPr>
                <p:sp>
                  <p:nvSpPr>
                    <p:cNvPr id="788" name="任意多边形 787"/>
                    <p:cNvSpPr/>
                    <p:nvPr/>
                  </p:nvSpPr>
                  <p:spPr>
                    <a:xfrm>
                      <a:off x="5770590" y="6480395"/>
                      <a:ext cx="96694" cy="7304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73041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73041"/>
                          </a:lnTo>
                          <a:lnTo>
                            <a:pt x="0" y="7304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789" name="任意多边形 788"/>
                    <p:cNvSpPr/>
                    <p:nvPr/>
                  </p:nvSpPr>
                  <p:spPr>
                    <a:xfrm>
                      <a:off x="5770590" y="6436563"/>
                      <a:ext cx="96694" cy="9391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4" h="93910">
                          <a:moveTo>
                            <a:pt x="0" y="0"/>
                          </a:moveTo>
                          <a:lnTo>
                            <a:pt x="96694" y="0"/>
                          </a:lnTo>
                          <a:lnTo>
                            <a:pt x="96694" y="93910"/>
                          </a:lnTo>
                          <a:lnTo>
                            <a:pt x="0" y="939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790" name="组合 789"/>
                  <p:cNvGrpSpPr/>
                  <p:nvPr/>
                </p:nvGrpSpPr>
                <p:grpSpPr>
                  <a:xfrm>
                    <a:off x="5909950" y="6436775"/>
                    <a:ext cx="354602" cy="116445"/>
                    <a:chOff x="5909950" y="6436775"/>
                    <a:chExt cx="354602" cy="116445"/>
                  </a:xfrm>
                </p:grpSpPr>
                <p:sp>
                  <p:nvSpPr>
                    <p:cNvPr id="791" name="任意多边形 790"/>
                    <p:cNvSpPr/>
                    <p:nvPr/>
                  </p:nvSpPr>
                  <p:spPr>
                    <a:xfrm>
                      <a:off x="5911532" y="6480450"/>
                      <a:ext cx="354602" cy="7277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4602" h="72773">
                          <a:moveTo>
                            <a:pt x="0" y="0"/>
                          </a:moveTo>
                          <a:lnTo>
                            <a:pt x="354602" y="0"/>
                          </a:lnTo>
                          <a:lnTo>
                            <a:pt x="354602" y="72773"/>
                          </a:lnTo>
                          <a:lnTo>
                            <a:pt x="0" y="7277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792" name="任意多边形 791"/>
                    <p:cNvSpPr/>
                    <p:nvPr/>
                  </p:nvSpPr>
                  <p:spPr>
                    <a:xfrm>
                      <a:off x="5911532" y="6436778"/>
                      <a:ext cx="354602" cy="9356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4602" h="93565">
                          <a:moveTo>
                            <a:pt x="0" y="0"/>
                          </a:moveTo>
                          <a:lnTo>
                            <a:pt x="354602" y="0"/>
                          </a:lnTo>
                          <a:lnTo>
                            <a:pt x="354602" y="93565"/>
                          </a:lnTo>
                          <a:lnTo>
                            <a:pt x="0" y="9356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793" name="组合 792"/>
                  <p:cNvGrpSpPr/>
                  <p:nvPr/>
                </p:nvGrpSpPr>
                <p:grpSpPr>
                  <a:xfrm>
                    <a:off x="5770591" y="6123990"/>
                    <a:ext cx="96693" cy="133533"/>
                    <a:chOff x="5770591" y="6123990"/>
                    <a:chExt cx="96693" cy="133533"/>
                  </a:xfrm>
                </p:grpSpPr>
                <p:sp>
                  <p:nvSpPr>
                    <p:cNvPr id="794" name="任意多边形 793"/>
                    <p:cNvSpPr/>
                    <p:nvPr/>
                  </p:nvSpPr>
                  <p:spPr>
                    <a:xfrm>
                      <a:off x="5770591" y="6184544"/>
                      <a:ext cx="96693" cy="7300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3" h="73006">
                          <a:moveTo>
                            <a:pt x="0" y="0"/>
                          </a:moveTo>
                          <a:lnTo>
                            <a:pt x="96693" y="0"/>
                          </a:lnTo>
                          <a:lnTo>
                            <a:pt x="96693" y="73006"/>
                          </a:lnTo>
                          <a:lnTo>
                            <a:pt x="0" y="7300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795" name="任意多边形 794"/>
                    <p:cNvSpPr/>
                    <p:nvPr/>
                  </p:nvSpPr>
                  <p:spPr>
                    <a:xfrm>
                      <a:off x="5770591" y="6124017"/>
                      <a:ext cx="96693" cy="11055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96693" h="110552">
                          <a:moveTo>
                            <a:pt x="0" y="0"/>
                          </a:moveTo>
                          <a:lnTo>
                            <a:pt x="96693" y="0"/>
                          </a:lnTo>
                          <a:lnTo>
                            <a:pt x="96693" y="110552"/>
                          </a:lnTo>
                          <a:lnTo>
                            <a:pt x="0" y="11055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  <p:grpSp>
                <p:nvGrpSpPr>
                  <p:cNvPr id="796" name="组合 795"/>
                  <p:cNvGrpSpPr/>
                  <p:nvPr/>
                </p:nvGrpSpPr>
                <p:grpSpPr>
                  <a:xfrm>
                    <a:off x="5909950" y="6126122"/>
                    <a:ext cx="357768" cy="133533"/>
                    <a:chOff x="5909950" y="6126122"/>
                    <a:chExt cx="357768" cy="133533"/>
                  </a:xfrm>
                </p:grpSpPr>
                <p:sp>
                  <p:nvSpPr>
                    <p:cNvPr id="797" name="任意多边形 796"/>
                    <p:cNvSpPr/>
                    <p:nvPr/>
                  </p:nvSpPr>
                  <p:spPr>
                    <a:xfrm>
                      <a:off x="5909950" y="6186675"/>
                      <a:ext cx="357768" cy="7300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7768" h="73006">
                          <a:moveTo>
                            <a:pt x="0" y="0"/>
                          </a:moveTo>
                          <a:lnTo>
                            <a:pt x="357768" y="0"/>
                          </a:lnTo>
                          <a:lnTo>
                            <a:pt x="357768" y="73006"/>
                          </a:lnTo>
                          <a:lnTo>
                            <a:pt x="0" y="7300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956A2"/>
                    </a:solidFill>
                    <a:ln w="2500" cap="flat">
                      <a:solidFill>
                        <a:srgbClr val="1B4A78"/>
                      </a:solidFill>
                      <a:bevel/>
                    </a:ln>
                  </p:spPr>
                </p:sp>
                <p:sp>
                  <p:nvSpPr>
                    <p:cNvPr id="798" name="任意多边形 797"/>
                    <p:cNvSpPr/>
                    <p:nvPr/>
                  </p:nvSpPr>
                  <p:spPr>
                    <a:xfrm>
                      <a:off x="5909950" y="6126148"/>
                      <a:ext cx="357768" cy="110552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7768" h="110552">
                          <a:moveTo>
                            <a:pt x="0" y="0"/>
                          </a:moveTo>
                          <a:lnTo>
                            <a:pt x="357768" y="0"/>
                          </a:lnTo>
                          <a:lnTo>
                            <a:pt x="357768" y="110552"/>
                          </a:lnTo>
                          <a:lnTo>
                            <a:pt x="0" y="11055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285F4"/>
                    </a:solidFill>
                    <a:ln w="2500" cap="flat">
                      <a:solidFill>
                        <a:srgbClr val="2E73B7"/>
                      </a:solidFill>
                      <a:bevel/>
                    </a:ln>
                  </p:spPr>
                </p:sp>
              </p:grpSp>
            </p:grpSp>
          </p:grpSp>
        </p:grpSp>
        <p:grpSp>
          <p:nvGrpSpPr>
            <p:cNvPr id="801" name="组合 800"/>
            <p:cNvGrpSpPr/>
            <p:nvPr/>
          </p:nvGrpSpPr>
          <p:grpSpPr>
            <a:xfrm>
              <a:off x="1931000" y="3465457"/>
              <a:ext cx="5282000" cy="1269200"/>
              <a:chOff x="1931000" y="3465457"/>
              <a:chExt cx="5282000" cy="1269200"/>
            </a:xfrm>
          </p:grpSpPr>
          <p:sp>
            <p:nvSpPr>
              <p:cNvPr id="603" name="Rounded Rectangle"/>
              <p:cNvSpPr/>
              <p:nvPr/>
            </p:nvSpPr>
            <p:spPr>
              <a:xfrm>
                <a:off x="1931000" y="3465457"/>
                <a:ext cx="2872800" cy="1269200"/>
              </a:xfrm>
              <a:custGeom>
                <a:avLst/>
                <a:gdLst>
                  <a:gd name="connsiteX0" fmla="*/ 1436400 w 2872800"/>
                  <a:gd name="connsiteY0" fmla="*/ 1269200 h 1269200"/>
                  <a:gd name="connsiteX1" fmla="*/ 1436400 w 2872800"/>
                  <a:gd name="connsiteY1" fmla="*/ 0 h 1269200"/>
                  <a:gd name="connsiteX2" fmla="*/ 2872800 w 2872800"/>
                  <a:gd name="connsiteY2" fmla="*/ 634600 h 1269200"/>
                  <a:gd name="connsiteX3" fmla="*/ 0 w 2872800"/>
                  <a:gd name="connsiteY3" fmla="*/ 634600 h 126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2872800" h="1269200">
                    <a:moveTo>
                      <a:pt x="2786624" y="1269200"/>
                    </a:moveTo>
                    <a:cubicBezTo>
                      <a:pt x="2834222" y="1269200"/>
                      <a:pt x="2872800" y="1230622"/>
                      <a:pt x="2872800" y="1183024"/>
                    </a:cubicBezTo>
                    <a:lnTo>
                      <a:pt x="2872800" y="86173"/>
                    </a:lnTo>
                    <a:cubicBezTo>
                      <a:pt x="2872800" y="38580"/>
                      <a:pt x="2834222" y="0"/>
                      <a:pt x="2786624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1183024"/>
                    </a:lnTo>
                    <a:cubicBezTo>
                      <a:pt x="0" y="1230622"/>
                      <a:pt x="38580" y="1269200"/>
                      <a:pt x="86173" y="1269200"/>
                    </a:cubicBezTo>
                    <a:lnTo>
                      <a:pt x="2786624" y="1269200"/>
                    </a:lnTo>
                    <a:close/>
                  </a:path>
                </a:pathLst>
              </a:custGeom>
              <a:solidFill>
                <a:srgbClr val="E7F4F0"/>
              </a:solidFill>
              <a:ln w="7600" cap="flat">
                <a:solidFill>
                  <a:srgbClr val="7ECCB6"/>
                </a:solidFill>
                <a:bevel/>
              </a:ln>
            </p:spPr>
          </p:sp>
          <p:sp>
            <p:nvSpPr>
              <p:cNvPr id="612" name="Rounded Rectangle"/>
              <p:cNvSpPr/>
              <p:nvPr/>
            </p:nvSpPr>
            <p:spPr>
              <a:xfrm>
                <a:off x="5495400" y="3465457"/>
                <a:ext cx="1717600" cy="1269200"/>
              </a:xfrm>
              <a:custGeom>
                <a:avLst/>
                <a:gdLst>
                  <a:gd name="connsiteX0" fmla="*/ 858800 w 1717600"/>
                  <a:gd name="connsiteY0" fmla="*/ 1269200 h 1269200"/>
                  <a:gd name="connsiteX1" fmla="*/ 858800 w 1717600"/>
                  <a:gd name="connsiteY1" fmla="*/ 0 h 1269200"/>
                  <a:gd name="connsiteX2" fmla="*/ 1717600 w 1717600"/>
                  <a:gd name="connsiteY2" fmla="*/ 634600 h 1269200"/>
                  <a:gd name="connsiteX3" fmla="*/ 0 w 1717600"/>
                  <a:gd name="connsiteY3" fmla="*/ 634600 h 126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1717600" h="1269200">
                    <a:moveTo>
                      <a:pt x="1631424" y="1269200"/>
                    </a:moveTo>
                    <a:cubicBezTo>
                      <a:pt x="1679022" y="1269200"/>
                      <a:pt x="1717600" y="1230622"/>
                      <a:pt x="1717600" y="1183024"/>
                    </a:cubicBezTo>
                    <a:lnTo>
                      <a:pt x="1717600" y="86173"/>
                    </a:lnTo>
                    <a:cubicBezTo>
                      <a:pt x="1717600" y="38580"/>
                      <a:pt x="1679022" y="0"/>
                      <a:pt x="1631424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1183024"/>
                    </a:lnTo>
                    <a:cubicBezTo>
                      <a:pt x="0" y="1230622"/>
                      <a:pt x="38580" y="1269200"/>
                      <a:pt x="86173" y="1269200"/>
                    </a:cubicBezTo>
                    <a:lnTo>
                      <a:pt x="1631424" y="1269200"/>
                    </a:lnTo>
                    <a:close/>
                  </a:path>
                </a:pathLst>
              </a:custGeom>
              <a:solidFill>
                <a:srgbClr val="E7F4F0"/>
              </a:solidFill>
              <a:ln w="7600" cap="flat">
                <a:solidFill>
                  <a:srgbClr val="7ECCB6"/>
                </a:solidFill>
                <a:bevel/>
              </a:ln>
            </p:spPr>
          </p:sp>
          <p:grpSp>
            <p:nvGrpSpPr>
              <p:cNvPr id="625" name="组合 624"/>
              <p:cNvGrpSpPr/>
              <p:nvPr/>
            </p:nvGrpSpPr>
            <p:grpSpPr>
              <a:xfrm>
                <a:off x="5580049" y="3581585"/>
                <a:ext cx="635359" cy="577600"/>
                <a:chOff x="5580049" y="3581585"/>
                <a:chExt cx="635359" cy="577600"/>
              </a:xfrm>
            </p:grpSpPr>
            <p:sp>
              <p:nvSpPr>
                <p:cNvPr id="628" name="任意多边形 627"/>
                <p:cNvSpPr/>
                <p:nvPr/>
              </p:nvSpPr>
              <p:spPr>
                <a:xfrm>
                  <a:off x="5580049" y="3581585"/>
                  <a:ext cx="635359" cy="577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5359" h="577600">
                      <a:moveTo>
                        <a:pt x="627730" y="259200"/>
                      </a:moveTo>
                      <a:lnTo>
                        <a:pt x="497187" y="29525"/>
                      </a:lnTo>
                      <a:cubicBezTo>
                        <a:pt x="487199" y="11605"/>
                        <a:pt x="468580" y="0"/>
                        <a:pt x="448246" y="0"/>
                      </a:cubicBezTo>
                      <a:lnTo>
                        <a:pt x="187111" y="0"/>
                      </a:lnTo>
                      <a:cubicBezTo>
                        <a:pt x="166775" y="0"/>
                        <a:pt x="148151" y="11598"/>
                        <a:pt x="138170" y="29525"/>
                      </a:cubicBezTo>
                      <a:lnTo>
                        <a:pt x="7577" y="258597"/>
                      </a:lnTo>
                      <a:cubicBezTo>
                        <a:pt x="-2526" y="276381"/>
                        <a:pt x="-2526" y="298257"/>
                        <a:pt x="7577" y="316041"/>
                      </a:cubicBezTo>
                      <a:lnTo>
                        <a:pt x="138119" y="547020"/>
                      </a:lnTo>
                      <a:cubicBezTo>
                        <a:pt x="147999" y="565195"/>
                        <a:pt x="166574" y="576800"/>
                        <a:pt x="187061" y="577600"/>
                      </a:cubicBezTo>
                      <a:lnTo>
                        <a:pt x="448196" y="577600"/>
                      </a:lnTo>
                      <a:cubicBezTo>
                        <a:pt x="468684" y="576889"/>
                        <a:pt x="487291" y="565331"/>
                        <a:pt x="497187" y="547171"/>
                      </a:cubicBezTo>
                      <a:lnTo>
                        <a:pt x="627730" y="317497"/>
                      </a:lnTo>
                      <a:cubicBezTo>
                        <a:pt x="637901" y="299426"/>
                        <a:pt x="637901" y="277269"/>
                        <a:pt x="627730" y="259200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id="629" name="任意多边形 628"/>
                <p:cNvSpPr/>
                <p:nvPr/>
              </p:nvSpPr>
              <p:spPr>
                <a:xfrm>
                  <a:off x="5716530" y="3746384"/>
                  <a:ext cx="476952" cy="412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6952" h="412650">
                      <a:moveTo>
                        <a:pt x="301341" y="0"/>
                      </a:moveTo>
                      <a:lnTo>
                        <a:pt x="148908" y="28521"/>
                      </a:lnTo>
                      <a:lnTo>
                        <a:pt x="214676" y="95053"/>
                      </a:lnTo>
                      <a:lnTo>
                        <a:pt x="213881" y="107155"/>
                      </a:lnTo>
                      <a:lnTo>
                        <a:pt x="172485" y="65277"/>
                      </a:lnTo>
                      <a:lnTo>
                        <a:pt x="0" y="138990"/>
                      </a:lnTo>
                      <a:lnTo>
                        <a:pt x="270517" y="412650"/>
                      </a:lnTo>
                      <a:lnTo>
                        <a:pt x="311714" y="412650"/>
                      </a:lnTo>
                      <a:cubicBezTo>
                        <a:pt x="332201" y="411939"/>
                        <a:pt x="350808" y="400381"/>
                        <a:pt x="360705" y="382221"/>
                      </a:cubicBezTo>
                      <a:lnTo>
                        <a:pt x="476952" y="177653"/>
                      </a:lnTo>
                      <a:lnTo>
                        <a:pt x="301341" y="0"/>
                      </a:ln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id="630" name="任意多边形 629"/>
                <p:cNvSpPr/>
                <p:nvPr/>
              </p:nvSpPr>
              <p:spPr>
                <a:xfrm>
                  <a:off x="6011865" y="3855321"/>
                  <a:ext cx="67009" cy="3012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009" h="30128">
                      <a:moveTo>
                        <a:pt x="0" y="0"/>
                      </a:moveTo>
                      <a:lnTo>
                        <a:pt x="67009" y="0"/>
                      </a:lnTo>
                      <a:lnTo>
                        <a:pt x="67009" y="30128"/>
                      </a:lnTo>
                      <a:lnTo>
                        <a:pt x="0" y="301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631" name="任意多边形 630"/>
                <p:cNvSpPr/>
                <p:nvPr/>
              </p:nvSpPr>
              <p:spPr>
                <a:xfrm>
                  <a:off x="5989529" y="3774980"/>
                  <a:ext cx="29782" cy="1908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782" h="190809">
                      <a:moveTo>
                        <a:pt x="0" y="0"/>
                      </a:moveTo>
                      <a:lnTo>
                        <a:pt x="29782" y="0"/>
                      </a:lnTo>
                      <a:lnTo>
                        <a:pt x="29782" y="190809"/>
                      </a:lnTo>
                      <a:lnTo>
                        <a:pt x="0" y="1908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632" name="任意多边形 631"/>
                <p:cNvSpPr/>
                <p:nvPr/>
              </p:nvSpPr>
              <p:spPr>
                <a:xfrm>
                  <a:off x="5716531" y="3855321"/>
                  <a:ext cx="59563" cy="3012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9563" h="30128">
                      <a:moveTo>
                        <a:pt x="0" y="0"/>
                      </a:moveTo>
                      <a:lnTo>
                        <a:pt x="59563" y="0"/>
                      </a:lnTo>
                      <a:lnTo>
                        <a:pt x="59563" y="30128"/>
                      </a:lnTo>
                      <a:lnTo>
                        <a:pt x="0" y="301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633" name="任意多边形 632"/>
                <p:cNvSpPr/>
                <p:nvPr/>
              </p:nvSpPr>
              <p:spPr>
                <a:xfrm>
                  <a:off x="5865240" y="3744761"/>
                  <a:ext cx="153871" cy="301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3871" h="30144">
                      <a:moveTo>
                        <a:pt x="5361" y="0"/>
                      </a:moveTo>
                      <a:lnTo>
                        <a:pt x="148908" y="0"/>
                      </a:lnTo>
                      <a:cubicBezTo>
                        <a:pt x="151650" y="0"/>
                        <a:pt x="153871" y="2264"/>
                        <a:pt x="153871" y="5037"/>
                      </a:cubicBezTo>
                      <a:lnTo>
                        <a:pt x="153871" y="30144"/>
                      </a:lnTo>
                      <a:lnTo>
                        <a:pt x="0" y="30144"/>
                      </a:lnTo>
                      <a:lnTo>
                        <a:pt x="0" y="5037"/>
                      </a:lnTo>
                      <a:cubicBezTo>
                        <a:pt x="0" y="3633"/>
                        <a:pt x="573" y="2291"/>
                        <a:pt x="1591" y="1337"/>
                      </a:cubicBezTo>
                      <a:cubicBezTo>
                        <a:pt x="2610" y="0"/>
                        <a:pt x="3977" y="0"/>
                        <a:pt x="53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637" name="任意多边形 636"/>
                <p:cNvSpPr/>
                <p:nvPr/>
              </p:nvSpPr>
              <p:spPr>
                <a:xfrm>
                  <a:off x="5865439" y="3965714"/>
                  <a:ext cx="153871" cy="3012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3871" h="30128">
                      <a:moveTo>
                        <a:pt x="0" y="0"/>
                      </a:moveTo>
                      <a:lnTo>
                        <a:pt x="153871" y="0"/>
                      </a:lnTo>
                      <a:lnTo>
                        <a:pt x="153871" y="25106"/>
                      </a:lnTo>
                      <a:cubicBezTo>
                        <a:pt x="153871" y="27880"/>
                        <a:pt x="151650" y="30128"/>
                        <a:pt x="148908" y="30128"/>
                      </a:cubicBezTo>
                      <a:lnTo>
                        <a:pt x="5162" y="30128"/>
                      </a:lnTo>
                      <a:cubicBezTo>
                        <a:pt x="2421" y="30128"/>
                        <a:pt x="0" y="27880"/>
                        <a:pt x="0" y="2510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651" name="任意多边形 650"/>
                <p:cNvSpPr/>
                <p:nvPr/>
              </p:nvSpPr>
              <p:spPr>
                <a:xfrm>
                  <a:off x="5771130" y="3810130"/>
                  <a:ext cx="119127" cy="1205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127" h="120511">
                      <a:moveTo>
                        <a:pt x="53200" y="0"/>
                      </a:moveTo>
                      <a:lnTo>
                        <a:pt x="65927" y="0"/>
                      </a:lnTo>
                      <a:cubicBezTo>
                        <a:pt x="95293" y="0"/>
                        <a:pt x="119127" y="23834"/>
                        <a:pt x="119127" y="53200"/>
                      </a:cubicBezTo>
                      <a:lnTo>
                        <a:pt x="119127" y="67311"/>
                      </a:lnTo>
                      <a:cubicBezTo>
                        <a:pt x="119127" y="96677"/>
                        <a:pt x="95293" y="120511"/>
                        <a:pt x="65927" y="120511"/>
                      </a:cubicBezTo>
                      <a:lnTo>
                        <a:pt x="53200" y="120511"/>
                      </a:lnTo>
                      <a:cubicBezTo>
                        <a:pt x="23834" y="120511"/>
                        <a:pt x="0" y="96677"/>
                        <a:pt x="0" y="67311"/>
                      </a:cubicBezTo>
                      <a:lnTo>
                        <a:pt x="0" y="53200"/>
                      </a:lnTo>
                      <a:cubicBezTo>
                        <a:pt x="0" y="23834"/>
                        <a:pt x="23834" y="0"/>
                        <a:pt x="532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658" name="任意多边形 657"/>
                <p:cNvSpPr/>
                <p:nvPr/>
              </p:nvSpPr>
              <p:spPr>
                <a:xfrm>
                  <a:off x="5924990" y="3810130"/>
                  <a:ext cx="29816" cy="1205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816" h="120511">
                      <a:moveTo>
                        <a:pt x="29806" y="4469"/>
                      </a:moveTo>
                      <a:lnTo>
                        <a:pt x="29806" y="116042"/>
                      </a:lnTo>
                      <a:cubicBezTo>
                        <a:pt x="29965" y="118327"/>
                        <a:pt x="28280" y="120324"/>
                        <a:pt x="26021" y="120511"/>
                      </a:cubicBezTo>
                      <a:lnTo>
                        <a:pt x="3784" y="120511"/>
                      </a:lnTo>
                      <a:cubicBezTo>
                        <a:pt x="1526" y="120324"/>
                        <a:pt x="0" y="118327"/>
                        <a:pt x="0" y="116042"/>
                      </a:cubicBezTo>
                      <a:lnTo>
                        <a:pt x="0" y="4469"/>
                      </a:lnTo>
                      <a:cubicBezTo>
                        <a:pt x="0" y="2183"/>
                        <a:pt x="1526" y="0"/>
                        <a:pt x="3784" y="0"/>
                      </a:cubicBezTo>
                      <a:lnTo>
                        <a:pt x="25972" y="0"/>
                      </a:lnTo>
                      <a:cubicBezTo>
                        <a:pt x="27065" y="0"/>
                        <a:pt x="28084" y="592"/>
                        <a:pt x="28801" y="1431"/>
                      </a:cubicBezTo>
                      <a:cubicBezTo>
                        <a:pt x="29518" y="2270"/>
                        <a:pt x="29876" y="3363"/>
                        <a:pt x="29806" y="446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38" name="Text 238"/>
                <p:cNvSpPr txBox="1"/>
                <p:nvPr/>
              </p:nvSpPr>
              <p:spPr>
                <a:xfrm>
                  <a:off x="5517729" y="4174385"/>
                  <a:ext cx="760000" cy="152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000000"/>
                      </a:solidFill>
                      <a:latin typeface="Arial"/>
                    </a:rPr>
                    <a:t>Sink</a:t>
                  </a:r>
                </a:p>
              </p:txBody>
            </p:sp>
          </p:grpSp>
          <p:sp>
            <p:nvSpPr>
              <p:cNvPr id="674" name="任意多边形 673"/>
              <p:cNvSpPr/>
              <p:nvPr/>
            </p:nvSpPr>
            <p:spPr>
              <a:xfrm>
                <a:off x="6513321" y="3969185"/>
                <a:ext cx="635360" cy="577600"/>
              </a:xfrm>
              <a:custGeom>
                <a:avLst/>
                <a:gdLst>
                  <a:gd name="connsiteX0" fmla="*/ 0 w 635360"/>
                  <a:gd name="connsiteY0" fmla="*/ 288800 h 577600"/>
                  <a:gd name="connsiteX1" fmla="*/ 317680 w 635360"/>
                  <a:gd name="connsiteY1" fmla="*/ 0 h 577600"/>
                  <a:gd name="connsiteX2" fmla="*/ 635360 w 635360"/>
                  <a:gd name="connsiteY2" fmla="*/ 288800 h 577600"/>
                  <a:gd name="connsiteX3" fmla="*/ 317680 w 635360"/>
                  <a:gd name="connsiteY3" fmla="*/ 577600 h 577600"/>
                  <a:gd name="rtl" fmla="*/ -62320 w 635360"/>
                  <a:gd name="rtt" fmla="*/ 592800 h 577600"/>
                  <a:gd name="rtr" fmla="*/ 697680 w 635360"/>
                  <a:gd name="rtb" fmla="*/ 744800 h 57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rtl" t="rtt" r="rtr" b="rtb"/>
                <a:pathLst>
                  <a:path w="635360" h="577600">
                    <a:moveTo>
                      <a:pt x="477777" y="0"/>
                    </a:moveTo>
                    <a:lnTo>
                      <a:pt x="159260" y="0"/>
                    </a:lnTo>
                    <a:lnTo>
                      <a:pt x="0" y="288800"/>
                    </a:lnTo>
                    <a:lnTo>
                      <a:pt x="159260" y="577600"/>
                    </a:lnTo>
                    <a:lnTo>
                      <a:pt x="476100" y="577600"/>
                    </a:lnTo>
                    <a:lnTo>
                      <a:pt x="635360" y="288800"/>
                    </a:lnTo>
                    <a:lnTo>
                      <a:pt x="477777" y="0"/>
                    </a:lnTo>
                    <a:close/>
                    <a:moveTo>
                      <a:pt x="303431" y="151444"/>
                    </a:moveTo>
                    <a:lnTo>
                      <a:pt x="377193" y="151444"/>
                    </a:lnTo>
                    <a:lnTo>
                      <a:pt x="377193" y="228926"/>
                    </a:lnTo>
                    <a:lnTo>
                      <a:pt x="303431" y="228926"/>
                    </a:lnTo>
                    <a:lnTo>
                      <a:pt x="303431" y="151444"/>
                    </a:lnTo>
                    <a:close/>
                    <a:moveTo>
                      <a:pt x="303431" y="248297"/>
                    </a:moveTo>
                    <a:lnTo>
                      <a:pt x="377193" y="248297"/>
                    </a:lnTo>
                    <a:lnTo>
                      <a:pt x="377193" y="325780"/>
                    </a:lnTo>
                    <a:lnTo>
                      <a:pt x="303431" y="325780"/>
                    </a:lnTo>
                    <a:lnTo>
                      <a:pt x="303431" y="248297"/>
                    </a:lnTo>
                    <a:close/>
                    <a:moveTo>
                      <a:pt x="303431" y="345151"/>
                    </a:moveTo>
                    <a:lnTo>
                      <a:pt x="377193" y="345151"/>
                    </a:lnTo>
                    <a:lnTo>
                      <a:pt x="377193" y="422634"/>
                    </a:lnTo>
                    <a:lnTo>
                      <a:pt x="303431" y="422634"/>
                    </a:lnTo>
                    <a:lnTo>
                      <a:pt x="303431" y="345151"/>
                    </a:lnTo>
                    <a:close/>
                    <a:moveTo>
                      <a:pt x="211228" y="151444"/>
                    </a:moveTo>
                    <a:lnTo>
                      <a:pt x="284990" y="151444"/>
                    </a:lnTo>
                    <a:lnTo>
                      <a:pt x="284990" y="228926"/>
                    </a:lnTo>
                    <a:lnTo>
                      <a:pt x="211228" y="228926"/>
                    </a:lnTo>
                    <a:lnTo>
                      <a:pt x="211228" y="151444"/>
                    </a:lnTo>
                    <a:close/>
                    <a:moveTo>
                      <a:pt x="211228" y="248297"/>
                    </a:moveTo>
                    <a:lnTo>
                      <a:pt x="284990" y="248297"/>
                    </a:lnTo>
                    <a:lnTo>
                      <a:pt x="284990" y="325780"/>
                    </a:lnTo>
                    <a:lnTo>
                      <a:pt x="211228" y="325780"/>
                    </a:lnTo>
                    <a:lnTo>
                      <a:pt x="211228" y="248297"/>
                    </a:lnTo>
                    <a:close/>
                    <a:moveTo>
                      <a:pt x="211228" y="345151"/>
                    </a:moveTo>
                    <a:lnTo>
                      <a:pt x="284990" y="345151"/>
                    </a:lnTo>
                    <a:lnTo>
                      <a:pt x="284990" y="422634"/>
                    </a:lnTo>
                    <a:lnTo>
                      <a:pt x="211228" y="422634"/>
                    </a:lnTo>
                    <a:lnTo>
                      <a:pt x="211228" y="345151"/>
                    </a:lnTo>
                    <a:close/>
                    <a:moveTo>
                      <a:pt x="467719" y="464897"/>
                    </a:moveTo>
                    <a:lnTo>
                      <a:pt x="167641" y="464897"/>
                    </a:lnTo>
                    <a:lnTo>
                      <a:pt x="167641" y="149683"/>
                    </a:lnTo>
                    <a:lnTo>
                      <a:pt x="187759" y="149683"/>
                    </a:lnTo>
                    <a:lnTo>
                      <a:pt x="187759" y="443766"/>
                    </a:lnTo>
                    <a:lnTo>
                      <a:pt x="467719" y="443766"/>
                    </a:lnTo>
                    <a:lnTo>
                      <a:pt x="467719" y="464897"/>
                    </a:lnTo>
                    <a:close/>
                    <a:moveTo>
                      <a:pt x="469395" y="422634"/>
                    </a:moveTo>
                    <a:lnTo>
                      <a:pt x="395633" y="422634"/>
                    </a:lnTo>
                    <a:lnTo>
                      <a:pt x="395633" y="345151"/>
                    </a:lnTo>
                    <a:lnTo>
                      <a:pt x="469395" y="345151"/>
                    </a:lnTo>
                    <a:lnTo>
                      <a:pt x="469395" y="422634"/>
                    </a:lnTo>
                    <a:close/>
                    <a:moveTo>
                      <a:pt x="469395" y="325780"/>
                    </a:moveTo>
                    <a:lnTo>
                      <a:pt x="395633" y="325780"/>
                    </a:lnTo>
                    <a:lnTo>
                      <a:pt x="395633" y="248297"/>
                    </a:lnTo>
                    <a:lnTo>
                      <a:pt x="469395" y="248297"/>
                    </a:lnTo>
                    <a:lnTo>
                      <a:pt x="469395" y="325780"/>
                    </a:lnTo>
                    <a:close/>
                    <a:moveTo>
                      <a:pt x="469395" y="228926"/>
                    </a:moveTo>
                    <a:lnTo>
                      <a:pt x="395633" y="228926"/>
                    </a:lnTo>
                    <a:lnTo>
                      <a:pt x="395633" y="151444"/>
                    </a:lnTo>
                    <a:lnTo>
                      <a:pt x="469395" y="151444"/>
                    </a:lnTo>
                    <a:lnTo>
                      <a:pt x="469395" y="228926"/>
                    </a:lnTo>
                    <a:close/>
                  </a:path>
                </a:pathLst>
              </a:custGeom>
              <a:solidFill>
                <a:srgbClr val="4285F4"/>
              </a:solidFill>
              <a:ln w="7600" cap="flat">
                <a:solidFill>
                  <a:srgbClr val="4285F4"/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0000"/>
                    </a:solidFill>
                    <a:latin typeface="Arial"/>
                  </a:rPr>
                  <a:t>HDFS</a:t>
                </a:r>
              </a:p>
            </p:txBody>
          </p:sp>
          <p:sp>
            <p:nvSpPr>
              <p:cNvPr id="712" name="Forking connector"/>
              <p:cNvSpPr/>
              <p:nvPr/>
            </p:nvSpPr>
            <p:spPr>
              <a:xfrm>
                <a:off x="6215409" y="3870385"/>
                <a:ext cx="297920" cy="387600"/>
              </a:xfrm>
              <a:custGeom>
                <a:avLst/>
                <a:gdLst/>
                <a:ahLst/>
                <a:cxnLst/>
                <a:rect l="0" t="0" r="0" b="0"/>
                <a:pathLst>
                  <a:path w="297920" h="387600" fill="none">
                    <a:moveTo>
                      <a:pt x="0" y="0"/>
                    </a:moveTo>
                    <a:lnTo>
                      <a:pt x="34960" y="0"/>
                    </a:lnTo>
                    <a:cubicBezTo>
                      <a:pt x="47546" y="0"/>
                      <a:pt x="65478" y="-966"/>
                      <a:pt x="80326" y="2813"/>
                    </a:cubicBezTo>
                    <a:cubicBezTo>
                      <a:pt x="119780" y="12856"/>
                      <a:pt x="148960" y="48620"/>
                      <a:pt x="148960" y="91200"/>
                    </a:cubicBezTo>
                    <a:lnTo>
                      <a:pt x="148960" y="243200"/>
                    </a:lnTo>
                    <a:cubicBezTo>
                      <a:pt x="148960" y="272566"/>
                      <a:pt x="144312" y="316809"/>
                      <a:pt x="164028" y="346632"/>
                    </a:cubicBezTo>
                    <a:cubicBezTo>
                      <a:pt x="180348" y="371317"/>
                      <a:pt x="208353" y="387600"/>
                      <a:pt x="240160" y="387600"/>
                    </a:cubicBezTo>
                    <a:lnTo>
                      <a:pt x="297920" y="387600"/>
                    </a:lnTo>
                  </a:path>
                </a:pathLst>
              </a:custGeom>
              <a:noFill/>
              <a:ln w="20267" cap="flat">
                <a:solidFill>
                  <a:srgbClr val="236EA1"/>
                </a:solidFill>
                <a:bevel/>
                <a:tailEnd type="triangle" w="med" len="med"/>
              </a:ln>
            </p:spPr>
          </p:sp>
          <p:grpSp>
            <p:nvGrpSpPr>
              <p:cNvPr id="713" name="组合 712"/>
              <p:cNvGrpSpPr/>
              <p:nvPr/>
            </p:nvGrpSpPr>
            <p:grpSpPr>
              <a:xfrm>
                <a:off x="3766400" y="3567695"/>
                <a:ext cx="798001" cy="605380"/>
                <a:chOff x="3766400" y="3567695"/>
                <a:chExt cx="798001" cy="605380"/>
              </a:xfrm>
            </p:grpSpPr>
            <p:sp>
              <p:nvSpPr>
                <p:cNvPr id="714" name="任意多边形 713"/>
                <p:cNvSpPr/>
                <p:nvPr/>
              </p:nvSpPr>
              <p:spPr>
                <a:xfrm>
                  <a:off x="4006104" y="3567695"/>
                  <a:ext cx="558297" cy="6053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58297" h="605380">
                      <a:moveTo>
                        <a:pt x="450582" y="411538"/>
                      </a:moveTo>
                      <a:lnTo>
                        <a:pt x="471822" y="363824"/>
                      </a:lnTo>
                      <a:lnTo>
                        <a:pt x="558297" y="334003"/>
                      </a:lnTo>
                      <a:lnTo>
                        <a:pt x="558297" y="265413"/>
                      </a:lnTo>
                      <a:lnTo>
                        <a:pt x="549194" y="262431"/>
                      </a:lnTo>
                      <a:lnTo>
                        <a:pt x="473339" y="237082"/>
                      </a:lnTo>
                      <a:lnTo>
                        <a:pt x="452099" y="189368"/>
                      </a:lnTo>
                      <a:lnTo>
                        <a:pt x="491544" y="108849"/>
                      </a:lnTo>
                      <a:lnTo>
                        <a:pt x="442996" y="61134"/>
                      </a:lnTo>
                      <a:lnTo>
                        <a:pt x="432377" y="67098"/>
                      </a:lnTo>
                      <a:lnTo>
                        <a:pt x="361072" y="102885"/>
                      </a:lnTo>
                      <a:lnTo>
                        <a:pt x="312525" y="82009"/>
                      </a:lnTo>
                      <a:lnTo>
                        <a:pt x="280665" y="0"/>
                      </a:lnTo>
                      <a:lnTo>
                        <a:pt x="209361" y="0"/>
                      </a:lnTo>
                      <a:lnTo>
                        <a:pt x="206327" y="8946"/>
                      </a:lnTo>
                      <a:lnTo>
                        <a:pt x="180536" y="82009"/>
                      </a:lnTo>
                      <a:lnTo>
                        <a:pt x="131988" y="102885"/>
                      </a:lnTo>
                      <a:lnTo>
                        <a:pt x="48548" y="67098"/>
                      </a:lnTo>
                      <a:lnTo>
                        <a:pt x="0" y="114813"/>
                      </a:lnTo>
                      <a:lnTo>
                        <a:pt x="4551" y="123759"/>
                      </a:lnTo>
                      <a:lnTo>
                        <a:pt x="27308" y="165510"/>
                      </a:lnTo>
                      <a:cubicBezTo>
                        <a:pt x="66753" y="143144"/>
                        <a:pt x="109232" y="134198"/>
                        <a:pt x="154745" y="134198"/>
                      </a:cubicBezTo>
                      <a:cubicBezTo>
                        <a:pt x="216947" y="137179"/>
                        <a:pt x="274597" y="159546"/>
                        <a:pt x="318594" y="199805"/>
                      </a:cubicBezTo>
                      <a:cubicBezTo>
                        <a:pt x="327696" y="207260"/>
                        <a:pt x="339833" y="213225"/>
                        <a:pt x="348936" y="225153"/>
                      </a:cubicBezTo>
                      <a:cubicBezTo>
                        <a:pt x="353487" y="229626"/>
                        <a:pt x="358038" y="237082"/>
                        <a:pt x="361072" y="243046"/>
                      </a:cubicBezTo>
                      <a:cubicBezTo>
                        <a:pt x="391414" y="295234"/>
                        <a:pt x="379278" y="360842"/>
                        <a:pt x="329213" y="399610"/>
                      </a:cubicBezTo>
                      <a:cubicBezTo>
                        <a:pt x="292803" y="429432"/>
                        <a:pt x="241220" y="433905"/>
                        <a:pt x="201775" y="417503"/>
                      </a:cubicBezTo>
                      <a:cubicBezTo>
                        <a:pt x="197225" y="414521"/>
                        <a:pt x="194190" y="414521"/>
                        <a:pt x="192673" y="413030"/>
                      </a:cubicBezTo>
                      <a:cubicBezTo>
                        <a:pt x="183570" y="408556"/>
                        <a:pt x="172951" y="401101"/>
                        <a:pt x="165365" y="393646"/>
                      </a:cubicBezTo>
                      <a:cubicBezTo>
                        <a:pt x="162331" y="393646"/>
                        <a:pt x="160814" y="390664"/>
                        <a:pt x="156262" y="390664"/>
                      </a:cubicBezTo>
                      <a:cubicBezTo>
                        <a:pt x="147160" y="390664"/>
                        <a:pt x="135023" y="395136"/>
                        <a:pt x="128955" y="402593"/>
                      </a:cubicBezTo>
                      <a:cubicBezTo>
                        <a:pt x="95578" y="435396"/>
                        <a:pt x="60685" y="457762"/>
                        <a:pt x="24274" y="469691"/>
                      </a:cubicBezTo>
                      <a:lnTo>
                        <a:pt x="0" y="495039"/>
                      </a:lnTo>
                      <a:lnTo>
                        <a:pt x="47030" y="541263"/>
                      </a:lnTo>
                      <a:lnTo>
                        <a:pt x="59167" y="539772"/>
                      </a:lnTo>
                      <a:lnTo>
                        <a:pt x="130471" y="503986"/>
                      </a:lnTo>
                      <a:lnTo>
                        <a:pt x="179019" y="523369"/>
                      </a:lnTo>
                      <a:lnTo>
                        <a:pt x="206327" y="605380"/>
                      </a:lnTo>
                      <a:lnTo>
                        <a:pt x="277632" y="605380"/>
                      </a:lnTo>
                      <a:lnTo>
                        <a:pt x="280665" y="596433"/>
                      </a:lnTo>
                      <a:lnTo>
                        <a:pt x="306456" y="523369"/>
                      </a:lnTo>
                      <a:lnTo>
                        <a:pt x="355004" y="502495"/>
                      </a:lnTo>
                      <a:lnTo>
                        <a:pt x="438445" y="538281"/>
                      </a:lnTo>
                      <a:lnTo>
                        <a:pt x="486993" y="490566"/>
                      </a:lnTo>
                      <a:lnTo>
                        <a:pt x="486993" y="480128"/>
                      </a:lnTo>
                      <a:lnTo>
                        <a:pt x="450582" y="411538"/>
                      </a:lnTo>
                      <a:close/>
                    </a:path>
                  </a:pathLst>
                </a:custGeom>
                <a:solidFill>
                  <a:srgbClr val="006FD4"/>
                </a:solidFill>
                <a:ln w="7600" cap="flat">
                  <a:noFill/>
                  <a:bevel/>
                </a:ln>
              </p:spPr>
            </p:sp>
            <p:sp>
              <p:nvSpPr>
                <p:cNvPr id="715" name="任意多边形 714"/>
                <p:cNvSpPr/>
                <p:nvPr/>
              </p:nvSpPr>
              <p:spPr>
                <a:xfrm>
                  <a:off x="3807362" y="3807548"/>
                  <a:ext cx="461201" cy="125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1201" h="125675">
                      <a:moveTo>
                        <a:pt x="221498" y="50524"/>
                      </a:moveTo>
                      <a:cubicBezTo>
                        <a:pt x="166882" y="107185"/>
                        <a:pt x="80406" y="107185"/>
                        <a:pt x="27308" y="47542"/>
                      </a:cubicBezTo>
                      <a:cubicBezTo>
                        <a:pt x="22757" y="40086"/>
                        <a:pt x="9103" y="40086"/>
                        <a:pt x="4551" y="47542"/>
                      </a:cubicBezTo>
                      <a:cubicBezTo>
                        <a:pt x="0" y="50524"/>
                        <a:pt x="0" y="54997"/>
                        <a:pt x="0" y="59471"/>
                      </a:cubicBezTo>
                      <a:cubicBezTo>
                        <a:pt x="0" y="63944"/>
                        <a:pt x="3034" y="68417"/>
                        <a:pt x="4551" y="71399"/>
                      </a:cubicBezTo>
                      <a:cubicBezTo>
                        <a:pt x="69787" y="141480"/>
                        <a:pt x="175985" y="144462"/>
                        <a:pt x="242738" y="75872"/>
                      </a:cubicBezTo>
                      <a:cubicBezTo>
                        <a:pt x="297354" y="19211"/>
                        <a:pt x="382312" y="19211"/>
                        <a:pt x="433893" y="77363"/>
                      </a:cubicBezTo>
                      <a:cubicBezTo>
                        <a:pt x="441479" y="84819"/>
                        <a:pt x="452099" y="84819"/>
                        <a:pt x="456651" y="77363"/>
                      </a:cubicBezTo>
                      <a:cubicBezTo>
                        <a:pt x="459684" y="74381"/>
                        <a:pt x="461201" y="69908"/>
                        <a:pt x="461201" y="65435"/>
                      </a:cubicBezTo>
                      <a:cubicBezTo>
                        <a:pt x="461201" y="60962"/>
                        <a:pt x="458168" y="56488"/>
                        <a:pt x="456651" y="53506"/>
                      </a:cubicBezTo>
                      <a:cubicBezTo>
                        <a:pt x="394449" y="-16575"/>
                        <a:pt x="288251" y="-18066"/>
                        <a:pt x="221498" y="50524"/>
                      </a:cubicBezTo>
                      <a:close/>
                    </a:path>
                  </a:pathLst>
                </a:custGeom>
                <a:solidFill>
                  <a:srgbClr val="006FD4"/>
                </a:solidFill>
                <a:ln w="7600" cap="flat">
                  <a:noFill/>
                  <a:bevel/>
                </a:ln>
              </p:spPr>
            </p:sp>
            <p:sp>
              <p:nvSpPr>
                <p:cNvPr id="716" name="任意多边形 715"/>
                <p:cNvSpPr/>
                <p:nvPr/>
              </p:nvSpPr>
              <p:spPr>
                <a:xfrm>
                  <a:off x="3766400" y="3886787"/>
                  <a:ext cx="465753" cy="1269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5753" h="126978">
                      <a:moveTo>
                        <a:pt x="380795" y="0"/>
                      </a:moveTo>
                      <a:cubicBezTo>
                        <a:pt x="350453" y="0"/>
                        <a:pt x="326179" y="8946"/>
                        <a:pt x="304939" y="31313"/>
                      </a:cubicBezTo>
                      <a:cubicBezTo>
                        <a:pt x="262460" y="76045"/>
                        <a:pt x="210879" y="96920"/>
                        <a:pt x="159297" y="93938"/>
                      </a:cubicBezTo>
                      <a:cubicBezTo>
                        <a:pt x="106198" y="93938"/>
                        <a:pt x="59167" y="68590"/>
                        <a:pt x="22757" y="29822"/>
                      </a:cubicBezTo>
                      <a:cubicBezTo>
                        <a:pt x="15171" y="22366"/>
                        <a:pt x="4551" y="22366"/>
                        <a:pt x="0" y="29822"/>
                      </a:cubicBezTo>
                      <a:cubicBezTo>
                        <a:pt x="0" y="32804"/>
                        <a:pt x="0" y="37277"/>
                        <a:pt x="0" y="41750"/>
                      </a:cubicBezTo>
                      <a:cubicBezTo>
                        <a:pt x="0" y="46224"/>
                        <a:pt x="3034" y="50697"/>
                        <a:pt x="4551" y="53679"/>
                      </a:cubicBezTo>
                      <a:cubicBezTo>
                        <a:pt x="47030" y="99902"/>
                        <a:pt x="103163" y="126741"/>
                        <a:pt x="163848" y="126741"/>
                      </a:cubicBezTo>
                      <a:cubicBezTo>
                        <a:pt x="224532" y="129724"/>
                        <a:pt x="279149" y="104375"/>
                        <a:pt x="326179" y="58152"/>
                      </a:cubicBezTo>
                      <a:cubicBezTo>
                        <a:pt x="345901" y="38768"/>
                        <a:pt x="364106" y="29822"/>
                        <a:pt x="385346" y="29822"/>
                      </a:cubicBezTo>
                      <a:cubicBezTo>
                        <a:pt x="406586" y="29822"/>
                        <a:pt x="421757" y="38768"/>
                        <a:pt x="438445" y="55170"/>
                      </a:cubicBezTo>
                      <a:cubicBezTo>
                        <a:pt x="446030" y="62625"/>
                        <a:pt x="456650" y="62625"/>
                        <a:pt x="461201" y="55170"/>
                      </a:cubicBezTo>
                      <a:cubicBezTo>
                        <a:pt x="464236" y="52188"/>
                        <a:pt x="465753" y="47715"/>
                        <a:pt x="465753" y="43241"/>
                      </a:cubicBezTo>
                      <a:cubicBezTo>
                        <a:pt x="465753" y="38768"/>
                        <a:pt x="462718" y="34295"/>
                        <a:pt x="461201" y="31313"/>
                      </a:cubicBezTo>
                      <a:cubicBezTo>
                        <a:pt x="438445" y="11929"/>
                        <a:pt x="411136" y="0"/>
                        <a:pt x="380795" y="0"/>
                      </a:cubicBezTo>
                      <a:close/>
                    </a:path>
                  </a:pathLst>
                </a:custGeom>
                <a:solidFill>
                  <a:srgbClr val="006FD4"/>
                </a:solidFill>
                <a:ln w="7600" cap="flat">
                  <a:noFill/>
                  <a:bevel/>
                </a:ln>
              </p:spPr>
            </p:sp>
            <p:sp>
              <p:nvSpPr>
                <p:cNvPr id="717" name="任意多边形 716"/>
                <p:cNvSpPr/>
                <p:nvPr/>
              </p:nvSpPr>
              <p:spPr>
                <a:xfrm>
                  <a:off x="3849841" y="3730224"/>
                  <a:ext cx="462499" cy="1297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2499" h="129724">
                      <a:moveTo>
                        <a:pt x="459684" y="73063"/>
                      </a:moveTo>
                      <a:cubicBezTo>
                        <a:pt x="417206" y="26840"/>
                        <a:pt x="359555" y="0"/>
                        <a:pt x="300388" y="0"/>
                      </a:cubicBezTo>
                      <a:cubicBezTo>
                        <a:pt x="241221" y="0"/>
                        <a:pt x="185087" y="22366"/>
                        <a:pt x="138057" y="68590"/>
                      </a:cubicBezTo>
                      <a:cubicBezTo>
                        <a:pt x="118335" y="87974"/>
                        <a:pt x="100129" y="96921"/>
                        <a:pt x="78890" y="96921"/>
                      </a:cubicBezTo>
                      <a:cubicBezTo>
                        <a:pt x="57650" y="96921"/>
                        <a:pt x="43996" y="86483"/>
                        <a:pt x="27308" y="71572"/>
                      </a:cubicBezTo>
                      <a:cubicBezTo>
                        <a:pt x="19722" y="64117"/>
                        <a:pt x="9103" y="64117"/>
                        <a:pt x="4551" y="71572"/>
                      </a:cubicBezTo>
                      <a:cubicBezTo>
                        <a:pt x="0" y="74554"/>
                        <a:pt x="0" y="79027"/>
                        <a:pt x="0" y="83500"/>
                      </a:cubicBezTo>
                      <a:cubicBezTo>
                        <a:pt x="0" y="87974"/>
                        <a:pt x="3034" y="92447"/>
                        <a:pt x="4551" y="95429"/>
                      </a:cubicBezTo>
                      <a:cubicBezTo>
                        <a:pt x="25791" y="117795"/>
                        <a:pt x="51582" y="129724"/>
                        <a:pt x="78890" y="129724"/>
                      </a:cubicBezTo>
                      <a:cubicBezTo>
                        <a:pt x="109232" y="129724"/>
                        <a:pt x="133505" y="120778"/>
                        <a:pt x="154745" y="98412"/>
                      </a:cubicBezTo>
                      <a:cubicBezTo>
                        <a:pt x="157780" y="95429"/>
                        <a:pt x="160814" y="95429"/>
                        <a:pt x="160814" y="92447"/>
                      </a:cubicBezTo>
                      <a:cubicBezTo>
                        <a:pt x="197225" y="53679"/>
                        <a:pt x="248806" y="32804"/>
                        <a:pt x="300388" y="32804"/>
                      </a:cubicBezTo>
                      <a:cubicBezTo>
                        <a:pt x="353487" y="32804"/>
                        <a:pt x="400517" y="58152"/>
                        <a:pt x="433894" y="96921"/>
                      </a:cubicBezTo>
                      <a:cubicBezTo>
                        <a:pt x="441479" y="104376"/>
                        <a:pt x="452099" y="104376"/>
                        <a:pt x="456651" y="96921"/>
                      </a:cubicBezTo>
                      <a:cubicBezTo>
                        <a:pt x="459684" y="93938"/>
                        <a:pt x="461201" y="89465"/>
                        <a:pt x="461201" y="84992"/>
                      </a:cubicBezTo>
                      <a:cubicBezTo>
                        <a:pt x="464235" y="80519"/>
                        <a:pt x="461201" y="76046"/>
                        <a:pt x="459684" y="73063"/>
                      </a:cubicBezTo>
                      <a:close/>
                    </a:path>
                  </a:pathLst>
                </a:custGeom>
                <a:solidFill>
                  <a:srgbClr val="006FD4"/>
                </a:solidFill>
                <a:ln w="7600" cap="flat">
                  <a:noFill/>
                  <a:bevel/>
                </a:ln>
              </p:spPr>
            </p:sp>
            <p:sp>
              <p:nvSpPr>
                <p:cNvPr id="239" name="Text 239"/>
                <p:cNvSpPr txBox="1"/>
                <p:nvPr/>
              </p:nvSpPr>
              <p:spPr>
                <a:xfrm>
                  <a:off x="3785400" y="4188275"/>
                  <a:ext cx="760000" cy="152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000000"/>
                      </a:solidFill>
                      <a:latin typeface="Arial"/>
                    </a:rPr>
                    <a:t>实时流</a:t>
                  </a:r>
                </a:p>
              </p:txBody>
            </p:sp>
          </p:grpSp>
          <p:grpSp>
            <p:nvGrpSpPr>
              <p:cNvPr id="718" name="组合 717"/>
              <p:cNvGrpSpPr/>
              <p:nvPr/>
            </p:nvGrpSpPr>
            <p:grpSpPr>
              <a:xfrm>
                <a:off x="2096129" y="3969185"/>
                <a:ext cx="635359" cy="577600"/>
                <a:chOff x="2096129" y="3969185"/>
                <a:chExt cx="635359" cy="577600"/>
              </a:xfrm>
            </p:grpSpPr>
            <p:sp>
              <p:nvSpPr>
                <p:cNvPr id="719" name="任意多边形 718"/>
                <p:cNvSpPr/>
                <p:nvPr/>
              </p:nvSpPr>
              <p:spPr>
                <a:xfrm>
                  <a:off x="2096129" y="3969185"/>
                  <a:ext cx="635359" cy="577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5359" h="577600">
                      <a:moveTo>
                        <a:pt x="627730" y="259200"/>
                      </a:moveTo>
                      <a:lnTo>
                        <a:pt x="497187" y="29525"/>
                      </a:lnTo>
                      <a:cubicBezTo>
                        <a:pt x="487199" y="11605"/>
                        <a:pt x="468580" y="0"/>
                        <a:pt x="448246" y="0"/>
                      </a:cubicBezTo>
                      <a:lnTo>
                        <a:pt x="187111" y="0"/>
                      </a:lnTo>
                      <a:cubicBezTo>
                        <a:pt x="166775" y="0"/>
                        <a:pt x="148151" y="11598"/>
                        <a:pt x="138170" y="29525"/>
                      </a:cubicBezTo>
                      <a:lnTo>
                        <a:pt x="7577" y="258597"/>
                      </a:lnTo>
                      <a:cubicBezTo>
                        <a:pt x="-2526" y="276381"/>
                        <a:pt x="-2526" y="298257"/>
                        <a:pt x="7577" y="316041"/>
                      </a:cubicBezTo>
                      <a:lnTo>
                        <a:pt x="138119" y="547020"/>
                      </a:lnTo>
                      <a:cubicBezTo>
                        <a:pt x="147999" y="565195"/>
                        <a:pt x="166574" y="576800"/>
                        <a:pt x="187061" y="577600"/>
                      </a:cubicBezTo>
                      <a:lnTo>
                        <a:pt x="448196" y="577600"/>
                      </a:lnTo>
                      <a:cubicBezTo>
                        <a:pt x="468684" y="576889"/>
                        <a:pt x="487291" y="565331"/>
                        <a:pt x="497187" y="547171"/>
                      </a:cubicBezTo>
                      <a:lnTo>
                        <a:pt x="627730" y="317497"/>
                      </a:lnTo>
                      <a:cubicBezTo>
                        <a:pt x="637901" y="299426"/>
                        <a:pt x="637901" y="277269"/>
                        <a:pt x="627730" y="259200"/>
                      </a:cubicBezTo>
                      <a:close/>
                    </a:path>
                  </a:pathLst>
                </a:custGeom>
                <a:solidFill>
                  <a:srgbClr val="4285F4"/>
                </a:solidFill>
                <a:ln w="7600" cap="flat">
                  <a:noFill/>
                  <a:bevel/>
                </a:ln>
              </p:spPr>
            </p:sp>
            <p:sp>
              <p:nvSpPr>
                <p:cNvPr id="720" name="任意多边形 719"/>
                <p:cNvSpPr/>
                <p:nvPr/>
              </p:nvSpPr>
              <p:spPr>
                <a:xfrm>
                  <a:off x="2293515" y="4108777"/>
                  <a:ext cx="391778" cy="43785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1778" h="437857">
                      <a:moveTo>
                        <a:pt x="299802" y="407428"/>
                      </a:moveTo>
                      <a:lnTo>
                        <a:pt x="391778" y="245542"/>
                      </a:lnTo>
                      <a:lnTo>
                        <a:pt x="193233" y="44087"/>
                      </a:lnTo>
                      <a:lnTo>
                        <a:pt x="181172" y="49108"/>
                      </a:lnTo>
                      <a:lnTo>
                        <a:pt x="132628" y="0"/>
                      </a:lnTo>
                      <a:lnTo>
                        <a:pt x="112277" y="84558"/>
                      </a:lnTo>
                      <a:lnTo>
                        <a:pt x="79418" y="51318"/>
                      </a:lnTo>
                      <a:lnTo>
                        <a:pt x="45070" y="57996"/>
                      </a:lnTo>
                      <a:lnTo>
                        <a:pt x="44375" y="87722"/>
                      </a:lnTo>
                      <a:lnTo>
                        <a:pt x="88352" y="132211"/>
                      </a:lnTo>
                      <a:lnTo>
                        <a:pt x="87360" y="165552"/>
                      </a:lnTo>
                      <a:lnTo>
                        <a:pt x="112178" y="190659"/>
                      </a:lnTo>
                      <a:lnTo>
                        <a:pt x="113766" y="208886"/>
                      </a:lnTo>
                      <a:lnTo>
                        <a:pt x="36383" y="130604"/>
                      </a:lnTo>
                      <a:lnTo>
                        <a:pt x="3673" y="132814"/>
                      </a:lnTo>
                      <a:lnTo>
                        <a:pt x="0" y="165552"/>
                      </a:lnTo>
                      <a:lnTo>
                        <a:pt x="47551" y="213555"/>
                      </a:lnTo>
                      <a:lnTo>
                        <a:pt x="44325" y="244889"/>
                      </a:lnTo>
                      <a:lnTo>
                        <a:pt x="235027" y="437857"/>
                      </a:lnTo>
                      <a:lnTo>
                        <a:pt x="250811" y="437857"/>
                      </a:lnTo>
                      <a:cubicBezTo>
                        <a:pt x="271298" y="437146"/>
                        <a:pt x="289905" y="425589"/>
                        <a:pt x="299802" y="407428"/>
                      </a:cubicBezTo>
                      <a:close/>
                    </a:path>
                  </a:pathLst>
                </a:custGeom>
                <a:solidFill>
                  <a:srgbClr val="3D7CE3"/>
                </a:solidFill>
                <a:ln w="7600" cap="flat">
                  <a:noFill/>
                  <a:bevel/>
                </a:ln>
              </p:spPr>
            </p:sp>
            <p:sp>
              <p:nvSpPr>
                <p:cNvPr id="721" name="任意多边形 720"/>
                <p:cNvSpPr/>
                <p:nvPr/>
              </p:nvSpPr>
              <p:spPr>
                <a:xfrm>
                  <a:off x="2286317" y="4230996"/>
                  <a:ext cx="50232" cy="508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232" h="50815">
                      <a:moveTo>
                        <a:pt x="25116" y="11850"/>
                      </a:moveTo>
                      <a:cubicBezTo>
                        <a:pt x="32517" y="11850"/>
                        <a:pt x="38518" y="17920"/>
                        <a:pt x="38518" y="25408"/>
                      </a:cubicBezTo>
                      <a:cubicBezTo>
                        <a:pt x="38518" y="32895"/>
                        <a:pt x="32517" y="38965"/>
                        <a:pt x="25116" y="38965"/>
                      </a:cubicBezTo>
                      <a:cubicBezTo>
                        <a:pt x="17714" y="38965"/>
                        <a:pt x="11714" y="32895"/>
                        <a:pt x="11714" y="25408"/>
                      </a:cubicBezTo>
                      <a:cubicBezTo>
                        <a:pt x="11714" y="17920"/>
                        <a:pt x="17714" y="11850"/>
                        <a:pt x="25116" y="11850"/>
                      </a:cubicBezTo>
                      <a:close/>
                      <a:moveTo>
                        <a:pt x="25116" y="0"/>
                      </a:moveTo>
                      <a:cubicBezTo>
                        <a:pt x="11245" y="0"/>
                        <a:pt x="0" y="11375"/>
                        <a:pt x="0" y="25408"/>
                      </a:cubicBezTo>
                      <a:cubicBezTo>
                        <a:pt x="0" y="39440"/>
                        <a:pt x="11245" y="50816"/>
                        <a:pt x="25116" y="50816"/>
                      </a:cubicBezTo>
                      <a:cubicBezTo>
                        <a:pt x="38987" y="50816"/>
                        <a:pt x="50232" y="39440"/>
                        <a:pt x="50232" y="25408"/>
                      </a:cubicBezTo>
                      <a:cubicBezTo>
                        <a:pt x="50232" y="11375"/>
                        <a:pt x="38987" y="0"/>
                        <a:pt x="251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722" name="任意多边形 721"/>
                <p:cNvSpPr/>
                <p:nvPr/>
              </p:nvSpPr>
              <p:spPr>
                <a:xfrm>
                  <a:off x="2373775" y="4108627"/>
                  <a:ext cx="182264" cy="2987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264" h="298716">
                      <a:moveTo>
                        <a:pt x="174024" y="121716"/>
                      </a:moveTo>
                      <a:lnTo>
                        <a:pt x="52316" y="121716"/>
                      </a:lnTo>
                      <a:lnTo>
                        <a:pt x="52316" y="96860"/>
                      </a:lnTo>
                      <a:lnTo>
                        <a:pt x="110142" y="96860"/>
                      </a:lnTo>
                      <a:cubicBezTo>
                        <a:pt x="112971" y="96397"/>
                        <a:pt x="114939" y="93765"/>
                        <a:pt x="114610" y="90885"/>
                      </a:cubicBezTo>
                      <a:lnTo>
                        <a:pt x="114610" y="48857"/>
                      </a:lnTo>
                      <a:cubicBezTo>
                        <a:pt x="115026" y="45923"/>
                        <a:pt x="113036" y="43195"/>
                        <a:pt x="110142" y="42731"/>
                      </a:cubicBezTo>
                      <a:lnTo>
                        <a:pt x="52316" y="42731"/>
                      </a:lnTo>
                      <a:lnTo>
                        <a:pt x="52316" y="0"/>
                      </a:lnTo>
                      <a:lnTo>
                        <a:pt x="27498" y="0"/>
                      </a:lnTo>
                      <a:lnTo>
                        <a:pt x="27498" y="122871"/>
                      </a:lnTo>
                      <a:cubicBezTo>
                        <a:pt x="11245" y="122620"/>
                        <a:pt x="0" y="133996"/>
                        <a:pt x="0" y="148027"/>
                      </a:cubicBezTo>
                      <a:cubicBezTo>
                        <a:pt x="0" y="162060"/>
                        <a:pt x="11245" y="173436"/>
                        <a:pt x="25116" y="173436"/>
                      </a:cubicBezTo>
                      <a:cubicBezTo>
                        <a:pt x="25960" y="173436"/>
                        <a:pt x="26754" y="173436"/>
                        <a:pt x="27548" y="173184"/>
                      </a:cubicBezTo>
                      <a:lnTo>
                        <a:pt x="27548" y="298716"/>
                      </a:lnTo>
                      <a:lnTo>
                        <a:pt x="52366" y="298716"/>
                      </a:lnTo>
                      <a:lnTo>
                        <a:pt x="52366" y="254730"/>
                      </a:lnTo>
                      <a:lnTo>
                        <a:pt x="86615" y="254730"/>
                      </a:lnTo>
                      <a:cubicBezTo>
                        <a:pt x="88551" y="254730"/>
                        <a:pt x="90090" y="252069"/>
                        <a:pt x="90090" y="248755"/>
                      </a:cubicBezTo>
                      <a:lnTo>
                        <a:pt x="90090" y="206526"/>
                      </a:lnTo>
                      <a:cubicBezTo>
                        <a:pt x="90090" y="203262"/>
                        <a:pt x="88551" y="200600"/>
                        <a:pt x="86615" y="200600"/>
                      </a:cubicBezTo>
                      <a:lnTo>
                        <a:pt x="52366" y="200600"/>
                      </a:lnTo>
                      <a:lnTo>
                        <a:pt x="52366" y="175495"/>
                      </a:lnTo>
                      <a:lnTo>
                        <a:pt x="174024" y="175495"/>
                      </a:lnTo>
                      <a:cubicBezTo>
                        <a:pt x="178541" y="175495"/>
                        <a:pt x="182264" y="172833"/>
                        <a:pt x="182264" y="169519"/>
                      </a:cubicBezTo>
                      <a:lnTo>
                        <a:pt x="182264" y="127691"/>
                      </a:lnTo>
                      <a:cubicBezTo>
                        <a:pt x="182264" y="124176"/>
                        <a:pt x="178393" y="121716"/>
                        <a:pt x="174024" y="121716"/>
                      </a:cubicBezTo>
                      <a:close/>
                      <a:moveTo>
                        <a:pt x="25116" y="161485"/>
                      </a:moveTo>
                      <a:cubicBezTo>
                        <a:pt x="19969" y="161552"/>
                        <a:pt x="15239" y="158632"/>
                        <a:pt x="12945" y="153971"/>
                      </a:cubicBezTo>
                      <a:cubicBezTo>
                        <a:pt x="10651" y="149358"/>
                        <a:pt x="11199" y="143732"/>
                        <a:pt x="14354" y="139618"/>
                      </a:cubicBezTo>
                      <a:cubicBezTo>
                        <a:pt x="17508" y="135504"/>
                        <a:pt x="22714" y="133581"/>
                        <a:pt x="27747" y="134671"/>
                      </a:cubicBezTo>
                      <a:lnTo>
                        <a:pt x="27747" y="161234"/>
                      </a:lnTo>
                      <a:cubicBezTo>
                        <a:pt x="26880" y="161404"/>
                        <a:pt x="25999" y="161489"/>
                        <a:pt x="25116" y="16148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723" name="任意多边形 722"/>
                <p:cNvSpPr/>
                <p:nvPr/>
              </p:nvSpPr>
              <p:spPr>
                <a:xfrm>
                  <a:off x="2330691" y="4310533"/>
                  <a:ext cx="50232" cy="508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232" h="50815">
                      <a:moveTo>
                        <a:pt x="25116" y="11850"/>
                      </a:moveTo>
                      <a:cubicBezTo>
                        <a:pt x="32517" y="11850"/>
                        <a:pt x="38518" y="17920"/>
                        <a:pt x="38518" y="25408"/>
                      </a:cubicBezTo>
                      <a:cubicBezTo>
                        <a:pt x="38518" y="32895"/>
                        <a:pt x="32517" y="38965"/>
                        <a:pt x="25116" y="38965"/>
                      </a:cubicBezTo>
                      <a:cubicBezTo>
                        <a:pt x="17714" y="38965"/>
                        <a:pt x="11714" y="32895"/>
                        <a:pt x="11714" y="25408"/>
                      </a:cubicBezTo>
                      <a:cubicBezTo>
                        <a:pt x="11741" y="17932"/>
                        <a:pt x="17726" y="11878"/>
                        <a:pt x="25116" y="11850"/>
                      </a:cubicBezTo>
                      <a:close/>
                      <a:moveTo>
                        <a:pt x="25116" y="0"/>
                      </a:moveTo>
                      <a:cubicBezTo>
                        <a:pt x="11245" y="0"/>
                        <a:pt x="0" y="11375"/>
                        <a:pt x="0" y="25408"/>
                      </a:cubicBezTo>
                      <a:cubicBezTo>
                        <a:pt x="0" y="39440"/>
                        <a:pt x="11245" y="50816"/>
                        <a:pt x="25116" y="50816"/>
                      </a:cubicBezTo>
                      <a:cubicBezTo>
                        <a:pt x="38987" y="50816"/>
                        <a:pt x="50232" y="39440"/>
                        <a:pt x="50232" y="25408"/>
                      </a:cubicBezTo>
                      <a:cubicBezTo>
                        <a:pt x="50232" y="11375"/>
                        <a:pt x="38987" y="0"/>
                        <a:pt x="251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724" name="任意多边形 723"/>
                <p:cNvSpPr/>
                <p:nvPr/>
              </p:nvSpPr>
              <p:spPr>
                <a:xfrm>
                  <a:off x="2330691" y="4153316"/>
                  <a:ext cx="50232" cy="508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232" h="50815">
                      <a:moveTo>
                        <a:pt x="25116" y="11850"/>
                      </a:moveTo>
                      <a:cubicBezTo>
                        <a:pt x="32517" y="11850"/>
                        <a:pt x="38518" y="17920"/>
                        <a:pt x="38518" y="25408"/>
                      </a:cubicBezTo>
                      <a:cubicBezTo>
                        <a:pt x="38518" y="32895"/>
                        <a:pt x="32517" y="38965"/>
                        <a:pt x="25116" y="38965"/>
                      </a:cubicBezTo>
                      <a:cubicBezTo>
                        <a:pt x="17714" y="38965"/>
                        <a:pt x="11714" y="32895"/>
                        <a:pt x="11714" y="25408"/>
                      </a:cubicBezTo>
                      <a:cubicBezTo>
                        <a:pt x="11714" y="17920"/>
                        <a:pt x="17714" y="11850"/>
                        <a:pt x="25116" y="11850"/>
                      </a:cubicBezTo>
                      <a:close/>
                      <a:moveTo>
                        <a:pt x="25116" y="0"/>
                      </a:moveTo>
                      <a:cubicBezTo>
                        <a:pt x="11245" y="0"/>
                        <a:pt x="0" y="11375"/>
                        <a:pt x="0" y="25408"/>
                      </a:cubicBezTo>
                      <a:cubicBezTo>
                        <a:pt x="0" y="39440"/>
                        <a:pt x="11245" y="50816"/>
                        <a:pt x="25116" y="50816"/>
                      </a:cubicBezTo>
                      <a:cubicBezTo>
                        <a:pt x="38987" y="50816"/>
                        <a:pt x="50232" y="39440"/>
                        <a:pt x="50232" y="25408"/>
                      </a:cubicBezTo>
                      <a:cubicBezTo>
                        <a:pt x="50232" y="11375"/>
                        <a:pt x="38987" y="0"/>
                        <a:pt x="251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00" cap="flat">
                  <a:noFill/>
                  <a:bevel/>
                </a:ln>
              </p:spPr>
            </p:sp>
            <p:sp>
              <p:nvSpPr>
                <p:cNvPr id="240" name="Text 240"/>
                <p:cNvSpPr txBox="1"/>
                <p:nvPr/>
              </p:nvSpPr>
              <p:spPr>
                <a:xfrm>
                  <a:off x="2033809" y="4561985"/>
                  <a:ext cx="760000" cy="152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912">
                      <a:solidFill>
                        <a:srgbClr val="000000"/>
                      </a:solidFill>
                      <a:latin typeface="Arial"/>
                    </a:rPr>
                    <a:t>批处理</a:t>
                  </a:r>
                </a:p>
              </p:txBody>
            </p:sp>
          </p:grpSp>
          <p:sp>
            <p:nvSpPr>
              <p:cNvPr id="727" name="Forking connector"/>
              <p:cNvSpPr/>
              <p:nvPr/>
            </p:nvSpPr>
            <p:spPr>
              <a:xfrm>
                <a:off x="2731485" y="4257985"/>
                <a:ext cx="3835036" cy="144400"/>
              </a:xfrm>
              <a:custGeom>
                <a:avLst/>
                <a:gdLst/>
                <a:ahLst/>
                <a:cxnLst/>
                <a:rect l="0" t="0" r="0" b="0"/>
                <a:pathLst>
                  <a:path w="3835036" h="144400" fill="none">
                    <a:moveTo>
                      <a:pt x="0" y="0"/>
                    </a:moveTo>
                    <a:lnTo>
                      <a:pt x="477700" y="0"/>
                    </a:lnTo>
                    <a:cubicBezTo>
                      <a:pt x="498676" y="0"/>
                      <a:pt x="530884" y="-3603"/>
                      <a:pt x="550944" y="12199"/>
                    </a:cubicBezTo>
                    <a:cubicBezTo>
                      <a:pt x="564193" y="22636"/>
                      <a:pt x="572700" y="38825"/>
                      <a:pt x="572700" y="57000"/>
                    </a:cubicBezTo>
                    <a:lnTo>
                      <a:pt x="572700" y="72200"/>
                    </a:lnTo>
                    <a:cubicBezTo>
                      <a:pt x="572700" y="80590"/>
                      <a:pt x="572015" y="92567"/>
                      <a:pt x="574701" y="102423"/>
                    </a:cubicBezTo>
                    <a:cubicBezTo>
                      <a:pt x="581293" y="126614"/>
                      <a:pt x="603420" y="144400"/>
                      <a:pt x="629700" y="144400"/>
                    </a:cubicBezTo>
                    <a:lnTo>
                      <a:pt x="3835036" y="144400"/>
                    </a:lnTo>
                  </a:path>
                </a:pathLst>
              </a:custGeom>
              <a:noFill/>
              <a:ln w="20267" cap="flat">
                <a:solidFill>
                  <a:srgbClr val="236EA1"/>
                </a:solidFill>
                <a:custDash>
                  <a:ds d="250000" sp="250000"/>
                </a:custDash>
                <a:bevel/>
                <a:tailEnd type="triangle" w="med" len="med"/>
              </a:ln>
            </p:spPr>
          </p:sp>
        </p:grpSp>
        <p:sp>
          <p:nvSpPr>
            <p:cNvPr id="803" name="Forking connector"/>
            <p:cNvSpPr/>
            <p:nvPr/>
          </p:nvSpPr>
          <p:spPr>
            <a:xfrm>
              <a:off x="2944916" y="4734652"/>
              <a:ext cx="422484" cy="912707"/>
            </a:xfrm>
            <a:custGeom>
              <a:avLst/>
              <a:gdLst/>
              <a:ahLst/>
              <a:cxnLst/>
              <a:rect l="0" t="0" r="0" b="0"/>
              <a:pathLst>
                <a:path w="422484" h="912707" fill="none">
                  <a:moveTo>
                    <a:pt x="422484" y="0"/>
                  </a:moveTo>
                  <a:lnTo>
                    <a:pt x="422484" y="311955"/>
                  </a:lnTo>
                  <a:cubicBezTo>
                    <a:pt x="422484" y="341321"/>
                    <a:pt x="427132" y="385564"/>
                    <a:pt x="407416" y="415386"/>
                  </a:cubicBezTo>
                  <a:cubicBezTo>
                    <a:pt x="391096" y="440072"/>
                    <a:pt x="363091" y="456355"/>
                    <a:pt x="331284" y="456355"/>
                  </a:cubicBezTo>
                  <a:lnTo>
                    <a:pt x="144400" y="456355"/>
                  </a:lnTo>
                  <a:cubicBezTo>
                    <a:pt x="115034" y="456355"/>
                    <a:pt x="70791" y="451707"/>
                    <a:pt x="40968" y="471423"/>
                  </a:cubicBezTo>
                  <a:cubicBezTo>
                    <a:pt x="16283" y="487743"/>
                    <a:pt x="0" y="515747"/>
                    <a:pt x="0" y="547555"/>
                  </a:cubicBezTo>
                  <a:lnTo>
                    <a:pt x="0" y="912707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tailEnd type="triangle" w="med" len="med"/>
            </a:ln>
          </p:spPr>
        </p:sp>
        <p:sp>
          <p:nvSpPr>
            <p:cNvPr id="241" name="Text 241"/>
            <p:cNvSpPr txBox="1"/>
            <p:nvPr/>
          </p:nvSpPr>
          <p:spPr>
            <a:xfrm>
              <a:off x="4229316" y="764364"/>
              <a:ext cx="615600" cy="1444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000000"/>
                  </a:solidFill>
                  <a:latin typeface="Arial"/>
                </a:rPr>
                <a:t>pub/sub</a:t>
              </a:r>
            </a:p>
          </p:txBody>
        </p:sp>
        <p:sp>
          <p:nvSpPr>
            <p:cNvPr id="242" name="Text 242"/>
            <p:cNvSpPr txBox="1"/>
            <p:nvPr/>
          </p:nvSpPr>
          <p:spPr>
            <a:xfrm>
              <a:off x="6136916" y="6935564"/>
              <a:ext cx="615600" cy="1444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000000"/>
                  </a:solidFill>
                  <a:latin typeface="Arial"/>
                </a:rPr>
                <a:t>热数据</a:t>
              </a:r>
            </a:p>
          </p:txBody>
        </p:sp>
        <p:sp>
          <p:nvSpPr>
            <p:cNvPr id="243" name="Text 243"/>
            <p:cNvSpPr txBox="1"/>
            <p:nvPr/>
          </p:nvSpPr>
          <p:spPr>
            <a:xfrm>
              <a:off x="3059600" y="6935564"/>
              <a:ext cx="615600" cy="1444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000000"/>
                  </a:solidFill>
                  <a:latin typeface="Arial"/>
                </a:rPr>
                <a:t>冷数据</a:t>
              </a:r>
            </a:p>
          </p:txBody>
        </p:sp>
        <p:sp>
          <p:nvSpPr>
            <p:cNvPr id="815" name="Forking connector"/>
            <p:cNvSpPr/>
            <p:nvPr/>
          </p:nvSpPr>
          <p:spPr>
            <a:xfrm>
              <a:off x="5316116" y="2774562"/>
              <a:ext cx="1038084" cy="690891"/>
            </a:xfrm>
            <a:custGeom>
              <a:avLst/>
              <a:gdLst/>
              <a:ahLst/>
              <a:cxnLst/>
              <a:rect l="0" t="0" r="0" b="0"/>
              <a:pathLst>
                <a:path w="1038084" h="690891" fill="none">
                  <a:moveTo>
                    <a:pt x="0" y="0"/>
                  </a:moveTo>
                  <a:lnTo>
                    <a:pt x="0" y="201045"/>
                  </a:lnTo>
                  <a:cubicBezTo>
                    <a:pt x="0" y="230411"/>
                    <a:pt x="-4648" y="274654"/>
                    <a:pt x="15068" y="304477"/>
                  </a:cubicBezTo>
                  <a:cubicBezTo>
                    <a:pt x="31388" y="329162"/>
                    <a:pt x="59393" y="345445"/>
                    <a:pt x="91200" y="345445"/>
                  </a:cubicBezTo>
                  <a:lnTo>
                    <a:pt x="893684" y="345445"/>
                  </a:lnTo>
                  <a:cubicBezTo>
                    <a:pt x="923050" y="345445"/>
                    <a:pt x="967293" y="340797"/>
                    <a:pt x="997116" y="360513"/>
                  </a:cubicBezTo>
                  <a:cubicBezTo>
                    <a:pt x="1021801" y="376833"/>
                    <a:pt x="1038084" y="404838"/>
                    <a:pt x="1038084" y="436645"/>
                  </a:cubicBezTo>
                  <a:lnTo>
                    <a:pt x="1038084" y="690891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tailEnd type="triangle" w="med" len="med"/>
            </a:ln>
          </p:spPr>
        </p:sp>
        <p:sp>
          <p:nvSpPr>
            <p:cNvPr id="816" name="Forking connector"/>
            <p:cNvSpPr/>
            <p:nvPr/>
          </p:nvSpPr>
          <p:spPr>
            <a:xfrm>
              <a:off x="3367400" y="2736562"/>
              <a:ext cx="763116" cy="728891"/>
            </a:xfrm>
            <a:custGeom>
              <a:avLst/>
              <a:gdLst/>
              <a:ahLst/>
              <a:cxnLst/>
              <a:rect l="0" t="0" r="0" b="0"/>
              <a:pathLst>
                <a:path w="763116" h="728891" fill="none">
                  <a:moveTo>
                    <a:pt x="763116" y="0"/>
                  </a:moveTo>
                  <a:lnTo>
                    <a:pt x="763116" y="220045"/>
                  </a:lnTo>
                  <a:cubicBezTo>
                    <a:pt x="763116" y="249411"/>
                    <a:pt x="767764" y="293654"/>
                    <a:pt x="748048" y="323477"/>
                  </a:cubicBezTo>
                  <a:cubicBezTo>
                    <a:pt x="731728" y="348162"/>
                    <a:pt x="703723" y="364445"/>
                    <a:pt x="671916" y="364445"/>
                  </a:cubicBezTo>
                  <a:lnTo>
                    <a:pt x="144400" y="364445"/>
                  </a:lnTo>
                  <a:cubicBezTo>
                    <a:pt x="115034" y="364445"/>
                    <a:pt x="70791" y="359797"/>
                    <a:pt x="40968" y="379513"/>
                  </a:cubicBezTo>
                  <a:cubicBezTo>
                    <a:pt x="16283" y="395833"/>
                    <a:pt x="0" y="423838"/>
                    <a:pt x="0" y="455645"/>
                  </a:cubicBezTo>
                  <a:lnTo>
                    <a:pt x="0" y="728891"/>
                  </a:lnTo>
                </a:path>
              </a:pathLst>
            </a:custGeom>
            <a:noFill/>
            <a:ln w="20267" cap="flat">
              <a:solidFill>
                <a:srgbClr val="236EA1"/>
              </a:solidFill>
              <a:bevel/>
              <a:tailEnd type="triangle" w="med" len="med"/>
            </a:ln>
          </p:spPr>
        </p:sp>
        <p:grpSp>
          <p:nvGrpSpPr>
            <p:cNvPr id="819" name="组合 818"/>
            <p:cNvGrpSpPr/>
            <p:nvPr/>
          </p:nvGrpSpPr>
          <p:grpSpPr>
            <a:xfrm>
              <a:off x="4564400" y="3853764"/>
              <a:ext cx="1789800" cy="1776272"/>
              <a:chOff x="4564400" y="3853764"/>
              <a:chExt cx="1789800" cy="1776272"/>
            </a:xfrm>
          </p:grpSpPr>
          <p:sp>
            <p:nvSpPr>
              <p:cNvPr id="817" name="Forking connector"/>
              <p:cNvSpPr/>
              <p:nvPr/>
            </p:nvSpPr>
            <p:spPr>
              <a:xfrm>
                <a:off x="5171716" y="3853764"/>
                <a:ext cx="1182484" cy="1776272"/>
              </a:xfrm>
              <a:custGeom>
                <a:avLst/>
                <a:gdLst/>
                <a:ahLst/>
                <a:cxnLst/>
                <a:rect l="0" t="0" r="0" b="0"/>
                <a:pathLst>
                  <a:path w="1182484" h="1776272" fill="none">
                    <a:moveTo>
                      <a:pt x="0" y="0"/>
                    </a:moveTo>
                    <a:lnTo>
                      <a:pt x="0" y="1173714"/>
                    </a:lnTo>
                    <a:cubicBezTo>
                      <a:pt x="0" y="1203080"/>
                      <a:pt x="-4648" y="1247323"/>
                      <a:pt x="15068" y="1277145"/>
                    </a:cubicBezTo>
                    <a:cubicBezTo>
                      <a:pt x="31388" y="1301830"/>
                      <a:pt x="59393" y="1318114"/>
                      <a:pt x="91200" y="1318114"/>
                    </a:cubicBezTo>
                    <a:lnTo>
                      <a:pt x="1038084" y="1318114"/>
                    </a:lnTo>
                    <a:cubicBezTo>
                      <a:pt x="1067450" y="1318114"/>
                      <a:pt x="1111693" y="1313465"/>
                      <a:pt x="1141516" y="1333182"/>
                    </a:cubicBezTo>
                    <a:cubicBezTo>
                      <a:pt x="1166201" y="1349502"/>
                      <a:pt x="1182484" y="1377506"/>
                      <a:pt x="1182484" y="1409314"/>
                    </a:cubicBezTo>
                    <a:lnTo>
                      <a:pt x="1182484" y="1776272"/>
                    </a:lnTo>
                  </a:path>
                </a:pathLst>
              </a:custGeom>
              <a:noFill/>
              <a:ln w="20267" cap="flat">
                <a:solidFill>
                  <a:srgbClr val="236EA1"/>
                </a:solidFill>
                <a:bevel/>
                <a:tailEnd type="triangle" w="med" len="med"/>
              </a:ln>
            </p:spPr>
          </p:sp>
          <p:sp>
            <p:nvSpPr>
              <p:cNvPr id="818" name="Line"/>
              <p:cNvSpPr/>
              <p:nvPr/>
            </p:nvSpPr>
            <p:spPr>
              <a:xfrm>
                <a:off x="4564400" y="3870383"/>
                <a:ext cx="607316" cy="7600"/>
              </a:xfrm>
              <a:custGeom>
                <a:avLst/>
                <a:gdLst/>
                <a:ahLst/>
                <a:cxnLst/>
                <a:rect l="0" t="0" r="0" b="0"/>
                <a:pathLst>
                  <a:path w="607316" h="7600" fill="none">
                    <a:moveTo>
                      <a:pt x="0" y="0"/>
                    </a:moveTo>
                    <a:lnTo>
                      <a:pt x="607316" y="0"/>
                    </a:lnTo>
                  </a:path>
                </a:pathLst>
              </a:custGeom>
              <a:noFill/>
              <a:ln w="20267" cap="flat">
                <a:solidFill>
                  <a:srgbClr val="236EA1"/>
                </a:solidFill>
                <a:bevel/>
              </a:ln>
            </p:spPr>
          </p:sp>
        </p:grpSp>
        <p:sp>
          <p:nvSpPr>
            <p:cNvPr id="244" name="Text 244"/>
            <p:cNvSpPr txBox="1"/>
            <p:nvPr/>
          </p:nvSpPr>
          <p:spPr>
            <a:xfrm>
              <a:off x="1751716" y="-470636"/>
              <a:ext cx="5640568" cy="155985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245" name="Text 245"/>
            <p:cNvSpPr txBox="1"/>
            <p:nvPr/>
          </p:nvSpPr>
          <p:spPr>
            <a:xfrm>
              <a:off x="1751716" y="2649073"/>
              <a:ext cx="5640568" cy="155985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246" name="Text 246"/>
            <p:cNvSpPr txBox="1"/>
            <p:nvPr/>
          </p:nvSpPr>
          <p:spPr>
            <a:xfrm>
              <a:off x="1751716" y="5768782"/>
              <a:ext cx="5640568" cy="155985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247" name="Text 247"/>
            <p:cNvSpPr txBox="1"/>
            <p:nvPr/>
          </p:nvSpPr>
          <p:spPr>
            <a:xfrm>
              <a:off x="1751716" y="-470636"/>
              <a:ext cx="5640568" cy="155985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248" name="Text 248"/>
            <p:cNvSpPr txBox="1"/>
            <p:nvPr/>
          </p:nvSpPr>
          <p:spPr>
            <a:xfrm>
              <a:off x="1751716" y="2649073"/>
              <a:ext cx="5640568" cy="155985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249" name="Text 249"/>
            <p:cNvSpPr txBox="1"/>
            <p:nvPr/>
          </p:nvSpPr>
          <p:spPr>
            <a:xfrm>
              <a:off x="1751716" y="5768782"/>
              <a:ext cx="5640568" cy="155985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250" name="Text 250"/>
            <p:cNvSpPr txBox="1"/>
            <p:nvPr/>
          </p:nvSpPr>
          <p:spPr>
            <a:xfrm>
              <a:off x="1751716" y="-470636"/>
              <a:ext cx="5640568" cy="155985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251" name="Text 251"/>
            <p:cNvSpPr txBox="1"/>
            <p:nvPr/>
          </p:nvSpPr>
          <p:spPr>
            <a:xfrm>
              <a:off x="1751716" y="2649073"/>
              <a:ext cx="5640568" cy="155985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252" name="Text 252"/>
            <p:cNvSpPr txBox="1"/>
            <p:nvPr/>
          </p:nvSpPr>
          <p:spPr>
            <a:xfrm>
              <a:off x="1751716" y="5768782"/>
              <a:ext cx="5640568" cy="1559854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全屏显示(4:3)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lihefei</dc:creator>
  <cp:lastModifiedBy>黎何飞</cp:lastModifiedBy>
  <cp:revision>2</cp:revision>
  <dcterms:created xsi:type="dcterms:W3CDTF">2019-11-21T13:25:02Z</dcterms:created>
  <dcterms:modified xsi:type="dcterms:W3CDTF">2019-11-21T05:26:01Z</dcterms:modified>
</cp:coreProperties>
</file>