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ed5f7b8a6b9b402a" Type="http://schemas.microsoft.com/office/2006/relationships/txt" Target="udata/data.dat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88" r:id="rId4"/>
    <p:sldId id="290" r:id="rId5"/>
    <p:sldId id="291" r:id="rId6"/>
    <p:sldId id="279" r:id="rId7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FF"/>
    <a:srgbClr val="2C68FF"/>
    <a:srgbClr val="FFFFFF"/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4"/>
    <p:restoredTop sz="94624"/>
  </p:normalViewPr>
  <p:slideViewPr>
    <p:cSldViewPr>
      <p:cViewPr>
        <p:scale>
          <a:sx n="150" d="100"/>
          <a:sy n="150" d="100"/>
        </p:scale>
        <p:origin x="-486" y="-1500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9F413-4228-4BA2-9E71-EE950EFCDD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602AA9D-AAE2-4214-B831-219D3BF11A38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0346D38D-AC59-4B62-B530-5D45C8118C26}" type="parTrans" cxnId="{8B77CFD1-9472-426B-AA36-B4FC9175252B}">
      <dgm:prSet/>
      <dgm:spPr/>
      <dgm:t>
        <a:bodyPr/>
        <a:lstStyle/>
        <a:p>
          <a:endParaRPr lang="zh-CN" altLang="en-US"/>
        </a:p>
      </dgm:t>
    </dgm:pt>
    <dgm:pt modelId="{EAC9B8CD-A9B8-4DB5-B716-6A78CF3C1DD0}" type="sibTrans" cxnId="{8B77CFD1-9472-426B-AA36-B4FC9175252B}">
      <dgm:prSet/>
      <dgm:spPr/>
      <dgm:t>
        <a:bodyPr/>
        <a:lstStyle/>
        <a:p>
          <a:endParaRPr lang="zh-CN" altLang="en-US"/>
        </a:p>
      </dgm:t>
    </dgm:pt>
    <dgm:pt modelId="{12AA84DE-DD96-4532-852B-426DBB543F67}">
      <dgm:prSet phldrT="[文本]"/>
      <dgm:spPr/>
      <dgm:t>
        <a:bodyPr/>
        <a:lstStyle/>
        <a:p>
          <a:r>
            <a:rPr lang="en-US" altLang="zh-CN" dirty="0" smtClean="0"/>
            <a:t>Metadata Management</a:t>
          </a:r>
          <a:endParaRPr lang="zh-CN" altLang="en-US" dirty="0"/>
        </a:p>
      </dgm:t>
    </dgm:pt>
    <dgm:pt modelId="{BE398CDE-BA2F-498A-960C-5988F3BC2C2F}" type="parTrans" cxnId="{CB303E47-B1B5-4632-BB17-20EAB43EE82C}">
      <dgm:prSet/>
      <dgm:spPr/>
      <dgm:t>
        <a:bodyPr/>
        <a:lstStyle/>
        <a:p>
          <a:endParaRPr lang="zh-CN" altLang="en-US"/>
        </a:p>
      </dgm:t>
    </dgm:pt>
    <dgm:pt modelId="{7C8B89B9-685E-4EF9-827E-C2A11F30CEB6}" type="sibTrans" cxnId="{CB303E47-B1B5-4632-BB17-20EAB43EE82C}">
      <dgm:prSet/>
      <dgm:spPr/>
      <dgm:t>
        <a:bodyPr/>
        <a:lstStyle/>
        <a:p>
          <a:endParaRPr lang="zh-CN" altLang="en-US"/>
        </a:p>
      </dgm:t>
    </dgm:pt>
    <dgm:pt modelId="{04AB002C-37B3-491D-90CE-47B0CB5E7465}">
      <dgm:prSet phldrT="[文本]"/>
      <dgm:spPr/>
      <dgm:t>
        <a:bodyPr/>
        <a:lstStyle/>
        <a:p>
          <a:r>
            <a:rPr lang="en-US" altLang="zh-CN" dirty="0" smtClean="0"/>
            <a:t>Scheduler</a:t>
          </a:r>
          <a:endParaRPr lang="zh-CN" altLang="en-US" dirty="0"/>
        </a:p>
      </dgm:t>
    </dgm:pt>
    <dgm:pt modelId="{4E10B87F-8C79-4E79-851F-B4162DD2DC9F}" type="parTrans" cxnId="{122818F5-B766-4B0B-B05C-A941997968C2}">
      <dgm:prSet/>
      <dgm:spPr/>
      <dgm:t>
        <a:bodyPr/>
        <a:lstStyle/>
        <a:p>
          <a:endParaRPr lang="zh-CN" altLang="en-US"/>
        </a:p>
      </dgm:t>
    </dgm:pt>
    <dgm:pt modelId="{AF512832-1A14-4D89-B2E3-46984BCE4684}" type="sibTrans" cxnId="{122818F5-B766-4B0B-B05C-A941997968C2}">
      <dgm:prSet/>
      <dgm:spPr/>
      <dgm:t>
        <a:bodyPr/>
        <a:lstStyle/>
        <a:p>
          <a:endParaRPr lang="zh-CN" altLang="en-US"/>
        </a:p>
      </dgm:t>
    </dgm:pt>
    <dgm:pt modelId="{849AC833-11D4-4DFD-A6B6-62F578C8F174}" type="pres">
      <dgm:prSet presAssocID="{8BC9F413-4228-4BA2-9E71-EE950EFCDDC7}" presName="linearFlow" presStyleCnt="0">
        <dgm:presLayoutVars>
          <dgm:dir/>
          <dgm:resizeHandles val="exact"/>
        </dgm:presLayoutVars>
      </dgm:prSet>
      <dgm:spPr/>
    </dgm:pt>
    <dgm:pt modelId="{A516D118-A458-4414-9320-1A9CFC40C4F8}" type="pres">
      <dgm:prSet presAssocID="{6602AA9D-AAE2-4214-B831-219D3BF11A38}" presName="composite" presStyleCnt="0"/>
      <dgm:spPr/>
    </dgm:pt>
    <dgm:pt modelId="{4DBC1759-2A8C-4C79-A834-F843C859AEE6}" type="pres">
      <dgm:prSet presAssocID="{6602AA9D-AAE2-4214-B831-219D3BF11A38}" presName="imgShp" presStyleLbl="fgImgPlace1" presStyleIdx="0" presStyleCnt="3"/>
      <dgm:spPr/>
    </dgm:pt>
    <dgm:pt modelId="{AAA22AD4-32C8-404A-AFB0-A27C436DCC2B}" type="pres">
      <dgm:prSet presAssocID="{6602AA9D-AAE2-4214-B831-219D3BF11A3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7FB2DF-8318-44FD-9F4E-66886BBFDEE6}" type="pres">
      <dgm:prSet presAssocID="{EAC9B8CD-A9B8-4DB5-B716-6A78CF3C1DD0}" presName="spacing" presStyleCnt="0"/>
      <dgm:spPr/>
    </dgm:pt>
    <dgm:pt modelId="{04D36845-5922-4333-9336-44510F97506D}" type="pres">
      <dgm:prSet presAssocID="{04AB002C-37B3-491D-90CE-47B0CB5E7465}" presName="composite" presStyleCnt="0"/>
      <dgm:spPr/>
    </dgm:pt>
    <dgm:pt modelId="{ABF51345-7F07-4D56-AEF7-09B8438AF44F}" type="pres">
      <dgm:prSet presAssocID="{04AB002C-37B3-491D-90CE-47B0CB5E7465}" presName="imgShp" presStyleLbl="fgImgPlace1" presStyleIdx="1" presStyleCnt="3"/>
      <dgm:spPr/>
    </dgm:pt>
    <dgm:pt modelId="{50774FEA-7212-4EDB-BD9B-EE579B58A57F}" type="pres">
      <dgm:prSet presAssocID="{04AB002C-37B3-491D-90CE-47B0CB5E7465}" presName="txShp" presStyleLbl="node1" presStyleIdx="1" presStyleCnt="3">
        <dgm:presLayoutVars>
          <dgm:bulletEnabled val="1"/>
        </dgm:presLayoutVars>
      </dgm:prSet>
      <dgm:spPr/>
    </dgm:pt>
    <dgm:pt modelId="{DA623604-7CDE-4A98-95E7-359C01FB6113}" type="pres">
      <dgm:prSet presAssocID="{AF512832-1A14-4D89-B2E3-46984BCE4684}" presName="spacing" presStyleCnt="0"/>
      <dgm:spPr/>
    </dgm:pt>
    <dgm:pt modelId="{BAB52295-C50E-4315-8259-109D0D270EBE}" type="pres">
      <dgm:prSet presAssocID="{12AA84DE-DD96-4532-852B-426DBB543F67}" presName="composite" presStyleCnt="0"/>
      <dgm:spPr/>
    </dgm:pt>
    <dgm:pt modelId="{85D57FE2-8E93-4153-A948-E227B5BD0EA7}" type="pres">
      <dgm:prSet presAssocID="{12AA84DE-DD96-4532-852B-426DBB543F67}" presName="imgShp" presStyleLbl="fgImgPlace1" presStyleIdx="2" presStyleCnt="3"/>
      <dgm:spPr/>
    </dgm:pt>
    <dgm:pt modelId="{9968A700-3423-4070-BEB0-76DC1CAEFFEE}" type="pres">
      <dgm:prSet presAssocID="{12AA84DE-DD96-4532-852B-426DBB543F6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303E47-B1B5-4632-BB17-20EAB43EE82C}" srcId="{8BC9F413-4228-4BA2-9E71-EE950EFCDDC7}" destId="{12AA84DE-DD96-4532-852B-426DBB543F67}" srcOrd="2" destOrd="0" parTransId="{BE398CDE-BA2F-498A-960C-5988F3BC2C2F}" sibTransId="{7C8B89B9-685E-4EF9-827E-C2A11F30CEB6}"/>
    <dgm:cxn modelId="{DE00E573-6BD0-4923-8DC2-435131B1D08B}" type="presOf" srcId="{12AA84DE-DD96-4532-852B-426DBB543F67}" destId="{9968A700-3423-4070-BEB0-76DC1CAEFFEE}" srcOrd="0" destOrd="0" presId="urn:microsoft.com/office/officeart/2005/8/layout/vList3"/>
    <dgm:cxn modelId="{43B64063-8650-4155-849A-7AC928019792}" type="presOf" srcId="{8BC9F413-4228-4BA2-9E71-EE950EFCDDC7}" destId="{849AC833-11D4-4DFD-A6B6-62F578C8F174}" srcOrd="0" destOrd="0" presId="urn:microsoft.com/office/officeart/2005/8/layout/vList3"/>
    <dgm:cxn modelId="{02B32142-7C06-4E35-A77E-F568A78B2103}" type="presOf" srcId="{04AB002C-37B3-491D-90CE-47B0CB5E7465}" destId="{50774FEA-7212-4EDB-BD9B-EE579B58A57F}" srcOrd="0" destOrd="0" presId="urn:microsoft.com/office/officeart/2005/8/layout/vList3"/>
    <dgm:cxn modelId="{122818F5-B766-4B0B-B05C-A941997968C2}" srcId="{8BC9F413-4228-4BA2-9E71-EE950EFCDDC7}" destId="{04AB002C-37B3-491D-90CE-47B0CB5E7465}" srcOrd="1" destOrd="0" parTransId="{4E10B87F-8C79-4E79-851F-B4162DD2DC9F}" sibTransId="{AF512832-1A14-4D89-B2E3-46984BCE4684}"/>
    <dgm:cxn modelId="{44ED8AA6-2D3F-4E2F-80E2-34EFDF1ADF13}" type="presOf" srcId="{6602AA9D-AAE2-4214-B831-219D3BF11A38}" destId="{AAA22AD4-32C8-404A-AFB0-A27C436DCC2B}" srcOrd="0" destOrd="0" presId="urn:microsoft.com/office/officeart/2005/8/layout/vList3"/>
    <dgm:cxn modelId="{8B77CFD1-9472-426B-AA36-B4FC9175252B}" srcId="{8BC9F413-4228-4BA2-9E71-EE950EFCDDC7}" destId="{6602AA9D-AAE2-4214-B831-219D3BF11A38}" srcOrd="0" destOrd="0" parTransId="{0346D38D-AC59-4B62-B530-5D45C8118C26}" sibTransId="{EAC9B8CD-A9B8-4DB5-B716-6A78CF3C1DD0}"/>
    <dgm:cxn modelId="{82FEBECB-0C27-4FC1-8EEC-0CBBFD6D942F}" type="presParOf" srcId="{849AC833-11D4-4DFD-A6B6-62F578C8F174}" destId="{A516D118-A458-4414-9320-1A9CFC40C4F8}" srcOrd="0" destOrd="0" presId="urn:microsoft.com/office/officeart/2005/8/layout/vList3"/>
    <dgm:cxn modelId="{E3573558-0E2A-4571-BC88-21CFC4AE2E17}" type="presParOf" srcId="{A516D118-A458-4414-9320-1A9CFC40C4F8}" destId="{4DBC1759-2A8C-4C79-A834-F843C859AEE6}" srcOrd="0" destOrd="0" presId="urn:microsoft.com/office/officeart/2005/8/layout/vList3"/>
    <dgm:cxn modelId="{2E4D9BCD-5C9A-42AA-8ED0-5FD5FA5FA4CB}" type="presParOf" srcId="{A516D118-A458-4414-9320-1A9CFC40C4F8}" destId="{AAA22AD4-32C8-404A-AFB0-A27C436DCC2B}" srcOrd="1" destOrd="0" presId="urn:microsoft.com/office/officeart/2005/8/layout/vList3"/>
    <dgm:cxn modelId="{23FCD836-064A-4748-8294-77FBEBB577CE}" type="presParOf" srcId="{849AC833-11D4-4DFD-A6B6-62F578C8F174}" destId="{CA7FB2DF-8318-44FD-9F4E-66886BBFDEE6}" srcOrd="1" destOrd="0" presId="urn:microsoft.com/office/officeart/2005/8/layout/vList3"/>
    <dgm:cxn modelId="{D41CDB72-DD7B-4C8F-897F-22E6CB63BBAA}" type="presParOf" srcId="{849AC833-11D4-4DFD-A6B6-62F578C8F174}" destId="{04D36845-5922-4333-9336-44510F97506D}" srcOrd="2" destOrd="0" presId="urn:microsoft.com/office/officeart/2005/8/layout/vList3"/>
    <dgm:cxn modelId="{4131976A-2511-4A31-AE7D-ED0AAEEBD8BC}" type="presParOf" srcId="{04D36845-5922-4333-9336-44510F97506D}" destId="{ABF51345-7F07-4D56-AEF7-09B8438AF44F}" srcOrd="0" destOrd="0" presId="urn:microsoft.com/office/officeart/2005/8/layout/vList3"/>
    <dgm:cxn modelId="{C2E2580C-5357-474E-A952-27D1B260E4DC}" type="presParOf" srcId="{04D36845-5922-4333-9336-44510F97506D}" destId="{50774FEA-7212-4EDB-BD9B-EE579B58A57F}" srcOrd="1" destOrd="0" presId="urn:microsoft.com/office/officeart/2005/8/layout/vList3"/>
    <dgm:cxn modelId="{04816B51-6AA2-474C-A739-3E6689E59B40}" type="presParOf" srcId="{849AC833-11D4-4DFD-A6B6-62F578C8F174}" destId="{DA623604-7CDE-4A98-95E7-359C01FB6113}" srcOrd="3" destOrd="0" presId="urn:microsoft.com/office/officeart/2005/8/layout/vList3"/>
    <dgm:cxn modelId="{6A1981F6-D6AB-40FE-BCAD-CE1480533234}" type="presParOf" srcId="{849AC833-11D4-4DFD-A6B6-62F578C8F174}" destId="{BAB52295-C50E-4315-8259-109D0D270EBE}" srcOrd="4" destOrd="0" presId="urn:microsoft.com/office/officeart/2005/8/layout/vList3"/>
    <dgm:cxn modelId="{C923880A-7699-4221-A6E9-50AC1187F69E}" type="presParOf" srcId="{BAB52295-C50E-4315-8259-109D0D270EBE}" destId="{85D57FE2-8E93-4153-A948-E227B5BD0EA7}" srcOrd="0" destOrd="0" presId="urn:microsoft.com/office/officeart/2005/8/layout/vList3"/>
    <dgm:cxn modelId="{880D2973-0D11-4287-AAF2-5A6CC0955B1E}" type="presParOf" srcId="{BAB52295-C50E-4315-8259-109D0D270EBE}" destId="{9968A700-3423-4070-BEB0-76DC1CAEFFE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22AD4-32C8-404A-AFB0-A27C436DCC2B}">
      <dsp:nvSpPr>
        <dsp:cNvPr id="0" name=""/>
        <dsp:cNvSpPr/>
      </dsp:nvSpPr>
      <dsp:spPr>
        <a:xfrm rot="10800000">
          <a:off x="1041654" y="271"/>
          <a:ext cx="3606366" cy="5331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098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Data Collection</a:t>
          </a:r>
          <a:endParaRPr lang="zh-CN" altLang="en-US" sz="2400" kern="1200" dirty="0"/>
        </a:p>
      </dsp:txBody>
      <dsp:txXfrm rot="10800000">
        <a:off x="1174938" y="271"/>
        <a:ext cx="3473082" cy="533135"/>
      </dsp:txXfrm>
    </dsp:sp>
    <dsp:sp modelId="{4DBC1759-2A8C-4C79-A834-F843C859AEE6}">
      <dsp:nvSpPr>
        <dsp:cNvPr id="0" name=""/>
        <dsp:cNvSpPr/>
      </dsp:nvSpPr>
      <dsp:spPr>
        <a:xfrm>
          <a:off x="775086" y="271"/>
          <a:ext cx="533135" cy="5331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4FEA-7212-4EDB-BD9B-EE579B58A57F}">
      <dsp:nvSpPr>
        <dsp:cNvPr id="0" name=""/>
        <dsp:cNvSpPr/>
      </dsp:nvSpPr>
      <dsp:spPr>
        <a:xfrm rot="10800000">
          <a:off x="1041654" y="670970"/>
          <a:ext cx="3606366" cy="5331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098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Scheduler</a:t>
          </a:r>
          <a:endParaRPr lang="zh-CN" altLang="en-US" sz="2400" kern="1200" dirty="0"/>
        </a:p>
      </dsp:txBody>
      <dsp:txXfrm rot="10800000">
        <a:off x="1174938" y="670970"/>
        <a:ext cx="3473082" cy="533135"/>
      </dsp:txXfrm>
    </dsp:sp>
    <dsp:sp modelId="{ABF51345-7F07-4D56-AEF7-09B8438AF44F}">
      <dsp:nvSpPr>
        <dsp:cNvPr id="0" name=""/>
        <dsp:cNvSpPr/>
      </dsp:nvSpPr>
      <dsp:spPr>
        <a:xfrm>
          <a:off x="775086" y="670970"/>
          <a:ext cx="533135" cy="5331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8A700-3423-4070-BEB0-76DC1CAEFFEE}">
      <dsp:nvSpPr>
        <dsp:cNvPr id="0" name=""/>
        <dsp:cNvSpPr/>
      </dsp:nvSpPr>
      <dsp:spPr>
        <a:xfrm rot="10800000">
          <a:off x="1041654" y="1341669"/>
          <a:ext cx="3606366" cy="5331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098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Metadata Management</a:t>
          </a:r>
          <a:endParaRPr lang="zh-CN" altLang="en-US" sz="2400" kern="1200" dirty="0"/>
        </a:p>
      </dsp:txBody>
      <dsp:txXfrm rot="10800000">
        <a:off x="1174938" y="1341669"/>
        <a:ext cx="3473082" cy="533135"/>
      </dsp:txXfrm>
    </dsp:sp>
    <dsp:sp modelId="{85D57FE2-8E93-4153-A948-E227B5BD0EA7}">
      <dsp:nvSpPr>
        <dsp:cNvPr id="0" name=""/>
        <dsp:cNvSpPr/>
      </dsp:nvSpPr>
      <dsp:spPr>
        <a:xfrm>
          <a:off x="775086" y="1341669"/>
          <a:ext cx="533135" cy="5331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0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1835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4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19676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6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1835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7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1835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7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477" y="1655911"/>
            <a:ext cx="6767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数据中台 </a:t>
            </a:r>
            <a:r>
              <a:rPr lang="en-US" altLang="zh-CN" sz="4400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400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kumimoji="1" lang="zh-CN" altLang="en-US" sz="4400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2565" y="3384103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1800" b="1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：黎何飞</a:t>
            </a:r>
            <a:endParaRPr lang="en-US" altLang="zh-CN" sz="1800" b="1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部门：京东集团</a:t>
            </a:r>
            <a:r>
              <a:rPr lang="en-US" altLang="zh-CN" sz="1800" b="1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京东数字科技</a:t>
            </a:r>
            <a:r>
              <a:rPr lang="en-US" altLang="zh-CN" sz="1800" b="1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智能大数据部</a:t>
            </a:r>
            <a:r>
              <a:rPr lang="en-US" altLang="zh-CN" sz="1800" b="1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数据资产部</a:t>
            </a:r>
            <a:endParaRPr lang="en-US" altLang="zh-CN" sz="1800" b="1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800" b="1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2019-05-30</a:t>
            </a:r>
            <a:endParaRPr lang="zh-CN" altLang="en-US" sz="1800" b="1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0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288" y="990228"/>
            <a:ext cx="352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目录</a:t>
            </a:r>
            <a:endParaRPr lang="en-US" sz="3600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931" y="1607837"/>
            <a:ext cx="352405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9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TABLE OF CONTENTS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67298927"/>
              </p:ext>
            </p:extLst>
          </p:nvPr>
        </p:nvGraphicFramePr>
        <p:xfrm>
          <a:off x="4010338" y="2375991"/>
          <a:ext cx="5423107" cy="187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20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440557" y="391705"/>
            <a:ext cx="9073008" cy="461666"/>
            <a:chOff x="1440557" y="391705"/>
            <a:chExt cx="9073008" cy="461666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1512565" y="853370"/>
              <a:ext cx="9001000" cy="1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440557" y="391705"/>
              <a:ext cx="4464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2C68FF"/>
                  </a:solidFill>
                </a:rPr>
                <a:t>1 Data Collection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57" y="1079847"/>
            <a:ext cx="7065615" cy="43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440557" y="391705"/>
            <a:ext cx="9073008" cy="461666"/>
            <a:chOff x="1440557" y="391705"/>
            <a:chExt cx="9073008" cy="461666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1512565" y="853370"/>
              <a:ext cx="9001000" cy="1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440557" y="391705"/>
              <a:ext cx="3384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2C68FF"/>
                  </a:solidFill>
                </a:rPr>
                <a:t>2</a:t>
              </a:r>
              <a:r>
                <a:rPr lang="en-US" altLang="zh-CN" dirty="0" smtClean="0"/>
                <a:t>  </a:t>
              </a:r>
              <a:r>
                <a:rPr lang="en-US" altLang="zh-CN" sz="2400" dirty="0" smtClean="0">
                  <a:solidFill>
                    <a:srgbClr val="2C68FF"/>
                  </a:solidFill>
                </a:rPr>
                <a:t>Scheduler</a:t>
              </a:r>
              <a:endParaRPr lang="zh-CN" altLang="en-US" sz="2400" dirty="0">
                <a:solidFill>
                  <a:srgbClr val="2C68FF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81" y="1007839"/>
            <a:ext cx="777536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440557" y="391705"/>
            <a:ext cx="9073008" cy="461666"/>
            <a:chOff x="1440557" y="391705"/>
            <a:chExt cx="9073008" cy="461666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1512565" y="853370"/>
              <a:ext cx="9001000" cy="1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440557" y="391705"/>
              <a:ext cx="3384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2C68FF"/>
                  </a:solidFill>
                </a:rPr>
                <a:t>3</a:t>
              </a:r>
              <a:r>
                <a:rPr lang="en-US" altLang="zh-CN" dirty="0" smtClean="0"/>
                <a:t>  </a:t>
              </a:r>
              <a:r>
                <a:rPr lang="en-US" altLang="zh-CN" sz="2400" dirty="0" smtClean="0">
                  <a:solidFill>
                    <a:srgbClr val="2C68FF"/>
                  </a:solidFill>
                </a:rPr>
                <a:t>Metadata Management</a:t>
              </a:r>
              <a:endParaRPr lang="zh-CN" altLang="en-US" sz="2400" dirty="0">
                <a:solidFill>
                  <a:srgbClr val="2C68FF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43" y="1079847"/>
            <a:ext cx="530817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5905053" y="2592015"/>
            <a:ext cx="5329238" cy="806643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4000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感谢您的时间！</a:t>
            </a:r>
            <a:endParaRPr kumimoji="1" lang="zh-CN" altLang="en-US" sz="4000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5905053" y="3389748"/>
            <a:ext cx="5329238" cy="570420"/>
          </a:xfrm>
          <a:prstGeom prst="rect">
            <a:avLst/>
          </a:prstGeom>
        </p:spPr>
        <p:txBody>
          <a:bodyPr/>
          <a:lstStyle>
            <a:lvl1pPr marL="385445" indent="-38544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4000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THANKS.</a:t>
            </a:r>
            <a:endParaRPr kumimoji="1" lang="zh-CN" altLang="en-US" sz="4000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8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6695</TotalTime>
  <Words>56</Words>
  <Application>Microsoft Office PowerPoint</Application>
  <PresentationFormat>自定义</PresentationFormat>
  <Paragraphs>15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 Light</vt:lpstr>
      <vt:lpstr>宋体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黎何飞</cp:lastModifiedBy>
  <cp:revision>286</cp:revision>
  <dcterms:created xsi:type="dcterms:W3CDTF">2017-08-23T13:00:00Z</dcterms:created>
  <dcterms:modified xsi:type="dcterms:W3CDTF">2019-05-30T02:44:43Z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